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y="7772400" cx="10058400"/>
  <p:notesSz cx="10058400" cy="7772400"/>
  <p:embeddedFontLst>
    <p:embeddedFont>
      <p:font typeface="Tahoma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85BDE4-041C-41FF-8A87-66D1985E37A1}">
  <a:tblStyle styleId="{4585BDE4-041C-41FF-8A87-66D1985E37A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EA4D59D-77C6-4C05-B068-9403671B21C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1" Type="http://schemas.openxmlformats.org/officeDocument/2006/relationships/font" Target="fonts/Tahoma-bold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Tahoma-regular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2-02T09:10:25.589">
    <p:pos x="6000" y="0"/>
    <p:text>Đã sửa các kí tự "
-Nguyen Ngoc Tran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12-02T09:10:25.587">
    <p:pos x="6000" y="0"/>
    <p:text>Đã sửa các kí tự "
-Nguyen Ngoc Tran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This is the list of topics that will be presented in this course.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4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5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5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5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ề Bản chiếu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754380" y="1272011"/>
            <a:ext cx="8549640" cy="27059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imes New Roman"/>
              <a:buNone/>
              <a:defRPr sz="6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257300" y="4082310"/>
            <a:ext cx="7543800" cy="18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40"/>
              <a:buNone/>
              <a:defRPr sz="264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sz="1979"/>
            </a:lvl3pPr>
            <a:lvl4pPr lvl="3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4pPr>
            <a:lvl5pPr lvl="4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5pPr>
            <a:lvl6pPr lvl="5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6pPr>
            <a:lvl7pPr lvl="6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7pPr>
            <a:lvl8pPr lvl="7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8pPr>
            <a:lvl9pPr lvl="8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37490" y="2018666"/>
            <a:ext cx="2982595" cy="4810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40"/>
              <a:buFont typeface="Times New Roman"/>
              <a:buNone/>
              <a:defRPr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691515" y="17632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4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ống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ội dung với Chú thích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Times New Roman"/>
              <a:buNone/>
              <a:defRPr sz="35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276130" y="518161"/>
            <a:ext cx="5092065" cy="6124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2119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0"/>
              <a:buChar char="•"/>
              <a:defRPr sz="3520"/>
            </a:lvl1pPr>
            <a:lvl2pPr indent="-42418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3080"/>
              <a:buChar char="•"/>
              <a:defRPr sz="3080"/>
            </a:lvl2pPr>
            <a:lvl3pPr indent="-396239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Char char="•"/>
              <a:defRPr sz="2640"/>
            </a:lvl3pPr>
            <a:lvl4pPr indent="-3683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4pPr>
            <a:lvl5pPr indent="-3683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5pPr>
            <a:lvl6pPr indent="-3683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indent="-3683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indent="-3683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indent="-3683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  <a:defRPr sz="1540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̉nh với Chú thích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Times New Roman"/>
              <a:buNone/>
              <a:defRPr sz="35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/>
          <p:nvPr>
            <p:ph idx="2" type="pic"/>
          </p:nvPr>
        </p:nvSpPr>
        <p:spPr>
          <a:xfrm>
            <a:off x="4276130" y="518161"/>
            <a:ext cx="5092065" cy="6124364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  <a:defRPr sz="1540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ề và Văn bản Dọc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691515" y="17632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 rot="5400000">
            <a:off x="2501371" y="32492"/>
            <a:ext cx="5055659" cy="867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ề Dọc và Văn bản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 rot="5400000">
            <a:off x="4989089" y="2622762"/>
            <a:ext cx="6586750" cy="2168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 rot="5400000">
            <a:off x="588539" y="516784"/>
            <a:ext cx="6586750" cy="6380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ề và Nội dung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91515" y="166421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91515" y="1806364"/>
            <a:ext cx="8675370" cy="508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103745" y="6960078"/>
            <a:ext cx="22631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518919" y="2959098"/>
            <a:ext cx="7020561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imes New Roman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8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0" y="431800"/>
            <a:ext cx="10058400" cy="5613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imes New Roman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293370" y="1295400"/>
            <a:ext cx="4714875" cy="59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5175885" y="1295400"/>
            <a:ext cx="4714875" cy="2893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5175885" y="4361180"/>
            <a:ext cx="4714875" cy="2893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32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32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32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32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32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32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32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32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32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431800"/>
            <a:ext cx="10058400" cy="5613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293370" y="1295400"/>
            <a:ext cx="4714875" cy="59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5175885" y="1295400"/>
            <a:ext cx="4714875" cy="59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32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32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32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32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32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32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32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32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32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Đầu trang của Phầ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86277" y="1387162"/>
            <a:ext cx="8675370" cy="3233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686277" y="4899133"/>
            <a:ext cx="8675370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980"/>
              <a:buNone/>
              <a:defRPr sz="197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i Nội dung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91515" y="17632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691515" y="1845945"/>
            <a:ext cx="4274820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5092065" y="1845945"/>
            <a:ext cx="4274820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ép so sánh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92825" y="41381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692826" y="1905318"/>
            <a:ext cx="4255174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b="1" sz="2640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1" sz="1979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5pPr>
            <a:lvl6pPr indent="-2286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6pPr>
            <a:lvl7pPr indent="-2286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7pPr>
            <a:lvl8pPr indent="-2286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8pPr>
            <a:lvl9pPr indent="-2286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92826" y="2839085"/>
            <a:ext cx="4255174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5092066" y="1905318"/>
            <a:ext cx="4276130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b="1" sz="2640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1" sz="1979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5pPr>
            <a:lvl6pPr indent="-2286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6pPr>
            <a:lvl7pPr indent="-2286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7pPr>
            <a:lvl8pPr indent="-2286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8pPr>
            <a:lvl9pPr indent="-2286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9pPr>
          </a:lstStyle>
          <a:p/>
        </p:txBody>
      </p:sp>
      <p:sp>
        <p:nvSpPr>
          <p:cNvPr id="63" name="Google Shape;63;p9"/>
          <p:cNvSpPr txBox="1"/>
          <p:nvPr>
            <p:ph idx="4" type="body"/>
          </p:nvPr>
        </p:nvSpPr>
        <p:spPr>
          <a:xfrm>
            <a:off x="5092066" y="2839085"/>
            <a:ext cx="4276130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ỉ Tiêu đề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91515" y="17632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91515" y="17632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imes New Roman"/>
              <a:buNone/>
              <a:defRPr b="0" i="0" sz="48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91515" y="1842347"/>
            <a:ext cx="8675370" cy="505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418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Arial"/>
              <a:buChar char="•"/>
              <a:defRPr b="0" i="0" sz="30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96240" lvl="1" marL="9144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b="0" i="0" sz="26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4330" lvl="3" marL="18288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4329" lvl="4" marL="22860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4329" lvl="5" marL="27432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329" lvl="6" marL="32004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329" lvl="7" marL="36576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329" lvl="8" marL="41148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nhtt@it-hut.edu.v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comments" Target="../comments/comment2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1905000" y="1252731"/>
            <a:ext cx="7315199" cy="34271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NGÔN NGỮ LẬP TRÌNH C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3951646" y="4800600"/>
            <a:ext cx="5293362" cy="2021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indent="0" lvl="0" marL="1270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TS. Đỗ Quốc Huy</a:t>
            </a:r>
            <a:endParaRPr/>
          </a:p>
          <a:p>
            <a:pPr indent="0" lvl="0" marL="1270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Bộ môn Khoa Học Máy Tính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huydq@soict.hust.edu.vn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/>
        </p:nvSpPr>
        <p:spPr>
          <a:xfrm>
            <a:off x="1981200" y="2133600"/>
            <a:ext cx="7315200" cy="3031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Khái niệm địa chỉ bộ  nhớ và con trỏ</a:t>
            </a:r>
            <a:endParaRPr/>
          </a:p>
          <a:p>
            <a:pPr indent="-457200" lvl="0" marL="4699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 dụng con trỏ</a:t>
            </a:r>
            <a:endParaRPr/>
          </a:p>
          <a:p>
            <a:pPr indent="-457200" lvl="1" marL="9271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Khai báo con trỏ</a:t>
            </a:r>
            <a:endParaRPr/>
          </a:p>
          <a:p>
            <a:pPr indent="-457200" lvl="1" marL="9271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Tham chiếu và khử tham chiếu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271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phép toán với con trỏ</a:t>
            </a:r>
            <a:endParaRPr/>
          </a:p>
          <a:p>
            <a:pPr indent="-457200" lvl="0" marL="4699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Con trỏ và mảng, hàm</a:t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2362200" y="213377"/>
            <a:ext cx="8172449" cy="67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imes New Roman"/>
              <a:buNone/>
            </a:pPr>
            <a:r>
              <a:rPr b="0" i="0"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 Bài Học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0"/>
          <p:cNvSpPr txBox="1"/>
          <p:nvPr>
            <p:ph type="title"/>
          </p:nvPr>
        </p:nvSpPr>
        <p:spPr>
          <a:xfrm>
            <a:off x="2694302" y="194343"/>
            <a:ext cx="5400800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>
                <a:latin typeface="Arial"/>
                <a:ea typeface="Arial"/>
                <a:cs typeface="Arial"/>
                <a:sym typeface="Arial"/>
              </a:rPr>
              <a:t>Khai báo con trỏ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381000" y="993955"/>
            <a:ext cx="6735445" cy="156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6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Khai báo con trỏ là </a:t>
            </a:r>
            <a:r>
              <a:rPr lang="en-US" sz="28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một biến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Chứa 1 </a:t>
            </a:r>
            <a:r>
              <a:rPr lang="en-US" sz="28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địa chỉ bộ nhớ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Thường trỏ tới </a:t>
            </a:r>
            <a:r>
              <a:rPr lang="en-US" sz="28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một kiểu dữ liệu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xác định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3200400" y="4648200"/>
            <a:ext cx="2895600" cy="914400"/>
          </a:xfrm>
          <a:custGeom>
            <a:rect b="b" l="l" r="r" t="t"/>
            <a:pathLst>
              <a:path extrusionOk="0" h="914400" w="2895600">
                <a:moveTo>
                  <a:pt x="0" y="0"/>
                </a:moveTo>
                <a:lnTo>
                  <a:pt x="0" y="914399"/>
                </a:lnTo>
                <a:lnTo>
                  <a:pt x="2895599" y="914399"/>
                </a:lnTo>
                <a:lnTo>
                  <a:pt x="28955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3200400" y="3886200"/>
            <a:ext cx="2895600" cy="520065"/>
          </a:xfrm>
          <a:prstGeom prst="rect">
            <a:avLst/>
          </a:prstGeom>
          <a:solidFill>
            <a:srgbClr val="98FFCC"/>
          </a:solidFill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char* cPtr;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1221739" y="3681474"/>
            <a:ext cx="871219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1602737" y="4312820"/>
            <a:ext cx="1091565" cy="1283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2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cPtr: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69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0x2004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4648200" y="4968240"/>
            <a:ext cx="3886200" cy="1889760"/>
          </a:xfrm>
          <a:custGeom>
            <a:rect b="b" l="l" r="r" t="t"/>
            <a:pathLst>
              <a:path extrusionOk="0" h="1889759" w="3886200">
                <a:moveTo>
                  <a:pt x="647700" y="1889760"/>
                </a:moveTo>
                <a:lnTo>
                  <a:pt x="647700" y="899160"/>
                </a:lnTo>
                <a:lnTo>
                  <a:pt x="0" y="899160"/>
                </a:lnTo>
                <a:lnTo>
                  <a:pt x="0" y="1889760"/>
                </a:lnTo>
                <a:lnTo>
                  <a:pt x="647700" y="1889760"/>
                </a:lnTo>
                <a:close/>
              </a:path>
              <a:path extrusionOk="0" h="1889759" w="3886200">
                <a:moveTo>
                  <a:pt x="3886200" y="1889760"/>
                </a:moveTo>
                <a:lnTo>
                  <a:pt x="3886200" y="899160"/>
                </a:lnTo>
                <a:lnTo>
                  <a:pt x="1618488" y="899160"/>
                </a:lnTo>
                <a:lnTo>
                  <a:pt x="15240" y="0"/>
                </a:lnTo>
                <a:lnTo>
                  <a:pt x="647700" y="899160"/>
                </a:lnTo>
                <a:lnTo>
                  <a:pt x="647700" y="1889760"/>
                </a:lnTo>
                <a:lnTo>
                  <a:pt x="3886200" y="188976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4648200" y="4968239"/>
            <a:ext cx="3886200" cy="1889760"/>
          </a:xfrm>
          <a:custGeom>
            <a:rect b="b" l="l" r="r" t="t"/>
            <a:pathLst>
              <a:path extrusionOk="0" h="1889759" w="3886200">
                <a:moveTo>
                  <a:pt x="0" y="899159"/>
                </a:moveTo>
                <a:lnTo>
                  <a:pt x="0" y="1063751"/>
                </a:lnTo>
                <a:lnTo>
                  <a:pt x="0" y="1889759"/>
                </a:lnTo>
                <a:lnTo>
                  <a:pt x="3886199" y="1889759"/>
                </a:lnTo>
                <a:lnTo>
                  <a:pt x="3886199" y="1063751"/>
                </a:lnTo>
                <a:lnTo>
                  <a:pt x="3886199" y="899159"/>
                </a:lnTo>
                <a:lnTo>
                  <a:pt x="1618487" y="899159"/>
                </a:lnTo>
                <a:lnTo>
                  <a:pt x="15239" y="0"/>
                </a:lnTo>
                <a:lnTo>
                  <a:pt x="647699" y="899159"/>
                </a:lnTo>
                <a:lnTo>
                  <a:pt x="0" y="89915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4967730" y="5975093"/>
            <a:ext cx="324802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-593090" lvl="0" marL="605155" marR="508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thể chứa địa chỉ của  biến kiểu </a:t>
            </a:r>
            <a:r>
              <a:rPr b="1" lang="en-US" sz="24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2468880" y="2704266"/>
            <a:ext cx="4358640" cy="769441"/>
          </a:xfrm>
          <a:prstGeom prst="rect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None/>
            </a:pPr>
            <a:r>
              <a:rPr lang="en-US" sz="352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Kiểu  </a:t>
            </a:r>
            <a:r>
              <a:rPr lang="en-US" sz="44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352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Tên;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idx="1" type="body"/>
          </p:nvPr>
        </p:nvSpPr>
        <p:spPr>
          <a:xfrm>
            <a:off x="251460" y="1371601"/>
            <a:ext cx="9387840" cy="5537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5879" lvl="0" marL="25145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0"/>
              <a:buNone/>
            </a:pPr>
            <a:r>
              <a:t/>
            </a:r>
            <a:endParaRPr/>
          </a:p>
          <a:p>
            <a:pPr indent="-251459" lvl="0" marL="251459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Kiểu: Kiểu của biến mà con trỏ “Tên” trỏ tới</a:t>
            </a:r>
            <a:endParaRPr/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FF"/>
              </a:buClr>
              <a:buSzPts val="2600"/>
              <a:buChar char="•"/>
            </a:pPr>
            <a:r>
              <a:rPr lang="en-US">
                <a:solidFill>
                  <a:srgbClr val="0000FF"/>
                </a:solidFill>
              </a:rPr>
              <a:t>Giá trị </a:t>
            </a:r>
            <a:r>
              <a:rPr lang="en-US"/>
              <a:t>của con trỏ có thể </a:t>
            </a:r>
            <a:r>
              <a:rPr lang="en-US">
                <a:solidFill>
                  <a:srgbClr val="0000FF"/>
                </a:solidFill>
              </a:rPr>
              <a:t>thay đổi được</a:t>
            </a:r>
            <a:endParaRPr>
              <a:solidFill>
                <a:srgbClr val="0000FF"/>
              </a:solidFill>
            </a:endParaRPr>
          </a:p>
          <a:p>
            <a:pPr indent="-251460" lvl="2" marL="12573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Trỏ tới các biến khác nhau, có cùng kiểu</a:t>
            </a:r>
            <a:endParaRPr/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FF"/>
              </a:buClr>
              <a:buSzPts val="2600"/>
              <a:buChar char="•"/>
            </a:pPr>
            <a:r>
              <a:rPr lang="en-US">
                <a:solidFill>
                  <a:srgbClr val="0000FF"/>
                </a:solidFill>
              </a:rPr>
              <a:t>Kiểu </a:t>
            </a:r>
            <a:r>
              <a:rPr lang="en-US"/>
              <a:t>biến mà con trỏ trỏ tới </a:t>
            </a:r>
            <a:r>
              <a:rPr lang="en-US">
                <a:solidFill>
                  <a:srgbClr val="0000FF"/>
                </a:solidFill>
              </a:rPr>
              <a:t>không thay đổi được</a:t>
            </a:r>
            <a:endParaRPr>
              <a:solidFill>
                <a:srgbClr val="0000FF"/>
              </a:solidFill>
            </a:endParaRPr>
          </a:p>
          <a:p>
            <a:pPr indent="-251460" lvl="2" marL="12573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Muốn thay đổi phải thực hiện “ép kiểu”</a:t>
            </a:r>
            <a:endParaRPr/>
          </a:p>
          <a:p>
            <a:pPr indent="-251459" lvl="0" marL="251459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Ví dụ:</a:t>
            </a:r>
            <a:endParaRPr/>
          </a:p>
          <a:p>
            <a:pPr indent="-251460" lvl="2" marL="12573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33C0B"/>
              </a:buClr>
              <a:buSzPts val="2200"/>
              <a:buChar char="•"/>
            </a:pPr>
            <a:r>
              <a:rPr lang="en-US">
                <a:solidFill>
                  <a:srgbClr val="833C0B"/>
                </a:solidFill>
              </a:rPr>
              <a:t>int</a:t>
            </a:r>
            <a:r>
              <a:rPr lang="en-US"/>
              <a:t> * pi;     </a:t>
            </a:r>
            <a:r>
              <a:rPr lang="en-US">
                <a:solidFill>
                  <a:srgbClr val="385623"/>
                </a:solidFill>
              </a:rPr>
              <a:t>//Con trỏ, trỏ tới một biến kiểu nguyên</a:t>
            </a:r>
            <a:endParaRPr>
              <a:solidFill>
                <a:srgbClr val="385623"/>
              </a:solidFill>
            </a:endParaRPr>
          </a:p>
          <a:p>
            <a:pPr indent="-251460" lvl="2" marL="12573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33C0B"/>
              </a:buClr>
              <a:buSzPts val="2200"/>
              <a:buChar char="•"/>
            </a:pPr>
            <a:r>
              <a:rPr lang="en-US">
                <a:solidFill>
                  <a:srgbClr val="833C0B"/>
                </a:solidFill>
              </a:rPr>
              <a:t>char</a:t>
            </a:r>
            <a:r>
              <a:rPr lang="en-US"/>
              <a:t> * pc; </a:t>
            </a:r>
            <a:r>
              <a:rPr lang="en-US">
                <a:solidFill>
                  <a:srgbClr val="385623"/>
                </a:solidFill>
              </a:rPr>
              <a:t>//Con trỏ, trỏ tới một biến kiểu ký tự</a:t>
            </a:r>
            <a:endParaRPr>
              <a:solidFill>
                <a:srgbClr val="385623"/>
              </a:solidFill>
            </a:endParaRPr>
          </a:p>
        </p:txBody>
      </p:sp>
      <p:sp>
        <p:nvSpPr>
          <p:cNvPr id="285" name="Google Shape;285;p31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1"/>
          <p:cNvSpPr txBox="1"/>
          <p:nvPr>
            <p:ph type="title"/>
          </p:nvPr>
        </p:nvSpPr>
        <p:spPr>
          <a:xfrm>
            <a:off x="2694302" y="194343"/>
            <a:ext cx="5400800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>
                <a:latin typeface="Arial"/>
                <a:ea typeface="Arial"/>
                <a:cs typeface="Arial"/>
                <a:sym typeface="Arial"/>
              </a:rPr>
              <a:t>Khai báo con trỏ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2"/>
          <p:cNvSpPr txBox="1"/>
          <p:nvPr>
            <p:ph type="title"/>
          </p:nvPr>
        </p:nvSpPr>
        <p:spPr>
          <a:xfrm>
            <a:off x="1828800" y="136705"/>
            <a:ext cx="7315199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>
                <a:latin typeface="Arial"/>
                <a:ea typeface="Arial"/>
                <a:cs typeface="Arial"/>
                <a:sym typeface="Arial"/>
              </a:rPr>
              <a:t>Khai báo con trỏ (tiếp)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3979164" y="3200400"/>
            <a:ext cx="3413760" cy="822960"/>
          </a:xfrm>
          <a:prstGeom prst="rect">
            <a:avLst/>
          </a:prstGeom>
          <a:solidFill>
            <a:srgbClr val="98FFCC"/>
          </a:solidFill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92710" marR="937894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 numPtr;  float * xPtr;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2029444" y="3224274"/>
            <a:ext cx="82232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1297934" y="2203194"/>
            <a:ext cx="8074666" cy="432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203198" lvl="0" marL="12700" marR="5080" rtl="0" algn="l">
              <a:lnSpc>
                <a:spcPct val="12424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thể tạo con trỏ đến biến có kiểu dữ liệu bất kì</a:t>
            </a:r>
            <a:endParaRPr/>
          </a:p>
        </p:txBody>
      </p:sp>
      <p:sp>
        <p:nvSpPr>
          <p:cNvPr id="297" name="Google Shape;297;p32"/>
          <p:cNvSpPr txBox="1"/>
          <p:nvPr/>
        </p:nvSpPr>
        <p:spPr>
          <a:xfrm>
            <a:off x="3962400" y="5562600"/>
            <a:ext cx="4419600" cy="822960"/>
          </a:xfrm>
          <a:prstGeom prst="rect">
            <a:avLst/>
          </a:prstGeom>
          <a:solidFill>
            <a:srgbClr val="98FFCC"/>
          </a:solidFill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90805" marR="120014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*numPtr1, *numPtr2;  float *xPtr, *yPtr;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2136133" y="5586473"/>
            <a:ext cx="82232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1374138" y="4560822"/>
            <a:ext cx="7769861" cy="814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-177800" lvl="0" marL="12700" marR="5080" rtl="0" algn="l">
              <a:lnSpc>
                <a:spcPct val="10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 biến con trỏ luôn được khai báo đi  kèm với toán tử </a:t>
            </a:r>
            <a:r>
              <a:rPr b="1" lang="en-US" sz="2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3"/>
          <p:cNvSpPr txBox="1"/>
          <p:nvPr>
            <p:ph type="title"/>
          </p:nvPr>
        </p:nvSpPr>
        <p:spPr>
          <a:xfrm>
            <a:off x="255942" y="6832"/>
            <a:ext cx="9387840" cy="103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Toán tử địa chỉ (&amp;)</a:t>
            </a:r>
            <a:endParaRPr/>
          </a:p>
        </p:txBody>
      </p:sp>
      <p:sp>
        <p:nvSpPr>
          <p:cNvPr id="306" name="Google Shape;306;p33"/>
          <p:cNvSpPr txBox="1"/>
          <p:nvPr>
            <p:ph idx="1" type="body"/>
          </p:nvPr>
        </p:nvSpPr>
        <p:spPr>
          <a:xfrm>
            <a:off x="381000" y="1117520"/>
            <a:ext cx="5867400" cy="5537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51459" lvl="0" marL="25145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Ký hiệu: &amp;</a:t>
            </a:r>
            <a:endParaRPr/>
          </a:p>
          <a:p>
            <a:pPr indent="-251459" lvl="0" marL="251459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Là toán tử 1 ngôi, trả về địa chỉ của biến</a:t>
            </a:r>
            <a:endParaRPr/>
          </a:p>
          <a:p>
            <a:pPr indent="0" lvl="1" marL="502919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Địa chỉ biến có thể được gán cho một con trỏ, trỏ tới đối tượng cùng kiểu</a:t>
            </a:r>
            <a:endParaRPr/>
          </a:p>
          <a:p>
            <a:pPr indent="-251459" lvl="0" marL="251459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Ví dụ</a:t>
            </a:r>
            <a:endParaRPr/>
          </a:p>
        </p:txBody>
      </p:sp>
      <p:sp>
        <p:nvSpPr>
          <p:cNvPr id="307" name="Google Shape;307;p33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33"/>
          <p:cNvSpPr txBox="1"/>
          <p:nvPr/>
        </p:nvSpPr>
        <p:spPr>
          <a:xfrm>
            <a:off x="3352800" y="6012894"/>
            <a:ext cx="1272540" cy="64198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0805" marR="0" rtl="0" algn="l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&amp;ch</a:t>
            </a:r>
            <a:endParaRPr sz="3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4906770" y="6112967"/>
            <a:ext cx="31527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trả về giá trị 0x2000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4419600" y="3726894"/>
            <a:ext cx="3657600" cy="488595"/>
          </a:xfrm>
          <a:prstGeom prst="rect">
            <a:avLst/>
          </a:prstGeom>
          <a:solidFill>
            <a:srgbClr val="98FFCC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0805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 = ’A’;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5029200" y="4488894"/>
            <a:ext cx="2734310" cy="105156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’A’</a:t>
            </a:r>
            <a:endParaRPr sz="5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3590034" y="4823664"/>
            <a:ext cx="11944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0x2000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4"/>
          <p:cNvSpPr txBox="1"/>
          <p:nvPr>
            <p:ph type="title"/>
          </p:nvPr>
        </p:nvSpPr>
        <p:spPr>
          <a:xfrm>
            <a:off x="3276600" y="154289"/>
            <a:ext cx="3607052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>
                <a:latin typeface="Arial"/>
                <a:ea typeface="Arial"/>
                <a:cs typeface="Arial"/>
                <a:sym typeface="Arial"/>
              </a:rPr>
              <a:t>Tham chiếu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4"/>
          <p:cNvSpPr txBox="1"/>
          <p:nvPr/>
        </p:nvSpPr>
        <p:spPr>
          <a:xfrm>
            <a:off x="916939" y="2614675"/>
            <a:ext cx="871219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4"/>
          <p:cNvSpPr/>
          <p:nvPr/>
        </p:nvSpPr>
        <p:spPr>
          <a:xfrm>
            <a:off x="2895600" y="2743200"/>
            <a:ext cx="5943600" cy="457200"/>
          </a:xfrm>
          <a:custGeom>
            <a:rect b="b" l="l" r="r" t="t"/>
            <a:pathLst>
              <a:path extrusionOk="0" h="457200" w="5943600">
                <a:moveTo>
                  <a:pt x="0" y="0"/>
                </a:moveTo>
                <a:lnTo>
                  <a:pt x="0" y="457200"/>
                </a:lnTo>
                <a:lnTo>
                  <a:pt x="5943600" y="457200"/>
                </a:lnTo>
                <a:lnTo>
                  <a:pt x="5943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4"/>
          <p:cNvSpPr/>
          <p:nvPr/>
        </p:nvSpPr>
        <p:spPr>
          <a:xfrm>
            <a:off x="2895600" y="3200400"/>
            <a:ext cx="5943600" cy="457200"/>
          </a:xfrm>
          <a:custGeom>
            <a:rect b="b" l="l" r="r" t="t"/>
            <a:pathLst>
              <a:path extrusionOk="0" h="457200" w="5943600">
                <a:moveTo>
                  <a:pt x="0" y="0"/>
                </a:moveTo>
                <a:lnTo>
                  <a:pt x="0" y="457200"/>
                </a:lnTo>
                <a:lnTo>
                  <a:pt x="5943600" y="457200"/>
                </a:lnTo>
                <a:lnTo>
                  <a:pt x="5943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4"/>
          <p:cNvSpPr/>
          <p:nvPr/>
        </p:nvSpPr>
        <p:spPr>
          <a:xfrm>
            <a:off x="2895600" y="3657600"/>
            <a:ext cx="5943600" cy="457200"/>
          </a:xfrm>
          <a:custGeom>
            <a:rect b="b" l="l" r="r" t="t"/>
            <a:pathLst>
              <a:path extrusionOk="0" h="457200" w="5943600">
                <a:moveTo>
                  <a:pt x="0" y="0"/>
                </a:moveTo>
                <a:lnTo>
                  <a:pt x="0" y="457200"/>
                </a:lnTo>
                <a:lnTo>
                  <a:pt x="5943600" y="457200"/>
                </a:lnTo>
                <a:lnTo>
                  <a:pt x="5943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4"/>
          <p:cNvSpPr txBox="1"/>
          <p:nvPr/>
        </p:nvSpPr>
        <p:spPr>
          <a:xfrm>
            <a:off x="2974338" y="2648203"/>
            <a:ext cx="2400935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c = ’A’;  char *cPtr;  cPtr = &amp;c;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34"/>
          <p:cNvSpPr/>
          <p:nvPr/>
        </p:nvSpPr>
        <p:spPr>
          <a:xfrm>
            <a:off x="4913376" y="3886200"/>
            <a:ext cx="4295140" cy="1143000"/>
          </a:xfrm>
          <a:custGeom>
            <a:rect b="b" l="l" r="r" t="t"/>
            <a:pathLst>
              <a:path extrusionOk="0" h="1143000" w="4295140">
                <a:moveTo>
                  <a:pt x="649224" y="475488"/>
                </a:moveTo>
                <a:lnTo>
                  <a:pt x="649224" y="190500"/>
                </a:lnTo>
                <a:lnTo>
                  <a:pt x="0" y="22860"/>
                </a:lnTo>
                <a:lnTo>
                  <a:pt x="649224" y="475488"/>
                </a:lnTo>
                <a:close/>
              </a:path>
              <a:path extrusionOk="0" h="1143000" w="4295140">
                <a:moveTo>
                  <a:pt x="4294632" y="1143000"/>
                </a:moveTo>
                <a:lnTo>
                  <a:pt x="4294632" y="0"/>
                </a:lnTo>
                <a:lnTo>
                  <a:pt x="649224" y="0"/>
                </a:lnTo>
                <a:lnTo>
                  <a:pt x="649224" y="1143000"/>
                </a:lnTo>
                <a:lnTo>
                  <a:pt x="4294632" y="114300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4"/>
          <p:cNvSpPr/>
          <p:nvPr/>
        </p:nvSpPr>
        <p:spPr>
          <a:xfrm>
            <a:off x="4913376" y="3886200"/>
            <a:ext cx="4295140" cy="1143000"/>
          </a:xfrm>
          <a:custGeom>
            <a:rect b="b" l="l" r="r" t="t"/>
            <a:pathLst>
              <a:path extrusionOk="0" h="1143000" w="4295140">
                <a:moveTo>
                  <a:pt x="649223" y="0"/>
                </a:moveTo>
                <a:lnTo>
                  <a:pt x="649223" y="190499"/>
                </a:lnTo>
                <a:lnTo>
                  <a:pt x="0" y="22859"/>
                </a:lnTo>
                <a:lnTo>
                  <a:pt x="649223" y="475487"/>
                </a:lnTo>
                <a:lnTo>
                  <a:pt x="649223" y="1142999"/>
                </a:lnTo>
                <a:lnTo>
                  <a:pt x="4294631" y="1142999"/>
                </a:lnTo>
                <a:lnTo>
                  <a:pt x="4294631" y="190499"/>
                </a:lnTo>
                <a:lnTo>
                  <a:pt x="4294631" y="0"/>
                </a:lnTo>
                <a:lnTo>
                  <a:pt x="1257299" y="0"/>
                </a:lnTo>
                <a:lnTo>
                  <a:pt x="649223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5687057" y="4070094"/>
            <a:ext cx="3399154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06780" lvl="0" marL="918844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Xác lập địa ch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ỉ </a:t>
            </a:r>
            <a:r>
              <a:rPr i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ủ</a:t>
            </a:r>
            <a:r>
              <a:rPr i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>
                <a:solidFill>
                  <a:srgbClr val="FBDF52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i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  con tr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ỏ </a:t>
            </a:r>
            <a:r>
              <a:rPr i="1" lang="en-US" sz="2400">
                <a:solidFill>
                  <a:srgbClr val="FBDF52"/>
                </a:solidFill>
                <a:latin typeface="Arial"/>
                <a:ea typeface="Arial"/>
                <a:cs typeface="Arial"/>
                <a:sym typeface="Arial"/>
              </a:rPr>
              <a:t>cPtr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4"/>
          <p:cNvSpPr txBox="1"/>
          <p:nvPr/>
        </p:nvSpPr>
        <p:spPr>
          <a:xfrm>
            <a:off x="3191254" y="5703821"/>
            <a:ext cx="21653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28" name="Google Shape;328;p34"/>
          <p:cNvSpPr txBox="1"/>
          <p:nvPr/>
        </p:nvSpPr>
        <p:spPr>
          <a:xfrm>
            <a:off x="3015994" y="5121775"/>
            <a:ext cx="39179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2212339" y="6279893"/>
            <a:ext cx="86106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0x2000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4"/>
          <p:cNvSpPr/>
          <p:nvPr/>
        </p:nvSpPr>
        <p:spPr>
          <a:xfrm>
            <a:off x="4463795" y="5571744"/>
            <a:ext cx="2318385" cy="675640"/>
          </a:xfrm>
          <a:custGeom>
            <a:rect b="b" l="l" r="r" t="t"/>
            <a:pathLst>
              <a:path extrusionOk="0" h="675639" w="2318384">
                <a:moveTo>
                  <a:pt x="0" y="0"/>
                </a:moveTo>
                <a:lnTo>
                  <a:pt x="0" y="675131"/>
                </a:lnTo>
                <a:lnTo>
                  <a:pt x="2318003" y="675131"/>
                </a:lnTo>
                <a:lnTo>
                  <a:pt x="2318003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4611114" y="5178042"/>
            <a:ext cx="94043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cPtr: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4611114" y="6281417"/>
            <a:ext cx="86106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0x2004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4476495" y="5741921"/>
            <a:ext cx="229298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895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0x2000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993121" y="1928875"/>
            <a:ext cx="780923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46049" lvl="0" marL="12001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Dùng toán tử &amp; để xác lập địa chỉ tham chiếu cho con trỏ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4"/>
          <p:cNvSpPr/>
          <p:nvPr/>
        </p:nvSpPr>
        <p:spPr>
          <a:xfrm>
            <a:off x="3276600" y="6240780"/>
            <a:ext cx="2677795" cy="568960"/>
          </a:xfrm>
          <a:custGeom>
            <a:rect b="b" l="l" r="r" t="t"/>
            <a:pathLst>
              <a:path extrusionOk="0" h="568959" w="2677795">
                <a:moveTo>
                  <a:pt x="111252" y="0"/>
                </a:moveTo>
                <a:lnTo>
                  <a:pt x="0" y="7620"/>
                </a:lnTo>
                <a:lnTo>
                  <a:pt x="28956" y="115824"/>
                </a:lnTo>
                <a:lnTo>
                  <a:pt x="48768" y="87940"/>
                </a:lnTo>
                <a:lnTo>
                  <a:pt x="48768" y="60960"/>
                </a:lnTo>
                <a:lnTo>
                  <a:pt x="67056" y="38100"/>
                </a:lnTo>
                <a:lnTo>
                  <a:pt x="78128" y="46617"/>
                </a:lnTo>
                <a:lnTo>
                  <a:pt x="111252" y="0"/>
                </a:lnTo>
                <a:close/>
              </a:path>
              <a:path extrusionOk="0" h="568959" w="2677795">
                <a:moveTo>
                  <a:pt x="78128" y="46617"/>
                </a:moveTo>
                <a:lnTo>
                  <a:pt x="67056" y="38100"/>
                </a:lnTo>
                <a:lnTo>
                  <a:pt x="48768" y="60960"/>
                </a:lnTo>
                <a:lnTo>
                  <a:pt x="61163" y="70494"/>
                </a:lnTo>
                <a:lnTo>
                  <a:pt x="78128" y="46617"/>
                </a:lnTo>
                <a:close/>
              </a:path>
              <a:path extrusionOk="0" h="568959" w="2677795">
                <a:moveTo>
                  <a:pt x="61163" y="70494"/>
                </a:moveTo>
                <a:lnTo>
                  <a:pt x="48768" y="60960"/>
                </a:lnTo>
                <a:lnTo>
                  <a:pt x="48768" y="87940"/>
                </a:lnTo>
                <a:lnTo>
                  <a:pt x="61163" y="70494"/>
                </a:lnTo>
                <a:close/>
              </a:path>
              <a:path extrusionOk="0" h="568959" w="2677795">
                <a:moveTo>
                  <a:pt x="2677668" y="92964"/>
                </a:moveTo>
                <a:lnTo>
                  <a:pt x="2656332" y="74676"/>
                </a:lnTo>
                <a:lnTo>
                  <a:pt x="2590800" y="150876"/>
                </a:lnTo>
                <a:lnTo>
                  <a:pt x="2558796" y="187452"/>
                </a:lnTo>
                <a:lnTo>
                  <a:pt x="2525268" y="224028"/>
                </a:lnTo>
                <a:lnTo>
                  <a:pt x="2455164" y="294132"/>
                </a:lnTo>
                <a:lnTo>
                  <a:pt x="2418588" y="327660"/>
                </a:lnTo>
                <a:lnTo>
                  <a:pt x="2339340" y="388620"/>
                </a:lnTo>
                <a:lnTo>
                  <a:pt x="2296668" y="416052"/>
                </a:lnTo>
                <a:lnTo>
                  <a:pt x="2250948" y="440436"/>
                </a:lnTo>
                <a:lnTo>
                  <a:pt x="2177796" y="473964"/>
                </a:lnTo>
                <a:lnTo>
                  <a:pt x="2125980" y="493776"/>
                </a:lnTo>
                <a:lnTo>
                  <a:pt x="2069592" y="509016"/>
                </a:lnTo>
                <a:lnTo>
                  <a:pt x="2010156" y="521208"/>
                </a:lnTo>
                <a:lnTo>
                  <a:pt x="1946148" y="530352"/>
                </a:lnTo>
                <a:lnTo>
                  <a:pt x="1911096" y="534924"/>
                </a:lnTo>
                <a:lnTo>
                  <a:pt x="1874520" y="536448"/>
                </a:lnTo>
                <a:lnTo>
                  <a:pt x="1836420" y="537972"/>
                </a:lnTo>
                <a:lnTo>
                  <a:pt x="1796796" y="539496"/>
                </a:lnTo>
                <a:lnTo>
                  <a:pt x="1755648" y="539496"/>
                </a:lnTo>
                <a:lnTo>
                  <a:pt x="1712976" y="537972"/>
                </a:lnTo>
                <a:lnTo>
                  <a:pt x="1624584" y="534924"/>
                </a:lnTo>
                <a:lnTo>
                  <a:pt x="1577340" y="531777"/>
                </a:lnTo>
                <a:lnTo>
                  <a:pt x="1531620" y="528828"/>
                </a:lnTo>
                <a:lnTo>
                  <a:pt x="1484376" y="524256"/>
                </a:lnTo>
                <a:lnTo>
                  <a:pt x="1388364" y="515112"/>
                </a:lnTo>
                <a:lnTo>
                  <a:pt x="1292352" y="502920"/>
                </a:lnTo>
                <a:lnTo>
                  <a:pt x="1100328" y="475488"/>
                </a:lnTo>
                <a:lnTo>
                  <a:pt x="1053084" y="467868"/>
                </a:lnTo>
                <a:lnTo>
                  <a:pt x="1007364" y="460248"/>
                </a:lnTo>
                <a:lnTo>
                  <a:pt x="961644" y="451104"/>
                </a:lnTo>
                <a:lnTo>
                  <a:pt x="917448" y="443484"/>
                </a:lnTo>
                <a:lnTo>
                  <a:pt x="874776" y="434340"/>
                </a:lnTo>
                <a:lnTo>
                  <a:pt x="832104" y="426720"/>
                </a:lnTo>
                <a:lnTo>
                  <a:pt x="790956" y="417576"/>
                </a:lnTo>
                <a:lnTo>
                  <a:pt x="752856" y="408432"/>
                </a:lnTo>
                <a:lnTo>
                  <a:pt x="714756" y="400812"/>
                </a:lnTo>
                <a:lnTo>
                  <a:pt x="678180" y="391668"/>
                </a:lnTo>
                <a:lnTo>
                  <a:pt x="644652" y="382524"/>
                </a:lnTo>
                <a:lnTo>
                  <a:pt x="612648" y="374904"/>
                </a:lnTo>
                <a:lnTo>
                  <a:pt x="583692" y="365760"/>
                </a:lnTo>
                <a:lnTo>
                  <a:pt x="553212" y="356616"/>
                </a:lnTo>
                <a:lnTo>
                  <a:pt x="470916" y="324612"/>
                </a:lnTo>
                <a:lnTo>
                  <a:pt x="445008" y="312420"/>
                </a:lnTo>
                <a:lnTo>
                  <a:pt x="420624" y="298704"/>
                </a:lnTo>
                <a:lnTo>
                  <a:pt x="396240" y="286512"/>
                </a:lnTo>
                <a:lnTo>
                  <a:pt x="371856" y="272796"/>
                </a:lnTo>
                <a:lnTo>
                  <a:pt x="350520" y="259080"/>
                </a:lnTo>
                <a:lnTo>
                  <a:pt x="327660" y="245364"/>
                </a:lnTo>
                <a:lnTo>
                  <a:pt x="306324" y="230124"/>
                </a:lnTo>
                <a:lnTo>
                  <a:pt x="284988" y="216408"/>
                </a:lnTo>
                <a:lnTo>
                  <a:pt x="265176" y="201168"/>
                </a:lnTo>
                <a:lnTo>
                  <a:pt x="246888" y="187452"/>
                </a:lnTo>
                <a:lnTo>
                  <a:pt x="227076" y="172212"/>
                </a:lnTo>
                <a:lnTo>
                  <a:pt x="210312" y="158496"/>
                </a:lnTo>
                <a:lnTo>
                  <a:pt x="192024" y="143256"/>
                </a:lnTo>
                <a:lnTo>
                  <a:pt x="175260" y="129540"/>
                </a:lnTo>
                <a:lnTo>
                  <a:pt x="144780" y="102108"/>
                </a:lnTo>
                <a:lnTo>
                  <a:pt x="114300" y="77724"/>
                </a:lnTo>
                <a:lnTo>
                  <a:pt x="86868" y="53340"/>
                </a:lnTo>
                <a:lnTo>
                  <a:pt x="78128" y="46617"/>
                </a:lnTo>
                <a:lnTo>
                  <a:pt x="61163" y="70494"/>
                </a:lnTo>
                <a:lnTo>
                  <a:pt x="68580" y="76200"/>
                </a:lnTo>
                <a:lnTo>
                  <a:pt x="82296" y="86868"/>
                </a:lnTo>
                <a:lnTo>
                  <a:pt x="109728" y="111252"/>
                </a:lnTo>
                <a:lnTo>
                  <a:pt x="124968" y="124968"/>
                </a:lnTo>
                <a:lnTo>
                  <a:pt x="141732" y="137160"/>
                </a:lnTo>
                <a:lnTo>
                  <a:pt x="156972" y="152400"/>
                </a:lnTo>
                <a:lnTo>
                  <a:pt x="173736" y="166116"/>
                </a:lnTo>
                <a:lnTo>
                  <a:pt x="192024" y="179832"/>
                </a:lnTo>
                <a:lnTo>
                  <a:pt x="228600" y="210312"/>
                </a:lnTo>
                <a:lnTo>
                  <a:pt x="248412" y="224028"/>
                </a:lnTo>
                <a:lnTo>
                  <a:pt x="291084" y="254508"/>
                </a:lnTo>
                <a:lnTo>
                  <a:pt x="312420" y="268224"/>
                </a:lnTo>
                <a:lnTo>
                  <a:pt x="358140" y="297180"/>
                </a:lnTo>
                <a:lnTo>
                  <a:pt x="406908" y="324612"/>
                </a:lnTo>
                <a:lnTo>
                  <a:pt x="487680" y="362712"/>
                </a:lnTo>
                <a:lnTo>
                  <a:pt x="545592" y="384048"/>
                </a:lnTo>
                <a:lnTo>
                  <a:pt x="638556" y="411480"/>
                </a:lnTo>
                <a:lnTo>
                  <a:pt x="672084" y="419100"/>
                </a:lnTo>
                <a:lnTo>
                  <a:pt x="708660" y="428244"/>
                </a:lnTo>
                <a:lnTo>
                  <a:pt x="746760" y="437388"/>
                </a:lnTo>
                <a:lnTo>
                  <a:pt x="784860" y="445008"/>
                </a:lnTo>
                <a:lnTo>
                  <a:pt x="826008" y="454152"/>
                </a:lnTo>
                <a:lnTo>
                  <a:pt x="868680" y="463296"/>
                </a:lnTo>
                <a:lnTo>
                  <a:pt x="912876" y="470916"/>
                </a:lnTo>
                <a:lnTo>
                  <a:pt x="957072" y="480060"/>
                </a:lnTo>
                <a:lnTo>
                  <a:pt x="1048512" y="495300"/>
                </a:lnTo>
                <a:lnTo>
                  <a:pt x="1095756" y="502920"/>
                </a:lnTo>
                <a:lnTo>
                  <a:pt x="1191768" y="518160"/>
                </a:lnTo>
                <a:lnTo>
                  <a:pt x="1289304" y="531876"/>
                </a:lnTo>
                <a:lnTo>
                  <a:pt x="1386840" y="542544"/>
                </a:lnTo>
                <a:lnTo>
                  <a:pt x="1482852" y="553212"/>
                </a:lnTo>
                <a:lnTo>
                  <a:pt x="1530096" y="556260"/>
                </a:lnTo>
                <a:lnTo>
                  <a:pt x="1577340" y="560832"/>
                </a:lnTo>
                <a:lnTo>
                  <a:pt x="1623060" y="563880"/>
                </a:lnTo>
                <a:lnTo>
                  <a:pt x="1668780" y="565404"/>
                </a:lnTo>
                <a:lnTo>
                  <a:pt x="1712976" y="566928"/>
                </a:lnTo>
                <a:lnTo>
                  <a:pt x="1755648" y="568452"/>
                </a:lnTo>
                <a:lnTo>
                  <a:pt x="1796796" y="568452"/>
                </a:lnTo>
                <a:lnTo>
                  <a:pt x="1837944" y="566928"/>
                </a:lnTo>
                <a:lnTo>
                  <a:pt x="1877568" y="565404"/>
                </a:lnTo>
                <a:lnTo>
                  <a:pt x="1949196" y="559308"/>
                </a:lnTo>
                <a:lnTo>
                  <a:pt x="2016252" y="550164"/>
                </a:lnTo>
                <a:lnTo>
                  <a:pt x="2077212" y="536448"/>
                </a:lnTo>
                <a:lnTo>
                  <a:pt x="2135124" y="519684"/>
                </a:lnTo>
                <a:lnTo>
                  <a:pt x="2240280" y="478536"/>
                </a:lnTo>
                <a:lnTo>
                  <a:pt x="2287524" y="452628"/>
                </a:lnTo>
                <a:lnTo>
                  <a:pt x="2311908" y="440436"/>
                </a:lnTo>
                <a:lnTo>
                  <a:pt x="2333244" y="425196"/>
                </a:lnTo>
                <a:lnTo>
                  <a:pt x="2356104" y="411480"/>
                </a:lnTo>
                <a:lnTo>
                  <a:pt x="2397252" y="381000"/>
                </a:lnTo>
                <a:lnTo>
                  <a:pt x="2436876" y="348996"/>
                </a:lnTo>
                <a:lnTo>
                  <a:pt x="2474976" y="313944"/>
                </a:lnTo>
                <a:lnTo>
                  <a:pt x="2511552" y="278892"/>
                </a:lnTo>
                <a:lnTo>
                  <a:pt x="2546604" y="243840"/>
                </a:lnTo>
                <a:lnTo>
                  <a:pt x="2580132" y="207264"/>
                </a:lnTo>
                <a:lnTo>
                  <a:pt x="2613660" y="169164"/>
                </a:lnTo>
                <a:lnTo>
                  <a:pt x="2677668" y="92964"/>
                </a:lnTo>
                <a:close/>
              </a:path>
            </a:pathLst>
          </a:custGeom>
          <a:solidFill>
            <a:srgbClr val="CC32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4"/>
          <p:cNvSpPr/>
          <p:nvPr/>
        </p:nvSpPr>
        <p:spPr>
          <a:xfrm>
            <a:off x="1773300" y="5571744"/>
            <a:ext cx="2677795" cy="675640"/>
          </a:xfrm>
          <a:custGeom>
            <a:rect b="b" l="l" r="r" t="t"/>
            <a:pathLst>
              <a:path extrusionOk="0" h="675639" w="2318384">
                <a:moveTo>
                  <a:pt x="0" y="0"/>
                </a:moveTo>
                <a:lnTo>
                  <a:pt x="0" y="675131"/>
                </a:lnTo>
                <a:lnTo>
                  <a:pt x="2318003" y="675131"/>
                </a:lnTo>
                <a:lnTo>
                  <a:pt x="2318003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4"/>
          <p:cNvSpPr/>
          <p:nvPr/>
        </p:nvSpPr>
        <p:spPr>
          <a:xfrm>
            <a:off x="2895025" y="5571744"/>
            <a:ext cx="808991" cy="675640"/>
          </a:xfrm>
          <a:custGeom>
            <a:rect b="b" l="l" r="r" t="t"/>
            <a:pathLst>
              <a:path extrusionOk="0" h="675639" w="2318384">
                <a:moveTo>
                  <a:pt x="0" y="0"/>
                </a:moveTo>
                <a:lnTo>
                  <a:pt x="0" y="675131"/>
                </a:lnTo>
                <a:lnTo>
                  <a:pt x="2318003" y="675131"/>
                </a:lnTo>
                <a:lnTo>
                  <a:pt x="2318003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3924146" y="5615997"/>
            <a:ext cx="216535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4"/>
          <p:cNvSpPr txBox="1"/>
          <p:nvPr/>
        </p:nvSpPr>
        <p:spPr>
          <a:xfrm>
            <a:off x="2405600" y="5639909"/>
            <a:ext cx="216535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5"/>
          <p:cNvSpPr txBox="1"/>
          <p:nvPr>
            <p:ph type="title"/>
          </p:nvPr>
        </p:nvSpPr>
        <p:spPr>
          <a:xfrm>
            <a:off x="255942" y="6832"/>
            <a:ext cx="9387840" cy="103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Toán tử địa chỉ (&amp;) (tiếp)</a:t>
            </a:r>
            <a:endParaRPr/>
          </a:p>
        </p:txBody>
      </p:sp>
      <p:sp>
        <p:nvSpPr>
          <p:cNvPr id="346" name="Google Shape;346;p35"/>
          <p:cNvSpPr txBox="1"/>
          <p:nvPr>
            <p:ph idx="1" type="body"/>
          </p:nvPr>
        </p:nvSpPr>
        <p:spPr>
          <a:xfrm>
            <a:off x="251460" y="1371601"/>
            <a:ext cx="5867400" cy="5537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51459" lvl="0" marL="25145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Ví dụ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	</a:t>
            </a:r>
            <a:r>
              <a:rPr lang="en-US">
                <a:solidFill>
                  <a:srgbClr val="833C0B"/>
                </a:solidFill>
              </a:rPr>
              <a:t>short int </a:t>
            </a:r>
            <a:r>
              <a:rPr lang="en-US"/>
              <a:t>N; </a:t>
            </a:r>
            <a:r>
              <a:rPr lang="en-US">
                <a:solidFill>
                  <a:srgbClr val="00B050"/>
                </a:solidFill>
              </a:rPr>
              <a:t>// &amp;N→ ABCD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	</a:t>
            </a:r>
            <a:r>
              <a:rPr lang="en-US">
                <a:solidFill>
                  <a:srgbClr val="833C0B"/>
                </a:solidFill>
              </a:rPr>
              <a:t>short int </a:t>
            </a:r>
            <a:r>
              <a:rPr lang="en-US"/>
              <a:t>*pi;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	pi = &amp;N; </a:t>
            </a:r>
            <a:r>
              <a:rPr lang="en-US">
                <a:solidFill>
                  <a:srgbClr val="00B050"/>
                </a:solidFill>
              </a:rPr>
              <a:t>// pi←ABCD</a:t>
            </a:r>
            <a:r>
              <a:rPr lang="en-US"/>
              <a:t>	</a:t>
            </a:r>
            <a:endParaRPr/>
          </a:p>
        </p:txBody>
      </p:sp>
      <p:graphicFrame>
        <p:nvGraphicFramePr>
          <p:cNvPr id="347" name="Google Shape;347;p35"/>
          <p:cNvGraphicFramePr/>
          <p:nvPr/>
        </p:nvGraphicFramePr>
        <p:xfrm>
          <a:off x="7068820" y="13716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{4585BDE4-041C-41FF-8A87-66D1985E37A1}</a:tableStyleId>
              </a:tblPr>
              <a:tblGrid>
                <a:gridCol w="184405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Calibri"/>
                        <a:buNone/>
                      </a:pPr>
                      <a:r>
                        <a:t/>
                      </a:r>
                      <a:endParaRPr b="0" i="0" sz="31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Calibri"/>
                        <a:buNone/>
                      </a:pPr>
                      <a:r>
                        <a:t/>
                      </a:r>
                      <a:endParaRPr b="0" i="0" sz="31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9696"/>
                    </a:solidFill>
                  </a:tcPr>
                </a:tc>
              </a:tr>
              <a:tr h="64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3100"/>
                        <a:buFont typeface="Arial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Bộ nhớ</a:t>
                      </a:r>
                      <a:endParaRPr/>
                    </a:p>
                  </a:txBody>
                  <a:tcPr marT="0" marB="0" marR="100575" marL="100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8" name="Google Shape;348;p35"/>
          <p:cNvSpPr/>
          <p:nvPr/>
        </p:nvSpPr>
        <p:spPr>
          <a:xfrm>
            <a:off x="6118860" y="2545080"/>
            <a:ext cx="1005840" cy="2598420"/>
          </a:xfrm>
          <a:custGeom>
            <a:rect b="b" l="l" r="r" t="t"/>
            <a:pathLst>
              <a:path extrusionOk="0" h="1488" w="984">
                <a:moveTo>
                  <a:pt x="984" y="1488"/>
                </a:moveTo>
                <a:cubicBezTo>
                  <a:pt x="672" y="1468"/>
                  <a:pt x="360" y="1448"/>
                  <a:pt x="216" y="1248"/>
                </a:cubicBezTo>
                <a:cubicBezTo>
                  <a:pt x="72" y="1048"/>
                  <a:pt x="0" y="496"/>
                  <a:pt x="120" y="288"/>
                </a:cubicBezTo>
                <a:cubicBezTo>
                  <a:pt x="240" y="80"/>
                  <a:pt x="588" y="40"/>
                  <a:pt x="936" y="0"/>
                </a:cubicBezTo>
              </a:path>
            </a:pathLst>
          </a:cu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5"/>
          <p:cNvSpPr txBox="1"/>
          <p:nvPr/>
        </p:nvSpPr>
        <p:spPr>
          <a:xfrm>
            <a:off x="7236460" y="1874520"/>
            <a:ext cx="159258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640"/>
              <a:buFont typeface="Arial"/>
              <a:buNone/>
            </a:pPr>
            <a:r>
              <a:rPr lang="en-US" sz="2640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Biến N</a:t>
            </a:r>
            <a:endParaRPr/>
          </a:p>
        </p:txBody>
      </p:sp>
      <p:sp>
        <p:nvSpPr>
          <p:cNvPr id="350" name="Google Shape;350;p35"/>
          <p:cNvSpPr txBox="1"/>
          <p:nvPr/>
        </p:nvSpPr>
        <p:spPr>
          <a:xfrm>
            <a:off x="6932613" y="5478780"/>
            <a:ext cx="209550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640"/>
              <a:buFont typeface="Arial"/>
              <a:buNone/>
            </a:pPr>
            <a:r>
              <a:rPr lang="en-US" sz="2640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Biến pi</a:t>
            </a:r>
            <a:endParaRPr/>
          </a:p>
        </p:txBody>
      </p:sp>
      <p:sp>
        <p:nvSpPr>
          <p:cNvPr id="351" name="Google Shape;351;p35"/>
          <p:cNvSpPr txBox="1"/>
          <p:nvPr/>
        </p:nvSpPr>
        <p:spPr>
          <a:xfrm>
            <a:off x="8932070" y="2377441"/>
            <a:ext cx="958691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ABCD</a:t>
            </a:r>
            <a:endParaRPr/>
          </a:p>
        </p:txBody>
      </p:sp>
      <p:sp>
        <p:nvSpPr>
          <p:cNvPr id="352" name="Google Shape;352;p35"/>
          <p:cNvSpPr txBox="1"/>
          <p:nvPr/>
        </p:nvSpPr>
        <p:spPr>
          <a:xfrm>
            <a:off x="8960010" y="5003800"/>
            <a:ext cx="930751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EFCD</a:t>
            </a:r>
            <a:endParaRPr/>
          </a:p>
        </p:txBody>
      </p:sp>
      <p:sp>
        <p:nvSpPr>
          <p:cNvPr id="353" name="Google Shape;353;p35"/>
          <p:cNvSpPr txBox="1"/>
          <p:nvPr/>
        </p:nvSpPr>
        <p:spPr>
          <a:xfrm>
            <a:off x="8944293" y="6065520"/>
            <a:ext cx="918528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FFFF</a:t>
            </a:r>
            <a:endParaRPr/>
          </a:p>
        </p:txBody>
      </p:sp>
      <p:sp>
        <p:nvSpPr>
          <p:cNvPr id="354" name="Google Shape;354;p35"/>
          <p:cNvSpPr txBox="1"/>
          <p:nvPr/>
        </p:nvSpPr>
        <p:spPr>
          <a:xfrm>
            <a:off x="8944293" y="1287780"/>
            <a:ext cx="934244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endParaRPr/>
          </a:p>
        </p:txBody>
      </p:sp>
      <p:sp>
        <p:nvSpPr>
          <p:cNvPr id="355" name="Google Shape;355;p35"/>
          <p:cNvSpPr txBox="1"/>
          <p:nvPr/>
        </p:nvSpPr>
        <p:spPr>
          <a:xfrm>
            <a:off x="7124700" y="4975860"/>
            <a:ext cx="1676400" cy="541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None/>
            </a:pPr>
            <a:r>
              <a:rPr lang="en-US" sz="352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ABCD</a:t>
            </a:r>
            <a:endParaRPr/>
          </a:p>
        </p:txBody>
      </p:sp>
      <p:sp>
        <p:nvSpPr>
          <p:cNvPr id="356" name="Google Shape;356;p35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6"/>
          <p:cNvSpPr txBox="1"/>
          <p:nvPr>
            <p:ph type="title"/>
          </p:nvPr>
        </p:nvSpPr>
        <p:spPr>
          <a:xfrm>
            <a:off x="2938642" y="225719"/>
            <a:ext cx="5477766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>
                <a:latin typeface="Arial"/>
                <a:ea typeface="Arial"/>
                <a:cs typeface="Arial"/>
                <a:sym typeface="Arial"/>
              </a:rPr>
              <a:t>Chú ý về con trỏ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6"/>
          <p:cNvSpPr txBox="1"/>
          <p:nvPr/>
        </p:nvSpPr>
        <p:spPr>
          <a:xfrm>
            <a:off x="3581400" y="6477000"/>
            <a:ext cx="4038600" cy="457200"/>
          </a:xfrm>
          <a:prstGeom prst="rect">
            <a:avLst/>
          </a:prstGeom>
          <a:solidFill>
            <a:srgbClr val="98FFCC"/>
          </a:solidFill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printf(“%p”, ptr);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36"/>
          <p:cNvSpPr txBox="1"/>
          <p:nvPr/>
        </p:nvSpPr>
        <p:spPr>
          <a:xfrm>
            <a:off x="1755133" y="6500873"/>
            <a:ext cx="82232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ụ</a:t>
            </a:r>
            <a:r>
              <a:rPr i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6"/>
          <p:cNvSpPr txBox="1"/>
          <p:nvPr/>
        </p:nvSpPr>
        <p:spPr>
          <a:xfrm>
            <a:off x="993138" y="2050794"/>
            <a:ext cx="7889240" cy="8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203198" lvl="0" marL="12700" marR="5080" rtl="0" algn="l">
              <a:lnSpc>
                <a:spcPct val="12424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Chỉ có thể xác lập tham chiếu cho con trỏ tới địa  chỉ của biến có kiểu tương thích với con trỏ</a:t>
            </a: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3834384" y="3276600"/>
            <a:ext cx="3965575" cy="1614170"/>
          </a:xfrm>
          <a:custGeom>
            <a:rect b="b" l="l" r="r" t="t"/>
            <a:pathLst>
              <a:path extrusionOk="0" h="1614170" w="3965575">
                <a:moveTo>
                  <a:pt x="0" y="0"/>
                </a:moveTo>
                <a:lnTo>
                  <a:pt x="0" y="1613916"/>
                </a:lnTo>
                <a:lnTo>
                  <a:pt x="3965448" y="1613916"/>
                </a:lnTo>
                <a:lnTo>
                  <a:pt x="39654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6"/>
          <p:cNvSpPr txBox="1"/>
          <p:nvPr/>
        </p:nvSpPr>
        <p:spPr>
          <a:xfrm>
            <a:off x="3913122" y="3273042"/>
            <a:ext cx="2402205" cy="75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400">
            <a:spAutoFit/>
          </a:bodyPr>
          <a:lstStyle/>
          <a:p>
            <a:pPr indent="0" lvl="0" marL="12700" marR="508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	aNumber;  char *ptr;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36"/>
          <p:cNvSpPr txBox="1"/>
          <p:nvPr/>
        </p:nvSpPr>
        <p:spPr>
          <a:xfrm>
            <a:off x="1069336" y="4364226"/>
            <a:ext cx="7767320" cy="1797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28562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ptr = </a:t>
            </a:r>
            <a:r>
              <a:rPr b="1"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aNumber;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198" lvl="0" marL="12700" marR="5080" rtl="0" algn="l">
              <a:lnSpc>
                <a:spcPct val="1171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Để in giá trị địa chỉ lưu bởi 1 con trỏ ta có thể  sử dụng định dạng in	</a:t>
            </a:r>
            <a:r>
              <a:rPr b="1" lang="en-US" sz="2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%p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36"/>
          <p:cNvSpPr txBox="1"/>
          <p:nvPr/>
        </p:nvSpPr>
        <p:spPr>
          <a:xfrm>
            <a:off x="2116317" y="3833874"/>
            <a:ext cx="82232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ụ</a:t>
            </a:r>
            <a:r>
              <a:rPr i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6"/>
          <p:cNvSpPr/>
          <p:nvPr/>
        </p:nvSpPr>
        <p:spPr>
          <a:xfrm>
            <a:off x="6266688" y="3352800"/>
            <a:ext cx="2877820" cy="1066800"/>
          </a:xfrm>
          <a:custGeom>
            <a:rect b="b" l="l" r="r" t="t"/>
            <a:pathLst>
              <a:path extrusionOk="0" h="1066800" w="2877820">
                <a:moveTo>
                  <a:pt x="493776" y="946785"/>
                </a:moveTo>
                <a:lnTo>
                  <a:pt x="493776" y="739140"/>
                </a:lnTo>
                <a:lnTo>
                  <a:pt x="0" y="1066800"/>
                </a:lnTo>
                <a:lnTo>
                  <a:pt x="493776" y="946785"/>
                </a:lnTo>
                <a:close/>
              </a:path>
              <a:path extrusionOk="0" h="1066800" w="2877820">
                <a:moveTo>
                  <a:pt x="2877312" y="457200"/>
                </a:moveTo>
                <a:lnTo>
                  <a:pt x="2870423" y="410374"/>
                </a:lnTo>
                <a:lnTo>
                  <a:pt x="2850204" y="364920"/>
                </a:lnTo>
                <a:lnTo>
                  <a:pt x="2817328" y="321064"/>
                </a:lnTo>
                <a:lnTo>
                  <a:pt x="2772465" y="279034"/>
                </a:lnTo>
                <a:lnTo>
                  <a:pt x="2716289" y="239058"/>
                </a:lnTo>
                <a:lnTo>
                  <a:pt x="2649471" y="201364"/>
                </a:lnTo>
                <a:lnTo>
                  <a:pt x="2612281" y="183443"/>
                </a:lnTo>
                <a:lnTo>
                  <a:pt x="2572682" y="166179"/>
                </a:lnTo>
                <a:lnTo>
                  <a:pt x="2530759" y="149598"/>
                </a:lnTo>
                <a:lnTo>
                  <a:pt x="2486596" y="133731"/>
                </a:lnTo>
                <a:lnTo>
                  <a:pt x="2440276" y="118604"/>
                </a:lnTo>
                <a:lnTo>
                  <a:pt x="2391884" y="104247"/>
                </a:lnTo>
                <a:lnTo>
                  <a:pt x="2341503" y="90688"/>
                </a:lnTo>
                <a:lnTo>
                  <a:pt x="2289217" y="77956"/>
                </a:lnTo>
                <a:lnTo>
                  <a:pt x="2235111" y="66078"/>
                </a:lnTo>
                <a:lnTo>
                  <a:pt x="2179269" y="55085"/>
                </a:lnTo>
                <a:lnTo>
                  <a:pt x="2121773" y="45003"/>
                </a:lnTo>
                <a:lnTo>
                  <a:pt x="2062710" y="35861"/>
                </a:lnTo>
                <a:lnTo>
                  <a:pt x="2002161" y="27689"/>
                </a:lnTo>
                <a:lnTo>
                  <a:pt x="1940213" y="20513"/>
                </a:lnTo>
                <a:lnTo>
                  <a:pt x="1876947" y="14364"/>
                </a:lnTo>
                <a:lnTo>
                  <a:pt x="1812449" y="9269"/>
                </a:lnTo>
                <a:lnTo>
                  <a:pt x="1746803" y="5256"/>
                </a:lnTo>
                <a:lnTo>
                  <a:pt x="1680092" y="2355"/>
                </a:lnTo>
                <a:lnTo>
                  <a:pt x="1612400" y="593"/>
                </a:lnTo>
                <a:lnTo>
                  <a:pt x="1543812" y="0"/>
                </a:lnTo>
                <a:lnTo>
                  <a:pt x="1475223" y="593"/>
                </a:lnTo>
                <a:lnTo>
                  <a:pt x="1407531" y="2355"/>
                </a:lnTo>
                <a:lnTo>
                  <a:pt x="1340820" y="5256"/>
                </a:lnTo>
                <a:lnTo>
                  <a:pt x="1275174" y="9269"/>
                </a:lnTo>
                <a:lnTo>
                  <a:pt x="1210676" y="14364"/>
                </a:lnTo>
                <a:lnTo>
                  <a:pt x="1147410" y="20513"/>
                </a:lnTo>
                <a:lnTo>
                  <a:pt x="1085462" y="27689"/>
                </a:lnTo>
                <a:lnTo>
                  <a:pt x="1024913" y="35861"/>
                </a:lnTo>
                <a:lnTo>
                  <a:pt x="965850" y="45003"/>
                </a:lnTo>
                <a:lnTo>
                  <a:pt x="908355" y="55085"/>
                </a:lnTo>
                <a:lnTo>
                  <a:pt x="852512" y="66078"/>
                </a:lnTo>
                <a:lnTo>
                  <a:pt x="798406" y="77956"/>
                </a:lnTo>
                <a:lnTo>
                  <a:pt x="746120" y="90688"/>
                </a:lnTo>
                <a:lnTo>
                  <a:pt x="695739" y="104247"/>
                </a:lnTo>
                <a:lnTo>
                  <a:pt x="647347" y="118604"/>
                </a:lnTo>
                <a:lnTo>
                  <a:pt x="601027" y="133731"/>
                </a:lnTo>
                <a:lnTo>
                  <a:pt x="556864" y="149598"/>
                </a:lnTo>
                <a:lnTo>
                  <a:pt x="514941" y="166179"/>
                </a:lnTo>
                <a:lnTo>
                  <a:pt x="475342" y="183443"/>
                </a:lnTo>
                <a:lnTo>
                  <a:pt x="438152" y="201364"/>
                </a:lnTo>
                <a:lnTo>
                  <a:pt x="403455" y="219912"/>
                </a:lnTo>
                <a:lnTo>
                  <a:pt x="341874" y="258775"/>
                </a:lnTo>
                <a:lnTo>
                  <a:pt x="291271" y="299807"/>
                </a:lnTo>
                <a:lnTo>
                  <a:pt x="252317" y="342778"/>
                </a:lnTo>
                <a:lnTo>
                  <a:pt x="225685" y="387462"/>
                </a:lnTo>
                <a:lnTo>
                  <a:pt x="212048" y="433630"/>
                </a:lnTo>
                <a:lnTo>
                  <a:pt x="210312" y="457200"/>
                </a:lnTo>
                <a:lnTo>
                  <a:pt x="213962" y="491102"/>
                </a:lnTo>
                <a:lnTo>
                  <a:pt x="242824" y="557727"/>
                </a:lnTo>
                <a:lnTo>
                  <a:pt x="267810" y="590199"/>
                </a:lnTo>
                <a:lnTo>
                  <a:pt x="299682" y="621944"/>
                </a:lnTo>
                <a:lnTo>
                  <a:pt x="338328" y="652836"/>
                </a:lnTo>
                <a:lnTo>
                  <a:pt x="383634" y="682749"/>
                </a:lnTo>
                <a:lnTo>
                  <a:pt x="435487" y="711559"/>
                </a:lnTo>
                <a:lnTo>
                  <a:pt x="493776" y="739140"/>
                </a:lnTo>
                <a:lnTo>
                  <a:pt x="493776" y="946785"/>
                </a:lnTo>
                <a:lnTo>
                  <a:pt x="877824" y="853440"/>
                </a:lnTo>
                <a:lnTo>
                  <a:pt x="925074" y="862258"/>
                </a:lnTo>
                <a:lnTo>
                  <a:pt x="973233" y="870418"/>
                </a:lnTo>
                <a:lnTo>
                  <a:pt x="1022232" y="877912"/>
                </a:lnTo>
                <a:lnTo>
                  <a:pt x="1072005" y="884733"/>
                </a:lnTo>
                <a:lnTo>
                  <a:pt x="1122486" y="890870"/>
                </a:lnTo>
                <a:lnTo>
                  <a:pt x="1173607" y="896317"/>
                </a:lnTo>
                <a:lnTo>
                  <a:pt x="1225303" y="901064"/>
                </a:lnTo>
                <a:lnTo>
                  <a:pt x="1277507" y="905104"/>
                </a:lnTo>
                <a:lnTo>
                  <a:pt x="1330152" y="908428"/>
                </a:lnTo>
                <a:lnTo>
                  <a:pt x="1383171" y="911028"/>
                </a:lnTo>
                <a:lnTo>
                  <a:pt x="1436499" y="912896"/>
                </a:lnTo>
                <a:lnTo>
                  <a:pt x="1490068" y="914022"/>
                </a:lnTo>
                <a:lnTo>
                  <a:pt x="1543812" y="914400"/>
                </a:lnTo>
                <a:lnTo>
                  <a:pt x="1612400" y="913806"/>
                </a:lnTo>
                <a:lnTo>
                  <a:pt x="1680092" y="912044"/>
                </a:lnTo>
                <a:lnTo>
                  <a:pt x="1746803" y="909143"/>
                </a:lnTo>
                <a:lnTo>
                  <a:pt x="1812449" y="905131"/>
                </a:lnTo>
                <a:lnTo>
                  <a:pt x="1876947" y="900035"/>
                </a:lnTo>
                <a:lnTo>
                  <a:pt x="1940213" y="893886"/>
                </a:lnTo>
                <a:lnTo>
                  <a:pt x="2002161" y="886711"/>
                </a:lnTo>
                <a:lnTo>
                  <a:pt x="2062710" y="878538"/>
                </a:lnTo>
                <a:lnTo>
                  <a:pt x="2121773" y="869396"/>
                </a:lnTo>
                <a:lnTo>
                  <a:pt x="2179269" y="859315"/>
                </a:lnTo>
                <a:lnTo>
                  <a:pt x="2235111" y="848321"/>
                </a:lnTo>
                <a:lnTo>
                  <a:pt x="2289217" y="836443"/>
                </a:lnTo>
                <a:lnTo>
                  <a:pt x="2341503" y="823711"/>
                </a:lnTo>
                <a:lnTo>
                  <a:pt x="2391884" y="810152"/>
                </a:lnTo>
                <a:lnTo>
                  <a:pt x="2440276" y="795795"/>
                </a:lnTo>
                <a:lnTo>
                  <a:pt x="2486596" y="780669"/>
                </a:lnTo>
                <a:lnTo>
                  <a:pt x="2530759" y="764801"/>
                </a:lnTo>
                <a:lnTo>
                  <a:pt x="2572682" y="748220"/>
                </a:lnTo>
                <a:lnTo>
                  <a:pt x="2612281" y="730956"/>
                </a:lnTo>
                <a:lnTo>
                  <a:pt x="2649471" y="713035"/>
                </a:lnTo>
                <a:lnTo>
                  <a:pt x="2684168" y="694487"/>
                </a:lnTo>
                <a:lnTo>
                  <a:pt x="2745749" y="655624"/>
                </a:lnTo>
                <a:lnTo>
                  <a:pt x="2796353" y="614592"/>
                </a:lnTo>
                <a:lnTo>
                  <a:pt x="2835306" y="571621"/>
                </a:lnTo>
                <a:lnTo>
                  <a:pt x="2861938" y="526937"/>
                </a:lnTo>
                <a:lnTo>
                  <a:pt x="2875575" y="480769"/>
                </a:lnTo>
                <a:lnTo>
                  <a:pt x="2877312" y="457200"/>
                </a:lnTo>
                <a:close/>
              </a:path>
            </a:pathLst>
          </a:custGeom>
          <a:solidFill>
            <a:srgbClr val="FBDF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6"/>
          <p:cNvSpPr/>
          <p:nvPr/>
        </p:nvSpPr>
        <p:spPr>
          <a:xfrm>
            <a:off x="6266688" y="3352800"/>
            <a:ext cx="2877820" cy="1066800"/>
          </a:xfrm>
          <a:custGeom>
            <a:rect b="b" l="l" r="r" t="t"/>
            <a:pathLst>
              <a:path extrusionOk="0" h="1066800" w="2877820">
                <a:moveTo>
                  <a:pt x="493775" y="739139"/>
                </a:moveTo>
                <a:lnTo>
                  <a:pt x="435487" y="711559"/>
                </a:lnTo>
                <a:lnTo>
                  <a:pt x="383634" y="682749"/>
                </a:lnTo>
                <a:lnTo>
                  <a:pt x="338327" y="652836"/>
                </a:lnTo>
                <a:lnTo>
                  <a:pt x="299682" y="621944"/>
                </a:lnTo>
                <a:lnTo>
                  <a:pt x="267810" y="590199"/>
                </a:lnTo>
                <a:lnTo>
                  <a:pt x="242823" y="557727"/>
                </a:lnTo>
                <a:lnTo>
                  <a:pt x="213962" y="491102"/>
                </a:lnTo>
                <a:lnTo>
                  <a:pt x="210311" y="457199"/>
                </a:lnTo>
                <a:lnTo>
                  <a:pt x="212048" y="433630"/>
                </a:lnTo>
                <a:lnTo>
                  <a:pt x="225685" y="387462"/>
                </a:lnTo>
                <a:lnTo>
                  <a:pt x="252317" y="342778"/>
                </a:lnTo>
                <a:lnTo>
                  <a:pt x="291271" y="299807"/>
                </a:lnTo>
                <a:lnTo>
                  <a:pt x="341874" y="258775"/>
                </a:lnTo>
                <a:lnTo>
                  <a:pt x="403455" y="219912"/>
                </a:lnTo>
                <a:lnTo>
                  <a:pt x="438152" y="201364"/>
                </a:lnTo>
                <a:lnTo>
                  <a:pt x="475342" y="183443"/>
                </a:lnTo>
                <a:lnTo>
                  <a:pt x="514941" y="166179"/>
                </a:lnTo>
                <a:lnTo>
                  <a:pt x="556864" y="149598"/>
                </a:lnTo>
                <a:lnTo>
                  <a:pt x="601027" y="133730"/>
                </a:lnTo>
                <a:lnTo>
                  <a:pt x="647347" y="118604"/>
                </a:lnTo>
                <a:lnTo>
                  <a:pt x="695739" y="104247"/>
                </a:lnTo>
                <a:lnTo>
                  <a:pt x="746120" y="90688"/>
                </a:lnTo>
                <a:lnTo>
                  <a:pt x="798406" y="77956"/>
                </a:lnTo>
                <a:lnTo>
                  <a:pt x="852512" y="66078"/>
                </a:lnTo>
                <a:lnTo>
                  <a:pt x="908354" y="55085"/>
                </a:lnTo>
                <a:lnTo>
                  <a:pt x="965850" y="45003"/>
                </a:lnTo>
                <a:lnTo>
                  <a:pt x="1024913" y="35861"/>
                </a:lnTo>
                <a:lnTo>
                  <a:pt x="1085462" y="27689"/>
                </a:lnTo>
                <a:lnTo>
                  <a:pt x="1147410" y="20513"/>
                </a:lnTo>
                <a:lnTo>
                  <a:pt x="1210676" y="14364"/>
                </a:lnTo>
                <a:lnTo>
                  <a:pt x="1275174" y="9269"/>
                </a:lnTo>
                <a:lnTo>
                  <a:pt x="1340820" y="5256"/>
                </a:lnTo>
                <a:lnTo>
                  <a:pt x="1407531" y="2355"/>
                </a:lnTo>
                <a:lnTo>
                  <a:pt x="1475223" y="593"/>
                </a:lnTo>
                <a:lnTo>
                  <a:pt x="1543811" y="0"/>
                </a:lnTo>
                <a:lnTo>
                  <a:pt x="1612400" y="593"/>
                </a:lnTo>
                <a:lnTo>
                  <a:pt x="1680092" y="2355"/>
                </a:lnTo>
                <a:lnTo>
                  <a:pt x="1746803" y="5256"/>
                </a:lnTo>
                <a:lnTo>
                  <a:pt x="1812449" y="9269"/>
                </a:lnTo>
                <a:lnTo>
                  <a:pt x="1876947" y="14364"/>
                </a:lnTo>
                <a:lnTo>
                  <a:pt x="1940213" y="20513"/>
                </a:lnTo>
                <a:lnTo>
                  <a:pt x="2002161" y="27689"/>
                </a:lnTo>
                <a:lnTo>
                  <a:pt x="2062710" y="35861"/>
                </a:lnTo>
                <a:lnTo>
                  <a:pt x="2121773" y="45003"/>
                </a:lnTo>
                <a:lnTo>
                  <a:pt x="2179268" y="55085"/>
                </a:lnTo>
                <a:lnTo>
                  <a:pt x="2235111" y="66078"/>
                </a:lnTo>
                <a:lnTo>
                  <a:pt x="2289217" y="77956"/>
                </a:lnTo>
                <a:lnTo>
                  <a:pt x="2341503" y="90688"/>
                </a:lnTo>
                <a:lnTo>
                  <a:pt x="2391884" y="104247"/>
                </a:lnTo>
                <a:lnTo>
                  <a:pt x="2440276" y="118604"/>
                </a:lnTo>
                <a:lnTo>
                  <a:pt x="2486596" y="133730"/>
                </a:lnTo>
                <a:lnTo>
                  <a:pt x="2530759" y="149598"/>
                </a:lnTo>
                <a:lnTo>
                  <a:pt x="2572682" y="166179"/>
                </a:lnTo>
                <a:lnTo>
                  <a:pt x="2612281" y="183443"/>
                </a:lnTo>
                <a:lnTo>
                  <a:pt x="2649470" y="201364"/>
                </a:lnTo>
                <a:lnTo>
                  <a:pt x="2684168" y="219912"/>
                </a:lnTo>
                <a:lnTo>
                  <a:pt x="2745749" y="258775"/>
                </a:lnTo>
                <a:lnTo>
                  <a:pt x="2796352" y="299807"/>
                </a:lnTo>
                <a:lnTo>
                  <a:pt x="2835306" y="342778"/>
                </a:lnTo>
                <a:lnTo>
                  <a:pt x="2861937" y="387462"/>
                </a:lnTo>
                <a:lnTo>
                  <a:pt x="2875575" y="433630"/>
                </a:lnTo>
                <a:lnTo>
                  <a:pt x="2877311" y="457199"/>
                </a:lnTo>
                <a:lnTo>
                  <a:pt x="2875575" y="480769"/>
                </a:lnTo>
                <a:lnTo>
                  <a:pt x="2861937" y="526937"/>
                </a:lnTo>
                <a:lnTo>
                  <a:pt x="2835306" y="571621"/>
                </a:lnTo>
                <a:lnTo>
                  <a:pt x="2796352" y="614592"/>
                </a:lnTo>
                <a:lnTo>
                  <a:pt x="2745749" y="655624"/>
                </a:lnTo>
                <a:lnTo>
                  <a:pt x="2684168" y="694487"/>
                </a:lnTo>
                <a:lnTo>
                  <a:pt x="2649470" y="713035"/>
                </a:lnTo>
                <a:lnTo>
                  <a:pt x="2612281" y="730956"/>
                </a:lnTo>
                <a:lnTo>
                  <a:pt x="2572682" y="748220"/>
                </a:lnTo>
                <a:lnTo>
                  <a:pt x="2530759" y="764801"/>
                </a:lnTo>
                <a:lnTo>
                  <a:pt x="2486596" y="780668"/>
                </a:lnTo>
                <a:lnTo>
                  <a:pt x="2440276" y="795795"/>
                </a:lnTo>
                <a:lnTo>
                  <a:pt x="2391884" y="810152"/>
                </a:lnTo>
                <a:lnTo>
                  <a:pt x="2341503" y="823711"/>
                </a:lnTo>
                <a:lnTo>
                  <a:pt x="2289217" y="836443"/>
                </a:lnTo>
                <a:lnTo>
                  <a:pt x="2235111" y="848321"/>
                </a:lnTo>
                <a:lnTo>
                  <a:pt x="2179268" y="859314"/>
                </a:lnTo>
                <a:lnTo>
                  <a:pt x="2121773" y="869396"/>
                </a:lnTo>
                <a:lnTo>
                  <a:pt x="2062710" y="878538"/>
                </a:lnTo>
                <a:lnTo>
                  <a:pt x="2002161" y="886710"/>
                </a:lnTo>
                <a:lnTo>
                  <a:pt x="1940213" y="893886"/>
                </a:lnTo>
                <a:lnTo>
                  <a:pt x="1876947" y="900035"/>
                </a:lnTo>
                <a:lnTo>
                  <a:pt x="1812449" y="905130"/>
                </a:lnTo>
                <a:lnTo>
                  <a:pt x="1746803" y="909143"/>
                </a:lnTo>
                <a:lnTo>
                  <a:pt x="1680092" y="912044"/>
                </a:lnTo>
                <a:lnTo>
                  <a:pt x="1612400" y="913806"/>
                </a:lnTo>
                <a:lnTo>
                  <a:pt x="1543811" y="914399"/>
                </a:lnTo>
                <a:lnTo>
                  <a:pt x="1490068" y="914022"/>
                </a:lnTo>
                <a:lnTo>
                  <a:pt x="1436499" y="912896"/>
                </a:lnTo>
                <a:lnTo>
                  <a:pt x="1383171" y="911028"/>
                </a:lnTo>
                <a:lnTo>
                  <a:pt x="1330152" y="908428"/>
                </a:lnTo>
                <a:lnTo>
                  <a:pt x="1277507" y="905104"/>
                </a:lnTo>
                <a:lnTo>
                  <a:pt x="1225303" y="901064"/>
                </a:lnTo>
                <a:lnTo>
                  <a:pt x="1173607" y="896317"/>
                </a:lnTo>
                <a:lnTo>
                  <a:pt x="1122485" y="890870"/>
                </a:lnTo>
                <a:lnTo>
                  <a:pt x="1072005" y="884732"/>
                </a:lnTo>
                <a:lnTo>
                  <a:pt x="1022232" y="877912"/>
                </a:lnTo>
                <a:lnTo>
                  <a:pt x="973233" y="870418"/>
                </a:lnTo>
                <a:lnTo>
                  <a:pt x="925074" y="862257"/>
                </a:lnTo>
                <a:lnTo>
                  <a:pt x="877823" y="853439"/>
                </a:lnTo>
                <a:lnTo>
                  <a:pt x="0" y="1066799"/>
                </a:lnTo>
                <a:lnTo>
                  <a:pt x="493775" y="73913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7023605" y="3504690"/>
            <a:ext cx="157226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Lỗi tương thích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6"/>
          <p:cNvSpPr txBox="1"/>
          <p:nvPr/>
        </p:nvSpPr>
        <p:spPr>
          <a:xfrm>
            <a:off x="7054084" y="3779010"/>
            <a:ext cx="151066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về kiểu dữ liệu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7"/>
          <p:cNvSpPr txBox="1"/>
          <p:nvPr>
            <p:ph type="title"/>
          </p:nvPr>
        </p:nvSpPr>
        <p:spPr>
          <a:xfrm>
            <a:off x="2680016" y="162698"/>
            <a:ext cx="4311774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>
                <a:latin typeface="Arial"/>
                <a:ea typeface="Arial"/>
                <a:cs typeface="Arial"/>
                <a:sym typeface="Arial"/>
              </a:rPr>
              <a:t>Con trỏ </a:t>
            </a:r>
            <a:r>
              <a:rPr b="0" i="0" lang="en-US" sz="44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1066800" y="2286000"/>
            <a:ext cx="7848600" cy="457200"/>
          </a:xfrm>
          <a:custGeom>
            <a:rect b="b" l="l" r="r" t="t"/>
            <a:pathLst>
              <a:path extrusionOk="0" h="457200" w="7848600">
                <a:moveTo>
                  <a:pt x="0" y="0"/>
                </a:moveTo>
                <a:lnTo>
                  <a:pt x="0" y="457200"/>
                </a:ln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7"/>
          <p:cNvSpPr txBox="1"/>
          <p:nvPr/>
        </p:nvSpPr>
        <p:spPr>
          <a:xfrm>
            <a:off x="1145539" y="2282443"/>
            <a:ext cx="240093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	*numPtr;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p37"/>
          <p:cNvSpPr/>
          <p:nvPr/>
        </p:nvSpPr>
        <p:spPr>
          <a:xfrm>
            <a:off x="3727704" y="1905000"/>
            <a:ext cx="5111750" cy="1066800"/>
          </a:xfrm>
          <a:custGeom>
            <a:rect b="b" l="l" r="r" t="t"/>
            <a:pathLst>
              <a:path extrusionOk="0" h="1066800" w="5111750">
                <a:moveTo>
                  <a:pt x="1225296" y="888492"/>
                </a:moveTo>
                <a:lnTo>
                  <a:pt x="1225296" y="621792"/>
                </a:lnTo>
                <a:lnTo>
                  <a:pt x="0" y="638556"/>
                </a:lnTo>
                <a:lnTo>
                  <a:pt x="1225296" y="888492"/>
                </a:lnTo>
                <a:close/>
              </a:path>
              <a:path extrusionOk="0" h="1066800" w="5111750">
                <a:moveTo>
                  <a:pt x="5111496" y="1066800"/>
                </a:moveTo>
                <a:lnTo>
                  <a:pt x="5111496" y="0"/>
                </a:lnTo>
                <a:lnTo>
                  <a:pt x="1225296" y="0"/>
                </a:lnTo>
                <a:lnTo>
                  <a:pt x="1225296" y="1066800"/>
                </a:lnTo>
                <a:lnTo>
                  <a:pt x="5111496" y="106680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3727703" y="1905000"/>
            <a:ext cx="5111750" cy="1066800"/>
          </a:xfrm>
          <a:custGeom>
            <a:rect b="b" l="l" r="r" t="t"/>
            <a:pathLst>
              <a:path extrusionOk="0" h="1066800" w="5111750">
                <a:moveTo>
                  <a:pt x="1225295" y="0"/>
                </a:moveTo>
                <a:lnTo>
                  <a:pt x="1225295" y="621791"/>
                </a:lnTo>
                <a:lnTo>
                  <a:pt x="0" y="638555"/>
                </a:lnTo>
                <a:lnTo>
                  <a:pt x="1225295" y="888491"/>
                </a:lnTo>
                <a:lnTo>
                  <a:pt x="1225295" y="1066799"/>
                </a:lnTo>
                <a:lnTo>
                  <a:pt x="5111495" y="1066799"/>
                </a:lnTo>
                <a:lnTo>
                  <a:pt x="5111495" y="621791"/>
                </a:lnTo>
                <a:lnTo>
                  <a:pt x="5111495" y="0"/>
                </a:lnTo>
                <a:lnTo>
                  <a:pt x="1872995" y="0"/>
                </a:lnTo>
                <a:lnTo>
                  <a:pt x="1225295" y="0"/>
                </a:lnTo>
                <a:close/>
              </a:path>
            </a:pathLst>
          </a:cu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5147561" y="2113278"/>
            <a:ext cx="349885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Chú ý con tr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ỏ </a:t>
            </a:r>
            <a:r>
              <a:rPr i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không 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đượ</a:t>
            </a:r>
            <a:r>
              <a:rPr i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 kh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ở</a:t>
            </a:r>
            <a:r>
              <a:rPr i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5671809" y="2418078"/>
            <a:ext cx="245110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ạ</a:t>
            </a:r>
            <a:r>
              <a:rPr i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giá tr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ị </a:t>
            </a:r>
            <a:r>
              <a:rPr i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tham chi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ế</a:t>
            </a:r>
            <a:r>
              <a:rPr i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u!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1828800" y="2971800"/>
            <a:ext cx="1600200" cy="410209"/>
          </a:xfrm>
          <a:custGeom>
            <a:rect b="b" l="l" r="r" t="t"/>
            <a:pathLst>
              <a:path extrusionOk="0" h="410210" w="1600200">
                <a:moveTo>
                  <a:pt x="0" y="0"/>
                </a:moveTo>
                <a:lnTo>
                  <a:pt x="0" y="409956"/>
                </a:lnTo>
                <a:lnTo>
                  <a:pt x="1600200" y="409956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7"/>
          <p:cNvSpPr txBox="1"/>
          <p:nvPr/>
        </p:nvSpPr>
        <p:spPr>
          <a:xfrm>
            <a:off x="1828800" y="2971800"/>
            <a:ext cx="1600200" cy="410209"/>
          </a:xfrm>
          <a:prstGeom prst="rect">
            <a:avLst/>
          </a:pr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???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8" name="Google Shape;388;p37"/>
          <p:cNvSpPr/>
          <p:nvPr/>
        </p:nvSpPr>
        <p:spPr>
          <a:xfrm>
            <a:off x="3390900" y="3137916"/>
            <a:ext cx="3008630" cy="840105"/>
          </a:xfrm>
          <a:custGeom>
            <a:rect b="b" l="l" r="r" t="t"/>
            <a:pathLst>
              <a:path extrusionOk="0" h="840104" w="3008629">
                <a:moveTo>
                  <a:pt x="2857908" y="670650"/>
                </a:moveTo>
                <a:lnTo>
                  <a:pt x="2787761" y="628750"/>
                </a:lnTo>
                <a:lnTo>
                  <a:pt x="2668166" y="623369"/>
                </a:lnTo>
                <a:lnTo>
                  <a:pt x="2665999" y="623247"/>
                </a:lnTo>
                <a:lnTo>
                  <a:pt x="2599944" y="618744"/>
                </a:lnTo>
                <a:lnTo>
                  <a:pt x="2532888" y="612648"/>
                </a:lnTo>
                <a:lnTo>
                  <a:pt x="2468880" y="606552"/>
                </a:lnTo>
                <a:lnTo>
                  <a:pt x="2403348" y="600456"/>
                </a:lnTo>
                <a:lnTo>
                  <a:pt x="2340864" y="592836"/>
                </a:lnTo>
                <a:lnTo>
                  <a:pt x="2279904" y="585216"/>
                </a:lnTo>
                <a:lnTo>
                  <a:pt x="2218944" y="576072"/>
                </a:lnTo>
                <a:lnTo>
                  <a:pt x="2161032" y="566928"/>
                </a:lnTo>
                <a:lnTo>
                  <a:pt x="2104644" y="556260"/>
                </a:lnTo>
                <a:lnTo>
                  <a:pt x="2049780" y="547116"/>
                </a:lnTo>
                <a:lnTo>
                  <a:pt x="1996440" y="536448"/>
                </a:lnTo>
                <a:lnTo>
                  <a:pt x="1970532" y="530352"/>
                </a:lnTo>
                <a:lnTo>
                  <a:pt x="1921764" y="518160"/>
                </a:lnTo>
                <a:lnTo>
                  <a:pt x="1897380" y="513588"/>
                </a:lnTo>
                <a:lnTo>
                  <a:pt x="1851660" y="501396"/>
                </a:lnTo>
                <a:lnTo>
                  <a:pt x="1808988" y="489204"/>
                </a:lnTo>
                <a:lnTo>
                  <a:pt x="1789176" y="483108"/>
                </a:lnTo>
                <a:lnTo>
                  <a:pt x="1769364" y="475488"/>
                </a:lnTo>
                <a:lnTo>
                  <a:pt x="1714500" y="457200"/>
                </a:lnTo>
                <a:lnTo>
                  <a:pt x="1697736" y="449580"/>
                </a:lnTo>
                <a:lnTo>
                  <a:pt x="1667256" y="437388"/>
                </a:lnTo>
                <a:lnTo>
                  <a:pt x="1653540" y="431292"/>
                </a:lnTo>
                <a:lnTo>
                  <a:pt x="1641348" y="423672"/>
                </a:lnTo>
                <a:lnTo>
                  <a:pt x="1616964" y="411480"/>
                </a:lnTo>
                <a:lnTo>
                  <a:pt x="1607820" y="405384"/>
                </a:lnTo>
                <a:lnTo>
                  <a:pt x="1598676" y="397764"/>
                </a:lnTo>
                <a:lnTo>
                  <a:pt x="1591056" y="393192"/>
                </a:lnTo>
                <a:lnTo>
                  <a:pt x="1583436" y="387096"/>
                </a:lnTo>
                <a:lnTo>
                  <a:pt x="1572768" y="376428"/>
                </a:lnTo>
                <a:lnTo>
                  <a:pt x="1569720" y="371856"/>
                </a:lnTo>
                <a:lnTo>
                  <a:pt x="1566672" y="368808"/>
                </a:lnTo>
                <a:lnTo>
                  <a:pt x="1565148" y="364236"/>
                </a:lnTo>
                <a:lnTo>
                  <a:pt x="1563624" y="362712"/>
                </a:lnTo>
                <a:lnTo>
                  <a:pt x="1562100" y="359664"/>
                </a:lnTo>
                <a:lnTo>
                  <a:pt x="1562100" y="352044"/>
                </a:lnTo>
                <a:lnTo>
                  <a:pt x="1560576" y="339852"/>
                </a:lnTo>
                <a:lnTo>
                  <a:pt x="1540764" y="294132"/>
                </a:lnTo>
                <a:lnTo>
                  <a:pt x="1504188" y="259080"/>
                </a:lnTo>
                <a:lnTo>
                  <a:pt x="1493520" y="249936"/>
                </a:lnTo>
                <a:lnTo>
                  <a:pt x="1482852" y="242316"/>
                </a:lnTo>
                <a:lnTo>
                  <a:pt x="1469136" y="234696"/>
                </a:lnTo>
                <a:lnTo>
                  <a:pt x="1456944" y="227076"/>
                </a:lnTo>
                <a:lnTo>
                  <a:pt x="1441704" y="219456"/>
                </a:lnTo>
                <a:lnTo>
                  <a:pt x="1427988" y="211836"/>
                </a:lnTo>
                <a:lnTo>
                  <a:pt x="1411224" y="204216"/>
                </a:lnTo>
                <a:lnTo>
                  <a:pt x="1395984" y="196596"/>
                </a:lnTo>
                <a:lnTo>
                  <a:pt x="1377696" y="190500"/>
                </a:lnTo>
                <a:lnTo>
                  <a:pt x="1360932" y="182880"/>
                </a:lnTo>
                <a:lnTo>
                  <a:pt x="1341120" y="175260"/>
                </a:lnTo>
                <a:lnTo>
                  <a:pt x="1322832" y="169164"/>
                </a:lnTo>
                <a:lnTo>
                  <a:pt x="1303020" y="161544"/>
                </a:lnTo>
                <a:lnTo>
                  <a:pt x="1239012" y="143256"/>
                </a:lnTo>
                <a:lnTo>
                  <a:pt x="1216152" y="135636"/>
                </a:lnTo>
                <a:lnTo>
                  <a:pt x="1193292" y="129540"/>
                </a:lnTo>
                <a:lnTo>
                  <a:pt x="1144524" y="117348"/>
                </a:lnTo>
                <a:lnTo>
                  <a:pt x="1118616" y="111252"/>
                </a:lnTo>
                <a:lnTo>
                  <a:pt x="1094232" y="106680"/>
                </a:lnTo>
                <a:lnTo>
                  <a:pt x="1066800" y="100584"/>
                </a:lnTo>
                <a:lnTo>
                  <a:pt x="1013460" y="89916"/>
                </a:lnTo>
                <a:lnTo>
                  <a:pt x="957072" y="79248"/>
                </a:lnTo>
                <a:lnTo>
                  <a:pt x="899160" y="68580"/>
                </a:lnTo>
                <a:lnTo>
                  <a:pt x="839724" y="59436"/>
                </a:lnTo>
                <a:lnTo>
                  <a:pt x="778764" y="50292"/>
                </a:lnTo>
                <a:lnTo>
                  <a:pt x="716280" y="42672"/>
                </a:lnTo>
                <a:lnTo>
                  <a:pt x="652272" y="35052"/>
                </a:lnTo>
                <a:lnTo>
                  <a:pt x="586740" y="27432"/>
                </a:lnTo>
                <a:lnTo>
                  <a:pt x="521208" y="21336"/>
                </a:lnTo>
                <a:lnTo>
                  <a:pt x="454152" y="16764"/>
                </a:lnTo>
                <a:lnTo>
                  <a:pt x="316992" y="7620"/>
                </a:lnTo>
                <a:lnTo>
                  <a:pt x="246888" y="4572"/>
                </a:lnTo>
                <a:lnTo>
                  <a:pt x="176784" y="3014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38100" y="76200"/>
                </a:lnTo>
                <a:lnTo>
                  <a:pt x="106680" y="77724"/>
                </a:lnTo>
                <a:lnTo>
                  <a:pt x="178308" y="79281"/>
                </a:lnTo>
                <a:lnTo>
                  <a:pt x="245364" y="80772"/>
                </a:lnTo>
                <a:lnTo>
                  <a:pt x="313944" y="83820"/>
                </a:lnTo>
                <a:lnTo>
                  <a:pt x="381000" y="86868"/>
                </a:lnTo>
                <a:lnTo>
                  <a:pt x="448056" y="92964"/>
                </a:lnTo>
                <a:lnTo>
                  <a:pt x="515112" y="97536"/>
                </a:lnTo>
                <a:lnTo>
                  <a:pt x="580644" y="103632"/>
                </a:lnTo>
                <a:lnTo>
                  <a:pt x="644652" y="111252"/>
                </a:lnTo>
                <a:lnTo>
                  <a:pt x="707136" y="117348"/>
                </a:lnTo>
                <a:lnTo>
                  <a:pt x="769620" y="126492"/>
                </a:lnTo>
                <a:lnTo>
                  <a:pt x="829056" y="134112"/>
                </a:lnTo>
                <a:lnTo>
                  <a:pt x="886968" y="144780"/>
                </a:lnTo>
                <a:lnTo>
                  <a:pt x="944880" y="153924"/>
                </a:lnTo>
                <a:lnTo>
                  <a:pt x="999744" y="164592"/>
                </a:lnTo>
                <a:lnTo>
                  <a:pt x="1051560" y="175260"/>
                </a:lnTo>
                <a:lnTo>
                  <a:pt x="1077468" y="179832"/>
                </a:lnTo>
                <a:lnTo>
                  <a:pt x="1150620" y="198120"/>
                </a:lnTo>
                <a:lnTo>
                  <a:pt x="1196340" y="210312"/>
                </a:lnTo>
                <a:lnTo>
                  <a:pt x="1239012" y="222504"/>
                </a:lnTo>
                <a:lnTo>
                  <a:pt x="1298448" y="240792"/>
                </a:lnTo>
                <a:lnTo>
                  <a:pt x="1333500" y="254508"/>
                </a:lnTo>
                <a:lnTo>
                  <a:pt x="1350264" y="260604"/>
                </a:lnTo>
                <a:lnTo>
                  <a:pt x="1365504" y="266700"/>
                </a:lnTo>
                <a:lnTo>
                  <a:pt x="1380744" y="274320"/>
                </a:lnTo>
                <a:lnTo>
                  <a:pt x="1408176" y="286512"/>
                </a:lnTo>
                <a:lnTo>
                  <a:pt x="1420368" y="294132"/>
                </a:lnTo>
                <a:lnTo>
                  <a:pt x="1441704" y="306324"/>
                </a:lnTo>
                <a:lnTo>
                  <a:pt x="1450848" y="312420"/>
                </a:lnTo>
                <a:lnTo>
                  <a:pt x="1458468" y="320040"/>
                </a:lnTo>
                <a:lnTo>
                  <a:pt x="1466088" y="324612"/>
                </a:lnTo>
                <a:lnTo>
                  <a:pt x="1472184" y="330708"/>
                </a:lnTo>
                <a:lnTo>
                  <a:pt x="1476756" y="336804"/>
                </a:lnTo>
                <a:lnTo>
                  <a:pt x="1481328" y="341376"/>
                </a:lnTo>
                <a:lnTo>
                  <a:pt x="1484376" y="350520"/>
                </a:lnTo>
                <a:lnTo>
                  <a:pt x="1485900" y="353568"/>
                </a:lnTo>
                <a:lnTo>
                  <a:pt x="1485900" y="365760"/>
                </a:lnTo>
                <a:lnTo>
                  <a:pt x="1488948" y="377952"/>
                </a:lnTo>
                <a:lnTo>
                  <a:pt x="1498092" y="402336"/>
                </a:lnTo>
                <a:lnTo>
                  <a:pt x="1513332" y="423672"/>
                </a:lnTo>
                <a:lnTo>
                  <a:pt x="1520952" y="432816"/>
                </a:lnTo>
                <a:lnTo>
                  <a:pt x="1531620" y="441960"/>
                </a:lnTo>
                <a:lnTo>
                  <a:pt x="1540764" y="451104"/>
                </a:lnTo>
                <a:lnTo>
                  <a:pt x="1552956" y="458724"/>
                </a:lnTo>
                <a:lnTo>
                  <a:pt x="1565148" y="467868"/>
                </a:lnTo>
                <a:lnTo>
                  <a:pt x="1577340" y="475488"/>
                </a:lnTo>
                <a:lnTo>
                  <a:pt x="1604772" y="490728"/>
                </a:lnTo>
                <a:lnTo>
                  <a:pt x="1635252" y="505968"/>
                </a:lnTo>
                <a:lnTo>
                  <a:pt x="1668780" y="521208"/>
                </a:lnTo>
                <a:lnTo>
                  <a:pt x="1687068" y="527304"/>
                </a:lnTo>
                <a:lnTo>
                  <a:pt x="1705356" y="534924"/>
                </a:lnTo>
                <a:lnTo>
                  <a:pt x="1725168" y="541020"/>
                </a:lnTo>
                <a:lnTo>
                  <a:pt x="1744980" y="548640"/>
                </a:lnTo>
                <a:lnTo>
                  <a:pt x="1766316" y="554736"/>
                </a:lnTo>
                <a:lnTo>
                  <a:pt x="1786128" y="560832"/>
                </a:lnTo>
                <a:lnTo>
                  <a:pt x="1808988" y="568452"/>
                </a:lnTo>
                <a:lnTo>
                  <a:pt x="1854708" y="580644"/>
                </a:lnTo>
                <a:lnTo>
                  <a:pt x="1927860" y="598932"/>
                </a:lnTo>
                <a:lnTo>
                  <a:pt x="1953768" y="605028"/>
                </a:lnTo>
                <a:lnTo>
                  <a:pt x="1979676" y="609600"/>
                </a:lnTo>
                <a:lnTo>
                  <a:pt x="2034540" y="621792"/>
                </a:lnTo>
                <a:lnTo>
                  <a:pt x="2089404" y="632460"/>
                </a:lnTo>
                <a:lnTo>
                  <a:pt x="2147316" y="641604"/>
                </a:lnTo>
                <a:lnTo>
                  <a:pt x="2206752" y="650748"/>
                </a:lnTo>
                <a:lnTo>
                  <a:pt x="2267712" y="659892"/>
                </a:lnTo>
                <a:lnTo>
                  <a:pt x="2331720" y="667512"/>
                </a:lnTo>
                <a:lnTo>
                  <a:pt x="2394204" y="675132"/>
                </a:lnTo>
                <a:lnTo>
                  <a:pt x="2459736" y="682752"/>
                </a:lnTo>
                <a:lnTo>
                  <a:pt x="2593848" y="694944"/>
                </a:lnTo>
                <a:lnTo>
                  <a:pt x="2660904" y="699516"/>
                </a:lnTo>
                <a:lnTo>
                  <a:pt x="2731008" y="702564"/>
                </a:lnTo>
                <a:lnTo>
                  <a:pt x="2797121" y="705502"/>
                </a:lnTo>
                <a:lnTo>
                  <a:pt x="2857908" y="670650"/>
                </a:lnTo>
                <a:close/>
              </a:path>
              <a:path extrusionOk="0" h="840104" w="3008629">
                <a:moveTo>
                  <a:pt x="2971800" y="693012"/>
                </a:moveTo>
                <a:lnTo>
                  <a:pt x="2971800" y="672084"/>
                </a:lnTo>
                <a:lnTo>
                  <a:pt x="2968609" y="687014"/>
                </a:lnTo>
                <a:lnTo>
                  <a:pt x="2959989" y="698944"/>
                </a:lnTo>
                <a:lnTo>
                  <a:pt x="2947368" y="706588"/>
                </a:lnTo>
                <a:lnTo>
                  <a:pt x="2932176" y="708660"/>
                </a:lnTo>
                <a:lnTo>
                  <a:pt x="2869692" y="708660"/>
                </a:lnTo>
                <a:lnTo>
                  <a:pt x="2797121" y="705502"/>
                </a:lnTo>
                <a:lnTo>
                  <a:pt x="2685288" y="769620"/>
                </a:lnTo>
                <a:lnTo>
                  <a:pt x="2673905" y="779645"/>
                </a:lnTo>
                <a:lnTo>
                  <a:pt x="2667381" y="792670"/>
                </a:lnTo>
                <a:lnTo>
                  <a:pt x="2665999" y="807124"/>
                </a:lnTo>
                <a:lnTo>
                  <a:pt x="2670048" y="821436"/>
                </a:lnTo>
                <a:lnTo>
                  <a:pt x="2680311" y="832794"/>
                </a:lnTo>
                <a:lnTo>
                  <a:pt x="2693860" y="839152"/>
                </a:lnTo>
                <a:lnTo>
                  <a:pt x="2708838" y="840081"/>
                </a:lnTo>
                <a:lnTo>
                  <a:pt x="2723388" y="835152"/>
                </a:lnTo>
                <a:lnTo>
                  <a:pt x="2971800" y="693012"/>
                </a:lnTo>
                <a:close/>
              </a:path>
              <a:path extrusionOk="0" h="840104" w="3008629">
                <a:moveTo>
                  <a:pt x="2948214" y="636181"/>
                </a:moveTo>
                <a:lnTo>
                  <a:pt x="2724912" y="502920"/>
                </a:lnTo>
                <a:lnTo>
                  <a:pt x="2710600" y="497990"/>
                </a:lnTo>
                <a:lnTo>
                  <a:pt x="2696146" y="498919"/>
                </a:lnTo>
                <a:lnTo>
                  <a:pt x="2683121" y="505277"/>
                </a:lnTo>
                <a:lnTo>
                  <a:pt x="2673096" y="516636"/>
                </a:lnTo>
                <a:lnTo>
                  <a:pt x="2668166" y="530947"/>
                </a:lnTo>
                <a:lnTo>
                  <a:pt x="2669095" y="545401"/>
                </a:lnTo>
                <a:lnTo>
                  <a:pt x="2787761" y="628750"/>
                </a:lnTo>
                <a:lnTo>
                  <a:pt x="2869692" y="632392"/>
                </a:lnTo>
                <a:lnTo>
                  <a:pt x="2933700" y="632460"/>
                </a:lnTo>
                <a:lnTo>
                  <a:pt x="2948214" y="636181"/>
                </a:lnTo>
                <a:close/>
              </a:path>
              <a:path extrusionOk="0" h="840104" w="3008629">
                <a:moveTo>
                  <a:pt x="2971800" y="672084"/>
                </a:moveTo>
                <a:lnTo>
                  <a:pt x="2950017" y="637256"/>
                </a:lnTo>
                <a:lnTo>
                  <a:pt x="2869692" y="632392"/>
                </a:lnTo>
                <a:lnTo>
                  <a:pt x="2787761" y="628750"/>
                </a:lnTo>
                <a:lnTo>
                  <a:pt x="2857908" y="670650"/>
                </a:lnTo>
                <a:lnTo>
                  <a:pt x="2913888" y="638556"/>
                </a:lnTo>
                <a:lnTo>
                  <a:pt x="2913888" y="708660"/>
                </a:lnTo>
                <a:lnTo>
                  <a:pt x="2932176" y="708660"/>
                </a:lnTo>
                <a:lnTo>
                  <a:pt x="2947368" y="706588"/>
                </a:lnTo>
                <a:lnTo>
                  <a:pt x="2959989" y="698944"/>
                </a:lnTo>
                <a:lnTo>
                  <a:pt x="2968609" y="687014"/>
                </a:lnTo>
                <a:lnTo>
                  <a:pt x="2971800" y="672084"/>
                </a:lnTo>
                <a:close/>
              </a:path>
              <a:path extrusionOk="0" h="840104" w="3008629">
                <a:moveTo>
                  <a:pt x="2913888" y="708660"/>
                </a:moveTo>
                <a:lnTo>
                  <a:pt x="2913888" y="704088"/>
                </a:lnTo>
                <a:lnTo>
                  <a:pt x="2857908" y="670650"/>
                </a:lnTo>
                <a:lnTo>
                  <a:pt x="2797121" y="705502"/>
                </a:lnTo>
                <a:lnTo>
                  <a:pt x="2869692" y="708660"/>
                </a:lnTo>
                <a:lnTo>
                  <a:pt x="2913888" y="708660"/>
                </a:lnTo>
                <a:close/>
              </a:path>
              <a:path extrusionOk="0" h="840104" w="3008629">
                <a:moveTo>
                  <a:pt x="2913888" y="704088"/>
                </a:moveTo>
                <a:lnTo>
                  <a:pt x="2913888" y="638556"/>
                </a:lnTo>
                <a:lnTo>
                  <a:pt x="2857908" y="670650"/>
                </a:lnTo>
                <a:lnTo>
                  <a:pt x="2913888" y="704088"/>
                </a:lnTo>
                <a:close/>
              </a:path>
              <a:path extrusionOk="0" h="840104" w="3008629">
                <a:moveTo>
                  <a:pt x="2950017" y="637256"/>
                </a:moveTo>
                <a:lnTo>
                  <a:pt x="2948654" y="636293"/>
                </a:lnTo>
                <a:lnTo>
                  <a:pt x="2948214" y="636181"/>
                </a:lnTo>
                <a:lnTo>
                  <a:pt x="2950017" y="637256"/>
                </a:lnTo>
                <a:close/>
              </a:path>
              <a:path extrusionOk="0" h="840104" w="3008629">
                <a:moveTo>
                  <a:pt x="3008376" y="672084"/>
                </a:moveTo>
                <a:lnTo>
                  <a:pt x="2950017" y="637256"/>
                </a:lnTo>
                <a:lnTo>
                  <a:pt x="2960751" y="644842"/>
                </a:lnTo>
                <a:lnTo>
                  <a:pt x="2968847" y="657105"/>
                </a:lnTo>
                <a:lnTo>
                  <a:pt x="2971800" y="672084"/>
                </a:lnTo>
                <a:lnTo>
                  <a:pt x="2971800" y="693012"/>
                </a:lnTo>
                <a:lnTo>
                  <a:pt x="3008376" y="67208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6406896" y="3130296"/>
            <a:ext cx="1203960" cy="1203960"/>
          </a:xfrm>
          <a:custGeom>
            <a:rect b="b" l="l" r="r" t="t"/>
            <a:pathLst>
              <a:path extrusionOk="0" h="1203960" w="1203959">
                <a:moveTo>
                  <a:pt x="1203960" y="1053084"/>
                </a:moveTo>
                <a:lnTo>
                  <a:pt x="1203960" y="149352"/>
                </a:lnTo>
                <a:lnTo>
                  <a:pt x="1196315" y="102217"/>
                </a:lnTo>
                <a:lnTo>
                  <a:pt x="1174991" y="61228"/>
                </a:lnTo>
                <a:lnTo>
                  <a:pt x="1142402" y="28870"/>
                </a:lnTo>
                <a:lnTo>
                  <a:pt x="1100962" y="7632"/>
                </a:lnTo>
                <a:lnTo>
                  <a:pt x="1053084" y="0"/>
                </a:lnTo>
                <a:lnTo>
                  <a:pt x="149352" y="0"/>
                </a:lnTo>
                <a:lnTo>
                  <a:pt x="102217" y="7632"/>
                </a:lnTo>
                <a:lnTo>
                  <a:pt x="61228" y="28870"/>
                </a:lnTo>
                <a:lnTo>
                  <a:pt x="28870" y="61228"/>
                </a:lnTo>
                <a:lnTo>
                  <a:pt x="7632" y="102217"/>
                </a:lnTo>
                <a:lnTo>
                  <a:pt x="0" y="149352"/>
                </a:lnTo>
                <a:lnTo>
                  <a:pt x="0" y="1053084"/>
                </a:lnTo>
                <a:lnTo>
                  <a:pt x="7632" y="1100962"/>
                </a:lnTo>
                <a:lnTo>
                  <a:pt x="28870" y="1142402"/>
                </a:lnTo>
                <a:lnTo>
                  <a:pt x="61228" y="1174991"/>
                </a:lnTo>
                <a:lnTo>
                  <a:pt x="102217" y="1196315"/>
                </a:lnTo>
                <a:lnTo>
                  <a:pt x="149352" y="1203960"/>
                </a:lnTo>
                <a:lnTo>
                  <a:pt x="1053084" y="1203960"/>
                </a:lnTo>
                <a:lnTo>
                  <a:pt x="1100962" y="1196315"/>
                </a:lnTo>
                <a:lnTo>
                  <a:pt x="1142402" y="1174991"/>
                </a:lnTo>
                <a:lnTo>
                  <a:pt x="1174991" y="1142402"/>
                </a:lnTo>
                <a:lnTo>
                  <a:pt x="1196315" y="1100962"/>
                </a:lnTo>
                <a:lnTo>
                  <a:pt x="1203960" y="105308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6406895" y="3130295"/>
            <a:ext cx="1203960" cy="1203960"/>
          </a:xfrm>
          <a:custGeom>
            <a:rect b="b" l="l" r="r" t="t"/>
            <a:pathLst>
              <a:path extrusionOk="0" h="1203960" w="1203959">
                <a:moveTo>
                  <a:pt x="1203959" y="149351"/>
                </a:moveTo>
                <a:lnTo>
                  <a:pt x="1196315" y="102217"/>
                </a:lnTo>
                <a:lnTo>
                  <a:pt x="1174991" y="61228"/>
                </a:lnTo>
                <a:lnTo>
                  <a:pt x="1142402" y="28870"/>
                </a:lnTo>
                <a:lnTo>
                  <a:pt x="1100961" y="7632"/>
                </a:lnTo>
                <a:lnTo>
                  <a:pt x="1053083" y="0"/>
                </a:lnTo>
                <a:lnTo>
                  <a:pt x="149351" y="0"/>
                </a:lnTo>
                <a:lnTo>
                  <a:pt x="102217" y="7632"/>
                </a:lnTo>
                <a:lnTo>
                  <a:pt x="61228" y="28870"/>
                </a:lnTo>
                <a:lnTo>
                  <a:pt x="28870" y="61228"/>
                </a:lnTo>
                <a:lnTo>
                  <a:pt x="7632" y="102217"/>
                </a:lnTo>
                <a:lnTo>
                  <a:pt x="0" y="149351"/>
                </a:lnTo>
                <a:lnTo>
                  <a:pt x="0" y="1053083"/>
                </a:lnTo>
                <a:lnTo>
                  <a:pt x="7632" y="1100961"/>
                </a:lnTo>
                <a:lnTo>
                  <a:pt x="28870" y="1142402"/>
                </a:lnTo>
                <a:lnTo>
                  <a:pt x="61228" y="1174991"/>
                </a:lnTo>
                <a:lnTo>
                  <a:pt x="102217" y="1196315"/>
                </a:lnTo>
                <a:lnTo>
                  <a:pt x="149351" y="1203959"/>
                </a:lnTo>
                <a:lnTo>
                  <a:pt x="1053083" y="1203959"/>
                </a:lnTo>
                <a:lnTo>
                  <a:pt x="1100961" y="1196315"/>
                </a:lnTo>
                <a:lnTo>
                  <a:pt x="1142402" y="1174991"/>
                </a:lnTo>
                <a:lnTo>
                  <a:pt x="1174991" y="1142402"/>
                </a:lnTo>
                <a:lnTo>
                  <a:pt x="1196315" y="1100961"/>
                </a:lnTo>
                <a:lnTo>
                  <a:pt x="1203959" y="1053083"/>
                </a:lnTo>
                <a:lnTo>
                  <a:pt x="1203959" y="14935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7"/>
          <p:cNvSpPr/>
          <p:nvPr/>
        </p:nvSpPr>
        <p:spPr>
          <a:xfrm>
            <a:off x="6598920" y="3369564"/>
            <a:ext cx="410209" cy="363220"/>
          </a:xfrm>
          <a:custGeom>
            <a:rect b="b" l="l" r="r" t="t"/>
            <a:pathLst>
              <a:path extrusionOk="0" h="363220" w="410209">
                <a:moveTo>
                  <a:pt x="409956" y="362712"/>
                </a:moveTo>
                <a:lnTo>
                  <a:pt x="224028" y="0"/>
                </a:lnTo>
                <a:lnTo>
                  <a:pt x="180220" y="25832"/>
                </a:lnTo>
                <a:lnTo>
                  <a:pt x="140440" y="56293"/>
                </a:lnTo>
                <a:lnTo>
                  <a:pt x="104986" y="90932"/>
                </a:lnTo>
                <a:lnTo>
                  <a:pt x="74161" y="129295"/>
                </a:lnTo>
                <a:lnTo>
                  <a:pt x="48266" y="170932"/>
                </a:lnTo>
                <a:lnTo>
                  <a:pt x="27601" y="215392"/>
                </a:lnTo>
                <a:lnTo>
                  <a:pt x="12467" y="262222"/>
                </a:lnTo>
                <a:lnTo>
                  <a:pt x="3167" y="310971"/>
                </a:lnTo>
                <a:lnTo>
                  <a:pt x="0" y="361188"/>
                </a:lnTo>
                <a:lnTo>
                  <a:pt x="409956" y="3627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6761988" y="3732276"/>
            <a:ext cx="495300" cy="408940"/>
          </a:xfrm>
          <a:custGeom>
            <a:rect b="b" l="l" r="r" t="t"/>
            <a:pathLst>
              <a:path extrusionOk="0" h="408939" w="495300">
                <a:moveTo>
                  <a:pt x="495300" y="330708"/>
                </a:moveTo>
                <a:lnTo>
                  <a:pt x="248412" y="0"/>
                </a:lnTo>
                <a:lnTo>
                  <a:pt x="0" y="329184"/>
                </a:lnTo>
                <a:lnTo>
                  <a:pt x="44708" y="357323"/>
                </a:lnTo>
                <a:lnTo>
                  <a:pt x="92488" y="379463"/>
                </a:lnTo>
                <a:lnTo>
                  <a:pt x="142756" y="395459"/>
                </a:lnTo>
                <a:lnTo>
                  <a:pt x="194925" y="405164"/>
                </a:lnTo>
                <a:lnTo>
                  <a:pt x="248412" y="408432"/>
                </a:lnTo>
                <a:lnTo>
                  <a:pt x="301154" y="405323"/>
                </a:lnTo>
                <a:lnTo>
                  <a:pt x="352873" y="395996"/>
                </a:lnTo>
                <a:lnTo>
                  <a:pt x="402909" y="380451"/>
                </a:lnTo>
                <a:lnTo>
                  <a:pt x="450604" y="358688"/>
                </a:lnTo>
                <a:lnTo>
                  <a:pt x="495300" y="3307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7008876" y="3371088"/>
            <a:ext cx="410209" cy="361315"/>
          </a:xfrm>
          <a:custGeom>
            <a:rect b="b" l="l" r="r" t="t"/>
            <a:pathLst>
              <a:path extrusionOk="0" h="361314" w="410209">
                <a:moveTo>
                  <a:pt x="409956" y="359664"/>
                </a:moveTo>
                <a:lnTo>
                  <a:pt x="406788" y="309449"/>
                </a:lnTo>
                <a:lnTo>
                  <a:pt x="397488" y="260714"/>
                </a:lnTo>
                <a:lnTo>
                  <a:pt x="382354" y="213924"/>
                </a:lnTo>
                <a:lnTo>
                  <a:pt x="361689" y="169542"/>
                </a:lnTo>
                <a:lnTo>
                  <a:pt x="335794" y="128032"/>
                </a:lnTo>
                <a:lnTo>
                  <a:pt x="304969" y="89859"/>
                </a:lnTo>
                <a:lnTo>
                  <a:pt x="269515" y="55486"/>
                </a:lnTo>
                <a:lnTo>
                  <a:pt x="229735" y="25379"/>
                </a:lnTo>
                <a:lnTo>
                  <a:pt x="185928" y="0"/>
                </a:lnTo>
                <a:lnTo>
                  <a:pt x="0" y="361188"/>
                </a:lnTo>
                <a:lnTo>
                  <a:pt x="409956" y="3596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7"/>
          <p:cNvSpPr/>
          <p:nvPr/>
        </p:nvSpPr>
        <p:spPr>
          <a:xfrm>
            <a:off x="6888480" y="3611879"/>
            <a:ext cx="239268" cy="2392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990600" y="5562600"/>
            <a:ext cx="7848600" cy="457200"/>
          </a:xfrm>
          <a:custGeom>
            <a:rect b="b" l="l" r="r" t="t"/>
            <a:pathLst>
              <a:path extrusionOk="0" h="457200" w="7848600">
                <a:moveTo>
                  <a:pt x="0" y="0"/>
                </a:moveTo>
                <a:lnTo>
                  <a:pt x="0" y="457200"/>
                </a:ln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7"/>
          <p:cNvSpPr txBox="1"/>
          <p:nvPr/>
        </p:nvSpPr>
        <p:spPr>
          <a:xfrm>
            <a:off x="1069304" y="3425442"/>
            <a:ext cx="6737984" cy="256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00901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numPtr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12700" marR="508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Khởi tạo con trỏ với giá trị	</a:t>
            </a:r>
            <a:r>
              <a:rPr b="1" lang="en-US" sz="2400">
                <a:solidFill>
                  <a:srgbClr val="A50020"/>
                </a:solidFill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để chắc chắn  không sử dụng tham chiếu sai trong chương trình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	*numPtr = NULL;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37"/>
          <p:cNvSpPr txBox="1"/>
          <p:nvPr/>
        </p:nvSpPr>
        <p:spPr>
          <a:xfrm>
            <a:off x="1828800" y="6096000"/>
            <a:ext cx="1600200" cy="410209"/>
          </a:xfrm>
          <a:prstGeom prst="rect">
            <a:avLst/>
          </a:prstGeom>
          <a:solidFill>
            <a:srgbClr val="FFFF65"/>
          </a:solidFill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459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NULL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8" name="Google Shape;398;p37"/>
          <p:cNvSpPr txBox="1"/>
          <p:nvPr/>
        </p:nvSpPr>
        <p:spPr>
          <a:xfrm>
            <a:off x="2066035" y="6549641"/>
            <a:ext cx="112331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numPtr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4870704" y="5791200"/>
            <a:ext cx="4349750" cy="1066800"/>
          </a:xfrm>
          <a:custGeom>
            <a:rect b="b" l="l" r="r" t="t"/>
            <a:pathLst>
              <a:path extrusionOk="0" h="1066800" w="4349750">
                <a:moveTo>
                  <a:pt x="463296" y="445008"/>
                </a:moveTo>
                <a:lnTo>
                  <a:pt x="463296" y="178308"/>
                </a:lnTo>
                <a:lnTo>
                  <a:pt x="0" y="105156"/>
                </a:lnTo>
                <a:lnTo>
                  <a:pt x="463296" y="445008"/>
                </a:lnTo>
                <a:close/>
              </a:path>
              <a:path extrusionOk="0" h="1066800" w="4349750">
                <a:moveTo>
                  <a:pt x="4349496" y="1066800"/>
                </a:moveTo>
                <a:lnTo>
                  <a:pt x="4349496" y="0"/>
                </a:lnTo>
                <a:lnTo>
                  <a:pt x="463296" y="0"/>
                </a:lnTo>
                <a:lnTo>
                  <a:pt x="463296" y="1066800"/>
                </a:lnTo>
                <a:lnTo>
                  <a:pt x="4349496" y="106680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7"/>
          <p:cNvSpPr/>
          <p:nvPr/>
        </p:nvSpPr>
        <p:spPr>
          <a:xfrm>
            <a:off x="4870703" y="5791200"/>
            <a:ext cx="4349750" cy="1066800"/>
          </a:xfrm>
          <a:custGeom>
            <a:rect b="b" l="l" r="r" t="t"/>
            <a:pathLst>
              <a:path extrusionOk="0" h="1066800" w="4349750">
                <a:moveTo>
                  <a:pt x="463295" y="0"/>
                </a:moveTo>
                <a:lnTo>
                  <a:pt x="463295" y="178307"/>
                </a:lnTo>
                <a:lnTo>
                  <a:pt x="0" y="105155"/>
                </a:lnTo>
                <a:lnTo>
                  <a:pt x="463295" y="445007"/>
                </a:lnTo>
                <a:lnTo>
                  <a:pt x="463295" y="1066799"/>
                </a:lnTo>
                <a:lnTo>
                  <a:pt x="4349495" y="1066799"/>
                </a:lnTo>
                <a:lnTo>
                  <a:pt x="4349495" y="178307"/>
                </a:lnTo>
                <a:lnTo>
                  <a:pt x="4349495" y="0"/>
                </a:lnTo>
                <a:lnTo>
                  <a:pt x="1110995" y="0"/>
                </a:lnTo>
                <a:lnTo>
                  <a:pt x="463295" y="0"/>
                </a:lnTo>
                <a:close/>
              </a:path>
            </a:pathLst>
          </a:cu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7"/>
          <p:cNvSpPr txBox="1"/>
          <p:nvPr/>
        </p:nvSpPr>
        <p:spPr>
          <a:xfrm>
            <a:off x="5662673" y="5999477"/>
            <a:ext cx="322961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655" lvl="0" marL="4572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 tr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ỏ </a:t>
            </a:r>
            <a:r>
              <a:rPr i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có tham chi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ế</a:t>
            </a:r>
            <a:r>
              <a:rPr i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 NULL  (không ch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ứ</a:t>
            </a:r>
            <a:r>
              <a:rPr i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đị</a:t>
            </a:r>
            <a:r>
              <a:rPr i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ch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ỉ </a:t>
            </a:r>
            <a:r>
              <a:rPr i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nào c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ả</a:t>
            </a:r>
            <a:r>
              <a:rPr i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8"/>
          <p:cNvSpPr txBox="1"/>
          <p:nvPr>
            <p:ph type="title"/>
          </p:nvPr>
        </p:nvSpPr>
        <p:spPr>
          <a:xfrm>
            <a:off x="2039582" y="77132"/>
            <a:ext cx="5562726" cy="843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>
                <a:latin typeface="Arial"/>
                <a:ea typeface="Arial"/>
                <a:cs typeface="Arial"/>
                <a:sym typeface="Arial"/>
              </a:rPr>
              <a:t>Toán tử </a:t>
            </a:r>
            <a:r>
              <a:rPr lang="en-US" sz="5400"/>
              <a:t>nội dung (*)</a:t>
            </a:r>
            <a:endParaRPr sz="5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Google Shape;408;p38"/>
          <p:cNvSpPr txBox="1"/>
          <p:nvPr/>
        </p:nvSpPr>
        <p:spPr>
          <a:xfrm>
            <a:off x="859280" y="1478788"/>
            <a:ext cx="8608061" cy="2544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342900" lvl="0" marL="355600" marR="22225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 phép truy cập biến có địa chỉ bộ nhớ lưu  bởi 1 con trỏ</a:t>
            </a:r>
            <a:endParaRPr/>
          </a:p>
          <a:p>
            <a:pPr indent="-342900" lvl="0" marL="355600" marR="5080" rtl="0" algn="l">
              <a:lnSpc>
                <a:spcPct val="107857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 biết đến như toán tử dùng để “</a:t>
            </a:r>
            <a:r>
              <a:rPr lang="en-US" sz="2800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khử tham  chiếu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cho con trỏ</a:t>
            </a:r>
            <a:endParaRPr/>
          </a:p>
          <a:p>
            <a:pPr indent="-342900" lvl="0" marL="355600" marR="244475" rtl="0" algn="l">
              <a:lnSpc>
                <a:spcPct val="107857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Tránh nhầm lẫn với toán tử * dùng trong khai  báo con trỏ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8"/>
          <p:cNvSpPr txBox="1"/>
          <p:nvPr/>
        </p:nvSpPr>
        <p:spPr>
          <a:xfrm>
            <a:off x="1221739" y="4748274"/>
            <a:ext cx="82232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ụ</a:t>
            </a:r>
            <a:r>
              <a:rPr i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8"/>
          <p:cNvSpPr/>
          <p:nvPr/>
        </p:nvSpPr>
        <p:spPr>
          <a:xfrm>
            <a:off x="2895600" y="4800600"/>
            <a:ext cx="5943600" cy="457200"/>
          </a:xfrm>
          <a:custGeom>
            <a:rect b="b" l="l" r="r" t="t"/>
            <a:pathLst>
              <a:path extrusionOk="0" h="457200" w="5943600">
                <a:moveTo>
                  <a:pt x="0" y="0"/>
                </a:moveTo>
                <a:lnTo>
                  <a:pt x="0" y="457200"/>
                </a:lnTo>
                <a:lnTo>
                  <a:pt x="5943600" y="457200"/>
                </a:lnTo>
                <a:lnTo>
                  <a:pt x="5943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8"/>
          <p:cNvSpPr/>
          <p:nvPr/>
        </p:nvSpPr>
        <p:spPr>
          <a:xfrm>
            <a:off x="2895600" y="5257800"/>
            <a:ext cx="5943600" cy="457200"/>
          </a:xfrm>
          <a:custGeom>
            <a:rect b="b" l="l" r="r" t="t"/>
            <a:pathLst>
              <a:path extrusionOk="0" h="457200" w="5943600">
                <a:moveTo>
                  <a:pt x="0" y="0"/>
                </a:moveTo>
                <a:lnTo>
                  <a:pt x="0" y="457200"/>
                </a:lnTo>
                <a:lnTo>
                  <a:pt x="5943600" y="457200"/>
                </a:lnTo>
                <a:lnTo>
                  <a:pt x="5943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2895600" y="5715000"/>
            <a:ext cx="5943600" cy="457200"/>
          </a:xfrm>
          <a:custGeom>
            <a:rect b="b" l="l" r="r" t="t"/>
            <a:pathLst>
              <a:path extrusionOk="0" h="457200" w="5943600">
                <a:moveTo>
                  <a:pt x="0" y="0"/>
                </a:moveTo>
                <a:lnTo>
                  <a:pt x="0" y="457200"/>
                </a:lnTo>
                <a:lnTo>
                  <a:pt x="5943600" y="457200"/>
                </a:lnTo>
                <a:lnTo>
                  <a:pt x="5943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2895600" y="6172200"/>
            <a:ext cx="5943600" cy="457200"/>
          </a:xfrm>
          <a:custGeom>
            <a:rect b="b" l="l" r="r" t="t"/>
            <a:pathLst>
              <a:path extrusionOk="0" h="457200" w="5943600">
                <a:moveTo>
                  <a:pt x="0" y="0"/>
                </a:moveTo>
                <a:lnTo>
                  <a:pt x="0" y="457200"/>
                </a:lnTo>
                <a:lnTo>
                  <a:pt x="5943600" y="457200"/>
                </a:lnTo>
                <a:lnTo>
                  <a:pt x="5943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8"/>
          <p:cNvSpPr txBox="1"/>
          <p:nvPr/>
        </p:nvSpPr>
        <p:spPr>
          <a:xfrm>
            <a:off x="2974338" y="4705601"/>
            <a:ext cx="3312160" cy="1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c = ’A’;  char *cPtr = NULL;  cPtr = &amp;c;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996500"/>
                </a:solidFill>
                <a:latin typeface="Courier New"/>
                <a:ea typeface="Courier New"/>
                <a:cs typeface="Courier New"/>
                <a:sym typeface="Courier New"/>
              </a:rPr>
              <a:t>*cPtr = ’B’;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5163312" y="5943600"/>
            <a:ext cx="4209415" cy="914400"/>
          </a:xfrm>
          <a:custGeom>
            <a:rect b="b" l="l" r="r" t="t"/>
            <a:pathLst>
              <a:path extrusionOk="0" h="914400" w="4209415">
                <a:moveTo>
                  <a:pt x="1008888" y="762000"/>
                </a:moveTo>
                <a:lnTo>
                  <a:pt x="1008888" y="533400"/>
                </a:lnTo>
                <a:lnTo>
                  <a:pt x="0" y="536448"/>
                </a:lnTo>
                <a:lnTo>
                  <a:pt x="1008888" y="762000"/>
                </a:lnTo>
                <a:close/>
              </a:path>
              <a:path extrusionOk="0" h="914400" w="4209415">
                <a:moveTo>
                  <a:pt x="4209288" y="914400"/>
                </a:moveTo>
                <a:lnTo>
                  <a:pt x="4209288" y="0"/>
                </a:lnTo>
                <a:lnTo>
                  <a:pt x="1008888" y="0"/>
                </a:lnTo>
                <a:lnTo>
                  <a:pt x="1008888" y="914400"/>
                </a:lnTo>
                <a:lnTo>
                  <a:pt x="4209288" y="914400"/>
                </a:lnTo>
                <a:close/>
              </a:path>
            </a:pathLst>
          </a:custGeom>
          <a:solidFill>
            <a:srgbClr val="FBDF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8"/>
          <p:cNvSpPr/>
          <p:nvPr/>
        </p:nvSpPr>
        <p:spPr>
          <a:xfrm>
            <a:off x="5163311" y="5943600"/>
            <a:ext cx="4209415" cy="914400"/>
          </a:xfrm>
          <a:custGeom>
            <a:rect b="b" l="l" r="r" t="t"/>
            <a:pathLst>
              <a:path extrusionOk="0" h="914400" w="4209415">
                <a:moveTo>
                  <a:pt x="1008887" y="0"/>
                </a:moveTo>
                <a:lnTo>
                  <a:pt x="1008887" y="533399"/>
                </a:lnTo>
                <a:lnTo>
                  <a:pt x="0" y="536447"/>
                </a:lnTo>
                <a:lnTo>
                  <a:pt x="1008887" y="761999"/>
                </a:lnTo>
                <a:lnTo>
                  <a:pt x="1008887" y="914399"/>
                </a:lnTo>
                <a:lnTo>
                  <a:pt x="4209287" y="914399"/>
                </a:lnTo>
                <a:lnTo>
                  <a:pt x="4209287" y="533399"/>
                </a:lnTo>
                <a:lnTo>
                  <a:pt x="4209287" y="0"/>
                </a:lnTo>
                <a:lnTo>
                  <a:pt x="1542287" y="0"/>
                </a:lnTo>
                <a:lnTo>
                  <a:pt x="1008887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8"/>
          <p:cNvSpPr txBox="1"/>
          <p:nvPr/>
        </p:nvSpPr>
        <p:spPr>
          <a:xfrm>
            <a:off x="6425687" y="6123270"/>
            <a:ext cx="2693035" cy="628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Đổi giá trị của biến </a:t>
            </a:r>
            <a:r>
              <a:rPr i="1" lang="en-US" sz="20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trỏ b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ở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i="1" lang="en-US" sz="20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cPtr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2362200" y="-289323"/>
            <a:ext cx="8172449" cy="1675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Nội Dung Khóa Học</a:t>
            </a:r>
            <a:endParaRPr/>
          </a:p>
        </p:txBody>
      </p:sp>
      <p:graphicFrame>
        <p:nvGraphicFramePr>
          <p:cNvPr id="134" name="Google Shape;134;p21"/>
          <p:cNvGraphicFramePr/>
          <p:nvPr/>
        </p:nvGraphicFramePr>
        <p:xfrm>
          <a:off x="533400" y="11049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{4585BDE4-041C-41FF-8A87-66D1985E37A1}</a:tableStyleId>
              </a:tblPr>
              <a:tblGrid>
                <a:gridCol w="787850"/>
                <a:gridCol w="8554275"/>
              </a:tblGrid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Tổng quan lập trình máy tính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nd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Ngôn ngữ lập trình C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rd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Kiểu dữ liệu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Vào ra dữ liệu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Biểu thức trong ngôn ngữ C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Lệnh rẽ nhánh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Lệnh lặp (1)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Lênh lặp (2)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Hàm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Mảng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 trỏ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Chuỗi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Cấu trúc dữ liệu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Vào ra với file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4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Final Exam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Verdana"/>
              <a:buNone/>
            </a:pPr>
            <a:fld id="{00000000-1234-1234-1234-123412341234}" type="slidenum">
              <a:rPr b="0" i="0" lang="en-US" sz="154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54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9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9"/>
          <p:cNvSpPr txBox="1"/>
          <p:nvPr>
            <p:ph type="title"/>
          </p:nvPr>
        </p:nvSpPr>
        <p:spPr>
          <a:xfrm>
            <a:off x="335280" y="8437"/>
            <a:ext cx="9387840" cy="103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Toán tử nội dung (*)</a:t>
            </a:r>
            <a:endParaRPr/>
          </a:p>
        </p:txBody>
      </p:sp>
      <p:sp>
        <p:nvSpPr>
          <p:cNvPr id="424" name="Google Shape;424;p39"/>
          <p:cNvSpPr txBox="1"/>
          <p:nvPr>
            <p:ph idx="1" type="body"/>
          </p:nvPr>
        </p:nvSpPr>
        <p:spPr>
          <a:xfrm>
            <a:off x="179864" y="3376338"/>
            <a:ext cx="5881370" cy="55373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51459" lvl="0" marL="25145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Ví dụ</a:t>
            </a:r>
            <a:endParaRPr/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33C0B"/>
              </a:buClr>
              <a:buSzPts val="2600"/>
              <a:buChar char="•"/>
            </a:pPr>
            <a:r>
              <a:rPr lang="en-US">
                <a:solidFill>
                  <a:srgbClr val="833C0B"/>
                </a:solidFill>
              </a:rPr>
              <a:t>short int </a:t>
            </a:r>
            <a:r>
              <a:rPr lang="en-US"/>
              <a:t>N;</a:t>
            </a:r>
            <a:endParaRPr/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33C0B"/>
              </a:buClr>
              <a:buSzPts val="2600"/>
              <a:buChar char="•"/>
            </a:pPr>
            <a:r>
              <a:rPr lang="en-US">
                <a:solidFill>
                  <a:srgbClr val="833C0B"/>
                </a:solidFill>
              </a:rPr>
              <a:t>short int </a:t>
            </a:r>
            <a:r>
              <a:rPr lang="en-US"/>
              <a:t>* pi;</a:t>
            </a:r>
            <a:endParaRPr/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pi = &amp;N;</a:t>
            </a:r>
            <a:endParaRPr/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N = 10;</a:t>
            </a:r>
            <a:r>
              <a:rPr lang="en-US">
                <a:solidFill>
                  <a:srgbClr val="385623"/>
                </a:solidFill>
              </a:rPr>
              <a:t>//Vùng nhớ mà pi trỏ tới mang giá trị 10; Vậy *pi=10</a:t>
            </a:r>
            <a:endParaRPr/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*pi = 20;</a:t>
            </a:r>
            <a:r>
              <a:rPr lang="en-US">
                <a:solidFill>
                  <a:srgbClr val="385623"/>
                </a:solidFill>
              </a:rPr>
              <a:t>// Vùng nhớ pi trỏ tới được gán giá trị 20; Vậy N= 20</a:t>
            </a:r>
            <a:endParaRPr/>
          </a:p>
        </p:txBody>
      </p:sp>
      <p:graphicFrame>
        <p:nvGraphicFramePr>
          <p:cNvPr id="425" name="Google Shape;425;p39"/>
          <p:cNvGraphicFramePr/>
          <p:nvPr/>
        </p:nvGraphicFramePr>
        <p:xfrm>
          <a:off x="7208520" y="1539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{4585BDE4-041C-41FF-8A87-66D1985E37A1}</a:tableStyleId>
              </a:tblPr>
              <a:tblGrid>
                <a:gridCol w="184405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Calibri"/>
                        <a:buNone/>
                      </a:pPr>
                      <a:r>
                        <a:t/>
                      </a:r>
                      <a:endParaRPr b="0" i="0" sz="31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100"/>
                        <a:buFont typeface="Arial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ABCD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9696"/>
                    </a:solidFill>
                  </a:tcPr>
                </a:tc>
              </a:tr>
              <a:tr h="64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3100"/>
                        <a:buFont typeface="Arial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Bộ nhớ</a:t>
                      </a:r>
                      <a:endParaRPr/>
                    </a:p>
                  </a:txBody>
                  <a:tcPr marT="0" marB="0" marR="100575" marL="100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6" name="Google Shape;426;p39"/>
          <p:cNvSpPr/>
          <p:nvPr/>
        </p:nvSpPr>
        <p:spPr>
          <a:xfrm>
            <a:off x="6286500" y="2712720"/>
            <a:ext cx="1005840" cy="2598420"/>
          </a:xfrm>
          <a:custGeom>
            <a:rect b="b" l="l" r="r" t="t"/>
            <a:pathLst>
              <a:path extrusionOk="0" h="1488" w="984">
                <a:moveTo>
                  <a:pt x="984" y="1488"/>
                </a:moveTo>
                <a:cubicBezTo>
                  <a:pt x="672" y="1468"/>
                  <a:pt x="360" y="1448"/>
                  <a:pt x="216" y="1248"/>
                </a:cubicBezTo>
                <a:cubicBezTo>
                  <a:pt x="72" y="1048"/>
                  <a:pt x="0" y="496"/>
                  <a:pt x="120" y="288"/>
                </a:cubicBezTo>
                <a:cubicBezTo>
                  <a:pt x="240" y="80"/>
                  <a:pt x="588" y="40"/>
                  <a:pt x="936" y="0"/>
                </a:cubicBezTo>
              </a:path>
            </a:pathLst>
          </a:cu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9"/>
          <p:cNvSpPr txBox="1"/>
          <p:nvPr/>
        </p:nvSpPr>
        <p:spPr>
          <a:xfrm>
            <a:off x="9113680" y="2503171"/>
            <a:ext cx="944721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ABCD</a:t>
            </a:r>
            <a:endParaRPr/>
          </a:p>
        </p:txBody>
      </p:sp>
      <p:sp>
        <p:nvSpPr>
          <p:cNvPr id="428" name="Google Shape;428;p39"/>
          <p:cNvSpPr txBox="1"/>
          <p:nvPr/>
        </p:nvSpPr>
        <p:spPr>
          <a:xfrm>
            <a:off x="7381399" y="2042160"/>
            <a:ext cx="159258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640"/>
              <a:buFont typeface="Arial"/>
              <a:buNone/>
            </a:pPr>
            <a:r>
              <a:rPr lang="en-US" sz="2640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Biến N</a:t>
            </a:r>
            <a:endParaRPr/>
          </a:p>
        </p:txBody>
      </p:sp>
      <p:sp>
        <p:nvSpPr>
          <p:cNvPr id="429" name="Google Shape;429;p39"/>
          <p:cNvSpPr txBox="1"/>
          <p:nvPr/>
        </p:nvSpPr>
        <p:spPr>
          <a:xfrm>
            <a:off x="7077552" y="5646420"/>
            <a:ext cx="209550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640"/>
              <a:buFont typeface="Arial"/>
              <a:buNone/>
            </a:pPr>
            <a:r>
              <a:rPr lang="en-US" sz="2640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Con trỏ pi</a:t>
            </a:r>
            <a:endParaRPr/>
          </a:p>
        </p:txBody>
      </p:sp>
      <p:sp>
        <p:nvSpPr>
          <p:cNvPr id="430" name="Google Shape;430;p39"/>
          <p:cNvSpPr txBox="1"/>
          <p:nvPr/>
        </p:nvSpPr>
        <p:spPr>
          <a:xfrm>
            <a:off x="9052560" y="5171441"/>
            <a:ext cx="94472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EFCD</a:t>
            </a:r>
            <a:endParaRPr/>
          </a:p>
        </p:txBody>
      </p:sp>
      <p:sp>
        <p:nvSpPr>
          <p:cNvPr id="431" name="Google Shape;431;p39"/>
          <p:cNvSpPr txBox="1"/>
          <p:nvPr/>
        </p:nvSpPr>
        <p:spPr>
          <a:xfrm>
            <a:off x="8991442" y="6233160"/>
            <a:ext cx="100584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FFFF</a:t>
            </a:r>
            <a:endParaRPr/>
          </a:p>
        </p:txBody>
      </p:sp>
      <p:sp>
        <p:nvSpPr>
          <p:cNvPr id="432" name="Google Shape;432;p39"/>
          <p:cNvSpPr txBox="1"/>
          <p:nvPr/>
        </p:nvSpPr>
        <p:spPr>
          <a:xfrm>
            <a:off x="9136381" y="1455420"/>
            <a:ext cx="885349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endParaRPr/>
          </a:p>
        </p:txBody>
      </p:sp>
      <p:sp>
        <p:nvSpPr>
          <p:cNvPr id="433" name="Google Shape;433;p39"/>
          <p:cNvSpPr txBox="1"/>
          <p:nvPr/>
        </p:nvSpPr>
        <p:spPr>
          <a:xfrm>
            <a:off x="7308057" y="2560797"/>
            <a:ext cx="1508760" cy="56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None/>
            </a:pP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434" name="Google Shape;434;p39"/>
          <p:cNvSpPr txBox="1"/>
          <p:nvPr/>
        </p:nvSpPr>
        <p:spPr>
          <a:xfrm>
            <a:off x="7292340" y="2560797"/>
            <a:ext cx="1508760" cy="56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None/>
            </a:pP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grpSp>
        <p:nvGrpSpPr>
          <p:cNvPr id="435" name="Google Shape;435;p39"/>
          <p:cNvGrpSpPr/>
          <p:nvPr/>
        </p:nvGrpSpPr>
        <p:grpSpPr>
          <a:xfrm>
            <a:off x="2917984" y="4472938"/>
            <a:ext cx="4054793" cy="502920"/>
            <a:chOff x="1068" y="2661"/>
            <a:chExt cx="2322" cy="288"/>
          </a:xfrm>
        </p:grpSpPr>
        <p:sp>
          <p:nvSpPr>
            <p:cNvPr id="436" name="Google Shape;436;p39"/>
            <p:cNvSpPr txBox="1"/>
            <p:nvPr/>
          </p:nvSpPr>
          <p:spPr>
            <a:xfrm>
              <a:off x="1422" y="2670"/>
              <a:ext cx="1968" cy="271"/>
            </a:xfrm>
            <a:prstGeom prst="rect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080"/>
                <a:buFont typeface="Arial"/>
                <a:buNone/>
              </a:pPr>
              <a:r>
                <a:rPr lang="en-US" sz="308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N= 10;  ⇔*pi =  10;</a:t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1068" y="2661"/>
              <a:ext cx="96" cy="288"/>
            </a:xfrm>
            <a:prstGeom prst="rightBrace">
              <a:avLst>
                <a:gd fmla="val 25000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760"/>
                <a:buFont typeface="Arial"/>
                <a:buNone/>
              </a:pPr>
              <a:r>
                <a:t/>
              </a:r>
              <a:endParaRPr sz="17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1173" y="2745"/>
              <a:ext cx="240" cy="144"/>
            </a:xfrm>
            <a:prstGeom prst="leftRightArrow">
              <a:avLst>
                <a:gd fmla="val 50000" name="adj1"/>
                <a:gd fmla="val 33333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760"/>
                <a:buFont typeface="Arial"/>
                <a:buNone/>
              </a:pPr>
              <a:r>
                <a:t/>
              </a:r>
              <a:endParaRPr sz="17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39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0"/>
          <p:cNvSpPr txBox="1"/>
          <p:nvPr>
            <p:ph type="title"/>
          </p:nvPr>
        </p:nvSpPr>
        <p:spPr>
          <a:xfrm>
            <a:off x="1676400" y="201006"/>
            <a:ext cx="6705600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>
                <a:latin typeface="Arial"/>
                <a:ea typeface="Arial"/>
                <a:cs typeface="Arial"/>
                <a:sym typeface="Arial"/>
              </a:rPr>
              <a:t>Các bước sử dụng con trỏ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0"/>
          <p:cNvSpPr txBox="1"/>
          <p:nvPr/>
        </p:nvSpPr>
        <p:spPr>
          <a:xfrm>
            <a:off x="1221738" y="1624075"/>
            <a:ext cx="7465061" cy="2035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Bước 1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Khai báo biến được trỏ bởi con trỏ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3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40665" marR="4439920" rtl="0" algn="l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num; 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0665" marR="4439920" rtl="0" algn="l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 = ‘A’;  </a:t>
            </a:r>
            <a:r>
              <a:rPr b="1" lang="en-US" sz="24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7" name="Google Shape;447;p40"/>
          <p:cNvSpPr/>
          <p:nvPr/>
        </p:nvSpPr>
        <p:spPr>
          <a:xfrm>
            <a:off x="7239000" y="4876800"/>
            <a:ext cx="1447800" cy="469900"/>
          </a:xfrm>
          <a:custGeom>
            <a:rect b="b" l="l" r="r" t="t"/>
            <a:pathLst>
              <a:path extrusionOk="0" h="469900" w="1447800">
                <a:moveTo>
                  <a:pt x="0" y="0"/>
                </a:moveTo>
                <a:lnTo>
                  <a:pt x="0" y="469392"/>
                </a:lnTo>
                <a:lnTo>
                  <a:pt x="1447800" y="469392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0"/>
          <p:cNvSpPr/>
          <p:nvPr/>
        </p:nvSpPr>
        <p:spPr>
          <a:xfrm>
            <a:off x="7239000" y="4876800"/>
            <a:ext cx="1447800" cy="469900"/>
          </a:xfrm>
          <a:custGeom>
            <a:rect b="b" l="l" r="r" t="t"/>
            <a:pathLst>
              <a:path extrusionOk="0" h="469900" w="1447800">
                <a:moveTo>
                  <a:pt x="0" y="0"/>
                </a:moveTo>
                <a:lnTo>
                  <a:pt x="0" y="469391"/>
                </a:lnTo>
                <a:lnTo>
                  <a:pt x="1447799" y="469391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0"/>
          <p:cNvSpPr txBox="1"/>
          <p:nvPr/>
        </p:nvSpPr>
        <p:spPr>
          <a:xfrm>
            <a:off x="7239000" y="5486400"/>
            <a:ext cx="1447800" cy="469900"/>
          </a:xfrm>
          <a:prstGeom prst="rect">
            <a:avLst/>
          </a:prstGeom>
          <a:solidFill>
            <a:srgbClr val="CCFFCC"/>
          </a:solidFill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4489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40"/>
          <p:cNvSpPr/>
          <p:nvPr/>
        </p:nvSpPr>
        <p:spPr>
          <a:xfrm>
            <a:off x="7239000" y="6096000"/>
            <a:ext cx="1447800" cy="469900"/>
          </a:xfrm>
          <a:custGeom>
            <a:rect b="b" l="l" r="r" t="t"/>
            <a:pathLst>
              <a:path extrusionOk="0" h="469900" w="1447800">
                <a:moveTo>
                  <a:pt x="0" y="0"/>
                </a:moveTo>
                <a:lnTo>
                  <a:pt x="0" y="469392"/>
                </a:lnTo>
                <a:lnTo>
                  <a:pt x="1447800" y="469392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0"/>
          <p:cNvSpPr/>
          <p:nvPr/>
        </p:nvSpPr>
        <p:spPr>
          <a:xfrm>
            <a:off x="7239000" y="6096000"/>
            <a:ext cx="1447800" cy="469900"/>
          </a:xfrm>
          <a:custGeom>
            <a:rect b="b" l="l" r="r" t="t"/>
            <a:pathLst>
              <a:path extrusionOk="0" h="469900" w="1447800">
                <a:moveTo>
                  <a:pt x="0" y="0"/>
                </a:moveTo>
                <a:lnTo>
                  <a:pt x="0" y="469391"/>
                </a:lnTo>
                <a:lnTo>
                  <a:pt x="1447799" y="469391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0"/>
          <p:cNvSpPr txBox="1"/>
          <p:nvPr/>
        </p:nvSpPr>
        <p:spPr>
          <a:xfrm>
            <a:off x="6401843" y="4873242"/>
            <a:ext cx="757555" cy="161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4945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77825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1"/>
          <p:cNvSpPr txBox="1"/>
          <p:nvPr>
            <p:ph type="title"/>
          </p:nvPr>
        </p:nvSpPr>
        <p:spPr>
          <a:xfrm>
            <a:off x="1230702" y="230479"/>
            <a:ext cx="7772400" cy="627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>
                <a:latin typeface="Arial"/>
                <a:ea typeface="Arial"/>
                <a:cs typeface="Arial"/>
                <a:sym typeface="Arial"/>
              </a:rPr>
              <a:t>Các bước sử dụng con trỏ (tiếp)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1"/>
          <p:cNvSpPr txBox="1"/>
          <p:nvPr/>
        </p:nvSpPr>
        <p:spPr>
          <a:xfrm>
            <a:off x="1221738" y="1624075"/>
            <a:ext cx="6398261" cy="443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Bước 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Khai báo biến con trỏ</a:t>
            </a:r>
            <a:endParaRPr/>
          </a:p>
        </p:txBody>
      </p:sp>
      <p:sp>
        <p:nvSpPr>
          <p:cNvPr id="460" name="Google Shape;460;p41"/>
          <p:cNvSpPr txBox="1"/>
          <p:nvPr/>
        </p:nvSpPr>
        <p:spPr>
          <a:xfrm>
            <a:off x="1755133" y="3654042"/>
            <a:ext cx="75755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400">
            <a:spAutoFit/>
          </a:bodyPr>
          <a:lstStyle/>
          <a:p>
            <a:pPr indent="0" lvl="0" marL="12700" marR="508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400">
                <a:solidFill>
                  <a:srgbClr val="A50020"/>
                </a:solidFill>
                <a:latin typeface="Courier New"/>
                <a:ea typeface="Courier New"/>
                <a:cs typeface="Courier New"/>
                <a:sym typeface="Courier New"/>
              </a:rPr>
              <a:t>*  </a:t>
            </a:r>
            <a:r>
              <a:rPr b="1" lang="en-US" sz="24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endParaRPr sz="2400">
              <a:solidFill>
                <a:srgbClr val="833C0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41"/>
          <p:cNvSpPr txBox="1"/>
          <p:nvPr/>
        </p:nvSpPr>
        <p:spPr>
          <a:xfrm>
            <a:off x="2852418" y="3654042"/>
            <a:ext cx="2580640" cy="75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numPtr = NULL;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5002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chPtr = NULL;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1755127" y="4384038"/>
            <a:ext cx="367792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A50020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xPtr = NULL;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>
            <a:off x="1755139" y="2358643"/>
            <a:ext cx="2583815" cy="1121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num;  </a:t>
            </a:r>
            <a:r>
              <a:rPr b="1" lang="en-US" sz="24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 = ‘A’;  </a:t>
            </a:r>
            <a:r>
              <a:rPr b="1" lang="en-US" sz="24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>
            <a:off x="5854697" y="2587243"/>
            <a:ext cx="1306195" cy="161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numPtr: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82880" lvl="0" marL="376555" marR="6350" rtl="0" algn="l">
              <a:lnSpc>
                <a:spcPct val="16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chPtr:  xPtr: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41"/>
          <p:cNvSpPr/>
          <p:nvPr/>
        </p:nvSpPr>
        <p:spPr>
          <a:xfrm>
            <a:off x="7239000" y="4876800"/>
            <a:ext cx="1447800" cy="469900"/>
          </a:xfrm>
          <a:custGeom>
            <a:rect b="b" l="l" r="r" t="t"/>
            <a:pathLst>
              <a:path extrusionOk="0" h="469900" w="1447800">
                <a:moveTo>
                  <a:pt x="0" y="0"/>
                </a:moveTo>
                <a:lnTo>
                  <a:pt x="0" y="469392"/>
                </a:lnTo>
                <a:lnTo>
                  <a:pt x="1447800" y="469392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1"/>
          <p:cNvSpPr/>
          <p:nvPr/>
        </p:nvSpPr>
        <p:spPr>
          <a:xfrm>
            <a:off x="7239000" y="4876800"/>
            <a:ext cx="1447800" cy="469900"/>
          </a:xfrm>
          <a:custGeom>
            <a:rect b="b" l="l" r="r" t="t"/>
            <a:pathLst>
              <a:path extrusionOk="0" h="469900" w="1447800">
                <a:moveTo>
                  <a:pt x="0" y="0"/>
                </a:moveTo>
                <a:lnTo>
                  <a:pt x="0" y="469391"/>
                </a:lnTo>
                <a:lnTo>
                  <a:pt x="1447799" y="469391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7239000" y="5486400"/>
            <a:ext cx="1447800" cy="469900"/>
          </a:xfrm>
          <a:prstGeom prst="rect">
            <a:avLst/>
          </a:prstGeom>
          <a:solidFill>
            <a:srgbClr val="CCFFCC"/>
          </a:solidFill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4489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41"/>
          <p:cNvSpPr/>
          <p:nvPr/>
        </p:nvSpPr>
        <p:spPr>
          <a:xfrm>
            <a:off x="7239000" y="6096000"/>
            <a:ext cx="1447800" cy="469900"/>
          </a:xfrm>
          <a:custGeom>
            <a:rect b="b" l="l" r="r" t="t"/>
            <a:pathLst>
              <a:path extrusionOk="0" h="469900" w="1447800">
                <a:moveTo>
                  <a:pt x="0" y="0"/>
                </a:moveTo>
                <a:lnTo>
                  <a:pt x="0" y="469392"/>
                </a:lnTo>
                <a:lnTo>
                  <a:pt x="1447800" y="469392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1"/>
          <p:cNvSpPr/>
          <p:nvPr/>
        </p:nvSpPr>
        <p:spPr>
          <a:xfrm>
            <a:off x="7239000" y="6096000"/>
            <a:ext cx="1447800" cy="469900"/>
          </a:xfrm>
          <a:custGeom>
            <a:rect b="b" l="l" r="r" t="t"/>
            <a:pathLst>
              <a:path extrusionOk="0" h="469900" w="1447800">
                <a:moveTo>
                  <a:pt x="0" y="0"/>
                </a:moveTo>
                <a:lnTo>
                  <a:pt x="0" y="469391"/>
                </a:lnTo>
                <a:lnTo>
                  <a:pt x="1447799" y="469391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1"/>
          <p:cNvSpPr txBox="1"/>
          <p:nvPr/>
        </p:nvSpPr>
        <p:spPr>
          <a:xfrm>
            <a:off x="6401817" y="4873242"/>
            <a:ext cx="757555" cy="161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4945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77825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41"/>
          <p:cNvSpPr txBox="1"/>
          <p:nvPr/>
        </p:nvSpPr>
        <p:spPr>
          <a:xfrm>
            <a:off x="7239000" y="2590800"/>
            <a:ext cx="1447800" cy="469900"/>
          </a:xfrm>
          <a:prstGeom prst="rect">
            <a:avLst/>
          </a:pr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750">
            <a:spAutoFit/>
          </a:bodyPr>
          <a:lstStyle/>
          <a:p>
            <a:pPr indent="0" lvl="0" marL="33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41"/>
          <p:cNvSpPr txBox="1"/>
          <p:nvPr/>
        </p:nvSpPr>
        <p:spPr>
          <a:xfrm>
            <a:off x="7239000" y="3200400"/>
            <a:ext cx="1447800" cy="469900"/>
          </a:xfrm>
          <a:prstGeom prst="rect">
            <a:avLst/>
          </a:pr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750">
            <a:spAutoFit/>
          </a:bodyPr>
          <a:lstStyle/>
          <a:p>
            <a:pPr indent="0" lvl="0" marL="33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41"/>
          <p:cNvSpPr txBox="1"/>
          <p:nvPr/>
        </p:nvSpPr>
        <p:spPr>
          <a:xfrm>
            <a:off x="7239000" y="3886200"/>
            <a:ext cx="1447800" cy="469900"/>
          </a:xfrm>
          <a:prstGeom prst="rect">
            <a:avLst/>
          </a:pr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5550">
            <a:spAutoFit/>
          </a:bodyPr>
          <a:lstStyle/>
          <a:p>
            <a:pPr indent="0" lvl="0" marL="33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"/>
          <p:cNvSpPr txBox="1"/>
          <p:nvPr/>
        </p:nvSpPr>
        <p:spPr>
          <a:xfrm>
            <a:off x="916939" y="1624075"/>
            <a:ext cx="7160261" cy="443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Bước 3: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Xác lập tham chiếu cho con trỏ</a:t>
            </a:r>
            <a:endParaRPr/>
          </a:p>
        </p:txBody>
      </p:sp>
      <p:sp>
        <p:nvSpPr>
          <p:cNvPr id="479" name="Google Shape;479;p42"/>
          <p:cNvSpPr txBox="1"/>
          <p:nvPr/>
        </p:nvSpPr>
        <p:spPr>
          <a:xfrm>
            <a:off x="1755139" y="3431538"/>
            <a:ext cx="63627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 </a:t>
            </a: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endParaRPr sz="2000">
              <a:solidFill>
                <a:srgbClr val="833C0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p42"/>
          <p:cNvSpPr txBox="1"/>
          <p:nvPr/>
        </p:nvSpPr>
        <p:spPr>
          <a:xfrm>
            <a:off x="2669685" y="3431538"/>
            <a:ext cx="216027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numPtr = NULL;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*chPtr = NULL;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Google Shape;481;p42"/>
          <p:cNvSpPr txBox="1"/>
          <p:nvPr/>
        </p:nvSpPr>
        <p:spPr>
          <a:xfrm>
            <a:off x="1755139" y="2364739"/>
            <a:ext cx="231267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num;  </a:t>
            </a: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 = ‘A’;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Google Shape;482;p42"/>
          <p:cNvSpPr txBox="1"/>
          <p:nvPr/>
        </p:nvSpPr>
        <p:spPr>
          <a:xfrm>
            <a:off x="1755139" y="2974338"/>
            <a:ext cx="12458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Google Shape;483;p42"/>
          <p:cNvSpPr txBox="1"/>
          <p:nvPr/>
        </p:nvSpPr>
        <p:spPr>
          <a:xfrm>
            <a:off x="7239000" y="2438400"/>
            <a:ext cx="1447800" cy="379730"/>
          </a:xfrm>
          <a:prstGeom prst="rect">
            <a:avLst/>
          </a:prstGeom>
          <a:solidFill>
            <a:srgbClr val="FF00FF"/>
          </a:solidFill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&amp;num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42"/>
          <p:cNvSpPr txBox="1"/>
          <p:nvPr/>
        </p:nvSpPr>
        <p:spPr>
          <a:xfrm>
            <a:off x="7239000" y="3048000"/>
            <a:ext cx="1447800" cy="379730"/>
          </a:xfrm>
          <a:prstGeom prst="rect">
            <a:avLst/>
          </a:prstGeom>
          <a:solidFill>
            <a:srgbClr val="00CC00"/>
          </a:solidFill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19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&amp;ch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42"/>
          <p:cNvSpPr txBox="1"/>
          <p:nvPr/>
        </p:nvSpPr>
        <p:spPr>
          <a:xfrm>
            <a:off x="7239000" y="3657600"/>
            <a:ext cx="1447800" cy="379730"/>
          </a:xfrm>
          <a:prstGeom prst="rect">
            <a:avLst/>
          </a:prstGeom>
          <a:solidFill>
            <a:srgbClr val="0000FF"/>
          </a:solidFill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42"/>
          <p:cNvSpPr txBox="1"/>
          <p:nvPr/>
        </p:nvSpPr>
        <p:spPr>
          <a:xfrm>
            <a:off x="5854697" y="2434843"/>
            <a:ext cx="1306195" cy="161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numPtr: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82880" lvl="0" marL="376555" marR="6350" rtl="0" algn="l">
              <a:lnSpc>
                <a:spcPct val="16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chPtr:  xPtr: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8686800" y="3857244"/>
            <a:ext cx="715010" cy="2440940"/>
          </a:xfrm>
          <a:custGeom>
            <a:rect b="b" l="l" r="r" t="t"/>
            <a:pathLst>
              <a:path extrusionOk="0" h="2440940" w="715009">
                <a:moveTo>
                  <a:pt x="708660" y="2156460"/>
                </a:moveTo>
                <a:lnTo>
                  <a:pt x="708660" y="187452"/>
                </a:lnTo>
                <a:lnTo>
                  <a:pt x="702564" y="175260"/>
                </a:lnTo>
                <a:lnTo>
                  <a:pt x="684276" y="150876"/>
                </a:lnTo>
                <a:lnTo>
                  <a:pt x="673608" y="140208"/>
                </a:lnTo>
                <a:lnTo>
                  <a:pt x="659892" y="131064"/>
                </a:lnTo>
                <a:lnTo>
                  <a:pt x="646176" y="120396"/>
                </a:lnTo>
                <a:lnTo>
                  <a:pt x="632460" y="111252"/>
                </a:lnTo>
                <a:lnTo>
                  <a:pt x="615696" y="103632"/>
                </a:lnTo>
                <a:lnTo>
                  <a:pt x="597408" y="94488"/>
                </a:lnTo>
                <a:lnTo>
                  <a:pt x="559308" y="79248"/>
                </a:lnTo>
                <a:lnTo>
                  <a:pt x="492252" y="56388"/>
                </a:lnTo>
                <a:lnTo>
                  <a:pt x="416052" y="38100"/>
                </a:lnTo>
                <a:lnTo>
                  <a:pt x="330708" y="24384"/>
                </a:lnTo>
                <a:lnTo>
                  <a:pt x="269748" y="15240"/>
                </a:lnTo>
                <a:lnTo>
                  <a:pt x="173736" y="6096"/>
                </a:lnTo>
                <a:lnTo>
                  <a:pt x="135636" y="4373"/>
                </a:lnTo>
                <a:lnTo>
                  <a:pt x="71628" y="1590"/>
                </a:lnTo>
                <a:lnTo>
                  <a:pt x="0" y="0"/>
                </a:lnTo>
                <a:lnTo>
                  <a:pt x="0" y="57912"/>
                </a:lnTo>
                <a:lnTo>
                  <a:pt x="71628" y="57981"/>
                </a:lnTo>
                <a:lnTo>
                  <a:pt x="137160" y="60960"/>
                </a:lnTo>
                <a:lnTo>
                  <a:pt x="169164" y="64008"/>
                </a:lnTo>
                <a:lnTo>
                  <a:pt x="201168" y="65532"/>
                </a:lnTo>
                <a:lnTo>
                  <a:pt x="233934" y="68656"/>
                </a:lnTo>
                <a:lnTo>
                  <a:pt x="294132" y="76200"/>
                </a:lnTo>
                <a:lnTo>
                  <a:pt x="405384" y="94488"/>
                </a:lnTo>
                <a:lnTo>
                  <a:pt x="454152" y="106680"/>
                </a:lnTo>
                <a:lnTo>
                  <a:pt x="499872" y="118872"/>
                </a:lnTo>
                <a:lnTo>
                  <a:pt x="539496" y="132588"/>
                </a:lnTo>
                <a:lnTo>
                  <a:pt x="557784" y="140208"/>
                </a:lnTo>
                <a:lnTo>
                  <a:pt x="574548" y="146304"/>
                </a:lnTo>
                <a:lnTo>
                  <a:pt x="617220" y="169164"/>
                </a:lnTo>
                <a:lnTo>
                  <a:pt x="649224" y="199644"/>
                </a:lnTo>
                <a:lnTo>
                  <a:pt x="653796" y="205740"/>
                </a:lnTo>
                <a:lnTo>
                  <a:pt x="655320" y="208788"/>
                </a:lnTo>
                <a:lnTo>
                  <a:pt x="655320" y="207264"/>
                </a:lnTo>
                <a:lnTo>
                  <a:pt x="656844" y="211836"/>
                </a:lnTo>
                <a:lnTo>
                  <a:pt x="656844" y="2215591"/>
                </a:lnTo>
                <a:lnTo>
                  <a:pt x="662940" y="2211324"/>
                </a:lnTo>
                <a:lnTo>
                  <a:pt x="675132" y="2202180"/>
                </a:lnTo>
                <a:lnTo>
                  <a:pt x="696468" y="2177796"/>
                </a:lnTo>
                <a:lnTo>
                  <a:pt x="704088" y="2165604"/>
                </a:lnTo>
                <a:lnTo>
                  <a:pt x="708660" y="2156460"/>
                </a:lnTo>
                <a:close/>
              </a:path>
              <a:path extrusionOk="0" h="2440940" w="715009">
                <a:moveTo>
                  <a:pt x="255174" y="2206990"/>
                </a:moveTo>
                <a:lnTo>
                  <a:pt x="251460" y="2196084"/>
                </a:lnTo>
                <a:lnTo>
                  <a:pt x="243982" y="2188440"/>
                </a:lnTo>
                <a:lnTo>
                  <a:pt x="233934" y="2184082"/>
                </a:lnTo>
                <a:lnTo>
                  <a:pt x="222742" y="2183439"/>
                </a:lnTo>
                <a:lnTo>
                  <a:pt x="211836" y="2186940"/>
                </a:lnTo>
                <a:lnTo>
                  <a:pt x="0" y="2314956"/>
                </a:lnTo>
                <a:lnTo>
                  <a:pt x="56388" y="2346723"/>
                </a:lnTo>
                <a:lnTo>
                  <a:pt x="56388" y="2286000"/>
                </a:lnTo>
                <a:lnTo>
                  <a:pt x="70104" y="2285933"/>
                </a:lnTo>
                <a:lnTo>
                  <a:pt x="135636" y="2282952"/>
                </a:lnTo>
                <a:lnTo>
                  <a:pt x="242316" y="2235708"/>
                </a:lnTo>
                <a:lnTo>
                  <a:pt x="254889" y="2218182"/>
                </a:lnTo>
                <a:lnTo>
                  <a:pt x="255174" y="2206990"/>
                </a:lnTo>
                <a:close/>
              </a:path>
              <a:path extrusionOk="0" h="2440940" w="715009">
                <a:moveTo>
                  <a:pt x="168305" y="2279982"/>
                </a:moveTo>
                <a:lnTo>
                  <a:pt x="135636" y="2282952"/>
                </a:lnTo>
                <a:lnTo>
                  <a:pt x="103632" y="2284476"/>
                </a:lnTo>
                <a:lnTo>
                  <a:pt x="70104" y="2285933"/>
                </a:lnTo>
                <a:lnTo>
                  <a:pt x="56388" y="2286000"/>
                </a:lnTo>
                <a:lnTo>
                  <a:pt x="57912" y="2342388"/>
                </a:lnTo>
                <a:lnTo>
                  <a:pt x="71628" y="2342388"/>
                </a:lnTo>
                <a:lnTo>
                  <a:pt x="71628" y="2289048"/>
                </a:lnTo>
                <a:lnTo>
                  <a:pt x="113503" y="2312765"/>
                </a:lnTo>
                <a:lnTo>
                  <a:pt x="168305" y="2279982"/>
                </a:lnTo>
                <a:close/>
              </a:path>
              <a:path extrusionOk="0" h="2440940" w="715009">
                <a:moveTo>
                  <a:pt x="257984" y="2415301"/>
                </a:moveTo>
                <a:lnTo>
                  <a:pt x="257175" y="2404110"/>
                </a:lnTo>
                <a:lnTo>
                  <a:pt x="252364" y="2394061"/>
                </a:lnTo>
                <a:lnTo>
                  <a:pt x="243840" y="2386584"/>
                </a:lnTo>
                <a:lnTo>
                  <a:pt x="158922" y="2338489"/>
                </a:lnTo>
                <a:lnTo>
                  <a:pt x="135636" y="2339538"/>
                </a:lnTo>
                <a:lnTo>
                  <a:pt x="103632" y="2340933"/>
                </a:lnTo>
                <a:lnTo>
                  <a:pt x="71628" y="2342388"/>
                </a:lnTo>
                <a:lnTo>
                  <a:pt x="57912" y="2342388"/>
                </a:lnTo>
                <a:lnTo>
                  <a:pt x="56388" y="2286000"/>
                </a:lnTo>
                <a:lnTo>
                  <a:pt x="56388" y="2346723"/>
                </a:lnTo>
                <a:lnTo>
                  <a:pt x="216408" y="2436876"/>
                </a:lnTo>
                <a:lnTo>
                  <a:pt x="227076" y="2440352"/>
                </a:lnTo>
                <a:lnTo>
                  <a:pt x="237744" y="2439543"/>
                </a:lnTo>
                <a:lnTo>
                  <a:pt x="247269" y="2434732"/>
                </a:lnTo>
                <a:lnTo>
                  <a:pt x="254508" y="2426208"/>
                </a:lnTo>
                <a:lnTo>
                  <a:pt x="257984" y="2415301"/>
                </a:lnTo>
                <a:close/>
              </a:path>
              <a:path extrusionOk="0" h="2440940" w="715009">
                <a:moveTo>
                  <a:pt x="113503" y="2312765"/>
                </a:moveTo>
                <a:lnTo>
                  <a:pt x="71628" y="2289048"/>
                </a:lnTo>
                <a:lnTo>
                  <a:pt x="71628" y="2337816"/>
                </a:lnTo>
                <a:lnTo>
                  <a:pt x="113503" y="2312765"/>
                </a:lnTo>
                <a:close/>
              </a:path>
              <a:path extrusionOk="0" h="2440940" w="715009">
                <a:moveTo>
                  <a:pt x="158922" y="2338489"/>
                </a:moveTo>
                <a:lnTo>
                  <a:pt x="113503" y="2312765"/>
                </a:lnTo>
                <a:lnTo>
                  <a:pt x="71628" y="2337816"/>
                </a:lnTo>
                <a:lnTo>
                  <a:pt x="71628" y="2342388"/>
                </a:lnTo>
                <a:lnTo>
                  <a:pt x="105156" y="2340864"/>
                </a:lnTo>
                <a:lnTo>
                  <a:pt x="140208" y="2339340"/>
                </a:lnTo>
                <a:lnTo>
                  <a:pt x="158922" y="2338489"/>
                </a:lnTo>
                <a:close/>
              </a:path>
              <a:path extrusionOk="0" h="2440940" w="715009">
                <a:moveTo>
                  <a:pt x="655624" y="2134514"/>
                </a:moveTo>
                <a:lnTo>
                  <a:pt x="652272" y="2141220"/>
                </a:lnTo>
                <a:lnTo>
                  <a:pt x="647700" y="2147316"/>
                </a:lnTo>
                <a:lnTo>
                  <a:pt x="641604" y="2153412"/>
                </a:lnTo>
                <a:lnTo>
                  <a:pt x="635508" y="2161032"/>
                </a:lnTo>
                <a:lnTo>
                  <a:pt x="626364" y="2167128"/>
                </a:lnTo>
                <a:lnTo>
                  <a:pt x="615696" y="2174748"/>
                </a:lnTo>
                <a:lnTo>
                  <a:pt x="603504" y="2182368"/>
                </a:lnTo>
                <a:lnTo>
                  <a:pt x="589788" y="2189988"/>
                </a:lnTo>
                <a:lnTo>
                  <a:pt x="574548" y="2197608"/>
                </a:lnTo>
                <a:lnTo>
                  <a:pt x="557784" y="2205228"/>
                </a:lnTo>
                <a:lnTo>
                  <a:pt x="539496" y="2211324"/>
                </a:lnTo>
                <a:lnTo>
                  <a:pt x="519684" y="2218944"/>
                </a:lnTo>
                <a:lnTo>
                  <a:pt x="477012" y="2231136"/>
                </a:lnTo>
                <a:lnTo>
                  <a:pt x="429768" y="2243328"/>
                </a:lnTo>
                <a:lnTo>
                  <a:pt x="377952" y="2253996"/>
                </a:lnTo>
                <a:lnTo>
                  <a:pt x="263652" y="2272284"/>
                </a:lnTo>
                <a:lnTo>
                  <a:pt x="201168" y="2278380"/>
                </a:lnTo>
                <a:lnTo>
                  <a:pt x="169164" y="2279904"/>
                </a:lnTo>
                <a:lnTo>
                  <a:pt x="168305" y="2279982"/>
                </a:lnTo>
                <a:lnTo>
                  <a:pt x="113503" y="2312765"/>
                </a:lnTo>
                <a:lnTo>
                  <a:pt x="158922" y="2338489"/>
                </a:lnTo>
                <a:lnTo>
                  <a:pt x="173736" y="2337816"/>
                </a:lnTo>
                <a:lnTo>
                  <a:pt x="239268" y="2331720"/>
                </a:lnTo>
                <a:lnTo>
                  <a:pt x="301752" y="2324100"/>
                </a:lnTo>
                <a:lnTo>
                  <a:pt x="330708" y="2319528"/>
                </a:lnTo>
                <a:lnTo>
                  <a:pt x="361188" y="2314956"/>
                </a:lnTo>
                <a:lnTo>
                  <a:pt x="388620" y="2310384"/>
                </a:lnTo>
                <a:lnTo>
                  <a:pt x="416052" y="2304288"/>
                </a:lnTo>
                <a:lnTo>
                  <a:pt x="443484" y="2299716"/>
                </a:lnTo>
                <a:lnTo>
                  <a:pt x="467868" y="2293620"/>
                </a:lnTo>
                <a:lnTo>
                  <a:pt x="492252" y="2286000"/>
                </a:lnTo>
                <a:lnTo>
                  <a:pt x="516636" y="2279904"/>
                </a:lnTo>
                <a:lnTo>
                  <a:pt x="580644" y="2257044"/>
                </a:lnTo>
                <a:lnTo>
                  <a:pt x="617220" y="2240280"/>
                </a:lnTo>
                <a:lnTo>
                  <a:pt x="655320" y="2216658"/>
                </a:lnTo>
                <a:lnTo>
                  <a:pt x="655320" y="2136648"/>
                </a:lnTo>
                <a:lnTo>
                  <a:pt x="655624" y="2134514"/>
                </a:lnTo>
                <a:close/>
              </a:path>
              <a:path extrusionOk="0" h="2440940" w="715009">
                <a:moveTo>
                  <a:pt x="656844" y="211836"/>
                </a:moveTo>
                <a:lnTo>
                  <a:pt x="655320" y="207264"/>
                </a:lnTo>
                <a:lnTo>
                  <a:pt x="655701" y="209550"/>
                </a:lnTo>
                <a:lnTo>
                  <a:pt x="656844" y="211836"/>
                </a:lnTo>
                <a:close/>
              </a:path>
              <a:path extrusionOk="0" h="2440940" w="715009">
                <a:moveTo>
                  <a:pt x="655701" y="209550"/>
                </a:moveTo>
                <a:lnTo>
                  <a:pt x="655320" y="207264"/>
                </a:lnTo>
                <a:lnTo>
                  <a:pt x="655320" y="208788"/>
                </a:lnTo>
                <a:lnTo>
                  <a:pt x="655701" y="209550"/>
                </a:lnTo>
                <a:close/>
              </a:path>
              <a:path extrusionOk="0" h="2440940" w="715009">
                <a:moveTo>
                  <a:pt x="656844" y="2132076"/>
                </a:moveTo>
                <a:lnTo>
                  <a:pt x="655624" y="2134514"/>
                </a:lnTo>
                <a:lnTo>
                  <a:pt x="655320" y="2136648"/>
                </a:lnTo>
                <a:lnTo>
                  <a:pt x="656844" y="2132076"/>
                </a:lnTo>
                <a:close/>
              </a:path>
              <a:path extrusionOk="0" h="2440940" w="715009">
                <a:moveTo>
                  <a:pt x="656844" y="2215591"/>
                </a:moveTo>
                <a:lnTo>
                  <a:pt x="656844" y="2132076"/>
                </a:lnTo>
                <a:lnTo>
                  <a:pt x="655320" y="2136648"/>
                </a:lnTo>
                <a:lnTo>
                  <a:pt x="655320" y="2216658"/>
                </a:lnTo>
                <a:lnTo>
                  <a:pt x="656844" y="2215591"/>
                </a:lnTo>
                <a:close/>
              </a:path>
              <a:path extrusionOk="0" h="2440940" w="715009">
                <a:moveTo>
                  <a:pt x="656844" y="2132076"/>
                </a:moveTo>
                <a:lnTo>
                  <a:pt x="656844" y="2125980"/>
                </a:lnTo>
                <a:lnTo>
                  <a:pt x="655624" y="2134514"/>
                </a:lnTo>
                <a:lnTo>
                  <a:pt x="656844" y="2132076"/>
                </a:lnTo>
                <a:close/>
              </a:path>
              <a:path extrusionOk="0" h="2440940" w="715009">
                <a:moveTo>
                  <a:pt x="656844" y="216408"/>
                </a:moveTo>
                <a:lnTo>
                  <a:pt x="656844" y="211836"/>
                </a:lnTo>
                <a:lnTo>
                  <a:pt x="655701" y="209550"/>
                </a:lnTo>
                <a:lnTo>
                  <a:pt x="656844" y="216408"/>
                </a:lnTo>
                <a:close/>
              </a:path>
              <a:path extrusionOk="0" h="2440940" w="715009">
                <a:moveTo>
                  <a:pt x="713232" y="2139696"/>
                </a:moveTo>
                <a:lnTo>
                  <a:pt x="713232" y="204216"/>
                </a:lnTo>
                <a:lnTo>
                  <a:pt x="711708" y="202692"/>
                </a:lnTo>
                <a:lnTo>
                  <a:pt x="710184" y="192024"/>
                </a:lnTo>
                <a:lnTo>
                  <a:pt x="708660" y="190500"/>
                </a:lnTo>
                <a:lnTo>
                  <a:pt x="708660" y="2153412"/>
                </a:lnTo>
                <a:lnTo>
                  <a:pt x="710184" y="2151888"/>
                </a:lnTo>
                <a:lnTo>
                  <a:pt x="711708" y="2141220"/>
                </a:lnTo>
                <a:lnTo>
                  <a:pt x="713232" y="2139696"/>
                </a:lnTo>
                <a:close/>
              </a:path>
              <a:path extrusionOk="0" h="2440940" w="715009">
                <a:moveTo>
                  <a:pt x="714756" y="2124456"/>
                </a:moveTo>
                <a:lnTo>
                  <a:pt x="714756" y="216408"/>
                </a:lnTo>
                <a:lnTo>
                  <a:pt x="713232" y="207264"/>
                </a:lnTo>
                <a:lnTo>
                  <a:pt x="713232" y="2136648"/>
                </a:lnTo>
                <a:lnTo>
                  <a:pt x="714756" y="212445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2"/>
          <p:cNvSpPr/>
          <p:nvPr/>
        </p:nvSpPr>
        <p:spPr>
          <a:xfrm>
            <a:off x="8686800" y="3247644"/>
            <a:ext cx="486409" cy="2437130"/>
          </a:xfrm>
          <a:custGeom>
            <a:rect b="b" l="l" r="r" t="t"/>
            <a:pathLst>
              <a:path extrusionOk="0" h="2437129" w="486409">
                <a:moveTo>
                  <a:pt x="486156" y="2124456"/>
                </a:moveTo>
                <a:lnTo>
                  <a:pt x="486156" y="217932"/>
                </a:lnTo>
                <a:lnTo>
                  <a:pt x="484632" y="204216"/>
                </a:lnTo>
                <a:lnTo>
                  <a:pt x="481584" y="192024"/>
                </a:lnTo>
                <a:lnTo>
                  <a:pt x="478536" y="178308"/>
                </a:lnTo>
                <a:lnTo>
                  <a:pt x="472440" y="167640"/>
                </a:lnTo>
                <a:lnTo>
                  <a:pt x="466344" y="155448"/>
                </a:lnTo>
                <a:lnTo>
                  <a:pt x="458724" y="144780"/>
                </a:lnTo>
                <a:lnTo>
                  <a:pt x="429768" y="114300"/>
                </a:lnTo>
                <a:lnTo>
                  <a:pt x="365760" y="73152"/>
                </a:lnTo>
                <a:lnTo>
                  <a:pt x="348996" y="65532"/>
                </a:lnTo>
                <a:lnTo>
                  <a:pt x="333756" y="57912"/>
                </a:lnTo>
                <a:lnTo>
                  <a:pt x="263652" y="33528"/>
                </a:lnTo>
                <a:lnTo>
                  <a:pt x="224028" y="24384"/>
                </a:lnTo>
                <a:lnTo>
                  <a:pt x="182880" y="15240"/>
                </a:lnTo>
                <a:lnTo>
                  <a:pt x="138684" y="9144"/>
                </a:lnTo>
                <a:lnTo>
                  <a:pt x="94488" y="4572"/>
                </a:lnTo>
                <a:lnTo>
                  <a:pt x="47244" y="1524"/>
                </a:lnTo>
                <a:lnTo>
                  <a:pt x="0" y="0"/>
                </a:lnTo>
                <a:lnTo>
                  <a:pt x="0" y="57912"/>
                </a:lnTo>
                <a:lnTo>
                  <a:pt x="47244" y="58017"/>
                </a:lnTo>
                <a:lnTo>
                  <a:pt x="89916" y="60960"/>
                </a:lnTo>
                <a:lnTo>
                  <a:pt x="132588" y="65532"/>
                </a:lnTo>
                <a:lnTo>
                  <a:pt x="173736" y="71628"/>
                </a:lnTo>
                <a:lnTo>
                  <a:pt x="211836" y="79248"/>
                </a:lnTo>
                <a:lnTo>
                  <a:pt x="265176" y="94488"/>
                </a:lnTo>
                <a:lnTo>
                  <a:pt x="281940" y="99060"/>
                </a:lnTo>
                <a:lnTo>
                  <a:pt x="327660" y="117348"/>
                </a:lnTo>
                <a:lnTo>
                  <a:pt x="339852" y="123444"/>
                </a:lnTo>
                <a:lnTo>
                  <a:pt x="352044" y="131064"/>
                </a:lnTo>
                <a:lnTo>
                  <a:pt x="364236" y="137160"/>
                </a:lnTo>
                <a:lnTo>
                  <a:pt x="385572" y="152400"/>
                </a:lnTo>
                <a:lnTo>
                  <a:pt x="394716" y="158496"/>
                </a:lnTo>
                <a:lnTo>
                  <a:pt x="402336" y="166116"/>
                </a:lnTo>
                <a:lnTo>
                  <a:pt x="414528" y="181356"/>
                </a:lnTo>
                <a:lnTo>
                  <a:pt x="419100" y="187452"/>
                </a:lnTo>
                <a:lnTo>
                  <a:pt x="422148" y="195072"/>
                </a:lnTo>
                <a:lnTo>
                  <a:pt x="425196" y="201168"/>
                </a:lnTo>
                <a:lnTo>
                  <a:pt x="426720" y="208788"/>
                </a:lnTo>
                <a:lnTo>
                  <a:pt x="428244" y="214884"/>
                </a:lnTo>
                <a:lnTo>
                  <a:pt x="428244" y="2230700"/>
                </a:lnTo>
                <a:lnTo>
                  <a:pt x="460248" y="2197608"/>
                </a:lnTo>
                <a:lnTo>
                  <a:pt x="478536" y="2161032"/>
                </a:lnTo>
                <a:lnTo>
                  <a:pt x="483108" y="2148840"/>
                </a:lnTo>
                <a:lnTo>
                  <a:pt x="484632" y="2135124"/>
                </a:lnTo>
                <a:lnTo>
                  <a:pt x="486156" y="2124456"/>
                </a:lnTo>
                <a:close/>
              </a:path>
              <a:path extrusionOk="0" h="2437129" w="486409">
                <a:moveTo>
                  <a:pt x="253650" y="2203727"/>
                </a:moveTo>
                <a:lnTo>
                  <a:pt x="249936" y="2193036"/>
                </a:lnTo>
                <a:lnTo>
                  <a:pt x="241815" y="2184749"/>
                </a:lnTo>
                <a:lnTo>
                  <a:pt x="231838" y="2180463"/>
                </a:lnTo>
                <a:lnTo>
                  <a:pt x="221003" y="2180177"/>
                </a:lnTo>
                <a:lnTo>
                  <a:pt x="210312" y="2183892"/>
                </a:lnTo>
                <a:lnTo>
                  <a:pt x="0" y="2314956"/>
                </a:lnTo>
                <a:lnTo>
                  <a:pt x="54864" y="2344881"/>
                </a:lnTo>
                <a:lnTo>
                  <a:pt x="54864" y="2284476"/>
                </a:lnTo>
                <a:lnTo>
                  <a:pt x="88392" y="2282952"/>
                </a:lnTo>
                <a:lnTo>
                  <a:pt x="131064" y="2278380"/>
                </a:lnTo>
                <a:lnTo>
                  <a:pt x="172212" y="2272284"/>
                </a:lnTo>
                <a:lnTo>
                  <a:pt x="240792" y="2232660"/>
                </a:lnTo>
                <a:lnTo>
                  <a:pt x="253365" y="2214562"/>
                </a:lnTo>
                <a:lnTo>
                  <a:pt x="253650" y="2203727"/>
                </a:lnTo>
                <a:close/>
              </a:path>
              <a:path extrusionOk="0" h="2437129" w="486409">
                <a:moveTo>
                  <a:pt x="179215" y="2270937"/>
                </a:moveTo>
                <a:lnTo>
                  <a:pt x="172212" y="2272284"/>
                </a:lnTo>
                <a:lnTo>
                  <a:pt x="131064" y="2278380"/>
                </a:lnTo>
                <a:lnTo>
                  <a:pt x="88392" y="2282952"/>
                </a:lnTo>
                <a:lnTo>
                  <a:pt x="54864" y="2284476"/>
                </a:lnTo>
                <a:lnTo>
                  <a:pt x="59436" y="2342388"/>
                </a:lnTo>
                <a:lnTo>
                  <a:pt x="70104" y="2341460"/>
                </a:lnTo>
                <a:lnTo>
                  <a:pt x="70104" y="2287524"/>
                </a:lnTo>
                <a:lnTo>
                  <a:pt x="113919" y="2311527"/>
                </a:lnTo>
                <a:lnTo>
                  <a:pt x="179215" y="2270937"/>
                </a:lnTo>
                <a:close/>
              </a:path>
              <a:path extrusionOk="0" h="2437129" w="486409">
                <a:moveTo>
                  <a:pt x="259508" y="2410968"/>
                </a:moveTo>
                <a:lnTo>
                  <a:pt x="258699" y="2400300"/>
                </a:lnTo>
                <a:lnTo>
                  <a:pt x="253888" y="2390775"/>
                </a:lnTo>
                <a:lnTo>
                  <a:pt x="245364" y="2383536"/>
                </a:lnTo>
                <a:lnTo>
                  <a:pt x="153005" y="2332939"/>
                </a:lnTo>
                <a:lnTo>
                  <a:pt x="140208" y="2334768"/>
                </a:lnTo>
                <a:lnTo>
                  <a:pt x="94488" y="2339340"/>
                </a:lnTo>
                <a:lnTo>
                  <a:pt x="59436" y="2342388"/>
                </a:lnTo>
                <a:lnTo>
                  <a:pt x="54864" y="2284476"/>
                </a:lnTo>
                <a:lnTo>
                  <a:pt x="54864" y="2344881"/>
                </a:lnTo>
                <a:lnTo>
                  <a:pt x="217932" y="2433828"/>
                </a:lnTo>
                <a:lnTo>
                  <a:pt x="228600" y="2437066"/>
                </a:lnTo>
                <a:lnTo>
                  <a:pt x="239268" y="2435733"/>
                </a:lnTo>
                <a:lnTo>
                  <a:pt x="248793" y="2430399"/>
                </a:lnTo>
                <a:lnTo>
                  <a:pt x="256032" y="2421636"/>
                </a:lnTo>
                <a:lnTo>
                  <a:pt x="259508" y="2410968"/>
                </a:lnTo>
                <a:close/>
              </a:path>
              <a:path extrusionOk="0" h="2437129" w="486409">
                <a:moveTo>
                  <a:pt x="113919" y="2311527"/>
                </a:moveTo>
                <a:lnTo>
                  <a:pt x="70104" y="2287524"/>
                </a:lnTo>
                <a:lnTo>
                  <a:pt x="71628" y="2337816"/>
                </a:lnTo>
                <a:lnTo>
                  <a:pt x="113919" y="2311527"/>
                </a:lnTo>
                <a:close/>
              </a:path>
              <a:path extrusionOk="0" h="2437129" w="486409">
                <a:moveTo>
                  <a:pt x="153005" y="2332939"/>
                </a:moveTo>
                <a:lnTo>
                  <a:pt x="113919" y="2311527"/>
                </a:lnTo>
                <a:lnTo>
                  <a:pt x="71628" y="2337816"/>
                </a:lnTo>
                <a:lnTo>
                  <a:pt x="70104" y="2287524"/>
                </a:lnTo>
                <a:lnTo>
                  <a:pt x="70104" y="2341460"/>
                </a:lnTo>
                <a:lnTo>
                  <a:pt x="94488" y="2339340"/>
                </a:lnTo>
                <a:lnTo>
                  <a:pt x="140208" y="2334768"/>
                </a:lnTo>
                <a:lnTo>
                  <a:pt x="153005" y="2332939"/>
                </a:lnTo>
                <a:close/>
              </a:path>
              <a:path extrusionOk="0" h="2437129" w="486409">
                <a:moveTo>
                  <a:pt x="428244" y="2230700"/>
                </a:moveTo>
                <a:lnTo>
                  <a:pt x="428244" y="2132076"/>
                </a:lnTo>
                <a:lnTo>
                  <a:pt x="426720" y="2138172"/>
                </a:lnTo>
                <a:lnTo>
                  <a:pt x="425196" y="2145792"/>
                </a:lnTo>
                <a:lnTo>
                  <a:pt x="422148" y="2151888"/>
                </a:lnTo>
                <a:lnTo>
                  <a:pt x="417576" y="2157984"/>
                </a:lnTo>
                <a:lnTo>
                  <a:pt x="413004" y="2165604"/>
                </a:lnTo>
                <a:lnTo>
                  <a:pt x="406908" y="2171700"/>
                </a:lnTo>
                <a:lnTo>
                  <a:pt x="400812" y="2179320"/>
                </a:lnTo>
                <a:lnTo>
                  <a:pt x="393192" y="2185416"/>
                </a:lnTo>
                <a:lnTo>
                  <a:pt x="374904" y="2200656"/>
                </a:lnTo>
                <a:lnTo>
                  <a:pt x="364236" y="2206752"/>
                </a:lnTo>
                <a:lnTo>
                  <a:pt x="352044" y="2214372"/>
                </a:lnTo>
                <a:lnTo>
                  <a:pt x="339852" y="2220468"/>
                </a:lnTo>
                <a:lnTo>
                  <a:pt x="312420" y="2232660"/>
                </a:lnTo>
                <a:lnTo>
                  <a:pt x="297180" y="2238756"/>
                </a:lnTo>
                <a:lnTo>
                  <a:pt x="280416" y="2244852"/>
                </a:lnTo>
                <a:lnTo>
                  <a:pt x="265176" y="2249424"/>
                </a:lnTo>
                <a:lnTo>
                  <a:pt x="246888" y="2255520"/>
                </a:lnTo>
                <a:lnTo>
                  <a:pt x="230124" y="2260092"/>
                </a:lnTo>
                <a:lnTo>
                  <a:pt x="211836" y="2264664"/>
                </a:lnTo>
                <a:lnTo>
                  <a:pt x="179215" y="2270937"/>
                </a:lnTo>
                <a:lnTo>
                  <a:pt x="113919" y="2311527"/>
                </a:lnTo>
                <a:lnTo>
                  <a:pt x="153005" y="2332939"/>
                </a:lnTo>
                <a:lnTo>
                  <a:pt x="182880" y="2328672"/>
                </a:lnTo>
                <a:lnTo>
                  <a:pt x="224028" y="2319528"/>
                </a:lnTo>
                <a:lnTo>
                  <a:pt x="263652" y="2310384"/>
                </a:lnTo>
                <a:lnTo>
                  <a:pt x="318516" y="2292096"/>
                </a:lnTo>
                <a:lnTo>
                  <a:pt x="381000" y="2263140"/>
                </a:lnTo>
                <a:lnTo>
                  <a:pt x="406908" y="2246376"/>
                </a:lnTo>
                <a:lnTo>
                  <a:pt x="420624" y="2237232"/>
                </a:lnTo>
                <a:lnTo>
                  <a:pt x="428244" y="2230700"/>
                </a:lnTo>
                <a:close/>
              </a:path>
            </a:pathLst>
          </a:custGeom>
          <a:solidFill>
            <a:srgbClr val="00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8685276" y="2638044"/>
            <a:ext cx="268605" cy="2418080"/>
          </a:xfrm>
          <a:custGeom>
            <a:rect b="b" l="l" r="r" t="t"/>
            <a:pathLst>
              <a:path extrusionOk="0" h="2418079" w="268604">
                <a:moveTo>
                  <a:pt x="259080" y="2135124"/>
                </a:moveTo>
                <a:lnTo>
                  <a:pt x="259080" y="217932"/>
                </a:lnTo>
                <a:lnTo>
                  <a:pt x="257556" y="207264"/>
                </a:lnTo>
                <a:lnTo>
                  <a:pt x="257556" y="195072"/>
                </a:lnTo>
                <a:lnTo>
                  <a:pt x="245364" y="150876"/>
                </a:lnTo>
                <a:lnTo>
                  <a:pt x="225552" y="111252"/>
                </a:lnTo>
                <a:lnTo>
                  <a:pt x="196596" y="77724"/>
                </a:lnTo>
                <a:lnTo>
                  <a:pt x="161544" y="48768"/>
                </a:lnTo>
                <a:lnTo>
                  <a:pt x="121920" y="25908"/>
                </a:lnTo>
                <a:lnTo>
                  <a:pt x="76200" y="9144"/>
                </a:lnTo>
                <a:lnTo>
                  <a:pt x="25908" y="1524"/>
                </a:lnTo>
                <a:lnTo>
                  <a:pt x="3048" y="0"/>
                </a:lnTo>
                <a:lnTo>
                  <a:pt x="0" y="57912"/>
                </a:lnTo>
                <a:lnTo>
                  <a:pt x="24384" y="57912"/>
                </a:lnTo>
                <a:lnTo>
                  <a:pt x="44196" y="60960"/>
                </a:lnTo>
                <a:lnTo>
                  <a:pt x="82296" y="71628"/>
                </a:lnTo>
                <a:lnTo>
                  <a:pt x="132588" y="96012"/>
                </a:lnTo>
                <a:lnTo>
                  <a:pt x="146304" y="108204"/>
                </a:lnTo>
                <a:lnTo>
                  <a:pt x="158496" y="118872"/>
                </a:lnTo>
                <a:lnTo>
                  <a:pt x="169164" y="132588"/>
                </a:lnTo>
                <a:lnTo>
                  <a:pt x="179832" y="144780"/>
                </a:lnTo>
                <a:lnTo>
                  <a:pt x="187452" y="160020"/>
                </a:lnTo>
                <a:lnTo>
                  <a:pt x="193548" y="173736"/>
                </a:lnTo>
                <a:lnTo>
                  <a:pt x="198120" y="188976"/>
                </a:lnTo>
                <a:lnTo>
                  <a:pt x="201168" y="205740"/>
                </a:lnTo>
                <a:lnTo>
                  <a:pt x="201168" y="2167128"/>
                </a:lnTo>
                <a:lnTo>
                  <a:pt x="211216" y="2162508"/>
                </a:lnTo>
                <a:lnTo>
                  <a:pt x="245411" y="2183939"/>
                </a:lnTo>
                <a:lnTo>
                  <a:pt x="245674" y="2192617"/>
                </a:lnTo>
                <a:lnTo>
                  <a:pt x="246888" y="2189988"/>
                </a:lnTo>
                <a:lnTo>
                  <a:pt x="252984" y="2168652"/>
                </a:lnTo>
                <a:lnTo>
                  <a:pt x="257556" y="2145792"/>
                </a:lnTo>
                <a:lnTo>
                  <a:pt x="259080" y="2135124"/>
                </a:lnTo>
                <a:close/>
              </a:path>
              <a:path extrusionOk="0" h="2418079" w="268604">
                <a:moveTo>
                  <a:pt x="191577" y="2174229"/>
                </a:moveTo>
                <a:lnTo>
                  <a:pt x="1524" y="2314956"/>
                </a:lnTo>
                <a:lnTo>
                  <a:pt x="51816" y="2337233"/>
                </a:lnTo>
                <a:lnTo>
                  <a:pt x="51816" y="2281428"/>
                </a:lnTo>
                <a:lnTo>
                  <a:pt x="60960" y="2278380"/>
                </a:lnTo>
                <a:lnTo>
                  <a:pt x="79248" y="2273808"/>
                </a:lnTo>
                <a:lnTo>
                  <a:pt x="97536" y="2266188"/>
                </a:lnTo>
                <a:lnTo>
                  <a:pt x="114322" y="2258552"/>
                </a:lnTo>
                <a:lnTo>
                  <a:pt x="129540" y="2247900"/>
                </a:lnTo>
                <a:lnTo>
                  <a:pt x="143256" y="2238756"/>
                </a:lnTo>
                <a:lnTo>
                  <a:pt x="156972" y="2226564"/>
                </a:lnTo>
                <a:lnTo>
                  <a:pt x="167640" y="2214372"/>
                </a:lnTo>
                <a:lnTo>
                  <a:pt x="178308" y="2200656"/>
                </a:lnTo>
                <a:lnTo>
                  <a:pt x="185928" y="2186940"/>
                </a:lnTo>
                <a:lnTo>
                  <a:pt x="191577" y="2174229"/>
                </a:lnTo>
                <a:close/>
              </a:path>
              <a:path extrusionOk="0" h="2418079" w="268604">
                <a:moveTo>
                  <a:pt x="245674" y="2192617"/>
                </a:moveTo>
                <a:lnTo>
                  <a:pt x="245411" y="2183939"/>
                </a:lnTo>
                <a:lnTo>
                  <a:pt x="240792" y="2173224"/>
                </a:lnTo>
                <a:lnTo>
                  <a:pt x="232457" y="2165842"/>
                </a:lnTo>
                <a:lnTo>
                  <a:pt x="222123" y="2162175"/>
                </a:lnTo>
                <a:lnTo>
                  <a:pt x="211216" y="2162508"/>
                </a:lnTo>
                <a:lnTo>
                  <a:pt x="201168" y="2167128"/>
                </a:lnTo>
                <a:lnTo>
                  <a:pt x="191577" y="2174229"/>
                </a:lnTo>
                <a:lnTo>
                  <a:pt x="185928" y="2186940"/>
                </a:lnTo>
                <a:lnTo>
                  <a:pt x="178308" y="2200656"/>
                </a:lnTo>
                <a:lnTo>
                  <a:pt x="167640" y="2214372"/>
                </a:lnTo>
                <a:lnTo>
                  <a:pt x="156972" y="2226564"/>
                </a:lnTo>
                <a:lnTo>
                  <a:pt x="143256" y="2238756"/>
                </a:lnTo>
                <a:lnTo>
                  <a:pt x="129540" y="2247900"/>
                </a:lnTo>
                <a:lnTo>
                  <a:pt x="114300" y="2258568"/>
                </a:lnTo>
                <a:lnTo>
                  <a:pt x="97536" y="2266188"/>
                </a:lnTo>
                <a:lnTo>
                  <a:pt x="79248" y="2273808"/>
                </a:lnTo>
                <a:lnTo>
                  <a:pt x="60960" y="2278380"/>
                </a:lnTo>
                <a:lnTo>
                  <a:pt x="51816" y="2281428"/>
                </a:lnTo>
                <a:lnTo>
                  <a:pt x="64008" y="2336292"/>
                </a:lnTo>
                <a:lnTo>
                  <a:pt x="70104" y="2334937"/>
                </a:lnTo>
                <a:lnTo>
                  <a:pt x="70104" y="2282952"/>
                </a:lnTo>
                <a:lnTo>
                  <a:pt x="114322" y="2302646"/>
                </a:lnTo>
                <a:lnTo>
                  <a:pt x="234696" y="2214372"/>
                </a:lnTo>
                <a:lnTo>
                  <a:pt x="236402" y="2212290"/>
                </a:lnTo>
                <a:lnTo>
                  <a:pt x="237744" y="2209800"/>
                </a:lnTo>
                <a:lnTo>
                  <a:pt x="245674" y="2192617"/>
                </a:lnTo>
                <a:close/>
              </a:path>
              <a:path extrusionOk="0" h="2418079" w="268604">
                <a:moveTo>
                  <a:pt x="268176" y="2390298"/>
                </a:moveTo>
                <a:lnTo>
                  <a:pt x="266319" y="2379345"/>
                </a:lnTo>
                <a:lnTo>
                  <a:pt x="260461" y="2370105"/>
                </a:lnTo>
                <a:lnTo>
                  <a:pt x="251460" y="2363724"/>
                </a:lnTo>
                <a:lnTo>
                  <a:pt x="135392" y="2312029"/>
                </a:lnTo>
                <a:lnTo>
                  <a:pt x="123444" y="2318004"/>
                </a:lnTo>
                <a:lnTo>
                  <a:pt x="100584" y="2327148"/>
                </a:lnTo>
                <a:lnTo>
                  <a:pt x="77724" y="2333244"/>
                </a:lnTo>
                <a:lnTo>
                  <a:pt x="64008" y="2336292"/>
                </a:lnTo>
                <a:lnTo>
                  <a:pt x="51816" y="2281428"/>
                </a:lnTo>
                <a:lnTo>
                  <a:pt x="51816" y="2337233"/>
                </a:lnTo>
                <a:lnTo>
                  <a:pt x="228600" y="2415540"/>
                </a:lnTo>
                <a:lnTo>
                  <a:pt x="239244" y="2417897"/>
                </a:lnTo>
                <a:lnTo>
                  <a:pt x="249745" y="2416111"/>
                </a:lnTo>
                <a:lnTo>
                  <a:pt x="258818" y="2410610"/>
                </a:lnTo>
                <a:lnTo>
                  <a:pt x="265176" y="2401824"/>
                </a:lnTo>
                <a:lnTo>
                  <a:pt x="268176" y="2390298"/>
                </a:lnTo>
                <a:close/>
              </a:path>
              <a:path extrusionOk="0" h="2418079" w="268604">
                <a:moveTo>
                  <a:pt x="114322" y="2302646"/>
                </a:moveTo>
                <a:lnTo>
                  <a:pt x="70104" y="2282952"/>
                </a:lnTo>
                <a:lnTo>
                  <a:pt x="74676" y="2331720"/>
                </a:lnTo>
                <a:lnTo>
                  <a:pt x="114322" y="2302646"/>
                </a:lnTo>
                <a:close/>
              </a:path>
              <a:path extrusionOk="0" h="2418079" w="268604">
                <a:moveTo>
                  <a:pt x="135392" y="2312029"/>
                </a:moveTo>
                <a:lnTo>
                  <a:pt x="114322" y="2302646"/>
                </a:lnTo>
                <a:lnTo>
                  <a:pt x="74676" y="2331720"/>
                </a:lnTo>
                <a:lnTo>
                  <a:pt x="70104" y="2282952"/>
                </a:lnTo>
                <a:lnTo>
                  <a:pt x="70104" y="2334937"/>
                </a:lnTo>
                <a:lnTo>
                  <a:pt x="77724" y="2333244"/>
                </a:lnTo>
                <a:lnTo>
                  <a:pt x="100584" y="2327148"/>
                </a:lnTo>
                <a:lnTo>
                  <a:pt x="123444" y="2318004"/>
                </a:lnTo>
                <a:lnTo>
                  <a:pt x="135392" y="2312029"/>
                </a:lnTo>
                <a:close/>
              </a:path>
              <a:path extrusionOk="0" h="2418079" w="268604">
                <a:moveTo>
                  <a:pt x="236402" y="2212290"/>
                </a:moveTo>
                <a:lnTo>
                  <a:pt x="234696" y="2214372"/>
                </a:lnTo>
                <a:lnTo>
                  <a:pt x="114322" y="2302646"/>
                </a:lnTo>
                <a:lnTo>
                  <a:pt x="135392" y="2312029"/>
                </a:lnTo>
                <a:lnTo>
                  <a:pt x="182880" y="2279904"/>
                </a:lnTo>
                <a:lnTo>
                  <a:pt x="213360" y="2247900"/>
                </a:lnTo>
                <a:lnTo>
                  <a:pt x="227076" y="2229612"/>
                </a:lnTo>
                <a:lnTo>
                  <a:pt x="236402" y="2212290"/>
                </a:lnTo>
                <a:close/>
              </a:path>
              <a:path extrusionOk="0" h="2418079" w="268604">
                <a:moveTo>
                  <a:pt x="201168" y="2167128"/>
                </a:moveTo>
                <a:lnTo>
                  <a:pt x="201168" y="2141220"/>
                </a:lnTo>
                <a:lnTo>
                  <a:pt x="196596" y="2157984"/>
                </a:lnTo>
                <a:lnTo>
                  <a:pt x="192024" y="2173224"/>
                </a:lnTo>
                <a:lnTo>
                  <a:pt x="191577" y="2174229"/>
                </a:lnTo>
                <a:lnTo>
                  <a:pt x="201168" y="2167128"/>
                </a:lnTo>
                <a:close/>
              </a:path>
              <a:path extrusionOk="0" h="2418079" w="268604">
                <a:moveTo>
                  <a:pt x="245745" y="2194941"/>
                </a:moveTo>
                <a:lnTo>
                  <a:pt x="245674" y="2192617"/>
                </a:lnTo>
                <a:lnTo>
                  <a:pt x="237744" y="2209800"/>
                </a:lnTo>
                <a:lnTo>
                  <a:pt x="236402" y="2212290"/>
                </a:lnTo>
                <a:lnTo>
                  <a:pt x="242077" y="2205370"/>
                </a:lnTo>
                <a:lnTo>
                  <a:pt x="245745" y="2194941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7239000" y="4724400"/>
            <a:ext cx="1447800" cy="469900"/>
          </a:xfrm>
          <a:custGeom>
            <a:rect b="b" l="l" r="r" t="t"/>
            <a:pathLst>
              <a:path extrusionOk="0" h="469900" w="1447800">
                <a:moveTo>
                  <a:pt x="0" y="0"/>
                </a:moveTo>
                <a:lnTo>
                  <a:pt x="0" y="469392"/>
                </a:lnTo>
                <a:lnTo>
                  <a:pt x="1447800" y="469392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42"/>
          <p:cNvSpPr/>
          <p:nvPr/>
        </p:nvSpPr>
        <p:spPr>
          <a:xfrm>
            <a:off x="7239000" y="4724400"/>
            <a:ext cx="1447800" cy="469900"/>
          </a:xfrm>
          <a:custGeom>
            <a:rect b="b" l="l" r="r" t="t"/>
            <a:pathLst>
              <a:path extrusionOk="0" h="469900" w="1447800">
                <a:moveTo>
                  <a:pt x="0" y="0"/>
                </a:moveTo>
                <a:lnTo>
                  <a:pt x="0" y="469391"/>
                </a:lnTo>
                <a:lnTo>
                  <a:pt x="1447799" y="469391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42"/>
          <p:cNvSpPr txBox="1"/>
          <p:nvPr/>
        </p:nvSpPr>
        <p:spPr>
          <a:xfrm>
            <a:off x="7239000" y="5334000"/>
            <a:ext cx="1447800" cy="469900"/>
          </a:xfrm>
          <a:prstGeom prst="rect">
            <a:avLst/>
          </a:prstGeom>
          <a:solidFill>
            <a:srgbClr val="CCFFCC"/>
          </a:solidFill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4489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3" name="Google Shape;493;p42"/>
          <p:cNvSpPr/>
          <p:nvPr/>
        </p:nvSpPr>
        <p:spPr>
          <a:xfrm>
            <a:off x="7239000" y="5943600"/>
            <a:ext cx="1447800" cy="469900"/>
          </a:xfrm>
          <a:custGeom>
            <a:rect b="b" l="l" r="r" t="t"/>
            <a:pathLst>
              <a:path extrusionOk="0" h="469900" w="1447800">
                <a:moveTo>
                  <a:pt x="0" y="0"/>
                </a:moveTo>
                <a:lnTo>
                  <a:pt x="0" y="469392"/>
                </a:lnTo>
                <a:lnTo>
                  <a:pt x="1447800" y="469392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2"/>
          <p:cNvSpPr/>
          <p:nvPr/>
        </p:nvSpPr>
        <p:spPr>
          <a:xfrm>
            <a:off x="7239000" y="5943600"/>
            <a:ext cx="1447800" cy="469900"/>
          </a:xfrm>
          <a:custGeom>
            <a:rect b="b" l="l" r="r" t="t"/>
            <a:pathLst>
              <a:path extrusionOk="0" h="469900" w="1447800">
                <a:moveTo>
                  <a:pt x="0" y="0"/>
                </a:moveTo>
                <a:lnTo>
                  <a:pt x="0" y="469391"/>
                </a:lnTo>
                <a:lnTo>
                  <a:pt x="1447799" y="469391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6401813" y="4720842"/>
            <a:ext cx="757555" cy="161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4945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77825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42"/>
          <p:cNvSpPr txBox="1"/>
          <p:nvPr/>
        </p:nvSpPr>
        <p:spPr>
          <a:xfrm>
            <a:off x="1755139" y="3889348"/>
            <a:ext cx="307467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xPtr = NULL;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91948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numPtr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2000">
                <a:solidFill>
                  <a:srgbClr val="A5002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 sz="2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lang="en-US" sz="2000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chPtr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2000">
                <a:solidFill>
                  <a:srgbClr val="A5002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 sz="2000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lang="en-US" sz="20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xPtr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2000">
                <a:solidFill>
                  <a:srgbClr val="A5002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 sz="20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42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2"/>
          <p:cNvSpPr txBox="1"/>
          <p:nvPr/>
        </p:nvSpPr>
        <p:spPr>
          <a:xfrm>
            <a:off x="1230702" y="230479"/>
            <a:ext cx="7772400" cy="627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bước sử dụng con trỏ (tiếp)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3"/>
          <p:cNvSpPr txBox="1"/>
          <p:nvPr/>
        </p:nvSpPr>
        <p:spPr>
          <a:xfrm>
            <a:off x="916938" y="1624075"/>
            <a:ext cx="6245861" cy="443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Bước 4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>
                <a:solidFill>
                  <a:srgbClr val="996500"/>
                </a:solidFill>
                <a:latin typeface="Arial"/>
                <a:ea typeface="Arial"/>
                <a:cs typeface="Arial"/>
                <a:sym typeface="Arial"/>
              </a:rPr>
              <a:t>Khử tham chiếu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trỏ</a:t>
            </a:r>
            <a:endParaRPr/>
          </a:p>
        </p:txBody>
      </p:sp>
      <p:sp>
        <p:nvSpPr>
          <p:cNvPr id="504" name="Google Shape;504;p43"/>
          <p:cNvSpPr txBox="1"/>
          <p:nvPr/>
        </p:nvSpPr>
        <p:spPr>
          <a:xfrm>
            <a:off x="1755139" y="3431538"/>
            <a:ext cx="63627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 </a:t>
            </a: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endParaRPr sz="2000">
              <a:solidFill>
                <a:srgbClr val="833C0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Google Shape;505;p43"/>
          <p:cNvSpPr txBox="1"/>
          <p:nvPr/>
        </p:nvSpPr>
        <p:spPr>
          <a:xfrm>
            <a:off x="2669685" y="3431538"/>
            <a:ext cx="216027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numPtr = NULL;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*chPtr = NULL;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Google Shape;506;p43"/>
          <p:cNvSpPr txBox="1"/>
          <p:nvPr/>
        </p:nvSpPr>
        <p:spPr>
          <a:xfrm>
            <a:off x="1755139" y="2364739"/>
            <a:ext cx="231267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num;  </a:t>
            </a: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 = ‘A’;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1755139" y="2974338"/>
            <a:ext cx="12458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1755139" y="3889348"/>
            <a:ext cx="307467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xPtr = NULL;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91948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numPtr = &amp;num;  chPtr = &amp;ch;  xPtr = &amp;x;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1755139" y="5641337"/>
            <a:ext cx="261747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C32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xPtr = 0.25;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C32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numPtr = </a:t>
            </a:r>
            <a:r>
              <a:rPr b="1" lang="en-US" sz="2000">
                <a:solidFill>
                  <a:srgbClr val="CC32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chPtr;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43"/>
          <p:cNvSpPr txBox="1"/>
          <p:nvPr/>
        </p:nvSpPr>
        <p:spPr>
          <a:xfrm>
            <a:off x="7162800" y="4800600"/>
            <a:ext cx="1447800" cy="469900"/>
          </a:xfrm>
          <a:prstGeom prst="rect">
            <a:avLst/>
          </a:prstGeom>
          <a:solidFill>
            <a:srgbClr val="FFCCFF"/>
          </a:solidFill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65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43"/>
          <p:cNvSpPr/>
          <p:nvPr/>
        </p:nvSpPr>
        <p:spPr>
          <a:xfrm>
            <a:off x="7162800" y="5410200"/>
            <a:ext cx="1447800" cy="469900"/>
          </a:xfrm>
          <a:custGeom>
            <a:rect b="b" l="l" r="r" t="t"/>
            <a:pathLst>
              <a:path extrusionOk="0" h="469900" w="1447800">
                <a:moveTo>
                  <a:pt x="0" y="0"/>
                </a:moveTo>
                <a:lnTo>
                  <a:pt x="0" y="469392"/>
                </a:lnTo>
                <a:lnTo>
                  <a:pt x="1447800" y="469392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3"/>
          <p:cNvSpPr/>
          <p:nvPr/>
        </p:nvSpPr>
        <p:spPr>
          <a:xfrm>
            <a:off x="7162800" y="5410200"/>
            <a:ext cx="1447800" cy="469900"/>
          </a:xfrm>
          <a:custGeom>
            <a:rect b="b" l="l" r="r" t="t"/>
            <a:pathLst>
              <a:path extrusionOk="0" h="469900" w="1447800">
                <a:moveTo>
                  <a:pt x="0" y="0"/>
                </a:moveTo>
                <a:lnTo>
                  <a:pt x="0" y="469391"/>
                </a:lnTo>
                <a:lnTo>
                  <a:pt x="1447799" y="469391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7599677" y="5412737"/>
            <a:ext cx="57467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Google Shape;514;p43"/>
          <p:cNvSpPr/>
          <p:nvPr/>
        </p:nvSpPr>
        <p:spPr>
          <a:xfrm>
            <a:off x="7162800" y="6019800"/>
            <a:ext cx="1447800" cy="469900"/>
          </a:xfrm>
          <a:custGeom>
            <a:rect b="b" l="l" r="r" t="t"/>
            <a:pathLst>
              <a:path extrusionOk="0" h="469900" w="1447800">
                <a:moveTo>
                  <a:pt x="0" y="0"/>
                </a:moveTo>
                <a:lnTo>
                  <a:pt x="0" y="469392"/>
                </a:lnTo>
                <a:lnTo>
                  <a:pt x="1447800" y="469392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3"/>
          <p:cNvSpPr/>
          <p:nvPr/>
        </p:nvSpPr>
        <p:spPr>
          <a:xfrm>
            <a:off x="7162800" y="6019800"/>
            <a:ext cx="1447800" cy="469900"/>
          </a:xfrm>
          <a:custGeom>
            <a:rect b="b" l="l" r="r" t="t"/>
            <a:pathLst>
              <a:path extrusionOk="0" h="469900" w="1447800">
                <a:moveTo>
                  <a:pt x="0" y="0"/>
                </a:moveTo>
                <a:lnTo>
                  <a:pt x="0" y="469391"/>
                </a:lnTo>
                <a:lnTo>
                  <a:pt x="1447799" y="469391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3"/>
          <p:cNvSpPr txBox="1"/>
          <p:nvPr/>
        </p:nvSpPr>
        <p:spPr>
          <a:xfrm>
            <a:off x="7508237" y="6022337"/>
            <a:ext cx="75755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6325613" y="4797042"/>
            <a:ext cx="757555" cy="161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4945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77825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7162800" y="2514600"/>
            <a:ext cx="1447800" cy="379730"/>
          </a:xfrm>
          <a:prstGeom prst="rect">
            <a:avLst/>
          </a:prstGeom>
          <a:solidFill>
            <a:srgbClr val="FF00FF"/>
          </a:solidFill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&amp;num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43"/>
          <p:cNvSpPr txBox="1"/>
          <p:nvPr/>
        </p:nvSpPr>
        <p:spPr>
          <a:xfrm>
            <a:off x="7162800" y="3124200"/>
            <a:ext cx="1447800" cy="379730"/>
          </a:xfrm>
          <a:prstGeom prst="rect">
            <a:avLst/>
          </a:prstGeom>
          <a:solidFill>
            <a:srgbClr val="00CC00"/>
          </a:solidFill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19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&amp;ch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Google Shape;520;p43"/>
          <p:cNvSpPr txBox="1"/>
          <p:nvPr/>
        </p:nvSpPr>
        <p:spPr>
          <a:xfrm>
            <a:off x="7162800" y="3733800"/>
            <a:ext cx="1447800" cy="379730"/>
          </a:xfrm>
          <a:prstGeom prst="rect">
            <a:avLst/>
          </a:prstGeom>
          <a:solidFill>
            <a:srgbClr val="0000FF"/>
          </a:solidFill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43"/>
          <p:cNvSpPr txBox="1"/>
          <p:nvPr/>
        </p:nvSpPr>
        <p:spPr>
          <a:xfrm>
            <a:off x="5778490" y="2511043"/>
            <a:ext cx="1306195" cy="161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numPtr: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82880" lvl="0" marL="376555" marR="6350" rtl="0" algn="l">
              <a:lnSpc>
                <a:spcPct val="16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chPtr:  xPtr: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p43"/>
          <p:cNvSpPr/>
          <p:nvPr/>
        </p:nvSpPr>
        <p:spPr>
          <a:xfrm>
            <a:off x="8610600" y="3933444"/>
            <a:ext cx="715010" cy="2440940"/>
          </a:xfrm>
          <a:custGeom>
            <a:rect b="b" l="l" r="r" t="t"/>
            <a:pathLst>
              <a:path extrusionOk="0" h="2440940" w="715009">
                <a:moveTo>
                  <a:pt x="708660" y="2156460"/>
                </a:moveTo>
                <a:lnTo>
                  <a:pt x="708660" y="187452"/>
                </a:lnTo>
                <a:lnTo>
                  <a:pt x="702564" y="175260"/>
                </a:lnTo>
                <a:lnTo>
                  <a:pt x="684276" y="150876"/>
                </a:lnTo>
                <a:lnTo>
                  <a:pt x="673608" y="140208"/>
                </a:lnTo>
                <a:lnTo>
                  <a:pt x="659892" y="131064"/>
                </a:lnTo>
                <a:lnTo>
                  <a:pt x="646176" y="120396"/>
                </a:lnTo>
                <a:lnTo>
                  <a:pt x="632460" y="111252"/>
                </a:lnTo>
                <a:lnTo>
                  <a:pt x="615696" y="103632"/>
                </a:lnTo>
                <a:lnTo>
                  <a:pt x="597408" y="94488"/>
                </a:lnTo>
                <a:lnTo>
                  <a:pt x="559308" y="79248"/>
                </a:lnTo>
                <a:lnTo>
                  <a:pt x="492252" y="56388"/>
                </a:lnTo>
                <a:lnTo>
                  <a:pt x="416052" y="38100"/>
                </a:lnTo>
                <a:lnTo>
                  <a:pt x="330708" y="24384"/>
                </a:lnTo>
                <a:lnTo>
                  <a:pt x="269748" y="15240"/>
                </a:lnTo>
                <a:lnTo>
                  <a:pt x="173736" y="6096"/>
                </a:lnTo>
                <a:lnTo>
                  <a:pt x="135636" y="4373"/>
                </a:lnTo>
                <a:lnTo>
                  <a:pt x="71628" y="1590"/>
                </a:lnTo>
                <a:lnTo>
                  <a:pt x="0" y="0"/>
                </a:lnTo>
                <a:lnTo>
                  <a:pt x="0" y="57912"/>
                </a:lnTo>
                <a:lnTo>
                  <a:pt x="71628" y="57981"/>
                </a:lnTo>
                <a:lnTo>
                  <a:pt x="137160" y="60960"/>
                </a:lnTo>
                <a:lnTo>
                  <a:pt x="169164" y="64008"/>
                </a:lnTo>
                <a:lnTo>
                  <a:pt x="201168" y="65532"/>
                </a:lnTo>
                <a:lnTo>
                  <a:pt x="233934" y="68656"/>
                </a:lnTo>
                <a:lnTo>
                  <a:pt x="294132" y="76200"/>
                </a:lnTo>
                <a:lnTo>
                  <a:pt x="405384" y="94488"/>
                </a:lnTo>
                <a:lnTo>
                  <a:pt x="454152" y="106680"/>
                </a:lnTo>
                <a:lnTo>
                  <a:pt x="499872" y="118872"/>
                </a:lnTo>
                <a:lnTo>
                  <a:pt x="539496" y="132588"/>
                </a:lnTo>
                <a:lnTo>
                  <a:pt x="557784" y="140208"/>
                </a:lnTo>
                <a:lnTo>
                  <a:pt x="574548" y="146304"/>
                </a:lnTo>
                <a:lnTo>
                  <a:pt x="617220" y="169164"/>
                </a:lnTo>
                <a:lnTo>
                  <a:pt x="649224" y="199644"/>
                </a:lnTo>
                <a:lnTo>
                  <a:pt x="653796" y="205740"/>
                </a:lnTo>
                <a:lnTo>
                  <a:pt x="655320" y="208788"/>
                </a:lnTo>
                <a:lnTo>
                  <a:pt x="655320" y="207264"/>
                </a:lnTo>
                <a:lnTo>
                  <a:pt x="656844" y="211836"/>
                </a:lnTo>
                <a:lnTo>
                  <a:pt x="656844" y="2215591"/>
                </a:lnTo>
                <a:lnTo>
                  <a:pt x="662940" y="2211324"/>
                </a:lnTo>
                <a:lnTo>
                  <a:pt x="675132" y="2202180"/>
                </a:lnTo>
                <a:lnTo>
                  <a:pt x="696468" y="2177796"/>
                </a:lnTo>
                <a:lnTo>
                  <a:pt x="704088" y="2165604"/>
                </a:lnTo>
                <a:lnTo>
                  <a:pt x="708660" y="2156460"/>
                </a:lnTo>
                <a:close/>
              </a:path>
              <a:path extrusionOk="0" h="2440940" w="715009">
                <a:moveTo>
                  <a:pt x="255174" y="2206990"/>
                </a:moveTo>
                <a:lnTo>
                  <a:pt x="251460" y="2196084"/>
                </a:lnTo>
                <a:lnTo>
                  <a:pt x="243982" y="2188440"/>
                </a:lnTo>
                <a:lnTo>
                  <a:pt x="233934" y="2184082"/>
                </a:lnTo>
                <a:lnTo>
                  <a:pt x="222742" y="2183439"/>
                </a:lnTo>
                <a:lnTo>
                  <a:pt x="211836" y="2186940"/>
                </a:lnTo>
                <a:lnTo>
                  <a:pt x="0" y="2314956"/>
                </a:lnTo>
                <a:lnTo>
                  <a:pt x="56388" y="2346723"/>
                </a:lnTo>
                <a:lnTo>
                  <a:pt x="56388" y="2286000"/>
                </a:lnTo>
                <a:lnTo>
                  <a:pt x="70104" y="2285933"/>
                </a:lnTo>
                <a:lnTo>
                  <a:pt x="135636" y="2282952"/>
                </a:lnTo>
                <a:lnTo>
                  <a:pt x="242316" y="2235708"/>
                </a:lnTo>
                <a:lnTo>
                  <a:pt x="254889" y="2218182"/>
                </a:lnTo>
                <a:lnTo>
                  <a:pt x="255174" y="2206990"/>
                </a:lnTo>
                <a:close/>
              </a:path>
              <a:path extrusionOk="0" h="2440940" w="715009">
                <a:moveTo>
                  <a:pt x="168305" y="2279982"/>
                </a:moveTo>
                <a:lnTo>
                  <a:pt x="135636" y="2282952"/>
                </a:lnTo>
                <a:lnTo>
                  <a:pt x="103632" y="2284476"/>
                </a:lnTo>
                <a:lnTo>
                  <a:pt x="70104" y="2285933"/>
                </a:lnTo>
                <a:lnTo>
                  <a:pt x="56388" y="2286000"/>
                </a:lnTo>
                <a:lnTo>
                  <a:pt x="57912" y="2342388"/>
                </a:lnTo>
                <a:lnTo>
                  <a:pt x="71628" y="2342388"/>
                </a:lnTo>
                <a:lnTo>
                  <a:pt x="71628" y="2289048"/>
                </a:lnTo>
                <a:lnTo>
                  <a:pt x="113503" y="2312765"/>
                </a:lnTo>
                <a:lnTo>
                  <a:pt x="168305" y="2279982"/>
                </a:lnTo>
                <a:close/>
              </a:path>
              <a:path extrusionOk="0" h="2440940" w="715009">
                <a:moveTo>
                  <a:pt x="257984" y="2415301"/>
                </a:moveTo>
                <a:lnTo>
                  <a:pt x="257175" y="2404110"/>
                </a:lnTo>
                <a:lnTo>
                  <a:pt x="252364" y="2394061"/>
                </a:lnTo>
                <a:lnTo>
                  <a:pt x="243840" y="2386584"/>
                </a:lnTo>
                <a:lnTo>
                  <a:pt x="158922" y="2338489"/>
                </a:lnTo>
                <a:lnTo>
                  <a:pt x="135636" y="2339538"/>
                </a:lnTo>
                <a:lnTo>
                  <a:pt x="103632" y="2340933"/>
                </a:lnTo>
                <a:lnTo>
                  <a:pt x="71628" y="2342388"/>
                </a:lnTo>
                <a:lnTo>
                  <a:pt x="57912" y="2342388"/>
                </a:lnTo>
                <a:lnTo>
                  <a:pt x="56388" y="2286000"/>
                </a:lnTo>
                <a:lnTo>
                  <a:pt x="56388" y="2346723"/>
                </a:lnTo>
                <a:lnTo>
                  <a:pt x="216408" y="2436876"/>
                </a:lnTo>
                <a:lnTo>
                  <a:pt x="227076" y="2440352"/>
                </a:lnTo>
                <a:lnTo>
                  <a:pt x="237744" y="2439543"/>
                </a:lnTo>
                <a:lnTo>
                  <a:pt x="247269" y="2434732"/>
                </a:lnTo>
                <a:lnTo>
                  <a:pt x="254508" y="2426208"/>
                </a:lnTo>
                <a:lnTo>
                  <a:pt x="257984" y="2415301"/>
                </a:lnTo>
                <a:close/>
              </a:path>
              <a:path extrusionOk="0" h="2440940" w="715009">
                <a:moveTo>
                  <a:pt x="113503" y="2312765"/>
                </a:moveTo>
                <a:lnTo>
                  <a:pt x="71628" y="2289048"/>
                </a:lnTo>
                <a:lnTo>
                  <a:pt x="71628" y="2337816"/>
                </a:lnTo>
                <a:lnTo>
                  <a:pt x="113503" y="2312765"/>
                </a:lnTo>
                <a:close/>
              </a:path>
              <a:path extrusionOk="0" h="2440940" w="715009">
                <a:moveTo>
                  <a:pt x="158922" y="2338489"/>
                </a:moveTo>
                <a:lnTo>
                  <a:pt x="113503" y="2312765"/>
                </a:lnTo>
                <a:lnTo>
                  <a:pt x="71628" y="2337816"/>
                </a:lnTo>
                <a:lnTo>
                  <a:pt x="71628" y="2342388"/>
                </a:lnTo>
                <a:lnTo>
                  <a:pt x="105156" y="2340864"/>
                </a:lnTo>
                <a:lnTo>
                  <a:pt x="140208" y="2339340"/>
                </a:lnTo>
                <a:lnTo>
                  <a:pt x="158922" y="2338489"/>
                </a:lnTo>
                <a:close/>
              </a:path>
              <a:path extrusionOk="0" h="2440940" w="715009">
                <a:moveTo>
                  <a:pt x="655624" y="2134514"/>
                </a:moveTo>
                <a:lnTo>
                  <a:pt x="652272" y="2141220"/>
                </a:lnTo>
                <a:lnTo>
                  <a:pt x="647700" y="2147316"/>
                </a:lnTo>
                <a:lnTo>
                  <a:pt x="641604" y="2153412"/>
                </a:lnTo>
                <a:lnTo>
                  <a:pt x="635508" y="2161032"/>
                </a:lnTo>
                <a:lnTo>
                  <a:pt x="626364" y="2167128"/>
                </a:lnTo>
                <a:lnTo>
                  <a:pt x="615696" y="2174748"/>
                </a:lnTo>
                <a:lnTo>
                  <a:pt x="603504" y="2182368"/>
                </a:lnTo>
                <a:lnTo>
                  <a:pt x="589788" y="2189988"/>
                </a:lnTo>
                <a:lnTo>
                  <a:pt x="574548" y="2197608"/>
                </a:lnTo>
                <a:lnTo>
                  <a:pt x="557784" y="2205228"/>
                </a:lnTo>
                <a:lnTo>
                  <a:pt x="539496" y="2211324"/>
                </a:lnTo>
                <a:lnTo>
                  <a:pt x="519684" y="2218944"/>
                </a:lnTo>
                <a:lnTo>
                  <a:pt x="477012" y="2231136"/>
                </a:lnTo>
                <a:lnTo>
                  <a:pt x="429768" y="2243328"/>
                </a:lnTo>
                <a:lnTo>
                  <a:pt x="377952" y="2253996"/>
                </a:lnTo>
                <a:lnTo>
                  <a:pt x="263652" y="2272284"/>
                </a:lnTo>
                <a:lnTo>
                  <a:pt x="201168" y="2278380"/>
                </a:lnTo>
                <a:lnTo>
                  <a:pt x="169164" y="2279904"/>
                </a:lnTo>
                <a:lnTo>
                  <a:pt x="168305" y="2279982"/>
                </a:lnTo>
                <a:lnTo>
                  <a:pt x="113503" y="2312765"/>
                </a:lnTo>
                <a:lnTo>
                  <a:pt x="158922" y="2338489"/>
                </a:lnTo>
                <a:lnTo>
                  <a:pt x="173736" y="2337816"/>
                </a:lnTo>
                <a:lnTo>
                  <a:pt x="239268" y="2331720"/>
                </a:lnTo>
                <a:lnTo>
                  <a:pt x="301752" y="2324100"/>
                </a:lnTo>
                <a:lnTo>
                  <a:pt x="330708" y="2319528"/>
                </a:lnTo>
                <a:lnTo>
                  <a:pt x="361188" y="2314956"/>
                </a:lnTo>
                <a:lnTo>
                  <a:pt x="388620" y="2310384"/>
                </a:lnTo>
                <a:lnTo>
                  <a:pt x="416052" y="2304288"/>
                </a:lnTo>
                <a:lnTo>
                  <a:pt x="443484" y="2299716"/>
                </a:lnTo>
                <a:lnTo>
                  <a:pt x="467868" y="2293620"/>
                </a:lnTo>
                <a:lnTo>
                  <a:pt x="492252" y="2286000"/>
                </a:lnTo>
                <a:lnTo>
                  <a:pt x="516636" y="2279904"/>
                </a:lnTo>
                <a:lnTo>
                  <a:pt x="580644" y="2257044"/>
                </a:lnTo>
                <a:lnTo>
                  <a:pt x="617220" y="2240280"/>
                </a:lnTo>
                <a:lnTo>
                  <a:pt x="655320" y="2216658"/>
                </a:lnTo>
                <a:lnTo>
                  <a:pt x="655320" y="2136648"/>
                </a:lnTo>
                <a:lnTo>
                  <a:pt x="655624" y="2134514"/>
                </a:lnTo>
                <a:close/>
              </a:path>
              <a:path extrusionOk="0" h="2440940" w="715009">
                <a:moveTo>
                  <a:pt x="656844" y="211836"/>
                </a:moveTo>
                <a:lnTo>
                  <a:pt x="655320" y="207264"/>
                </a:lnTo>
                <a:lnTo>
                  <a:pt x="655701" y="209550"/>
                </a:lnTo>
                <a:lnTo>
                  <a:pt x="656844" y="211836"/>
                </a:lnTo>
                <a:close/>
              </a:path>
              <a:path extrusionOk="0" h="2440940" w="715009">
                <a:moveTo>
                  <a:pt x="655701" y="209550"/>
                </a:moveTo>
                <a:lnTo>
                  <a:pt x="655320" y="207264"/>
                </a:lnTo>
                <a:lnTo>
                  <a:pt x="655320" y="208788"/>
                </a:lnTo>
                <a:lnTo>
                  <a:pt x="655701" y="209550"/>
                </a:lnTo>
                <a:close/>
              </a:path>
              <a:path extrusionOk="0" h="2440940" w="715009">
                <a:moveTo>
                  <a:pt x="656844" y="2132076"/>
                </a:moveTo>
                <a:lnTo>
                  <a:pt x="655624" y="2134514"/>
                </a:lnTo>
                <a:lnTo>
                  <a:pt x="655320" y="2136648"/>
                </a:lnTo>
                <a:lnTo>
                  <a:pt x="656844" y="2132076"/>
                </a:lnTo>
                <a:close/>
              </a:path>
              <a:path extrusionOk="0" h="2440940" w="715009">
                <a:moveTo>
                  <a:pt x="656844" y="2215591"/>
                </a:moveTo>
                <a:lnTo>
                  <a:pt x="656844" y="2132076"/>
                </a:lnTo>
                <a:lnTo>
                  <a:pt x="655320" y="2136648"/>
                </a:lnTo>
                <a:lnTo>
                  <a:pt x="655320" y="2216658"/>
                </a:lnTo>
                <a:lnTo>
                  <a:pt x="656844" y="2215591"/>
                </a:lnTo>
                <a:close/>
              </a:path>
              <a:path extrusionOk="0" h="2440940" w="715009">
                <a:moveTo>
                  <a:pt x="656844" y="2132076"/>
                </a:moveTo>
                <a:lnTo>
                  <a:pt x="656844" y="2125980"/>
                </a:lnTo>
                <a:lnTo>
                  <a:pt x="655624" y="2134514"/>
                </a:lnTo>
                <a:lnTo>
                  <a:pt x="656844" y="2132076"/>
                </a:lnTo>
                <a:close/>
              </a:path>
              <a:path extrusionOk="0" h="2440940" w="715009">
                <a:moveTo>
                  <a:pt x="656844" y="216408"/>
                </a:moveTo>
                <a:lnTo>
                  <a:pt x="656844" y="211836"/>
                </a:lnTo>
                <a:lnTo>
                  <a:pt x="655701" y="209550"/>
                </a:lnTo>
                <a:lnTo>
                  <a:pt x="656844" y="216408"/>
                </a:lnTo>
                <a:close/>
              </a:path>
              <a:path extrusionOk="0" h="2440940" w="715009">
                <a:moveTo>
                  <a:pt x="713232" y="2139696"/>
                </a:moveTo>
                <a:lnTo>
                  <a:pt x="713232" y="204216"/>
                </a:lnTo>
                <a:lnTo>
                  <a:pt x="711708" y="202692"/>
                </a:lnTo>
                <a:lnTo>
                  <a:pt x="710184" y="192024"/>
                </a:lnTo>
                <a:lnTo>
                  <a:pt x="708660" y="190500"/>
                </a:lnTo>
                <a:lnTo>
                  <a:pt x="708660" y="2153412"/>
                </a:lnTo>
                <a:lnTo>
                  <a:pt x="710184" y="2151888"/>
                </a:lnTo>
                <a:lnTo>
                  <a:pt x="711708" y="2141220"/>
                </a:lnTo>
                <a:lnTo>
                  <a:pt x="713232" y="2139696"/>
                </a:lnTo>
                <a:close/>
              </a:path>
              <a:path extrusionOk="0" h="2440940" w="715009">
                <a:moveTo>
                  <a:pt x="714756" y="2124456"/>
                </a:moveTo>
                <a:lnTo>
                  <a:pt x="714756" y="216408"/>
                </a:lnTo>
                <a:lnTo>
                  <a:pt x="713232" y="207264"/>
                </a:lnTo>
                <a:lnTo>
                  <a:pt x="713232" y="2136648"/>
                </a:lnTo>
                <a:lnTo>
                  <a:pt x="714756" y="212445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3"/>
          <p:cNvSpPr/>
          <p:nvPr/>
        </p:nvSpPr>
        <p:spPr>
          <a:xfrm>
            <a:off x="8610600" y="3323844"/>
            <a:ext cx="486409" cy="2437130"/>
          </a:xfrm>
          <a:custGeom>
            <a:rect b="b" l="l" r="r" t="t"/>
            <a:pathLst>
              <a:path extrusionOk="0" h="2437129" w="486409">
                <a:moveTo>
                  <a:pt x="486156" y="2124456"/>
                </a:moveTo>
                <a:lnTo>
                  <a:pt x="486156" y="217932"/>
                </a:lnTo>
                <a:lnTo>
                  <a:pt x="484632" y="204216"/>
                </a:lnTo>
                <a:lnTo>
                  <a:pt x="481584" y="192024"/>
                </a:lnTo>
                <a:lnTo>
                  <a:pt x="478536" y="178308"/>
                </a:lnTo>
                <a:lnTo>
                  <a:pt x="472440" y="167640"/>
                </a:lnTo>
                <a:lnTo>
                  <a:pt x="466344" y="155448"/>
                </a:lnTo>
                <a:lnTo>
                  <a:pt x="458724" y="144780"/>
                </a:lnTo>
                <a:lnTo>
                  <a:pt x="429768" y="114300"/>
                </a:lnTo>
                <a:lnTo>
                  <a:pt x="365760" y="73152"/>
                </a:lnTo>
                <a:lnTo>
                  <a:pt x="348996" y="65532"/>
                </a:lnTo>
                <a:lnTo>
                  <a:pt x="333756" y="57912"/>
                </a:lnTo>
                <a:lnTo>
                  <a:pt x="263652" y="33528"/>
                </a:lnTo>
                <a:lnTo>
                  <a:pt x="224028" y="24384"/>
                </a:lnTo>
                <a:lnTo>
                  <a:pt x="182880" y="15240"/>
                </a:lnTo>
                <a:lnTo>
                  <a:pt x="138684" y="9144"/>
                </a:lnTo>
                <a:lnTo>
                  <a:pt x="94488" y="4572"/>
                </a:lnTo>
                <a:lnTo>
                  <a:pt x="47244" y="1524"/>
                </a:lnTo>
                <a:lnTo>
                  <a:pt x="0" y="0"/>
                </a:lnTo>
                <a:lnTo>
                  <a:pt x="0" y="57912"/>
                </a:lnTo>
                <a:lnTo>
                  <a:pt x="47244" y="58017"/>
                </a:lnTo>
                <a:lnTo>
                  <a:pt x="89916" y="60960"/>
                </a:lnTo>
                <a:lnTo>
                  <a:pt x="132588" y="65532"/>
                </a:lnTo>
                <a:lnTo>
                  <a:pt x="173736" y="71628"/>
                </a:lnTo>
                <a:lnTo>
                  <a:pt x="211836" y="79248"/>
                </a:lnTo>
                <a:lnTo>
                  <a:pt x="265176" y="94488"/>
                </a:lnTo>
                <a:lnTo>
                  <a:pt x="281940" y="99060"/>
                </a:lnTo>
                <a:lnTo>
                  <a:pt x="327660" y="117348"/>
                </a:lnTo>
                <a:lnTo>
                  <a:pt x="339852" y="123444"/>
                </a:lnTo>
                <a:lnTo>
                  <a:pt x="352044" y="131064"/>
                </a:lnTo>
                <a:lnTo>
                  <a:pt x="364236" y="137160"/>
                </a:lnTo>
                <a:lnTo>
                  <a:pt x="385572" y="152400"/>
                </a:lnTo>
                <a:lnTo>
                  <a:pt x="394716" y="158496"/>
                </a:lnTo>
                <a:lnTo>
                  <a:pt x="402336" y="166116"/>
                </a:lnTo>
                <a:lnTo>
                  <a:pt x="414528" y="181356"/>
                </a:lnTo>
                <a:lnTo>
                  <a:pt x="419100" y="187452"/>
                </a:lnTo>
                <a:lnTo>
                  <a:pt x="422148" y="195072"/>
                </a:lnTo>
                <a:lnTo>
                  <a:pt x="425196" y="201168"/>
                </a:lnTo>
                <a:lnTo>
                  <a:pt x="426720" y="208788"/>
                </a:lnTo>
                <a:lnTo>
                  <a:pt x="428244" y="214884"/>
                </a:lnTo>
                <a:lnTo>
                  <a:pt x="428244" y="2230700"/>
                </a:lnTo>
                <a:lnTo>
                  <a:pt x="460248" y="2197608"/>
                </a:lnTo>
                <a:lnTo>
                  <a:pt x="478536" y="2161032"/>
                </a:lnTo>
                <a:lnTo>
                  <a:pt x="483108" y="2148840"/>
                </a:lnTo>
                <a:lnTo>
                  <a:pt x="484632" y="2135124"/>
                </a:lnTo>
                <a:lnTo>
                  <a:pt x="486156" y="2124456"/>
                </a:lnTo>
                <a:close/>
              </a:path>
              <a:path extrusionOk="0" h="2437129" w="486409">
                <a:moveTo>
                  <a:pt x="253650" y="2203727"/>
                </a:moveTo>
                <a:lnTo>
                  <a:pt x="249936" y="2193036"/>
                </a:lnTo>
                <a:lnTo>
                  <a:pt x="241815" y="2184749"/>
                </a:lnTo>
                <a:lnTo>
                  <a:pt x="231838" y="2180463"/>
                </a:lnTo>
                <a:lnTo>
                  <a:pt x="221003" y="2180177"/>
                </a:lnTo>
                <a:lnTo>
                  <a:pt x="210312" y="2183892"/>
                </a:lnTo>
                <a:lnTo>
                  <a:pt x="0" y="2314956"/>
                </a:lnTo>
                <a:lnTo>
                  <a:pt x="54864" y="2344881"/>
                </a:lnTo>
                <a:lnTo>
                  <a:pt x="54864" y="2284476"/>
                </a:lnTo>
                <a:lnTo>
                  <a:pt x="88392" y="2282952"/>
                </a:lnTo>
                <a:lnTo>
                  <a:pt x="131064" y="2278380"/>
                </a:lnTo>
                <a:lnTo>
                  <a:pt x="172212" y="2272284"/>
                </a:lnTo>
                <a:lnTo>
                  <a:pt x="240792" y="2232660"/>
                </a:lnTo>
                <a:lnTo>
                  <a:pt x="253365" y="2214562"/>
                </a:lnTo>
                <a:lnTo>
                  <a:pt x="253650" y="2203727"/>
                </a:lnTo>
                <a:close/>
              </a:path>
              <a:path extrusionOk="0" h="2437129" w="486409">
                <a:moveTo>
                  <a:pt x="179215" y="2270937"/>
                </a:moveTo>
                <a:lnTo>
                  <a:pt x="172212" y="2272284"/>
                </a:lnTo>
                <a:lnTo>
                  <a:pt x="131064" y="2278380"/>
                </a:lnTo>
                <a:lnTo>
                  <a:pt x="88392" y="2282952"/>
                </a:lnTo>
                <a:lnTo>
                  <a:pt x="54864" y="2284476"/>
                </a:lnTo>
                <a:lnTo>
                  <a:pt x="59436" y="2342388"/>
                </a:lnTo>
                <a:lnTo>
                  <a:pt x="70104" y="2341460"/>
                </a:lnTo>
                <a:lnTo>
                  <a:pt x="70104" y="2287524"/>
                </a:lnTo>
                <a:lnTo>
                  <a:pt x="113919" y="2311527"/>
                </a:lnTo>
                <a:lnTo>
                  <a:pt x="179215" y="2270937"/>
                </a:lnTo>
                <a:close/>
              </a:path>
              <a:path extrusionOk="0" h="2437129" w="486409">
                <a:moveTo>
                  <a:pt x="259508" y="2410968"/>
                </a:moveTo>
                <a:lnTo>
                  <a:pt x="258699" y="2400300"/>
                </a:lnTo>
                <a:lnTo>
                  <a:pt x="253888" y="2390775"/>
                </a:lnTo>
                <a:lnTo>
                  <a:pt x="245364" y="2383536"/>
                </a:lnTo>
                <a:lnTo>
                  <a:pt x="153005" y="2332939"/>
                </a:lnTo>
                <a:lnTo>
                  <a:pt x="140208" y="2334768"/>
                </a:lnTo>
                <a:lnTo>
                  <a:pt x="94488" y="2339340"/>
                </a:lnTo>
                <a:lnTo>
                  <a:pt x="59436" y="2342388"/>
                </a:lnTo>
                <a:lnTo>
                  <a:pt x="54864" y="2284476"/>
                </a:lnTo>
                <a:lnTo>
                  <a:pt x="54864" y="2344881"/>
                </a:lnTo>
                <a:lnTo>
                  <a:pt x="217932" y="2433828"/>
                </a:lnTo>
                <a:lnTo>
                  <a:pt x="228600" y="2437066"/>
                </a:lnTo>
                <a:lnTo>
                  <a:pt x="239268" y="2435733"/>
                </a:lnTo>
                <a:lnTo>
                  <a:pt x="248793" y="2430399"/>
                </a:lnTo>
                <a:lnTo>
                  <a:pt x="256032" y="2421636"/>
                </a:lnTo>
                <a:lnTo>
                  <a:pt x="259508" y="2410968"/>
                </a:lnTo>
                <a:close/>
              </a:path>
              <a:path extrusionOk="0" h="2437129" w="486409">
                <a:moveTo>
                  <a:pt x="113919" y="2311527"/>
                </a:moveTo>
                <a:lnTo>
                  <a:pt x="70104" y="2287524"/>
                </a:lnTo>
                <a:lnTo>
                  <a:pt x="71628" y="2337816"/>
                </a:lnTo>
                <a:lnTo>
                  <a:pt x="113919" y="2311527"/>
                </a:lnTo>
                <a:close/>
              </a:path>
              <a:path extrusionOk="0" h="2437129" w="486409">
                <a:moveTo>
                  <a:pt x="153005" y="2332939"/>
                </a:moveTo>
                <a:lnTo>
                  <a:pt x="113919" y="2311527"/>
                </a:lnTo>
                <a:lnTo>
                  <a:pt x="71628" y="2337816"/>
                </a:lnTo>
                <a:lnTo>
                  <a:pt x="70104" y="2287524"/>
                </a:lnTo>
                <a:lnTo>
                  <a:pt x="70104" y="2341460"/>
                </a:lnTo>
                <a:lnTo>
                  <a:pt x="94488" y="2339340"/>
                </a:lnTo>
                <a:lnTo>
                  <a:pt x="140208" y="2334768"/>
                </a:lnTo>
                <a:lnTo>
                  <a:pt x="153005" y="2332939"/>
                </a:lnTo>
                <a:close/>
              </a:path>
              <a:path extrusionOk="0" h="2437129" w="486409">
                <a:moveTo>
                  <a:pt x="428244" y="2230700"/>
                </a:moveTo>
                <a:lnTo>
                  <a:pt x="428244" y="2132076"/>
                </a:lnTo>
                <a:lnTo>
                  <a:pt x="426720" y="2138172"/>
                </a:lnTo>
                <a:lnTo>
                  <a:pt x="425196" y="2145792"/>
                </a:lnTo>
                <a:lnTo>
                  <a:pt x="422148" y="2151888"/>
                </a:lnTo>
                <a:lnTo>
                  <a:pt x="417576" y="2157984"/>
                </a:lnTo>
                <a:lnTo>
                  <a:pt x="413004" y="2165604"/>
                </a:lnTo>
                <a:lnTo>
                  <a:pt x="406908" y="2171700"/>
                </a:lnTo>
                <a:lnTo>
                  <a:pt x="400812" y="2179320"/>
                </a:lnTo>
                <a:lnTo>
                  <a:pt x="393192" y="2185416"/>
                </a:lnTo>
                <a:lnTo>
                  <a:pt x="374904" y="2200656"/>
                </a:lnTo>
                <a:lnTo>
                  <a:pt x="364236" y="2206752"/>
                </a:lnTo>
                <a:lnTo>
                  <a:pt x="352044" y="2214372"/>
                </a:lnTo>
                <a:lnTo>
                  <a:pt x="339852" y="2220468"/>
                </a:lnTo>
                <a:lnTo>
                  <a:pt x="312420" y="2232660"/>
                </a:lnTo>
                <a:lnTo>
                  <a:pt x="297180" y="2238756"/>
                </a:lnTo>
                <a:lnTo>
                  <a:pt x="280416" y="2244852"/>
                </a:lnTo>
                <a:lnTo>
                  <a:pt x="265176" y="2249424"/>
                </a:lnTo>
                <a:lnTo>
                  <a:pt x="246888" y="2255520"/>
                </a:lnTo>
                <a:lnTo>
                  <a:pt x="230124" y="2260092"/>
                </a:lnTo>
                <a:lnTo>
                  <a:pt x="211836" y="2264664"/>
                </a:lnTo>
                <a:lnTo>
                  <a:pt x="179215" y="2270937"/>
                </a:lnTo>
                <a:lnTo>
                  <a:pt x="113919" y="2311527"/>
                </a:lnTo>
                <a:lnTo>
                  <a:pt x="153005" y="2332939"/>
                </a:lnTo>
                <a:lnTo>
                  <a:pt x="182880" y="2328672"/>
                </a:lnTo>
                <a:lnTo>
                  <a:pt x="224028" y="2319528"/>
                </a:lnTo>
                <a:lnTo>
                  <a:pt x="263652" y="2310384"/>
                </a:lnTo>
                <a:lnTo>
                  <a:pt x="318516" y="2292096"/>
                </a:lnTo>
                <a:lnTo>
                  <a:pt x="381000" y="2263140"/>
                </a:lnTo>
                <a:lnTo>
                  <a:pt x="406908" y="2246376"/>
                </a:lnTo>
                <a:lnTo>
                  <a:pt x="420624" y="2237232"/>
                </a:lnTo>
                <a:lnTo>
                  <a:pt x="428244" y="2230700"/>
                </a:lnTo>
                <a:close/>
              </a:path>
            </a:pathLst>
          </a:custGeom>
          <a:solidFill>
            <a:srgbClr val="00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3"/>
          <p:cNvSpPr/>
          <p:nvPr/>
        </p:nvSpPr>
        <p:spPr>
          <a:xfrm>
            <a:off x="8609076" y="2714244"/>
            <a:ext cx="268605" cy="2418080"/>
          </a:xfrm>
          <a:custGeom>
            <a:rect b="b" l="l" r="r" t="t"/>
            <a:pathLst>
              <a:path extrusionOk="0" h="2418079" w="268604">
                <a:moveTo>
                  <a:pt x="259080" y="2135124"/>
                </a:moveTo>
                <a:lnTo>
                  <a:pt x="259080" y="217932"/>
                </a:lnTo>
                <a:lnTo>
                  <a:pt x="257556" y="207264"/>
                </a:lnTo>
                <a:lnTo>
                  <a:pt x="257556" y="195072"/>
                </a:lnTo>
                <a:lnTo>
                  <a:pt x="245364" y="150876"/>
                </a:lnTo>
                <a:lnTo>
                  <a:pt x="225552" y="111252"/>
                </a:lnTo>
                <a:lnTo>
                  <a:pt x="196596" y="77724"/>
                </a:lnTo>
                <a:lnTo>
                  <a:pt x="161544" y="48768"/>
                </a:lnTo>
                <a:lnTo>
                  <a:pt x="121920" y="25908"/>
                </a:lnTo>
                <a:lnTo>
                  <a:pt x="76200" y="9144"/>
                </a:lnTo>
                <a:lnTo>
                  <a:pt x="25908" y="1524"/>
                </a:lnTo>
                <a:lnTo>
                  <a:pt x="3048" y="0"/>
                </a:lnTo>
                <a:lnTo>
                  <a:pt x="0" y="57912"/>
                </a:lnTo>
                <a:lnTo>
                  <a:pt x="24384" y="57912"/>
                </a:lnTo>
                <a:lnTo>
                  <a:pt x="44196" y="60960"/>
                </a:lnTo>
                <a:lnTo>
                  <a:pt x="82296" y="71628"/>
                </a:lnTo>
                <a:lnTo>
                  <a:pt x="132588" y="96012"/>
                </a:lnTo>
                <a:lnTo>
                  <a:pt x="146304" y="108204"/>
                </a:lnTo>
                <a:lnTo>
                  <a:pt x="158496" y="118872"/>
                </a:lnTo>
                <a:lnTo>
                  <a:pt x="169164" y="132588"/>
                </a:lnTo>
                <a:lnTo>
                  <a:pt x="179832" y="144780"/>
                </a:lnTo>
                <a:lnTo>
                  <a:pt x="187452" y="160020"/>
                </a:lnTo>
                <a:lnTo>
                  <a:pt x="193548" y="173736"/>
                </a:lnTo>
                <a:lnTo>
                  <a:pt x="198120" y="188976"/>
                </a:lnTo>
                <a:lnTo>
                  <a:pt x="201168" y="205740"/>
                </a:lnTo>
                <a:lnTo>
                  <a:pt x="201168" y="2167128"/>
                </a:lnTo>
                <a:lnTo>
                  <a:pt x="211216" y="2162508"/>
                </a:lnTo>
                <a:lnTo>
                  <a:pt x="245411" y="2183939"/>
                </a:lnTo>
                <a:lnTo>
                  <a:pt x="245674" y="2192617"/>
                </a:lnTo>
                <a:lnTo>
                  <a:pt x="246888" y="2189988"/>
                </a:lnTo>
                <a:lnTo>
                  <a:pt x="252984" y="2168652"/>
                </a:lnTo>
                <a:lnTo>
                  <a:pt x="257556" y="2145792"/>
                </a:lnTo>
                <a:lnTo>
                  <a:pt x="259080" y="2135124"/>
                </a:lnTo>
                <a:close/>
              </a:path>
              <a:path extrusionOk="0" h="2418079" w="268604">
                <a:moveTo>
                  <a:pt x="191577" y="2174229"/>
                </a:moveTo>
                <a:lnTo>
                  <a:pt x="1524" y="2314956"/>
                </a:lnTo>
                <a:lnTo>
                  <a:pt x="51816" y="2337233"/>
                </a:lnTo>
                <a:lnTo>
                  <a:pt x="51816" y="2281428"/>
                </a:lnTo>
                <a:lnTo>
                  <a:pt x="60960" y="2278380"/>
                </a:lnTo>
                <a:lnTo>
                  <a:pt x="79248" y="2273808"/>
                </a:lnTo>
                <a:lnTo>
                  <a:pt x="97536" y="2266188"/>
                </a:lnTo>
                <a:lnTo>
                  <a:pt x="114322" y="2258552"/>
                </a:lnTo>
                <a:lnTo>
                  <a:pt x="129540" y="2247900"/>
                </a:lnTo>
                <a:lnTo>
                  <a:pt x="143256" y="2238756"/>
                </a:lnTo>
                <a:lnTo>
                  <a:pt x="156972" y="2226564"/>
                </a:lnTo>
                <a:lnTo>
                  <a:pt x="167640" y="2214372"/>
                </a:lnTo>
                <a:lnTo>
                  <a:pt x="178308" y="2200656"/>
                </a:lnTo>
                <a:lnTo>
                  <a:pt x="185928" y="2186940"/>
                </a:lnTo>
                <a:lnTo>
                  <a:pt x="191577" y="2174229"/>
                </a:lnTo>
                <a:close/>
              </a:path>
              <a:path extrusionOk="0" h="2418079" w="268604">
                <a:moveTo>
                  <a:pt x="245674" y="2192617"/>
                </a:moveTo>
                <a:lnTo>
                  <a:pt x="245411" y="2183939"/>
                </a:lnTo>
                <a:lnTo>
                  <a:pt x="240792" y="2173224"/>
                </a:lnTo>
                <a:lnTo>
                  <a:pt x="232457" y="2165842"/>
                </a:lnTo>
                <a:lnTo>
                  <a:pt x="222123" y="2162175"/>
                </a:lnTo>
                <a:lnTo>
                  <a:pt x="211216" y="2162508"/>
                </a:lnTo>
                <a:lnTo>
                  <a:pt x="201168" y="2167128"/>
                </a:lnTo>
                <a:lnTo>
                  <a:pt x="191577" y="2174229"/>
                </a:lnTo>
                <a:lnTo>
                  <a:pt x="185928" y="2186940"/>
                </a:lnTo>
                <a:lnTo>
                  <a:pt x="178308" y="2200656"/>
                </a:lnTo>
                <a:lnTo>
                  <a:pt x="167640" y="2214372"/>
                </a:lnTo>
                <a:lnTo>
                  <a:pt x="156972" y="2226564"/>
                </a:lnTo>
                <a:lnTo>
                  <a:pt x="143256" y="2238756"/>
                </a:lnTo>
                <a:lnTo>
                  <a:pt x="129540" y="2247900"/>
                </a:lnTo>
                <a:lnTo>
                  <a:pt x="114300" y="2258568"/>
                </a:lnTo>
                <a:lnTo>
                  <a:pt x="97536" y="2266188"/>
                </a:lnTo>
                <a:lnTo>
                  <a:pt x="79248" y="2273808"/>
                </a:lnTo>
                <a:lnTo>
                  <a:pt x="60960" y="2278380"/>
                </a:lnTo>
                <a:lnTo>
                  <a:pt x="51816" y="2281428"/>
                </a:lnTo>
                <a:lnTo>
                  <a:pt x="64008" y="2336292"/>
                </a:lnTo>
                <a:lnTo>
                  <a:pt x="70104" y="2334937"/>
                </a:lnTo>
                <a:lnTo>
                  <a:pt x="70104" y="2282952"/>
                </a:lnTo>
                <a:lnTo>
                  <a:pt x="114322" y="2302646"/>
                </a:lnTo>
                <a:lnTo>
                  <a:pt x="234696" y="2214372"/>
                </a:lnTo>
                <a:lnTo>
                  <a:pt x="236402" y="2212290"/>
                </a:lnTo>
                <a:lnTo>
                  <a:pt x="237744" y="2209800"/>
                </a:lnTo>
                <a:lnTo>
                  <a:pt x="245674" y="2192617"/>
                </a:lnTo>
                <a:close/>
              </a:path>
              <a:path extrusionOk="0" h="2418079" w="268604">
                <a:moveTo>
                  <a:pt x="268176" y="2390298"/>
                </a:moveTo>
                <a:lnTo>
                  <a:pt x="266319" y="2379345"/>
                </a:lnTo>
                <a:lnTo>
                  <a:pt x="260461" y="2370105"/>
                </a:lnTo>
                <a:lnTo>
                  <a:pt x="251460" y="2363724"/>
                </a:lnTo>
                <a:lnTo>
                  <a:pt x="135392" y="2312029"/>
                </a:lnTo>
                <a:lnTo>
                  <a:pt x="123444" y="2318004"/>
                </a:lnTo>
                <a:lnTo>
                  <a:pt x="100584" y="2327148"/>
                </a:lnTo>
                <a:lnTo>
                  <a:pt x="77724" y="2333244"/>
                </a:lnTo>
                <a:lnTo>
                  <a:pt x="64008" y="2336292"/>
                </a:lnTo>
                <a:lnTo>
                  <a:pt x="51816" y="2281428"/>
                </a:lnTo>
                <a:lnTo>
                  <a:pt x="51816" y="2337233"/>
                </a:lnTo>
                <a:lnTo>
                  <a:pt x="228600" y="2415540"/>
                </a:lnTo>
                <a:lnTo>
                  <a:pt x="239244" y="2417897"/>
                </a:lnTo>
                <a:lnTo>
                  <a:pt x="249745" y="2416111"/>
                </a:lnTo>
                <a:lnTo>
                  <a:pt x="258818" y="2410610"/>
                </a:lnTo>
                <a:lnTo>
                  <a:pt x="265176" y="2401824"/>
                </a:lnTo>
                <a:lnTo>
                  <a:pt x="268176" y="2390298"/>
                </a:lnTo>
                <a:close/>
              </a:path>
              <a:path extrusionOk="0" h="2418079" w="268604">
                <a:moveTo>
                  <a:pt x="114322" y="2302646"/>
                </a:moveTo>
                <a:lnTo>
                  <a:pt x="70104" y="2282952"/>
                </a:lnTo>
                <a:lnTo>
                  <a:pt x="74676" y="2331720"/>
                </a:lnTo>
                <a:lnTo>
                  <a:pt x="114322" y="2302646"/>
                </a:lnTo>
                <a:close/>
              </a:path>
              <a:path extrusionOk="0" h="2418079" w="268604">
                <a:moveTo>
                  <a:pt x="135392" y="2312029"/>
                </a:moveTo>
                <a:lnTo>
                  <a:pt x="114322" y="2302646"/>
                </a:lnTo>
                <a:lnTo>
                  <a:pt x="74676" y="2331720"/>
                </a:lnTo>
                <a:lnTo>
                  <a:pt x="70104" y="2282952"/>
                </a:lnTo>
                <a:lnTo>
                  <a:pt x="70104" y="2334937"/>
                </a:lnTo>
                <a:lnTo>
                  <a:pt x="77724" y="2333244"/>
                </a:lnTo>
                <a:lnTo>
                  <a:pt x="100584" y="2327148"/>
                </a:lnTo>
                <a:lnTo>
                  <a:pt x="123444" y="2318004"/>
                </a:lnTo>
                <a:lnTo>
                  <a:pt x="135392" y="2312029"/>
                </a:lnTo>
                <a:close/>
              </a:path>
              <a:path extrusionOk="0" h="2418079" w="268604">
                <a:moveTo>
                  <a:pt x="236402" y="2212290"/>
                </a:moveTo>
                <a:lnTo>
                  <a:pt x="234696" y="2214372"/>
                </a:lnTo>
                <a:lnTo>
                  <a:pt x="114322" y="2302646"/>
                </a:lnTo>
                <a:lnTo>
                  <a:pt x="135392" y="2312029"/>
                </a:lnTo>
                <a:lnTo>
                  <a:pt x="182880" y="2279904"/>
                </a:lnTo>
                <a:lnTo>
                  <a:pt x="213360" y="2247900"/>
                </a:lnTo>
                <a:lnTo>
                  <a:pt x="227076" y="2229612"/>
                </a:lnTo>
                <a:lnTo>
                  <a:pt x="236402" y="2212290"/>
                </a:lnTo>
                <a:close/>
              </a:path>
              <a:path extrusionOk="0" h="2418079" w="268604">
                <a:moveTo>
                  <a:pt x="201168" y="2167128"/>
                </a:moveTo>
                <a:lnTo>
                  <a:pt x="201168" y="2141220"/>
                </a:lnTo>
                <a:lnTo>
                  <a:pt x="196596" y="2157984"/>
                </a:lnTo>
                <a:lnTo>
                  <a:pt x="192024" y="2173224"/>
                </a:lnTo>
                <a:lnTo>
                  <a:pt x="191577" y="2174229"/>
                </a:lnTo>
                <a:lnTo>
                  <a:pt x="201168" y="2167128"/>
                </a:lnTo>
                <a:close/>
              </a:path>
              <a:path extrusionOk="0" h="2418079" w="268604">
                <a:moveTo>
                  <a:pt x="245745" y="2194941"/>
                </a:moveTo>
                <a:lnTo>
                  <a:pt x="245674" y="2192617"/>
                </a:lnTo>
                <a:lnTo>
                  <a:pt x="237744" y="2209800"/>
                </a:lnTo>
                <a:lnTo>
                  <a:pt x="236402" y="2212290"/>
                </a:lnTo>
                <a:lnTo>
                  <a:pt x="242077" y="2205370"/>
                </a:lnTo>
                <a:lnTo>
                  <a:pt x="245745" y="2194941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3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3"/>
          <p:cNvSpPr txBox="1"/>
          <p:nvPr/>
        </p:nvSpPr>
        <p:spPr>
          <a:xfrm>
            <a:off x="1230702" y="230479"/>
            <a:ext cx="7772400" cy="627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bước sử dụng con trỏ (tiếp)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4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4"/>
          <p:cNvSpPr txBox="1"/>
          <p:nvPr>
            <p:ph type="title"/>
          </p:nvPr>
        </p:nvSpPr>
        <p:spPr>
          <a:xfrm>
            <a:off x="2743200" y="194343"/>
            <a:ext cx="5047998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>
                <a:latin typeface="Arial"/>
                <a:ea typeface="Arial"/>
                <a:cs typeface="Arial"/>
                <a:sym typeface="Arial"/>
              </a:rPr>
              <a:t>Lỗi thường gặp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44"/>
          <p:cNvSpPr txBox="1"/>
          <p:nvPr/>
        </p:nvSpPr>
        <p:spPr>
          <a:xfrm>
            <a:off x="914400" y="1425270"/>
            <a:ext cx="7988300" cy="4921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342900" lvl="0" marL="355600" marR="508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Không thể tham chiếu1con trỏ đến 1 hằng  số hay 1 biểu thức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230504" rtl="0" algn="l">
              <a:lnSpc>
                <a:spcPct val="107857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Cũng không thể thay đổi địa chỉ của 1 biến  trong bộ nhớ (bởi vì nó không được quyết định  bởi người sử dụng!)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55600" marR="230504" rtl="0" algn="l">
              <a:lnSpc>
                <a:spcPct val="107857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vậy sau đây là một số lỗi:</a:t>
            </a:r>
            <a:endParaRPr/>
          </a:p>
          <a:p>
            <a:pPr indent="0" lvl="0" marL="4699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ptr = &amp;3;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ptr = &amp;(x+5);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&amp;x = ptr;</a:t>
            </a:r>
            <a:endParaRPr/>
          </a:p>
          <a:p>
            <a:pPr indent="0" lvl="0" marL="4699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&amp;x = 0x2000;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5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45"/>
          <p:cNvSpPr txBox="1"/>
          <p:nvPr>
            <p:ph type="title"/>
          </p:nvPr>
        </p:nvSpPr>
        <p:spPr>
          <a:xfrm>
            <a:off x="661595" y="0"/>
            <a:ext cx="9387840" cy="103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Gán giá trị cho con trỏ</a:t>
            </a:r>
            <a:endParaRPr/>
          </a:p>
        </p:txBody>
      </p:sp>
      <p:sp>
        <p:nvSpPr>
          <p:cNvPr id="540" name="Google Shape;540;p45"/>
          <p:cNvSpPr txBox="1"/>
          <p:nvPr>
            <p:ph idx="1" type="body"/>
          </p:nvPr>
        </p:nvSpPr>
        <p:spPr>
          <a:xfrm>
            <a:off x="251460" y="1371601"/>
            <a:ext cx="9387840" cy="5537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51459" lvl="0" marL="25145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Con trỏ được gán địa chỉ của 1 biến</a:t>
            </a:r>
            <a:endParaRPr/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Biến cùng kiểu với kiểu mà con trỏ trỏ tới</a:t>
            </a:r>
            <a:endParaRPr/>
          </a:p>
          <a:p>
            <a:pPr indent="0" lvl="2" marL="1005839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Nếu không, cần phải ép kiểu</a:t>
            </a:r>
            <a:endParaRPr/>
          </a:p>
          <a:p>
            <a:pPr indent="-251459" lvl="0" marL="251459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Con trỏ được gán giá trị của con trỏ khác</a:t>
            </a:r>
            <a:endParaRPr/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2 con trỏ sẽ trỏ tới cùng 1 biến(do cùng địa chỉ)</a:t>
            </a:r>
            <a:endParaRPr/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2 con trỏ nên cùng kiểu trỏ đến</a:t>
            </a:r>
            <a:endParaRPr/>
          </a:p>
          <a:p>
            <a:pPr indent="0" lvl="2" marL="1005839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Nếu không, phải ép kiểu</a:t>
            </a:r>
            <a:endParaRPr/>
          </a:p>
          <a:p>
            <a:pPr indent="-251459" lvl="0" marL="251459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Con trỏ được gán giá trị NULL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	Ví dụ: int *p;  p = 0;</a:t>
            </a:r>
            <a:endParaRPr/>
          </a:p>
          <a:p>
            <a:pPr indent="-251459" lvl="0" marL="251459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Gán nội dung vùng nhớ 2 con trỏ trỏ tới.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	Ví dụ: int *p1, *p2;    *p1 = *p2;</a:t>
            </a:r>
            <a:endParaRPr/>
          </a:p>
        </p:txBody>
      </p:sp>
      <p:sp>
        <p:nvSpPr>
          <p:cNvPr id="541" name="Google Shape;541;p45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6"/>
          <p:cNvSpPr txBox="1"/>
          <p:nvPr>
            <p:ph type="title"/>
          </p:nvPr>
        </p:nvSpPr>
        <p:spPr>
          <a:xfrm>
            <a:off x="251460" y="248761"/>
            <a:ext cx="9387840" cy="103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Ví dụ</a:t>
            </a:r>
            <a:endParaRPr/>
          </a:p>
        </p:txBody>
      </p:sp>
      <p:sp>
        <p:nvSpPr>
          <p:cNvPr id="547" name="Google Shape;547;p46"/>
          <p:cNvSpPr txBox="1"/>
          <p:nvPr>
            <p:ph idx="1" type="body"/>
          </p:nvPr>
        </p:nvSpPr>
        <p:spPr>
          <a:xfrm>
            <a:off x="251460" y="1371601"/>
            <a:ext cx="4610100" cy="5113020"/>
          </a:xfrm>
          <a:prstGeom prst="rect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   int N=5, M=10;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   int *p1 = &amp;N;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   int *p2 = &amp;M;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   *p1 = *p2;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   printf("%d %d",*p1,*p2);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48" name="Google Shape;548;p46"/>
          <p:cNvSpPr/>
          <p:nvPr/>
        </p:nvSpPr>
        <p:spPr>
          <a:xfrm>
            <a:off x="5113020" y="1371601"/>
            <a:ext cx="4777740" cy="5113021"/>
          </a:xfrm>
          <a:prstGeom prst="rect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  int N=5, M=10;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	  int *p1 = &amp;N;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	  int *p2 = &amp;M;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2200">
                <a:solidFill>
                  <a:srgbClr val="996600"/>
                </a:solidFill>
                <a:latin typeface="Consolas"/>
                <a:ea typeface="Consolas"/>
                <a:cs typeface="Consolas"/>
                <a:sym typeface="Consolas"/>
              </a:rPr>
              <a:t>p1 = p2;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	  printf("%d %d",*p1,*p2);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49" name="Google Shape;549;p46"/>
          <p:cNvSpPr txBox="1"/>
          <p:nvPr/>
        </p:nvSpPr>
        <p:spPr>
          <a:xfrm>
            <a:off x="1424940" y="5752940"/>
            <a:ext cx="2263140" cy="63402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Arial"/>
              <a:buNone/>
            </a:pPr>
            <a:r>
              <a:rPr lang="en-US" sz="352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10 10</a:t>
            </a:r>
            <a:endParaRPr/>
          </a:p>
        </p:txBody>
      </p:sp>
      <p:sp>
        <p:nvSpPr>
          <p:cNvPr id="550" name="Google Shape;550;p46"/>
          <p:cNvSpPr txBox="1"/>
          <p:nvPr/>
        </p:nvSpPr>
        <p:spPr>
          <a:xfrm>
            <a:off x="6370320" y="5752940"/>
            <a:ext cx="2263140" cy="63402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Arial"/>
              <a:buNone/>
            </a:pPr>
            <a:r>
              <a:rPr lang="en-US" sz="352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10 10</a:t>
            </a:r>
            <a:endParaRPr/>
          </a:p>
        </p:txBody>
      </p:sp>
      <p:sp>
        <p:nvSpPr>
          <p:cNvPr id="551" name="Google Shape;551;p46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7"/>
          <p:cNvSpPr txBox="1"/>
          <p:nvPr>
            <p:ph type="title"/>
          </p:nvPr>
        </p:nvSpPr>
        <p:spPr>
          <a:xfrm>
            <a:off x="251460" y="248761"/>
            <a:ext cx="9387840" cy="103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Ví dụ→Trường hợp 1</a:t>
            </a:r>
            <a:endParaRPr/>
          </a:p>
        </p:txBody>
      </p:sp>
      <p:sp>
        <p:nvSpPr>
          <p:cNvPr id="557" name="Google Shape;557;p47"/>
          <p:cNvSpPr txBox="1"/>
          <p:nvPr>
            <p:ph idx="1" type="body"/>
          </p:nvPr>
        </p:nvSpPr>
        <p:spPr>
          <a:xfrm>
            <a:off x="251460" y="1371601"/>
            <a:ext cx="9387840" cy="4610100"/>
          </a:xfrm>
          <a:prstGeom prst="rect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int N=5, M=10;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int *p1 = &amp;N;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int *p2 = &amp;M;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*p1 = *p2;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printf("%d %d",*p1,*p2);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aphicFrame>
        <p:nvGraphicFramePr>
          <p:cNvPr id="558" name="Google Shape;558;p47"/>
          <p:cNvGraphicFramePr/>
          <p:nvPr/>
        </p:nvGraphicFramePr>
        <p:xfrm>
          <a:off x="6957060" y="8686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{4585BDE4-041C-41FF-8A87-66D1985E37A1}</a:tableStyleId>
              </a:tblPr>
              <a:tblGrid>
                <a:gridCol w="184405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Calibri"/>
                        <a:buNone/>
                      </a:pPr>
                      <a:r>
                        <a:t/>
                      </a:r>
                      <a:endParaRPr b="0" i="0" sz="31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Calibri"/>
                        <a:buNone/>
                      </a:pPr>
                      <a:r>
                        <a:t/>
                      </a:r>
                      <a:endParaRPr b="0" i="0" sz="31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Calibri"/>
                        <a:buNone/>
                      </a:pPr>
                      <a:r>
                        <a:t/>
                      </a:r>
                      <a:endParaRPr b="0" i="0" sz="31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Calibri"/>
                        <a:buNone/>
                      </a:pPr>
                      <a:r>
                        <a:t/>
                      </a:r>
                      <a:endParaRPr b="0" i="0" sz="31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3100"/>
                        <a:buFont typeface="Arial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Bộ nhớ</a:t>
                      </a:r>
                      <a:endParaRPr b="0" i="0" sz="31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9" name="Google Shape;559;p47"/>
          <p:cNvSpPr txBox="1"/>
          <p:nvPr/>
        </p:nvSpPr>
        <p:spPr>
          <a:xfrm>
            <a:off x="8862220" y="2042160"/>
            <a:ext cx="944721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ABCD</a:t>
            </a:r>
            <a:endParaRPr/>
          </a:p>
        </p:txBody>
      </p:sp>
      <p:sp>
        <p:nvSpPr>
          <p:cNvPr id="560" name="Google Shape;560;p47"/>
          <p:cNvSpPr txBox="1"/>
          <p:nvPr/>
        </p:nvSpPr>
        <p:spPr>
          <a:xfrm>
            <a:off x="8884921" y="784859"/>
            <a:ext cx="885349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endParaRPr/>
          </a:p>
        </p:txBody>
      </p:sp>
      <p:sp>
        <p:nvSpPr>
          <p:cNvPr id="561" name="Google Shape;561;p47"/>
          <p:cNvSpPr txBox="1"/>
          <p:nvPr/>
        </p:nvSpPr>
        <p:spPr>
          <a:xfrm>
            <a:off x="8862220" y="2628900"/>
            <a:ext cx="944721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ABCF</a:t>
            </a:r>
            <a:endParaRPr/>
          </a:p>
        </p:txBody>
      </p:sp>
      <p:sp>
        <p:nvSpPr>
          <p:cNvPr id="562" name="Google Shape;562;p47"/>
          <p:cNvSpPr txBox="1"/>
          <p:nvPr/>
        </p:nvSpPr>
        <p:spPr>
          <a:xfrm>
            <a:off x="8801100" y="6149339"/>
            <a:ext cx="100584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FFFF</a:t>
            </a:r>
            <a:endParaRPr/>
          </a:p>
        </p:txBody>
      </p:sp>
      <p:sp>
        <p:nvSpPr>
          <p:cNvPr id="563" name="Google Shape;563;p47"/>
          <p:cNvSpPr txBox="1"/>
          <p:nvPr/>
        </p:nvSpPr>
        <p:spPr>
          <a:xfrm>
            <a:off x="6957060" y="2042159"/>
            <a:ext cx="1844040" cy="5663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Arial"/>
              <a:buNone/>
            </a:pPr>
            <a:r>
              <a:rPr lang="en-US" sz="308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64" name="Google Shape;564;p47"/>
          <p:cNvSpPr txBox="1"/>
          <p:nvPr/>
        </p:nvSpPr>
        <p:spPr>
          <a:xfrm>
            <a:off x="6957060" y="2623661"/>
            <a:ext cx="1844040" cy="5663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Arial"/>
              <a:buNone/>
            </a:pPr>
            <a:r>
              <a:rPr lang="en-US" sz="308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565" name="Google Shape;565;p47"/>
          <p:cNvSpPr/>
          <p:nvPr/>
        </p:nvSpPr>
        <p:spPr>
          <a:xfrm>
            <a:off x="6118860" y="2293619"/>
            <a:ext cx="1005840" cy="2598420"/>
          </a:xfrm>
          <a:custGeom>
            <a:rect b="b" l="l" r="r" t="t"/>
            <a:pathLst>
              <a:path extrusionOk="0" h="1488" w="984">
                <a:moveTo>
                  <a:pt x="984" y="1488"/>
                </a:moveTo>
                <a:cubicBezTo>
                  <a:pt x="672" y="1468"/>
                  <a:pt x="360" y="1448"/>
                  <a:pt x="216" y="1248"/>
                </a:cubicBezTo>
                <a:cubicBezTo>
                  <a:pt x="72" y="1048"/>
                  <a:pt x="0" y="496"/>
                  <a:pt x="120" y="288"/>
                </a:cubicBezTo>
                <a:cubicBezTo>
                  <a:pt x="240" y="80"/>
                  <a:pt x="588" y="40"/>
                  <a:pt x="936" y="0"/>
                </a:cubicBezTo>
              </a:path>
            </a:pathLst>
          </a:cu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7"/>
          <p:cNvSpPr/>
          <p:nvPr/>
        </p:nvSpPr>
        <p:spPr>
          <a:xfrm>
            <a:off x="6370320" y="2880359"/>
            <a:ext cx="586740" cy="1424940"/>
          </a:xfrm>
          <a:custGeom>
            <a:rect b="b" l="l" r="r" t="t"/>
            <a:pathLst>
              <a:path extrusionOk="0" h="1488" w="984">
                <a:moveTo>
                  <a:pt x="984" y="1488"/>
                </a:moveTo>
                <a:cubicBezTo>
                  <a:pt x="672" y="1468"/>
                  <a:pt x="360" y="1448"/>
                  <a:pt x="216" y="1248"/>
                </a:cubicBezTo>
                <a:cubicBezTo>
                  <a:pt x="72" y="1048"/>
                  <a:pt x="0" y="496"/>
                  <a:pt x="120" y="288"/>
                </a:cubicBezTo>
                <a:cubicBezTo>
                  <a:pt x="240" y="80"/>
                  <a:pt x="588" y="40"/>
                  <a:pt x="936" y="0"/>
                </a:cubicBezTo>
              </a:path>
            </a:pathLst>
          </a:cu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7"/>
          <p:cNvSpPr txBox="1"/>
          <p:nvPr/>
        </p:nvSpPr>
        <p:spPr>
          <a:xfrm>
            <a:off x="6957060" y="3901916"/>
            <a:ext cx="1844040" cy="5663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Arial"/>
              <a:buNone/>
            </a:pPr>
            <a:r>
              <a:rPr lang="en-US" sz="308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ABCF</a:t>
            </a:r>
            <a:endParaRPr/>
          </a:p>
        </p:txBody>
      </p:sp>
      <p:sp>
        <p:nvSpPr>
          <p:cNvPr id="568" name="Google Shape;568;p47"/>
          <p:cNvSpPr txBox="1"/>
          <p:nvPr/>
        </p:nvSpPr>
        <p:spPr>
          <a:xfrm>
            <a:off x="6957060" y="4504372"/>
            <a:ext cx="1844040" cy="5663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Arial"/>
              <a:buNone/>
            </a:pPr>
            <a:r>
              <a:rPr lang="en-US" sz="308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ABCD</a:t>
            </a:r>
            <a:endParaRPr/>
          </a:p>
        </p:txBody>
      </p:sp>
      <p:sp>
        <p:nvSpPr>
          <p:cNvPr id="569" name="Google Shape;569;p47"/>
          <p:cNvSpPr txBox="1"/>
          <p:nvPr/>
        </p:nvSpPr>
        <p:spPr>
          <a:xfrm rot="5400000">
            <a:off x="8869510" y="3998265"/>
            <a:ext cx="462757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/>
          </a:p>
        </p:txBody>
      </p:sp>
      <p:sp>
        <p:nvSpPr>
          <p:cNvPr id="570" name="Google Shape;570;p47"/>
          <p:cNvSpPr txBox="1"/>
          <p:nvPr/>
        </p:nvSpPr>
        <p:spPr>
          <a:xfrm rot="5400000">
            <a:off x="8852047" y="4632154"/>
            <a:ext cx="462756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/>
          </a:p>
        </p:txBody>
      </p:sp>
      <p:sp>
        <p:nvSpPr>
          <p:cNvPr id="571" name="Google Shape;571;p47"/>
          <p:cNvSpPr txBox="1"/>
          <p:nvPr/>
        </p:nvSpPr>
        <p:spPr>
          <a:xfrm>
            <a:off x="6957060" y="2036921"/>
            <a:ext cx="1844040" cy="5663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Arial"/>
              <a:buNone/>
            </a:pPr>
            <a:r>
              <a:rPr lang="en-US" sz="308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572" name="Google Shape;572;p47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8"/>
          <p:cNvSpPr txBox="1"/>
          <p:nvPr>
            <p:ph type="title"/>
          </p:nvPr>
        </p:nvSpPr>
        <p:spPr>
          <a:xfrm>
            <a:off x="251460" y="248761"/>
            <a:ext cx="9387840" cy="103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Ví dụ→Trường hợp 2</a:t>
            </a:r>
            <a:endParaRPr/>
          </a:p>
        </p:txBody>
      </p:sp>
      <p:sp>
        <p:nvSpPr>
          <p:cNvPr id="578" name="Google Shape;578;p48"/>
          <p:cNvSpPr txBox="1"/>
          <p:nvPr>
            <p:ph idx="1" type="body"/>
          </p:nvPr>
        </p:nvSpPr>
        <p:spPr>
          <a:xfrm>
            <a:off x="251460" y="1371601"/>
            <a:ext cx="9387840" cy="4610100"/>
          </a:xfrm>
          <a:prstGeom prst="rect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int N=5, M=10;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int *p1 = &amp;N;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int *p2 = &amp;M;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p1 = p2;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printf("%d %d",*p1,*p2);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aphicFrame>
        <p:nvGraphicFramePr>
          <p:cNvPr id="579" name="Google Shape;579;p48"/>
          <p:cNvGraphicFramePr/>
          <p:nvPr/>
        </p:nvGraphicFramePr>
        <p:xfrm>
          <a:off x="7103745" y="8171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{4585BDE4-041C-41FF-8A87-66D1985E37A1}</a:tableStyleId>
              </a:tblPr>
              <a:tblGrid>
                <a:gridCol w="184405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Calibri"/>
                        <a:buNone/>
                      </a:pPr>
                      <a:r>
                        <a:t/>
                      </a:r>
                      <a:endParaRPr b="0" i="0" sz="31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Calibri"/>
                        <a:buNone/>
                      </a:pPr>
                      <a:r>
                        <a:t/>
                      </a:r>
                      <a:endParaRPr b="0" i="0" sz="31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Calibri"/>
                        <a:buNone/>
                      </a:pPr>
                      <a:r>
                        <a:t/>
                      </a:r>
                      <a:endParaRPr b="0" i="0" sz="31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Calibri"/>
                        <a:buNone/>
                      </a:pPr>
                      <a:r>
                        <a:t/>
                      </a:r>
                      <a:endParaRPr b="0" i="0" sz="31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3100"/>
                        <a:buFont typeface="Arial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Bộ nhớ</a:t>
                      </a:r>
                      <a:endParaRPr/>
                    </a:p>
                  </a:txBody>
                  <a:tcPr marT="0" marB="0" marR="100575" marL="100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0" name="Google Shape;580;p48"/>
          <p:cNvSpPr txBox="1"/>
          <p:nvPr/>
        </p:nvSpPr>
        <p:spPr>
          <a:xfrm>
            <a:off x="9008905" y="1990644"/>
            <a:ext cx="944721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ABCD</a:t>
            </a:r>
            <a:endParaRPr/>
          </a:p>
        </p:txBody>
      </p:sp>
      <p:sp>
        <p:nvSpPr>
          <p:cNvPr id="581" name="Google Shape;581;p48"/>
          <p:cNvSpPr txBox="1"/>
          <p:nvPr/>
        </p:nvSpPr>
        <p:spPr>
          <a:xfrm>
            <a:off x="9031606" y="733344"/>
            <a:ext cx="885349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endParaRPr/>
          </a:p>
        </p:txBody>
      </p:sp>
      <p:sp>
        <p:nvSpPr>
          <p:cNvPr id="582" name="Google Shape;582;p48"/>
          <p:cNvSpPr txBox="1"/>
          <p:nvPr/>
        </p:nvSpPr>
        <p:spPr>
          <a:xfrm>
            <a:off x="9008905" y="2577384"/>
            <a:ext cx="944721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ABCF</a:t>
            </a:r>
            <a:endParaRPr/>
          </a:p>
        </p:txBody>
      </p:sp>
      <p:sp>
        <p:nvSpPr>
          <p:cNvPr id="583" name="Google Shape;583;p48"/>
          <p:cNvSpPr txBox="1"/>
          <p:nvPr/>
        </p:nvSpPr>
        <p:spPr>
          <a:xfrm>
            <a:off x="8947785" y="6097824"/>
            <a:ext cx="100584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FFFF</a:t>
            </a:r>
            <a:endParaRPr/>
          </a:p>
        </p:txBody>
      </p:sp>
      <p:sp>
        <p:nvSpPr>
          <p:cNvPr id="584" name="Google Shape;584;p48"/>
          <p:cNvSpPr txBox="1"/>
          <p:nvPr/>
        </p:nvSpPr>
        <p:spPr>
          <a:xfrm>
            <a:off x="7103745" y="1990644"/>
            <a:ext cx="1844040" cy="5663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Arial"/>
              <a:buNone/>
            </a:pPr>
            <a:r>
              <a:rPr lang="en-US" sz="308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85" name="Google Shape;585;p48"/>
          <p:cNvSpPr txBox="1"/>
          <p:nvPr/>
        </p:nvSpPr>
        <p:spPr>
          <a:xfrm>
            <a:off x="7103745" y="2572146"/>
            <a:ext cx="1844040" cy="5663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Arial"/>
              <a:buNone/>
            </a:pPr>
            <a:r>
              <a:rPr lang="en-US" sz="308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586" name="Google Shape;586;p48"/>
          <p:cNvSpPr/>
          <p:nvPr/>
        </p:nvSpPr>
        <p:spPr>
          <a:xfrm>
            <a:off x="6265545" y="2242104"/>
            <a:ext cx="1005840" cy="2598420"/>
          </a:xfrm>
          <a:custGeom>
            <a:rect b="b" l="l" r="r" t="t"/>
            <a:pathLst>
              <a:path extrusionOk="0" h="1488" w="984">
                <a:moveTo>
                  <a:pt x="984" y="1488"/>
                </a:moveTo>
                <a:cubicBezTo>
                  <a:pt x="672" y="1468"/>
                  <a:pt x="360" y="1448"/>
                  <a:pt x="216" y="1248"/>
                </a:cubicBezTo>
                <a:cubicBezTo>
                  <a:pt x="72" y="1048"/>
                  <a:pt x="0" y="496"/>
                  <a:pt x="120" y="288"/>
                </a:cubicBezTo>
                <a:cubicBezTo>
                  <a:pt x="240" y="80"/>
                  <a:pt x="588" y="40"/>
                  <a:pt x="936" y="0"/>
                </a:cubicBezTo>
              </a:path>
            </a:pathLst>
          </a:cu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48"/>
          <p:cNvSpPr/>
          <p:nvPr/>
        </p:nvSpPr>
        <p:spPr>
          <a:xfrm>
            <a:off x="6517005" y="2745024"/>
            <a:ext cx="754380" cy="1508760"/>
          </a:xfrm>
          <a:custGeom>
            <a:rect b="b" l="l" r="r" t="t"/>
            <a:pathLst>
              <a:path extrusionOk="0" h="1488" w="984">
                <a:moveTo>
                  <a:pt x="984" y="1488"/>
                </a:moveTo>
                <a:cubicBezTo>
                  <a:pt x="672" y="1468"/>
                  <a:pt x="360" y="1448"/>
                  <a:pt x="216" y="1248"/>
                </a:cubicBezTo>
                <a:cubicBezTo>
                  <a:pt x="72" y="1048"/>
                  <a:pt x="0" y="496"/>
                  <a:pt x="120" y="288"/>
                </a:cubicBezTo>
                <a:cubicBezTo>
                  <a:pt x="240" y="80"/>
                  <a:pt x="588" y="40"/>
                  <a:pt x="936" y="0"/>
                </a:cubicBezTo>
              </a:path>
            </a:pathLst>
          </a:cu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48"/>
          <p:cNvSpPr txBox="1"/>
          <p:nvPr/>
        </p:nvSpPr>
        <p:spPr>
          <a:xfrm>
            <a:off x="7103745" y="3850401"/>
            <a:ext cx="1844040" cy="5663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Arial"/>
              <a:buNone/>
            </a:pPr>
            <a:r>
              <a:rPr lang="en-US" sz="308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ABCF</a:t>
            </a:r>
            <a:endParaRPr/>
          </a:p>
        </p:txBody>
      </p:sp>
      <p:sp>
        <p:nvSpPr>
          <p:cNvPr id="589" name="Google Shape;589;p48"/>
          <p:cNvSpPr txBox="1"/>
          <p:nvPr/>
        </p:nvSpPr>
        <p:spPr>
          <a:xfrm>
            <a:off x="7103745" y="4452857"/>
            <a:ext cx="1844040" cy="5663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Arial"/>
              <a:buNone/>
            </a:pPr>
            <a:r>
              <a:rPr lang="en-US" sz="308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ABCD</a:t>
            </a:r>
            <a:endParaRPr/>
          </a:p>
        </p:txBody>
      </p:sp>
      <p:sp>
        <p:nvSpPr>
          <p:cNvPr id="590" name="Google Shape;590;p48"/>
          <p:cNvSpPr txBox="1"/>
          <p:nvPr/>
        </p:nvSpPr>
        <p:spPr>
          <a:xfrm rot="5400000">
            <a:off x="9016195" y="3946750"/>
            <a:ext cx="462757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/>
          </a:p>
        </p:txBody>
      </p:sp>
      <p:sp>
        <p:nvSpPr>
          <p:cNvPr id="591" name="Google Shape;591;p48"/>
          <p:cNvSpPr txBox="1"/>
          <p:nvPr/>
        </p:nvSpPr>
        <p:spPr>
          <a:xfrm rot="5400000">
            <a:off x="8998732" y="4580638"/>
            <a:ext cx="462756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/>
          </a:p>
        </p:txBody>
      </p:sp>
      <p:sp>
        <p:nvSpPr>
          <p:cNvPr id="592" name="Google Shape;592;p48"/>
          <p:cNvSpPr/>
          <p:nvPr/>
        </p:nvSpPr>
        <p:spPr>
          <a:xfrm>
            <a:off x="6181725" y="2661204"/>
            <a:ext cx="1005840" cy="2179320"/>
          </a:xfrm>
          <a:custGeom>
            <a:rect b="b" l="l" r="r" t="t"/>
            <a:pathLst>
              <a:path extrusionOk="0" h="1488" w="984">
                <a:moveTo>
                  <a:pt x="984" y="1488"/>
                </a:moveTo>
                <a:cubicBezTo>
                  <a:pt x="672" y="1468"/>
                  <a:pt x="360" y="1448"/>
                  <a:pt x="216" y="1248"/>
                </a:cubicBezTo>
                <a:cubicBezTo>
                  <a:pt x="72" y="1048"/>
                  <a:pt x="0" y="496"/>
                  <a:pt x="120" y="288"/>
                </a:cubicBezTo>
                <a:cubicBezTo>
                  <a:pt x="240" y="80"/>
                  <a:pt x="588" y="40"/>
                  <a:pt x="936" y="0"/>
                </a:cubicBezTo>
              </a:path>
            </a:pathLst>
          </a:cu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8"/>
          <p:cNvSpPr txBox="1"/>
          <p:nvPr/>
        </p:nvSpPr>
        <p:spPr>
          <a:xfrm>
            <a:off x="7103745" y="4452857"/>
            <a:ext cx="1844040" cy="5663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Arial"/>
              <a:buNone/>
            </a:pPr>
            <a:r>
              <a:rPr lang="en-US" sz="308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ABCF</a:t>
            </a:r>
            <a:endParaRPr/>
          </a:p>
        </p:txBody>
      </p:sp>
      <p:sp>
        <p:nvSpPr>
          <p:cNvPr id="594" name="Google Shape;594;p48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1981200" y="2133600"/>
            <a:ext cx="7315200" cy="2526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Khái niệm địa chỉ bộ  nhớ và con trỏ</a:t>
            </a:r>
            <a:endParaRPr/>
          </a:p>
          <a:p>
            <a:pPr indent="-254000" lvl="0" marL="4699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 dụng con trỏ</a:t>
            </a:r>
            <a:endParaRPr/>
          </a:p>
          <a:p>
            <a:pPr indent="-254000" lvl="0" marL="4699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trỏ và mảng, hàm</a:t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2362200" y="213377"/>
            <a:ext cx="8172449" cy="67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imes New Roman"/>
              <a:buNone/>
            </a:pPr>
            <a:r>
              <a:rPr b="0" i="0" lang="en-US" sz="48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 Bài Học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9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49"/>
          <p:cNvSpPr txBox="1"/>
          <p:nvPr>
            <p:ph type="title"/>
          </p:nvPr>
        </p:nvSpPr>
        <p:spPr>
          <a:xfrm>
            <a:off x="691515" y="-202619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Các phép toán trên con trỏ</a:t>
            </a:r>
            <a:endParaRPr/>
          </a:p>
        </p:txBody>
      </p:sp>
      <p:sp>
        <p:nvSpPr>
          <p:cNvPr id="601" name="Google Shape;601;p49"/>
          <p:cNvSpPr txBox="1"/>
          <p:nvPr>
            <p:ph idx="1" type="body"/>
          </p:nvPr>
        </p:nvSpPr>
        <p:spPr>
          <a:xfrm>
            <a:off x="691515" y="1806364"/>
            <a:ext cx="8675370" cy="508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25145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Cộng con trỏ với một số nguyên</a:t>
            </a:r>
            <a:endParaRPr/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Kết quả:  Con trỏ cùng kiểu</a:t>
            </a:r>
            <a:endParaRPr/>
          </a:p>
          <a:p>
            <a:pPr indent="-251459" lvl="0" marL="251459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Trừ con trỏ với một số nguyên</a:t>
            </a:r>
            <a:endParaRPr/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Kết quả: Con trỏ cùng kiểu</a:t>
            </a:r>
            <a:endParaRPr/>
          </a:p>
          <a:p>
            <a:pPr indent="-251459" lvl="0" marL="251459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Trừ 2 con trỏ cùng kiểu cho nhau</a:t>
            </a:r>
            <a:endParaRPr/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Kết quả: Một số nguyên</a:t>
            </a:r>
            <a:endParaRPr/>
          </a:p>
          <a:p>
            <a:pPr indent="-251460" lvl="2" marL="12573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Khoảng cách giữa 2 con trỏ được đo bằng số phần tử thuộc kiểu dữ liệu mà con trỏ trỏ tới</a:t>
            </a:r>
            <a:endParaRPr/>
          </a:p>
        </p:txBody>
      </p:sp>
      <p:sp>
        <p:nvSpPr>
          <p:cNvPr id="602" name="Google Shape;602;p49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0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50"/>
          <p:cNvSpPr txBox="1"/>
          <p:nvPr>
            <p:ph type="title"/>
          </p:nvPr>
        </p:nvSpPr>
        <p:spPr>
          <a:xfrm>
            <a:off x="691515" y="166422"/>
            <a:ext cx="8675370" cy="75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73"/>
              <a:buFont typeface="Times New Roman"/>
              <a:buNone/>
            </a:pPr>
            <a:r>
              <a:rPr lang="en-US"/>
              <a:t>Ví dụ</a:t>
            </a:r>
            <a:endParaRPr/>
          </a:p>
        </p:txBody>
      </p:sp>
      <p:graphicFrame>
        <p:nvGraphicFramePr>
          <p:cNvPr id="609" name="Google Shape;609;p50"/>
          <p:cNvGraphicFramePr/>
          <p:nvPr/>
        </p:nvGraphicFramePr>
        <p:xfrm>
          <a:off x="7208522" y="10864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{4585BDE4-041C-41FF-8A87-66D1985E37A1}</a:tableStyleId>
              </a:tblPr>
              <a:tblGrid>
                <a:gridCol w="1445900"/>
                <a:gridCol w="984875"/>
              </a:tblGrid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ABC0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ABC1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ABC2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ABC3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ABC4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ABC5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ABC6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FFFF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4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100"/>
                        <a:buFont typeface="Arial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Bộ nhớ</a:t>
                      </a:r>
                      <a:endParaRPr b="0" i="0" sz="31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610" name="Google Shape;610;p50"/>
          <p:cNvSpPr txBox="1"/>
          <p:nvPr>
            <p:ph idx="4294967295" type="body"/>
          </p:nvPr>
        </p:nvSpPr>
        <p:spPr>
          <a:xfrm>
            <a:off x="0" y="1371600"/>
            <a:ext cx="4714875" cy="5783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25145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int N=1000, M=2000,P=3000;</a:t>
            </a:r>
            <a:endParaRPr/>
          </a:p>
          <a:p>
            <a:pPr indent="-251459" lvl="0" marL="251459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int * p1 = &amp;P, *p2 = &amp;N;</a:t>
            </a:r>
            <a:endParaRPr/>
          </a:p>
        </p:txBody>
      </p:sp>
      <p:graphicFrame>
        <p:nvGraphicFramePr>
          <p:cNvPr id="611" name="Google Shape;611;p50"/>
          <p:cNvGraphicFramePr/>
          <p:nvPr/>
        </p:nvGraphicFramePr>
        <p:xfrm>
          <a:off x="7208520" y="17570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{4585BDE4-041C-41FF-8A87-66D1985E37A1}</a:tableStyleId>
              </a:tblPr>
              <a:tblGrid>
                <a:gridCol w="144590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E8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2" name="Google Shape;612;p50"/>
          <p:cNvGraphicFramePr/>
          <p:nvPr/>
        </p:nvGraphicFramePr>
        <p:xfrm>
          <a:off x="7208520" y="24276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{4585BDE4-041C-41FF-8A87-66D1985E37A1}</a:tableStyleId>
              </a:tblPr>
              <a:tblGrid>
                <a:gridCol w="144590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D0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3" name="Google Shape;613;p50"/>
          <p:cNvGraphicFramePr/>
          <p:nvPr/>
        </p:nvGraphicFramePr>
        <p:xfrm>
          <a:off x="7208520" y="30981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{4585BDE4-041C-41FF-8A87-66D1985E37A1}</a:tableStyleId>
              </a:tblPr>
              <a:tblGrid>
                <a:gridCol w="144590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B8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0B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614" name="Google Shape;614;p50"/>
          <p:cNvGrpSpPr/>
          <p:nvPr/>
        </p:nvGrpSpPr>
        <p:grpSpPr>
          <a:xfrm>
            <a:off x="5951220" y="1772772"/>
            <a:ext cx="1089660" cy="594379"/>
            <a:chOff x="1344" y="1584"/>
            <a:chExt cx="624" cy="389"/>
          </a:xfrm>
        </p:grpSpPr>
        <p:sp>
          <p:nvSpPr>
            <p:cNvPr id="615" name="Google Shape;615;p50"/>
            <p:cNvSpPr txBox="1"/>
            <p:nvPr/>
          </p:nvSpPr>
          <p:spPr>
            <a:xfrm>
              <a:off x="1344" y="1602"/>
              <a:ext cx="384" cy="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3080"/>
                <a:buFont typeface="Arial"/>
                <a:buNone/>
              </a:pPr>
              <a:r>
                <a:rPr lang="en-US" sz="308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sp>
          <p:nvSpPr>
            <p:cNvPr id="616" name="Google Shape;616;p50"/>
            <p:cNvSpPr/>
            <p:nvPr/>
          </p:nvSpPr>
          <p:spPr>
            <a:xfrm>
              <a:off x="1680" y="1584"/>
              <a:ext cx="288" cy="384"/>
            </a:xfrm>
            <a:prstGeom prst="leftBrace">
              <a:avLst>
                <a:gd fmla="val 11111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760"/>
                <a:buFont typeface="Arial"/>
                <a:buNone/>
              </a:pPr>
              <a:r>
                <a:t/>
              </a:r>
              <a:endParaRPr sz="17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7" name="Google Shape;617;p50"/>
          <p:cNvGrpSpPr/>
          <p:nvPr/>
        </p:nvGrpSpPr>
        <p:grpSpPr>
          <a:xfrm>
            <a:off x="5951220" y="2427615"/>
            <a:ext cx="1089660" cy="594380"/>
            <a:chOff x="1344" y="1584"/>
            <a:chExt cx="624" cy="389"/>
          </a:xfrm>
        </p:grpSpPr>
        <p:sp>
          <p:nvSpPr>
            <p:cNvPr id="618" name="Google Shape;618;p50"/>
            <p:cNvSpPr txBox="1"/>
            <p:nvPr/>
          </p:nvSpPr>
          <p:spPr>
            <a:xfrm>
              <a:off x="1344" y="1602"/>
              <a:ext cx="384" cy="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3080"/>
                <a:buFont typeface="Arial"/>
                <a:buNone/>
              </a:pPr>
              <a:r>
                <a:rPr lang="en-US" sz="308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619" name="Google Shape;619;p50"/>
            <p:cNvSpPr/>
            <p:nvPr/>
          </p:nvSpPr>
          <p:spPr>
            <a:xfrm>
              <a:off x="1680" y="1584"/>
              <a:ext cx="288" cy="384"/>
            </a:xfrm>
            <a:prstGeom prst="leftBrace">
              <a:avLst>
                <a:gd fmla="val 11111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760"/>
                <a:buFont typeface="Arial"/>
                <a:buNone/>
              </a:pPr>
              <a:r>
                <a:t/>
              </a:r>
              <a:endParaRPr sz="17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50"/>
          <p:cNvGrpSpPr/>
          <p:nvPr/>
        </p:nvGrpSpPr>
        <p:grpSpPr>
          <a:xfrm>
            <a:off x="5951220" y="3098175"/>
            <a:ext cx="1089660" cy="594380"/>
            <a:chOff x="1344" y="1584"/>
            <a:chExt cx="624" cy="389"/>
          </a:xfrm>
        </p:grpSpPr>
        <p:sp>
          <p:nvSpPr>
            <p:cNvPr id="621" name="Google Shape;621;p50"/>
            <p:cNvSpPr txBox="1"/>
            <p:nvPr/>
          </p:nvSpPr>
          <p:spPr>
            <a:xfrm>
              <a:off x="1344" y="1602"/>
              <a:ext cx="384" cy="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3080"/>
                <a:buFont typeface="Arial"/>
                <a:buNone/>
              </a:pPr>
              <a:r>
                <a:rPr lang="en-US" sz="308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622" name="Google Shape;622;p50"/>
            <p:cNvSpPr/>
            <p:nvPr/>
          </p:nvSpPr>
          <p:spPr>
            <a:xfrm>
              <a:off x="1680" y="1584"/>
              <a:ext cx="288" cy="384"/>
            </a:xfrm>
            <a:prstGeom prst="leftBrace">
              <a:avLst>
                <a:gd fmla="val 11111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760"/>
                <a:buFont typeface="Arial"/>
                <a:buNone/>
              </a:pPr>
              <a:r>
                <a:t/>
              </a:r>
              <a:endParaRPr sz="17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3" name="Google Shape;623;p50"/>
          <p:cNvGrpSpPr/>
          <p:nvPr/>
        </p:nvGrpSpPr>
        <p:grpSpPr>
          <a:xfrm>
            <a:off x="6055995" y="5377032"/>
            <a:ext cx="1089660" cy="594379"/>
            <a:chOff x="1344" y="1584"/>
            <a:chExt cx="624" cy="389"/>
          </a:xfrm>
        </p:grpSpPr>
        <p:sp>
          <p:nvSpPr>
            <p:cNvPr id="624" name="Google Shape;624;p50"/>
            <p:cNvSpPr txBox="1"/>
            <p:nvPr/>
          </p:nvSpPr>
          <p:spPr>
            <a:xfrm>
              <a:off x="1344" y="1602"/>
              <a:ext cx="384" cy="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3080"/>
                <a:buFont typeface="Arial"/>
                <a:buNone/>
              </a:pPr>
              <a:r>
                <a:rPr lang="en-US" sz="308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625" name="Google Shape;625;p50"/>
            <p:cNvSpPr/>
            <p:nvPr/>
          </p:nvSpPr>
          <p:spPr>
            <a:xfrm>
              <a:off x="1680" y="1584"/>
              <a:ext cx="288" cy="384"/>
            </a:xfrm>
            <a:prstGeom prst="leftBrace">
              <a:avLst>
                <a:gd fmla="val 11111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760"/>
                <a:buFont typeface="Arial"/>
                <a:buNone/>
              </a:pPr>
              <a:r>
                <a:t/>
              </a:r>
              <a:endParaRPr sz="17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50"/>
          <p:cNvGrpSpPr/>
          <p:nvPr/>
        </p:nvGrpSpPr>
        <p:grpSpPr>
          <a:xfrm>
            <a:off x="6035040" y="4774576"/>
            <a:ext cx="1089660" cy="594380"/>
            <a:chOff x="1344" y="1584"/>
            <a:chExt cx="624" cy="389"/>
          </a:xfrm>
        </p:grpSpPr>
        <p:sp>
          <p:nvSpPr>
            <p:cNvPr id="627" name="Google Shape;627;p50"/>
            <p:cNvSpPr txBox="1"/>
            <p:nvPr/>
          </p:nvSpPr>
          <p:spPr>
            <a:xfrm>
              <a:off x="1344" y="1602"/>
              <a:ext cx="384" cy="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3080"/>
                <a:buFont typeface="Arial"/>
                <a:buNone/>
              </a:pPr>
              <a:r>
                <a:rPr lang="en-US" sz="308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628" name="Google Shape;628;p50"/>
            <p:cNvSpPr/>
            <p:nvPr/>
          </p:nvSpPr>
          <p:spPr>
            <a:xfrm>
              <a:off x="1680" y="1584"/>
              <a:ext cx="288" cy="384"/>
            </a:xfrm>
            <a:prstGeom prst="leftBrace">
              <a:avLst>
                <a:gd fmla="val 11111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760"/>
                <a:buFont typeface="Arial"/>
                <a:buNone/>
              </a:pPr>
              <a:r>
                <a:t/>
              </a:r>
              <a:endParaRPr sz="17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9" name="Google Shape;629;p50"/>
          <p:cNvSpPr txBox="1"/>
          <p:nvPr/>
        </p:nvSpPr>
        <p:spPr>
          <a:xfrm>
            <a:off x="7224237" y="5361317"/>
            <a:ext cx="1424940" cy="566309"/>
          </a:xfrm>
          <a:prstGeom prst="rect">
            <a:avLst/>
          </a:prstGeom>
          <a:solidFill>
            <a:srgbClr val="969696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None/>
            </a:pP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ABC0</a:t>
            </a:r>
            <a:endParaRPr/>
          </a:p>
        </p:txBody>
      </p:sp>
      <p:sp>
        <p:nvSpPr>
          <p:cNvPr id="630" name="Google Shape;630;p50"/>
          <p:cNvSpPr txBox="1"/>
          <p:nvPr/>
        </p:nvSpPr>
        <p:spPr>
          <a:xfrm>
            <a:off x="7224237" y="4790294"/>
            <a:ext cx="1424940" cy="566309"/>
          </a:xfrm>
          <a:prstGeom prst="rect">
            <a:avLst/>
          </a:prstGeom>
          <a:solidFill>
            <a:srgbClr val="969696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None/>
            </a:pP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ABC4</a:t>
            </a:r>
            <a:endParaRPr/>
          </a:p>
        </p:txBody>
      </p:sp>
      <p:sp>
        <p:nvSpPr>
          <p:cNvPr id="631" name="Google Shape;631;p50"/>
          <p:cNvSpPr/>
          <p:nvPr/>
        </p:nvSpPr>
        <p:spPr>
          <a:xfrm>
            <a:off x="6035040" y="1840877"/>
            <a:ext cx="1173480" cy="3771900"/>
          </a:xfrm>
          <a:custGeom>
            <a:rect b="b" l="l" r="r" t="t"/>
            <a:pathLst>
              <a:path extrusionOk="0" h="1776" w="672">
                <a:moveTo>
                  <a:pt x="672" y="1776"/>
                </a:moveTo>
                <a:cubicBezTo>
                  <a:pt x="336" y="1588"/>
                  <a:pt x="0" y="1400"/>
                  <a:pt x="0" y="1104"/>
                </a:cubicBezTo>
                <a:cubicBezTo>
                  <a:pt x="0" y="808"/>
                  <a:pt x="336" y="404"/>
                  <a:pt x="672" y="0"/>
                </a:cubicBezTo>
              </a:path>
            </a:pathLst>
          </a:cu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50"/>
          <p:cNvSpPr/>
          <p:nvPr/>
        </p:nvSpPr>
        <p:spPr>
          <a:xfrm>
            <a:off x="6454140" y="3181997"/>
            <a:ext cx="754380" cy="1927860"/>
          </a:xfrm>
          <a:custGeom>
            <a:rect b="b" l="l" r="r" t="t"/>
            <a:pathLst>
              <a:path extrusionOk="0" h="1776" w="672">
                <a:moveTo>
                  <a:pt x="672" y="1776"/>
                </a:moveTo>
                <a:cubicBezTo>
                  <a:pt x="336" y="1588"/>
                  <a:pt x="0" y="1400"/>
                  <a:pt x="0" y="1104"/>
                </a:cubicBezTo>
                <a:cubicBezTo>
                  <a:pt x="0" y="808"/>
                  <a:pt x="336" y="404"/>
                  <a:pt x="672" y="0"/>
                </a:cubicBezTo>
              </a:path>
            </a:pathLst>
          </a:cu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50"/>
          <p:cNvSpPr/>
          <p:nvPr/>
        </p:nvSpPr>
        <p:spPr>
          <a:xfrm>
            <a:off x="419100" y="2796540"/>
            <a:ext cx="3604260" cy="75438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None/>
            </a:pPr>
            <a:r>
              <a:rPr lang="en-US" sz="352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p1 - p2 → -2</a:t>
            </a:r>
            <a:endParaRPr sz="352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50"/>
          <p:cNvSpPr/>
          <p:nvPr/>
        </p:nvSpPr>
        <p:spPr>
          <a:xfrm>
            <a:off x="419100" y="4590125"/>
            <a:ext cx="3520440" cy="75438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None/>
            </a:pPr>
            <a:r>
              <a:rPr lang="en-US" sz="352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* ++ p1 → 2000 </a:t>
            </a:r>
            <a:endParaRPr/>
          </a:p>
        </p:txBody>
      </p:sp>
      <p:sp>
        <p:nvSpPr>
          <p:cNvPr id="635" name="Google Shape;635;p50"/>
          <p:cNvSpPr/>
          <p:nvPr/>
        </p:nvSpPr>
        <p:spPr>
          <a:xfrm>
            <a:off x="419100" y="3718560"/>
            <a:ext cx="3604260" cy="75438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None/>
            </a:pPr>
            <a:r>
              <a:rPr lang="en-US" sz="352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* (p2-1) → 2000 </a:t>
            </a:r>
            <a:endParaRPr/>
          </a:p>
        </p:txBody>
      </p:sp>
      <p:sp>
        <p:nvSpPr>
          <p:cNvPr id="636" name="Google Shape;636;p50"/>
          <p:cNvSpPr txBox="1"/>
          <p:nvPr/>
        </p:nvSpPr>
        <p:spPr>
          <a:xfrm>
            <a:off x="7224237" y="5377034"/>
            <a:ext cx="1424940" cy="566309"/>
          </a:xfrm>
          <a:prstGeom prst="rect">
            <a:avLst/>
          </a:prstGeom>
          <a:solidFill>
            <a:srgbClr val="969696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None/>
            </a:pP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ABC2</a:t>
            </a:r>
            <a:endParaRPr/>
          </a:p>
        </p:txBody>
      </p:sp>
      <p:sp>
        <p:nvSpPr>
          <p:cNvPr id="637" name="Google Shape;637;p50"/>
          <p:cNvSpPr/>
          <p:nvPr/>
        </p:nvSpPr>
        <p:spPr>
          <a:xfrm>
            <a:off x="5783580" y="2595257"/>
            <a:ext cx="1424940" cy="3017520"/>
          </a:xfrm>
          <a:custGeom>
            <a:rect b="b" l="l" r="r" t="t"/>
            <a:pathLst>
              <a:path extrusionOk="0" h="1728" w="816">
                <a:moveTo>
                  <a:pt x="816" y="1728"/>
                </a:moveTo>
                <a:cubicBezTo>
                  <a:pt x="408" y="1416"/>
                  <a:pt x="0" y="1104"/>
                  <a:pt x="0" y="816"/>
                </a:cubicBezTo>
                <a:cubicBezTo>
                  <a:pt x="0" y="528"/>
                  <a:pt x="408" y="264"/>
                  <a:pt x="816" y="0"/>
                </a:cubicBezTo>
              </a:path>
            </a:pathLst>
          </a:cu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50"/>
          <p:cNvSpPr txBox="1"/>
          <p:nvPr/>
        </p:nvSpPr>
        <p:spPr>
          <a:xfrm>
            <a:off x="251460" y="5451277"/>
            <a:ext cx="6705600" cy="1175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Arial"/>
              <a:buNone/>
            </a:pPr>
            <a:r>
              <a:rPr lang="en-US" sz="2200" u="sng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Ghi chú:</a:t>
            </a:r>
            <a:endParaRPr/>
          </a:p>
          <a:p>
            <a:pPr indent="-231775" lvl="0" marL="231775" marR="0" rtl="0" algn="l">
              <a:spcBef>
                <a:spcPts val="22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Kiểu int, các phần tử cách nhau 4 bytes</a:t>
            </a:r>
            <a:endParaRPr/>
          </a:p>
          <a:p>
            <a:pPr indent="-231775" lvl="0" marL="231775" marR="0" rtl="0" algn="l">
              <a:spcBef>
                <a:spcPts val="22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Kiểu float, các phần tử cách nhau 4 bytes</a:t>
            </a:r>
            <a:endParaRPr/>
          </a:p>
        </p:txBody>
      </p:sp>
      <p:sp>
        <p:nvSpPr>
          <p:cNvPr id="639" name="Google Shape;639;p50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1"/>
          <p:cNvSpPr txBox="1"/>
          <p:nvPr>
            <p:ph type="title"/>
          </p:nvPr>
        </p:nvSpPr>
        <p:spPr>
          <a:xfrm>
            <a:off x="691515" y="166421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Con trỏ void</a:t>
            </a:r>
            <a:endParaRPr/>
          </a:p>
        </p:txBody>
      </p:sp>
      <p:sp>
        <p:nvSpPr>
          <p:cNvPr id="645" name="Google Shape;645;p51"/>
          <p:cNvSpPr txBox="1"/>
          <p:nvPr>
            <p:ph idx="1" type="body"/>
          </p:nvPr>
        </p:nvSpPr>
        <p:spPr>
          <a:xfrm>
            <a:off x="691515" y="1806364"/>
            <a:ext cx="8675370" cy="508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25145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Là một con trỏ đặc biệt: con trỏ tới dữ liệu không định kiểu.</a:t>
            </a:r>
            <a:endParaRPr/>
          </a:p>
          <a:p>
            <a:pPr indent="-251459" lvl="0" marL="251459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Có thể nhận giá trị là địa chỉ của một biến có kiểu dữ liệu bất kỳ</a:t>
            </a:r>
            <a:endParaRPr/>
          </a:p>
          <a:p>
            <a:pPr indent="-251459" lvl="0" marL="251459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Ví dụ: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	void * p, *q;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	int n;  float x;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	p = &amp;n;  q= &amp;x; \\←Các câu lệnh hợp lệ</a:t>
            </a:r>
            <a:endParaRPr/>
          </a:p>
        </p:txBody>
      </p:sp>
      <p:sp>
        <p:nvSpPr>
          <p:cNvPr id="646" name="Google Shape;646;p51"/>
          <p:cNvSpPr txBox="1"/>
          <p:nvPr/>
        </p:nvSpPr>
        <p:spPr>
          <a:xfrm>
            <a:off x="4107180" y="444340"/>
            <a:ext cx="4861560" cy="63402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None/>
            </a:pPr>
            <a:r>
              <a:rPr lang="en-US" sz="352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void * Tên_con_trỏ</a:t>
            </a:r>
            <a:endParaRPr sz="352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51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2"/>
          <p:cNvSpPr txBox="1"/>
          <p:nvPr/>
        </p:nvSpPr>
        <p:spPr>
          <a:xfrm>
            <a:off x="1981200" y="2133600"/>
            <a:ext cx="7315200" cy="15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Khái niệm địa chỉ bộ  nhớ và con trỏ</a:t>
            </a:r>
            <a:endParaRPr/>
          </a:p>
          <a:p>
            <a:pPr indent="-457200" lvl="0" marL="4699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Sử dụng con trỏ</a:t>
            </a:r>
            <a:endParaRPr/>
          </a:p>
          <a:p>
            <a:pPr indent="-457200" lvl="0" marL="4699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trỏ và mảng, hàm</a:t>
            </a:r>
            <a:endParaRPr/>
          </a:p>
        </p:txBody>
      </p:sp>
      <p:sp>
        <p:nvSpPr>
          <p:cNvPr id="653" name="Google Shape;653;p52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52"/>
          <p:cNvSpPr txBox="1"/>
          <p:nvPr/>
        </p:nvSpPr>
        <p:spPr>
          <a:xfrm>
            <a:off x="2362200" y="213377"/>
            <a:ext cx="8172449" cy="67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imes New Roman"/>
              <a:buNone/>
            </a:pPr>
            <a:r>
              <a:rPr b="0" i="0"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 Bài Học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3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53"/>
          <p:cNvSpPr txBox="1"/>
          <p:nvPr>
            <p:ph type="title"/>
          </p:nvPr>
        </p:nvSpPr>
        <p:spPr>
          <a:xfrm>
            <a:off x="1524000" y="171601"/>
            <a:ext cx="8381999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>
                <a:latin typeface="Arial"/>
                <a:ea typeface="Arial"/>
                <a:cs typeface="Arial"/>
                <a:sym typeface="Arial"/>
              </a:rPr>
              <a:t>Tham số hàm và con trỏ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53"/>
          <p:cNvSpPr txBox="1"/>
          <p:nvPr/>
        </p:nvSpPr>
        <p:spPr>
          <a:xfrm>
            <a:off x="1374139" y="2546094"/>
            <a:ext cx="7110730" cy="997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-342900" lvl="0" marL="355600" marR="5080" rtl="0" algn="l">
              <a:lnSpc>
                <a:spcPct val="11437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ụ</a:t>
            </a:r>
            <a:r>
              <a:rPr i="1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Tạo hàm là thay đổi giá trị của  2 biến truyền vào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3"/>
          <p:cNvSpPr/>
          <p:nvPr/>
        </p:nvSpPr>
        <p:spPr>
          <a:xfrm>
            <a:off x="1676400" y="4572000"/>
            <a:ext cx="1143000" cy="1030605"/>
          </a:xfrm>
          <a:custGeom>
            <a:rect b="b" l="l" r="r" t="t"/>
            <a:pathLst>
              <a:path extrusionOk="0" h="1030604" w="1143000">
                <a:moveTo>
                  <a:pt x="0" y="0"/>
                </a:moveTo>
                <a:lnTo>
                  <a:pt x="0" y="1030223"/>
                </a:lnTo>
                <a:lnTo>
                  <a:pt x="1142999" y="1030223"/>
                </a:lnTo>
                <a:lnTo>
                  <a:pt x="11429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53"/>
          <p:cNvSpPr txBox="1"/>
          <p:nvPr/>
        </p:nvSpPr>
        <p:spPr>
          <a:xfrm>
            <a:off x="1781555" y="4397754"/>
            <a:ext cx="927735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5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	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	2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4" name="Google Shape;664;p53"/>
          <p:cNvSpPr/>
          <p:nvPr/>
        </p:nvSpPr>
        <p:spPr>
          <a:xfrm>
            <a:off x="3124200" y="4648200"/>
            <a:ext cx="1143000" cy="685800"/>
          </a:xfrm>
          <a:custGeom>
            <a:rect b="b" l="l" r="r" t="t"/>
            <a:pathLst>
              <a:path extrusionOk="0" h="685800" w="1143000">
                <a:moveTo>
                  <a:pt x="856488" y="513588"/>
                </a:moveTo>
                <a:lnTo>
                  <a:pt x="856488" y="170688"/>
                </a:lnTo>
                <a:lnTo>
                  <a:pt x="0" y="170688"/>
                </a:lnTo>
                <a:lnTo>
                  <a:pt x="0" y="513588"/>
                </a:lnTo>
                <a:lnTo>
                  <a:pt x="856488" y="513588"/>
                </a:lnTo>
                <a:close/>
              </a:path>
              <a:path extrusionOk="0" h="685800" w="1143000">
                <a:moveTo>
                  <a:pt x="1143000" y="342900"/>
                </a:moveTo>
                <a:lnTo>
                  <a:pt x="856488" y="0"/>
                </a:lnTo>
                <a:lnTo>
                  <a:pt x="856488" y="685800"/>
                </a:lnTo>
                <a:lnTo>
                  <a:pt x="1143000" y="342900"/>
                </a:lnTo>
                <a:close/>
              </a:path>
            </a:pathLst>
          </a:custGeom>
          <a:solidFill>
            <a:srgbClr val="CC32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53"/>
          <p:cNvSpPr/>
          <p:nvPr/>
        </p:nvSpPr>
        <p:spPr>
          <a:xfrm>
            <a:off x="3124200" y="4648200"/>
            <a:ext cx="1143000" cy="685800"/>
          </a:xfrm>
          <a:custGeom>
            <a:rect b="b" l="l" r="r" t="t"/>
            <a:pathLst>
              <a:path extrusionOk="0" h="685800" w="1143000">
                <a:moveTo>
                  <a:pt x="856487" y="0"/>
                </a:moveTo>
                <a:lnTo>
                  <a:pt x="856487" y="170687"/>
                </a:lnTo>
                <a:lnTo>
                  <a:pt x="0" y="170687"/>
                </a:lnTo>
                <a:lnTo>
                  <a:pt x="0" y="513587"/>
                </a:lnTo>
                <a:lnTo>
                  <a:pt x="856487" y="513587"/>
                </a:lnTo>
                <a:lnTo>
                  <a:pt x="856487" y="685799"/>
                </a:lnTo>
                <a:lnTo>
                  <a:pt x="1142999" y="342899"/>
                </a:lnTo>
                <a:lnTo>
                  <a:pt x="856487" y="0"/>
                </a:ln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53"/>
          <p:cNvSpPr txBox="1"/>
          <p:nvPr/>
        </p:nvSpPr>
        <p:spPr>
          <a:xfrm>
            <a:off x="4419600" y="4191000"/>
            <a:ext cx="1600200" cy="1577340"/>
          </a:xfrm>
          <a:prstGeom prst="rect">
            <a:avLst/>
          </a:prstGeom>
          <a:solidFill>
            <a:srgbClr val="FBDF52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337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65FF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" name="Google Shape;667;p53"/>
          <p:cNvSpPr/>
          <p:nvPr/>
        </p:nvSpPr>
        <p:spPr>
          <a:xfrm>
            <a:off x="6172200" y="4648200"/>
            <a:ext cx="1143000" cy="685800"/>
          </a:xfrm>
          <a:custGeom>
            <a:rect b="b" l="l" r="r" t="t"/>
            <a:pathLst>
              <a:path extrusionOk="0" h="685800" w="1143000">
                <a:moveTo>
                  <a:pt x="856488" y="513588"/>
                </a:moveTo>
                <a:lnTo>
                  <a:pt x="856488" y="170688"/>
                </a:lnTo>
                <a:lnTo>
                  <a:pt x="0" y="170688"/>
                </a:lnTo>
                <a:lnTo>
                  <a:pt x="0" y="513588"/>
                </a:lnTo>
                <a:lnTo>
                  <a:pt x="856488" y="513588"/>
                </a:lnTo>
                <a:close/>
              </a:path>
              <a:path extrusionOk="0" h="685800" w="1143000">
                <a:moveTo>
                  <a:pt x="1143000" y="342900"/>
                </a:moveTo>
                <a:lnTo>
                  <a:pt x="856488" y="0"/>
                </a:lnTo>
                <a:lnTo>
                  <a:pt x="856488" y="685800"/>
                </a:lnTo>
                <a:lnTo>
                  <a:pt x="1143000" y="342900"/>
                </a:lnTo>
                <a:close/>
              </a:path>
            </a:pathLst>
          </a:custGeom>
          <a:solidFill>
            <a:srgbClr val="CC32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53"/>
          <p:cNvSpPr/>
          <p:nvPr/>
        </p:nvSpPr>
        <p:spPr>
          <a:xfrm>
            <a:off x="6172200" y="4648200"/>
            <a:ext cx="1143000" cy="685800"/>
          </a:xfrm>
          <a:custGeom>
            <a:rect b="b" l="l" r="r" t="t"/>
            <a:pathLst>
              <a:path extrusionOk="0" h="685800" w="1143000">
                <a:moveTo>
                  <a:pt x="856487" y="0"/>
                </a:moveTo>
                <a:lnTo>
                  <a:pt x="856487" y="170687"/>
                </a:lnTo>
                <a:lnTo>
                  <a:pt x="0" y="170687"/>
                </a:lnTo>
                <a:lnTo>
                  <a:pt x="0" y="513587"/>
                </a:lnTo>
                <a:lnTo>
                  <a:pt x="856487" y="513587"/>
                </a:lnTo>
                <a:lnTo>
                  <a:pt x="856487" y="685799"/>
                </a:lnTo>
                <a:lnTo>
                  <a:pt x="1142999" y="342899"/>
                </a:lnTo>
                <a:lnTo>
                  <a:pt x="856487" y="0"/>
                </a:ln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53"/>
          <p:cNvSpPr/>
          <p:nvPr/>
        </p:nvSpPr>
        <p:spPr>
          <a:xfrm>
            <a:off x="7543800" y="4572000"/>
            <a:ext cx="1143000" cy="1030605"/>
          </a:xfrm>
          <a:custGeom>
            <a:rect b="b" l="l" r="r" t="t"/>
            <a:pathLst>
              <a:path extrusionOk="0" h="1030604" w="1143000">
                <a:moveTo>
                  <a:pt x="0" y="0"/>
                </a:moveTo>
                <a:lnTo>
                  <a:pt x="0" y="1030223"/>
                </a:lnTo>
                <a:lnTo>
                  <a:pt x="1142999" y="1030223"/>
                </a:lnTo>
                <a:lnTo>
                  <a:pt x="11429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53"/>
          <p:cNvSpPr txBox="1"/>
          <p:nvPr/>
        </p:nvSpPr>
        <p:spPr>
          <a:xfrm>
            <a:off x="7648953" y="4397754"/>
            <a:ext cx="927735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5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	2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	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4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54"/>
          <p:cNvSpPr txBox="1"/>
          <p:nvPr/>
        </p:nvSpPr>
        <p:spPr>
          <a:xfrm>
            <a:off x="993136" y="1083055"/>
            <a:ext cx="4955540" cy="6007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7916"/>
              </a:lnSpc>
              <a:spcBef>
                <a:spcPts val="1714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void swap1(int a, int b)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96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int tmp;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2925445" rtl="0" algn="l">
              <a:lnSpc>
                <a:spcPct val="79900"/>
              </a:lnSpc>
              <a:spcBef>
                <a:spcPts val="229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 = a;   a = b;  b = tmp;  return;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96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7916"/>
              </a:lnSpc>
              <a:spcBef>
                <a:spcPts val="1714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0" rtl="0" algn="l">
              <a:lnSpc>
                <a:spcPct val="10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1, y = 2;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0" rtl="0" algn="l">
              <a:lnSpc>
                <a:spcPct val="107708"/>
              </a:lnSpc>
              <a:spcBef>
                <a:spcPts val="173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swap1(x, y);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508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printf(“%d %d\n”, x, y);  return 0;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96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Google Shape;677;p54"/>
          <p:cNvSpPr txBox="1"/>
          <p:nvPr/>
        </p:nvSpPr>
        <p:spPr>
          <a:xfrm>
            <a:off x="6858000" y="5181600"/>
            <a:ext cx="1384300" cy="4222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92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54"/>
          <p:cNvSpPr txBox="1"/>
          <p:nvPr/>
        </p:nvSpPr>
        <p:spPr>
          <a:xfrm>
            <a:off x="6858000" y="5943600"/>
            <a:ext cx="1384300" cy="4222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92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Google Shape;679;p54"/>
          <p:cNvSpPr txBox="1"/>
          <p:nvPr/>
        </p:nvSpPr>
        <p:spPr>
          <a:xfrm>
            <a:off x="6403339" y="5107938"/>
            <a:ext cx="3314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54"/>
          <p:cNvSpPr txBox="1"/>
          <p:nvPr/>
        </p:nvSpPr>
        <p:spPr>
          <a:xfrm>
            <a:off x="6403339" y="5869937"/>
            <a:ext cx="3314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1" name="Google Shape;681;p54"/>
          <p:cNvSpPr txBox="1"/>
          <p:nvPr/>
        </p:nvSpPr>
        <p:spPr>
          <a:xfrm>
            <a:off x="6781800" y="2438400"/>
            <a:ext cx="1384300" cy="4222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92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Google Shape;682;p54"/>
          <p:cNvSpPr txBox="1"/>
          <p:nvPr/>
        </p:nvSpPr>
        <p:spPr>
          <a:xfrm>
            <a:off x="6781800" y="3200400"/>
            <a:ext cx="1384300" cy="4222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92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3" name="Google Shape;683;p54"/>
          <p:cNvSpPr txBox="1"/>
          <p:nvPr/>
        </p:nvSpPr>
        <p:spPr>
          <a:xfrm>
            <a:off x="6327137" y="2364739"/>
            <a:ext cx="3314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4" name="Google Shape;684;p54"/>
          <p:cNvSpPr txBox="1"/>
          <p:nvPr/>
        </p:nvSpPr>
        <p:spPr>
          <a:xfrm>
            <a:off x="6327137" y="3126738"/>
            <a:ext cx="3314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5" name="Google Shape;685;p54"/>
          <p:cNvSpPr/>
          <p:nvPr/>
        </p:nvSpPr>
        <p:spPr>
          <a:xfrm>
            <a:off x="6781800" y="1676400"/>
            <a:ext cx="1384300" cy="483234"/>
          </a:xfrm>
          <a:custGeom>
            <a:rect b="b" l="l" r="r" t="t"/>
            <a:pathLst>
              <a:path extrusionOk="0" h="483235" w="1384300">
                <a:moveTo>
                  <a:pt x="0" y="0"/>
                </a:moveTo>
                <a:lnTo>
                  <a:pt x="0" y="483107"/>
                </a:lnTo>
                <a:lnTo>
                  <a:pt x="1383791" y="483107"/>
                </a:lnTo>
                <a:lnTo>
                  <a:pt x="1383791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54"/>
          <p:cNvSpPr txBox="1"/>
          <p:nvPr/>
        </p:nvSpPr>
        <p:spPr>
          <a:xfrm>
            <a:off x="6022337" y="1678939"/>
            <a:ext cx="6362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7" name="Google Shape;687;p54"/>
          <p:cNvSpPr txBox="1"/>
          <p:nvPr>
            <p:ph type="title"/>
          </p:nvPr>
        </p:nvSpPr>
        <p:spPr>
          <a:xfrm>
            <a:off x="2057400" y="194077"/>
            <a:ext cx="6400800" cy="62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TruyỀn theo tham trỊ</a:t>
            </a:r>
            <a:endParaRPr b="0" i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5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55"/>
          <p:cNvSpPr txBox="1"/>
          <p:nvPr/>
        </p:nvSpPr>
        <p:spPr>
          <a:xfrm>
            <a:off x="993136" y="1159255"/>
            <a:ext cx="4955540" cy="6007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7916"/>
              </a:lnSpc>
              <a:spcBef>
                <a:spcPts val="1714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swap1(int a, int b)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96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tmp;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2925445" rtl="0" algn="l">
              <a:lnSpc>
                <a:spcPct val="79900"/>
              </a:lnSpc>
              <a:spcBef>
                <a:spcPts val="229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 = a;   a = b;  b = tmp;  return;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96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7916"/>
              </a:lnSpc>
              <a:spcBef>
                <a:spcPts val="1714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0" rtl="0" algn="l">
              <a:lnSpc>
                <a:spcPct val="10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1, y = 2;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0" rtl="0" algn="l">
              <a:lnSpc>
                <a:spcPct val="107708"/>
              </a:lnSpc>
              <a:spcBef>
                <a:spcPts val="173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swap1(x, y);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508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printf(“%d %d\n”, x, y); 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96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4" name="Google Shape;694;p55"/>
          <p:cNvSpPr txBox="1"/>
          <p:nvPr/>
        </p:nvSpPr>
        <p:spPr>
          <a:xfrm>
            <a:off x="6858000" y="5105400"/>
            <a:ext cx="1384300" cy="4222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92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5" name="Google Shape;695;p55"/>
          <p:cNvSpPr txBox="1"/>
          <p:nvPr/>
        </p:nvSpPr>
        <p:spPr>
          <a:xfrm>
            <a:off x="6858000" y="5867400"/>
            <a:ext cx="1384300" cy="4222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92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6" name="Google Shape;696;p55"/>
          <p:cNvSpPr txBox="1"/>
          <p:nvPr/>
        </p:nvSpPr>
        <p:spPr>
          <a:xfrm>
            <a:off x="6403337" y="5107938"/>
            <a:ext cx="3314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7" name="Google Shape;697;p55"/>
          <p:cNvSpPr txBox="1"/>
          <p:nvPr/>
        </p:nvSpPr>
        <p:spPr>
          <a:xfrm>
            <a:off x="6403337" y="5869937"/>
            <a:ext cx="3314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Google Shape;698;p55"/>
          <p:cNvSpPr txBox="1"/>
          <p:nvPr/>
        </p:nvSpPr>
        <p:spPr>
          <a:xfrm>
            <a:off x="6781800" y="2362200"/>
            <a:ext cx="1384300" cy="4222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92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9" name="Google Shape;699;p55"/>
          <p:cNvSpPr txBox="1"/>
          <p:nvPr/>
        </p:nvSpPr>
        <p:spPr>
          <a:xfrm>
            <a:off x="6781800" y="3124200"/>
            <a:ext cx="1384300" cy="4222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92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0" name="Google Shape;700;p55"/>
          <p:cNvSpPr txBox="1"/>
          <p:nvPr/>
        </p:nvSpPr>
        <p:spPr>
          <a:xfrm>
            <a:off x="6327140" y="2364739"/>
            <a:ext cx="3314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55"/>
          <p:cNvSpPr txBox="1"/>
          <p:nvPr/>
        </p:nvSpPr>
        <p:spPr>
          <a:xfrm>
            <a:off x="6327140" y="3126738"/>
            <a:ext cx="3314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Google Shape;702;p55"/>
          <p:cNvSpPr txBox="1"/>
          <p:nvPr/>
        </p:nvSpPr>
        <p:spPr>
          <a:xfrm>
            <a:off x="6781800" y="1676400"/>
            <a:ext cx="1384300" cy="4222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92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3" name="Google Shape;703;p55"/>
          <p:cNvSpPr txBox="1"/>
          <p:nvPr/>
        </p:nvSpPr>
        <p:spPr>
          <a:xfrm>
            <a:off x="6022345" y="1678939"/>
            <a:ext cx="6362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4" name="Google Shape;704;p55"/>
          <p:cNvSpPr/>
          <p:nvPr/>
        </p:nvSpPr>
        <p:spPr>
          <a:xfrm>
            <a:off x="5500116" y="3706367"/>
            <a:ext cx="390525" cy="433070"/>
          </a:xfrm>
          <a:custGeom>
            <a:rect b="b" l="l" r="r" t="t"/>
            <a:pathLst>
              <a:path extrusionOk="0" h="433070" w="390525">
                <a:moveTo>
                  <a:pt x="390144" y="205740"/>
                </a:moveTo>
                <a:lnTo>
                  <a:pt x="254508" y="192024"/>
                </a:lnTo>
                <a:lnTo>
                  <a:pt x="219456" y="114300"/>
                </a:lnTo>
                <a:lnTo>
                  <a:pt x="202692" y="99060"/>
                </a:lnTo>
                <a:lnTo>
                  <a:pt x="169164" y="54864"/>
                </a:lnTo>
                <a:lnTo>
                  <a:pt x="120396" y="21336"/>
                </a:lnTo>
                <a:lnTo>
                  <a:pt x="77724" y="0"/>
                </a:lnTo>
                <a:lnTo>
                  <a:pt x="44196" y="6096"/>
                </a:lnTo>
                <a:lnTo>
                  <a:pt x="19812" y="30480"/>
                </a:lnTo>
                <a:lnTo>
                  <a:pt x="0" y="105156"/>
                </a:lnTo>
                <a:lnTo>
                  <a:pt x="7620" y="192024"/>
                </a:lnTo>
                <a:lnTo>
                  <a:pt x="27432" y="274320"/>
                </a:lnTo>
                <a:lnTo>
                  <a:pt x="50292" y="338328"/>
                </a:lnTo>
                <a:lnTo>
                  <a:pt x="92964" y="405384"/>
                </a:lnTo>
                <a:lnTo>
                  <a:pt x="129540" y="432816"/>
                </a:lnTo>
                <a:lnTo>
                  <a:pt x="179832" y="432816"/>
                </a:lnTo>
                <a:lnTo>
                  <a:pt x="231648" y="413004"/>
                </a:lnTo>
                <a:lnTo>
                  <a:pt x="256032" y="365760"/>
                </a:lnTo>
                <a:lnTo>
                  <a:pt x="265176" y="325120"/>
                </a:lnTo>
                <a:lnTo>
                  <a:pt x="265176" y="230124"/>
                </a:lnTo>
                <a:lnTo>
                  <a:pt x="384048" y="237744"/>
                </a:lnTo>
                <a:lnTo>
                  <a:pt x="390144" y="205740"/>
                </a:lnTo>
                <a:close/>
              </a:path>
              <a:path extrusionOk="0" h="433070" w="390525">
                <a:moveTo>
                  <a:pt x="269748" y="304800"/>
                </a:moveTo>
                <a:lnTo>
                  <a:pt x="265176" y="230124"/>
                </a:lnTo>
                <a:lnTo>
                  <a:pt x="265176" y="325120"/>
                </a:lnTo>
                <a:lnTo>
                  <a:pt x="269748" y="304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55"/>
          <p:cNvSpPr/>
          <p:nvPr/>
        </p:nvSpPr>
        <p:spPr>
          <a:xfrm>
            <a:off x="5183124" y="3595116"/>
            <a:ext cx="448309" cy="693420"/>
          </a:xfrm>
          <a:custGeom>
            <a:rect b="b" l="l" r="r" t="t"/>
            <a:pathLst>
              <a:path extrusionOk="0" h="693420" w="448310">
                <a:moveTo>
                  <a:pt x="284988" y="139446"/>
                </a:moveTo>
                <a:lnTo>
                  <a:pt x="284988" y="15240"/>
                </a:lnTo>
                <a:lnTo>
                  <a:pt x="228600" y="41148"/>
                </a:lnTo>
                <a:lnTo>
                  <a:pt x="182880" y="91440"/>
                </a:lnTo>
                <a:lnTo>
                  <a:pt x="123444" y="176784"/>
                </a:lnTo>
                <a:lnTo>
                  <a:pt x="74676" y="260604"/>
                </a:lnTo>
                <a:lnTo>
                  <a:pt x="24384" y="359664"/>
                </a:lnTo>
                <a:lnTo>
                  <a:pt x="0" y="426720"/>
                </a:lnTo>
                <a:lnTo>
                  <a:pt x="4572" y="477012"/>
                </a:lnTo>
                <a:lnTo>
                  <a:pt x="50292" y="518160"/>
                </a:lnTo>
                <a:lnTo>
                  <a:pt x="64008" y="527823"/>
                </a:lnTo>
                <a:lnTo>
                  <a:pt x="64008" y="432816"/>
                </a:lnTo>
                <a:lnTo>
                  <a:pt x="74676" y="368808"/>
                </a:lnTo>
                <a:lnTo>
                  <a:pt x="100584" y="301752"/>
                </a:lnTo>
                <a:lnTo>
                  <a:pt x="140208" y="227076"/>
                </a:lnTo>
                <a:lnTo>
                  <a:pt x="169164" y="169164"/>
                </a:lnTo>
                <a:lnTo>
                  <a:pt x="216408" y="115824"/>
                </a:lnTo>
                <a:lnTo>
                  <a:pt x="224028" y="135636"/>
                </a:lnTo>
                <a:lnTo>
                  <a:pt x="269748" y="143256"/>
                </a:lnTo>
                <a:lnTo>
                  <a:pt x="284988" y="139446"/>
                </a:lnTo>
                <a:close/>
              </a:path>
              <a:path extrusionOk="0" h="693420" w="448310">
                <a:moveTo>
                  <a:pt x="448056" y="656844"/>
                </a:moveTo>
                <a:lnTo>
                  <a:pt x="445008" y="618744"/>
                </a:lnTo>
                <a:lnTo>
                  <a:pt x="388620" y="598932"/>
                </a:lnTo>
                <a:lnTo>
                  <a:pt x="312420" y="568452"/>
                </a:lnTo>
                <a:lnTo>
                  <a:pt x="262128" y="559308"/>
                </a:lnTo>
                <a:lnTo>
                  <a:pt x="211836" y="544068"/>
                </a:lnTo>
                <a:lnTo>
                  <a:pt x="117348" y="507492"/>
                </a:lnTo>
                <a:lnTo>
                  <a:pt x="73152" y="466344"/>
                </a:lnTo>
                <a:lnTo>
                  <a:pt x="64008" y="432816"/>
                </a:lnTo>
                <a:lnTo>
                  <a:pt x="64008" y="527823"/>
                </a:lnTo>
                <a:lnTo>
                  <a:pt x="117348" y="565404"/>
                </a:lnTo>
                <a:lnTo>
                  <a:pt x="216408" y="608076"/>
                </a:lnTo>
                <a:lnTo>
                  <a:pt x="335280" y="667512"/>
                </a:lnTo>
                <a:lnTo>
                  <a:pt x="385572" y="693420"/>
                </a:lnTo>
                <a:lnTo>
                  <a:pt x="420624" y="685800"/>
                </a:lnTo>
                <a:lnTo>
                  <a:pt x="448056" y="656844"/>
                </a:lnTo>
                <a:close/>
              </a:path>
              <a:path extrusionOk="0" h="693420" w="448310">
                <a:moveTo>
                  <a:pt x="420624" y="65532"/>
                </a:moveTo>
                <a:lnTo>
                  <a:pt x="397764" y="27432"/>
                </a:lnTo>
                <a:lnTo>
                  <a:pt x="362712" y="1524"/>
                </a:lnTo>
                <a:lnTo>
                  <a:pt x="316992" y="0"/>
                </a:lnTo>
                <a:lnTo>
                  <a:pt x="262128" y="15240"/>
                </a:lnTo>
                <a:lnTo>
                  <a:pt x="284988" y="15240"/>
                </a:lnTo>
                <a:lnTo>
                  <a:pt x="284988" y="139446"/>
                </a:lnTo>
                <a:lnTo>
                  <a:pt x="295656" y="136779"/>
                </a:lnTo>
                <a:lnTo>
                  <a:pt x="295656" y="44196"/>
                </a:lnTo>
                <a:lnTo>
                  <a:pt x="338328" y="33528"/>
                </a:lnTo>
                <a:lnTo>
                  <a:pt x="362712" y="44196"/>
                </a:lnTo>
                <a:lnTo>
                  <a:pt x="388620" y="74676"/>
                </a:lnTo>
                <a:lnTo>
                  <a:pt x="388620" y="106680"/>
                </a:lnTo>
                <a:lnTo>
                  <a:pt x="411480" y="106680"/>
                </a:lnTo>
                <a:lnTo>
                  <a:pt x="420624" y="65532"/>
                </a:lnTo>
                <a:close/>
              </a:path>
              <a:path extrusionOk="0" h="693420" w="448310">
                <a:moveTo>
                  <a:pt x="316992" y="106680"/>
                </a:moveTo>
                <a:lnTo>
                  <a:pt x="312420" y="77724"/>
                </a:lnTo>
                <a:lnTo>
                  <a:pt x="295656" y="44196"/>
                </a:lnTo>
                <a:lnTo>
                  <a:pt x="295656" y="136779"/>
                </a:lnTo>
                <a:lnTo>
                  <a:pt x="312420" y="132588"/>
                </a:lnTo>
                <a:lnTo>
                  <a:pt x="316992" y="106680"/>
                </a:lnTo>
                <a:close/>
              </a:path>
              <a:path extrusionOk="0" h="693420" w="448310">
                <a:moveTo>
                  <a:pt x="388620" y="106680"/>
                </a:moveTo>
                <a:lnTo>
                  <a:pt x="388620" y="74676"/>
                </a:lnTo>
                <a:lnTo>
                  <a:pt x="379476" y="106680"/>
                </a:lnTo>
                <a:lnTo>
                  <a:pt x="388620" y="1066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55"/>
          <p:cNvSpPr/>
          <p:nvPr/>
        </p:nvSpPr>
        <p:spPr>
          <a:xfrm>
            <a:off x="5605272" y="4169664"/>
            <a:ext cx="234950" cy="652780"/>
          </a:xfrm>
          <a:custGeom>
            <a:rect b="b" l="l" r="r" t="t"/>
            <a:pathLst>
              <a:path extrusionOk="0" h="652779" w="234950">
                <a:moveTo>
                  <a:pt x="234696" y="541020"/>
                </a:moveTo>
                <a:lnTo>
                  <a:pt x="234696" y="419100"/>
                </a:lnTo>
                <a:lnTo>
                  <a:pt x="230124" y="324612"/>
                </a:lnTo>
                <a:lnTo>
                  <a:pt x="217932" y="227076"/>
                </a:lnTo>
                <a:lnTo>
                  <a:pt x="204216" y="144780"/>
                </a:lnTo>
                <a:lnTo>
                  <a:pt x="176784" y="83820"/>
                </a:lnTo>
                <a:lnTo>
                  <a:pt x="135636" y="25908"/>
                </a:lnTo>
                <a:lnTo>
                  <a:pt x="92964" y="0"/>
                </a:lnTo>
                <a:lnTo>
                  <a:pt x="60960" y="0"/>
                </a:lnTo>
                <a:lnTo>
                  <a:pt x="22860" y="18288"/>
                </a:lnTo>
                <a:lnTo>
                  <a:pt x="15240" y="50292"/>
                </a:lnTo>
                <a:lnTo>
                  <a:pt x="15240" y="76200"/>
                </a:lnTo>
                <a:lnTo>
                  <a:pt x="0" y="135636"/>
                </a:lnTo>
                <a:lnTo>
                  <a:pt x="0" y="275844"/>
                </a:lnTo>
                <a:lnTo>
                  <a:pt x="6096" y="394716"/>
                </a:lnTo>
                <a:lnTo>
                  <a:pt x="18288" y="499872"/>
                </a:lnTo>
                <a:lnTo>
                  <a:pt x="32004" y="557784"/>
                </a:lnTo>
                <a:lnTo>
                  <a:pt x="48768" y="615696"/>
                </a:lnTo>
                <a:lnTo>
                  <a:pt x="77724" y="649224"/>
                </a:lnTo>
                <a:lnTo>
                  <a:pt x="134112" y="652272"/>
                </a:lnTo>
                <a:lnTo>
                  <a:pt x="187452" y="643128"/>
                </a:lnTo>
                <a:lnTo>
                  <a:pt x="217932" y="615696"/>
                </a:lnTo>
                <a:lnTo>
                  <a:pt x="234696" y="5410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55"/>
          <p:cNvSpPr/>
          <p:nvPr/>
        </p:nvSpPr>
        <p:spPr>
          <a:xfrm>
            <a:off x="5713476" y="4187952"/>
            <a:ext cx="360045" cy="500380"/>
          </a:xfrm>
          <a:custGeom>
            <a:rect b="b" l="l" r="r" t="t"/>
            <a:pathLst>
              <a:path extrusionOk="0" h="500379" w="360045">
                <a:moveTo>
                  <a:pt x="359664" y="175260"/>
                </a:moveTo>
                <a:lnTo>
                  <a:pt x="304800" y="100584"/>
                </a:lnTo>
                <a:lnTo>
                  <a:pt x="248412" y="67056"/>
                </a:lnTo>
                <a:lnTo>
                  <a:pt x="169164" y="22860"/>
                </a:lnTo>
                <a:lnTo>
                  <a:pt x="92964" y="9144"/>
                </a:lnTo>
                <a:lnTo>
                  <a:pt x="19812" y="0"/>
                </a:lnTo>
                <a:lnTo>
                  <a:pt x="0" y="33528"/>
                </a:lnTo>
                <a:lnTo>
                  <a:pt x="19812" y="64008"/>
                </a:lnTo>
                <a:lnTo>
                  <a:pt x="68580" y="64008"/>
                </a:lnTo>
                <a:lnTo>
                  <a:pt x="121920" y="67056"/>
                </a:lnTo>
                <a:lnTo>
                  <a:pt x="204216" y="83820"/>
                </a:lnTo>
                <a:lnTo>
                  <a:pt x="271272" y="131064"/>
                </a:lnTo>
                <a:lnTo>
                  <a:pt x="298704" y="164592"/>
                </a:lnTo>
                <a:lnTo>
                  <a:pt x="307848" y="192024"/>
                </a:lnTo>
                <a:lnTo>
                  <a:pt x="307848" y="271838"/>
                </a:lnTo>
                <a:lnTo>
                  <a:pt x="324612" y="256032"/>
                </a:lnTo>
                <a:lnTo>
                  <a:pt x="359664" y="175260"/>
                </a:lnTo>
                <a:close/>
              </a:path>
              <a:path extrusionOk="0" h="500379" w="360045">
                <a:moveTo>
                  <a:pt x="307848" y="271838"/>
                </a:moveTo>
                <a:lnTo>
                  <a:pt x="307848" y="192024"/>
                </a:lnTo>
                <a:lnTo>
                  <a:pt x="271272" y="249936"/>
                </a:lnTo>
                <a:lnTo>
                  <a:pt x="220980" y="306324"/>
                </a:lnTo>
                <a:lnTo>
                  <a:pt x="131064" y="341376"/>
                </a:lnTo>
                <a:lnTo>
                  <a:pt x="102108" y="356616"/>
                </a:lnTo>
                <a:lnTo>
                  <a:pt x="92964" y="391668"/>
                </a:lnTo>
                <a:lnTo>
                  <a:pt x="92964" y="425196"/>
                </a:lnTo>
                <a:lnTo>
                  <a:pt x="111252" y="431901"/>
                </a:lnTo>
                <a:lnTo>
                  <a:pt x="111252" y="397764"/>
                </a:lnTo>
                <a:lnTo>
                  <a:pt x="112776" y="374904"/>
                </a:lnTo>
                <a:lnTo>
                  <a:pt x="172212" y="364236"/>
                </a:lnTo>
                <a:lnTo>
                  <a:pt x="205740" y="341376"/>
                </a:lnTo>
                <a:lnTo>
                  <a:pt x="271272" y="306324"/>
                </a:lnTo>
                <a:lnTo>
                  <a:pt x="307848" y="271838"/>
                </a:lnTo>
                <a:close/>
              </a:path>
              <a:path extrusionOk="0" h="500379" w="360045">
                <a:moveTo>
                  <a:pt x="281940" y="467868"/>
                </a:moveTo>
                <a:lnTo>
                  <a:pt x="220980" y="434340"/>
                </a:lnTo>
                <a:lnTo>
                  <a:pt x="155448" y="416052"/>
                </a:lnTo>
                <a:lnTo>
                  <a:pt x="111252" y="397764"/>
                </a:lnTo>
                <a:lnTo>
                  <a:pt x="111252" y="431901"/>
                </a:lnTo>
                <a:lnTo>
                  <a:pt x="138684" y="441960"/>
                </a:lnTo>
                <a:lnTo>
                  <a:pt x="195072" y="463296"/>
                </a:lnTo>
                <a:lnTo>
                  <a:pt x="231648" y="499872"/>
                </a:lnTo>
                <a:lnTo>
                  <a:pt x="257556" y="492252"/>
                </a:lnTo>
                <a:lnTo>
                  <a:pt x="281940" y="4678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55"/>
          <p:cNvSpPr/>
          <p:nvPr/>
        </p:nvSpPr>
        <p:spPr>
          <a:xfrm>
            <a:off x="5742432" y="4754880"/>
            <a:ext cx="436245" cy="809625"/>
          </a:xfrm>
          <a:custGeom>
            <a:rect b="b" l="l" r="r" t="t"/>
            <a:pathLst>
              <a:path extrusionOk="0" h="809625" w="436245">
                <a:moveTo>
                  <a:pt x="313944" y="489204"/>
                </a:moveTo>
                <a:lnTo>
                  <a:pt x="297180" y="400812"/>
                </a:lnTo>
                <a:lnTo>
                  <a:pt x="271272" y="306324"/>
                </a:lnTo>
                <a:lnTo>
                  <a:pt x="219456" y="196596"/>
                </a:lnTo>
                <a:lnTo>
                  <a:pt x="146304" y="97536"/>
                </a:lnTo>
                <a:lnTo>
                  <a:pt x="83820" y="24384"/>
                </a:lnTo>
                <a:lnTo>
                  <a:pt x="50292" y="0"/>
                </a:lnTo>
                <a:lnTo>
                  <a:pt x="10668" y="0"/>
                </a:lnTo>
                <a:lnTo>
                  <a:pt x="0" y="57912"/>
                </a:lnTo>
                <a:lnTo>
                  <a:pt x="27432" y="92964"/>
                </a:lnTo>
                <a:lnTo>
                  <a:pt x="118872" y="172212"/>
                </a:lnTo>
                <a:lnTo>
                  <a:pt x="198120" y="274320"/>
                </a:lnTo>
                <a:lnTo>
                  <a:pt x="248412" y="381000"/>
                </a:lnTo>
                <a:lnTo>
                  <a:pt x="256032" y="449580"/>
                </a:lnTo>
                <a:lnTo>
                  <a:pt x="256032" y="669174"/>
                </a:lnTo>
                <a:lnTo>
                  <a:pt x="262128" y="658368"/>
                </a:lnTo>
                <a:lnTo>
                  <a:pt x="291084" y="566928"/>
                </a:lnTo>
                <a:lnTo>
                  <a:pt x="313944" y="489204"/>
                </a:lnTo>
                <a:close/>
              </a:path>
              <a:path extrusionOk="0" h="809625" w="436245">
                <a:moveTo>
                  <a:pt x="256032" y="669174"/>
                </a:moveTo>
                <a:lnTo>
                  <a:pt x="256032" y="449580"/>
                </a:lnTo>
                <a:lnTo>
                  <a:pt x="254508" y="499872"/>
                </a:lnTo>
                <a:lnTo>
                  <a:pt x="231648" y="614172"/>
                </a:lnTo>
                <a:lnTo>
                  <a:pt x="202692" y="705612"/>
                </a:lnTo>
                <a:lnTo>
                  <a:pt x="178308" y="758952"/>
                </a:lnTo>
                <a:lnTo>
                  <a:pt x="172212" y="792480"/>
                </a:lnTo>
                <a:lnTo>
                  <a:pt x="198120" y="792480"/>
                </a:lnTo>
                <a:lnTo>
                  <a:pt x="224028" y="785504"/>
                </a:lnTo>
                <a:lnTo>
                  <a:pt x="224028" y="755904"/>
                </a:lnTo>
                <a:lnTo>
                  <a:pt x="228600" y="717804"/>
                </a:lnTo>
                <a:lnTo>
                  <a:pt x="256032" y="669174"/>
                </a:lnTo>
                <a:close/>
              </a:path>
              <a:path extrusionOk="0" h="809625" w="436245">
                <a:moveTo>
                  <a:pt x="435864" y="755904"/>
                </a:moveTo>
                <a:lnTo>
                  <a:pt x="416052" y="733044"/>
                </a:lnTo>
                <a:lnTo>
                  <a:pt x="323088" y="731520"/>
                </a:lnTo>
                <a:lnTo>
                  <a:pt x="256032" y="739140"/>
                </a:lnTo>
                <a:lnTo>
                  <a:pt x="224028" y="755904"/>
                </a:lnTo>
                <a:lnTo>
                  <a:pt x="224028" y="785504"/>
                </a:lnTo>
                <a:lnTo>
                  <a:pt x="237744" y="781812"/>
                </a:lnTo>
                <a:lnTo>
                  <a:pt x="248412" y="783336"/>
                </a:lnTo>
                <a:lnTo>
                  <a:pt x="330708" y="789432"/>
                </a:lnTo>
                <a:lnTo>
                  <a:pt x="393192" y="809244"/>
                </a:lnTo>
                <a:lnTo>
                  <a:pt x="416052" y="797052"/>
                </a:lnTo>
                <a:lnTo>
                  <a:pt x="435864" y="7559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55"/>
          <p:cNvSpPr/>
          <p:nvPr/>
        </p:nvSpPr>
        <p:spPr>
          <a:xfrm>
            <a:off x="5468112" y="4753355"/>
            <a:ext cx="294640" cy="824865"/>
          </a:xfrm>
          <a:custGeom>
            <a:rect b="b" l="l" r="r" t="t"/>
            <a:pathLst>
              <a:path extrusionOk="0" h="824864" w="294639">
                <a:moveTo>
                  <a:pt x="211836" y="767032"/>
                </a:moveTo>
                <a:lnTo>
                  <a:pt x="211836" y="714756"/>
                </a:lnTo>
                <a:lnTo>
                  <a:pt x="201168" y="734568"/>
                </a:lnTo>
                <a:lnTo>
                  <a:pt x="135636" y="743712"/>
                </a:lnTo>
                <a:lnTo>
                  <a:pt x="30480" y="760476"/>
                </a:lnTo>
                <a:lnTo>
                  <a:pt x="0" y="784860"/>
                </a:lnTo>
                <a:lnTo>
                  <a:pt x="25908" y="807720"/>
                </a:lnTo>
                <a:lnTo>
                  <a:pt x="85344" y="824484"/>
                </a:lnTo>
                <a:lnTo>
                  <a:pt x="152400" y="790956"/>
                </a:lnTo>
                <a:lnTo>
                  <a:pt x="202692" y="768096"/>
                </a:lnTo>
                <a:lnTo>
                  <a:pt x="211836" y="767032"/>
                </a:lnTo>
                <a:close/>
              </a:path>
              <a:path extrusionOk="0" h="824864" w="294639">
                <a:moveTo>
                  <a:pt x="263652" y="74676"/>
                </a:moveTo>
                <a:lnTo>
                  <a:pt x="259080" y="24384"/>
                </a:lnTo>
                <a:lnTo>
                  <a:pt x="227076" y="0"/>
                </a:lnTo>
                <a:lnTo>
                  <a:pt x="202692" y="0"/>
                </a:lnTo>
                <a:lnTo>
                  <a:pt x="166116" y="77724"/>
                </a:lnTo>
                <a:lnTo>
                  <a:pt x="141732" y="190500"/>
                </a:lnTo>
                <a:lnTo>
                  <a:pt x="109728" y="316992"/>
                </a:lnTo>
                <a:lnTo>
                  <a:pt x="82296" y="443484"/>
                </a:lnTo>
                <a:lnTo>
                  <a:pt x="82296" y="490728"/>
                </a:lnTo>
                <a:lnTo>
                  <a:pt x="109728" y="574548"/>
                </a:lnTo>
                <a:lnTo>
                  <a:pt x="128016" y="594946"/>
                </a:lnTo>
                <a:lnTo>
                  <a:pt x="128016" y="477012"/>
                </a:lnTo>
                <a:lnTo>
                  <a:pt x="144780" y="394716"/>
                </a:lnTo>
                <a:lnTo>
                  <a:pt x="184404" y="307848"/>
                </a:lnTo>
                <a:lnTo>
                  <a:pt x="227076" y="161544"/>
                </a:lnTo>
                <a:lnTo>
                  <a:pt x="263652" y="74676"/>
                </a:lnTo>
                <a:close/>
              </a:path>
              <a:path extrusionOk="0" h="824864" w="294639">
                <a:moveTo>
                  <a:pt x="294132" y="751332"/>
                </a:moveTo>
                <a:lnTo>
                  <a:pt x="284988" y="723900"/>
                </a:lnTo>
                <a:lnTo>
                  <a:pt x="211836" y="652272"/>
                </a:lnTo>
                <a:lnTo>
                  <a:pt x="169164" y="577596"/>
                </a:lnTo>
                <a:lnTo>
                  <a:pt x="132588" y="527304"/>
                </a:lnTo>
                <a:lnTo>
                  <a:pt x="128016" y="477012"/>
                </a:lnTo>
                <a:lnTo>
                  <a:pt x="128016" y="594946"/>
                </a:lnTo>
                <a:lnTo>
                  <a:pt x="149352" y="618744"/>
                </a:lnTo>
                <a:lnTo>
                  <a:pt x="211836" y="714756"/>
                </a:lnTo>
                <a:lnTo>
                  <a:pt x="211836" y="767032"/>
                </a:lnTo>
                <a:lnTo>
                  <a:pt x="268224" y="760476"/>
                </a:lnTo>
                <a:lnTo>
                  <a:pt x="294132" y="7513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55"/>
          <p:cNvSpPr/>
          <p:nvPr/>
        </p:nvSpPr>
        <p:spPr>
          <a:xfrm>
            <a:off x="5817108" y="3430523"/>
            <a:ext cx="144780" cy="1691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55"/>
          <p:cNvSpPr/>
          <p:nvPr/>
        </p:nvSpPr>
        <p:spPr>
          <a:xfrm>
            <a:off x="5782056" y="3627120"/>
            <a:ext cx="45720" cy="45720"/>
          </a:xfrm>
          <a:custGeom>
            <a:rect b="b" l="l" r="r" t="t"/>
            <a:pathLst>
              <a:path extrusionOk="0" h="45720" w="45720">
                <a:moveTo>
                  <a:pt x="45720" y="3048"/>
                </a:moveTo>
                <a:lnTo>
                  <a:pt x="22860" y="0"/>
                </a:lnTo>
                <a:lnTo>
                  <a:pt x="7620" y="16764"/>
                </a:lnTo>
                <a:lnTo>
                  <a:pt x="0" y="44196"/>
                </a:lnTo>
                <a:lnTo>
                  <a:pt x="22860" y="45720"/>
                </a:lnTo>
                <a:lnTo>
                  <a:pt x="41148" y="33528"/>
                </a:lnTo>
                <a:lnTo>
                  <a:pt x="45720" y="30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55"/>
          <p:cNvSpPr txBox="1"/>
          <p:nvPr/>
        </p:nvSpPr>
        <p:spPr>
          <a:xfrm>
            <a:off x="1100328" y="221316"/>
            <a:ext cx="8165592" cy="62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TRUYỀN THEO THAM TRỊ (TIẾP)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6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56"/>
          <p:cNvSpPr txBox="1"/>
          <p:nvPr/>
        </p:nvSpPr>
        <p:spPr>
          <a:xfrm>
            <a:off x="991598" y="1083055"/>
            <a:ext cx="4955540" cy="60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7916"/>
              </a:lnSpc>
              <a:spcBef>
                <a:spcPts val="1714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swap2(</a:t>
            </a:r>
            <a:r>
              <a:rPr b="1" lang="en-US" sz="24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400">
                <a:solidFill>
                  <a:srgbClr val="0065FF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1" lang="en-US" sz="24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a, int</a:t>
            </a:r>
            <a:r>
              <a:rPr b="1" lang="en-US" sz="2400">
                <a:solidFill>
                  <a:srgbClr val="0065FF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1" lang="en-US" sz="24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96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tmp;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0" rtl="0" algn="l">
              <a:lnSpc>
                <a:spcPct val="107916"/>
              </a:lnSpc>
              <a:spcBef>
                <a:spcPts val="1714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 = *a;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*a = *b;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2742565" rtl="0" algn="l">
              <a:lnSpc>
                <a:spcPct val="95833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*b = tmp;  return;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97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7916"/>
              </a:lnSpc>
              <a:spcBef>
                <a:spcPts val="1714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0" rtl="0" algn="l">
              <a:lnSpc>
                <a:spcPct val="10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1, y = 2;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5080" rtl="0" algn="l">
              <a:lnSpc>
                <a:spcPct val="79800"/>
              </a:lnSpc>
              <a:spcBef>
                <a:spcPts val="231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swap2(</a:t>
            </a:r>
            <a:r>
              <a:rPr b="1" lang="en-US" sz="2400">
                <a:solidFill>
                  <a:srgbClr val="0065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 sz="24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x, </a:t>
            </a:r>
            <a:r>
              <a:rPr b="1" lang="en-US" sz="2400">
                <a:solidFill>
                  <a:srgbClr val="0065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 sz="24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y); 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printf(“%d %d\n”, x, y);  return 0;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96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9" name="Google Shape;719;p56"/>
          <p:cNvSpPr txBox="1"/>
          <p:nvPr/>
        </p:nvSpPr>
        <p:spPr>
          <a:xfrm>
            <a:off x="6858000" y="5181600"/>
            <a:ext cx="1371600" cy="434340"/>
          </a:xfrm>
          <a:prstGeom prst="rect">
            <a:avLst/>
          </a:pr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5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Google Shape;720;p56"/>
          <p:cNvSpPr txBox="1"/>
          <p:nvPr/>
        </p:nvSpPr>
        <p:spPr>
          <a:xfrm>
            <a:off x="6858000" y="5943600"/>
            <a:ext cx="1371600" cy="434340"/>
          </a:xfrm>
          <a:prstGeom prst="rect">
            <a:avLst/>
          </a:pr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5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p56"/>
          <p:cNvSpPr txBox="1"/>
          <p:nvPr/>
        </p:nvSpPr>
        <p:spPr>
          <a:xfrm>
            <a:off x="6403340" y="5107938"/>
            <a:ext cx="3314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Google Shape;722;p56"/>
          <p:cNvSpPr txBox="1"/>
          <p:nvPr/>
        </p:nvSpPr>
        <p:spPr>
          <a:xfrm>
            <a:off x="6403340" y="5869937"/>
            <a:ext cx="3314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56"/>
          <p:cNvSpPr txBox="1"/>
          <p:nvPr/>
        </p:nvSpPr>
        <p:spPr>
          <a:xfrm>
            <a:off x="6781800" y="2438400"/>
            <a:ext cx="1371600" cy="434340"/>
          </a:xfrm>
          <a:prstGeom prst="rect">
            <a:avLst/>
          </a:pr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F9965"/>
                </a:solidFill>
                <a:latin typeface="Arial"/>
                <a:ea typeface="Arial"/>
                <a:cs typeface="Arial"/>
                <a:sym typeface="Arial"/>
              </a:rPr>
              <a:t>&amp;x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56"/>
          <p:cNvSpPr txBox="1"/>
          <p:nvPr/>
        </p:nvSpPr>
        <p:spPr>
          <a:xfrm>
            <a:off x="6781800" y="3200400"/>
            <a:ext cx="1371600" cy="434340"/>
          </a:xfrm>
          <a:prstGeom prst="rect">
            <a:avLst/>
          </a:pr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F9965"/>
                </a:solidFill>
                <a:latin typeface="Arial"/>
                <a:ea typeface="Arial"/>
                <a:cs typeface="Arial"/>
                <a:sym typeface="Arial"/>
              </a:rPr>
              <a:t>&amp;y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56"/>
          <p:cNvSpPr txBox="1"/>
          <p:nvPr/>
        </p:nvSpPr>
        <p:spPr>
          <a:xfrm>
            <a:off x="6327137" y="2364739"/>
            <a:ext cx="3314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6" name="Google Shape;726;p56"/>
          <p:cNvSpPr txBox="1"/>
          <p:nvPr/>
        </p:nvSpPr>
        <p:spPr>
          <a:xfrm>
            <a:off x="6327137" y="3126738"/>
            <a:ext cx="3314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7" name="Google Shape;727;p56"/>
          <p:cNvSpPr/>
          <p:nvPr/>
        </p:nvSpPr>
        <p:spPr>
          <a:xfrm>
            <a:off x="6781800" y="1676400"/>
            <a:ext cx="1371600" cy="434340"/>
          </a:xfrm>
          <a:custGeom>
            <a:rect b="b" l="l" r="r" t="t"/>
            <a:pathLst>
              <a:path extrusionOk="0" h="434339" w="1371600">
                <a:moveTo>
                  <a:pt x="0" y="0"/>
                </a:moveTo>
                <a:lnTo>
                  <a:pt x="0" y="434339"/>
                </a:lnTo>
                <a:lnTo>
                  <a:pt x="1371599" y="434339"/>
                </a:lnTo>
                <a:lnTo>
                  <a:pt x="13715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56"/>
          <p:cNvSpPr txBox="1"/>
          <p:nvPr/>
        </p:nvSpPr>
        <p:spPr>
          <a:xfrm>
            <a:off x="6022337" y="1678939"/>
            <a:ext cx="6362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Google Shape;729;p56"/>
          <p:cNvSpPr/>
          <p:nvPr/>
        </p:nvSpPr>
        <p:spPr>
          <a:xfrm>
            <a:off x="8304276" y="2628900"/>
            <a:ext cx="497205" cy="2787015"/>
          </a:xfrm>
          <a:custGeom>
            <a:rect b="b" l="l" r="r" t="t"/>
            <a:pathLst>
              <a:path extrusionOk="0" h="2787015" w="497204">
                <a:moveTo>
                  <a:pt x="496824" y="2426208"/>
                </a:moveTo>
                <a:lnTo>
                  <a:pt x="496824" y="251460"/>
                </a:lnTo>
                <a:lnTo>
                  <a:pt x="495300" y="236220"/>
                </a:lnTo>
                <a:lnTo>
                  <a:pt x="477012" y="179832"/>
                </a:lnTo>
                <a:lnTo>
                  <a:pt x="451104" y="143256"/>
                </a:lnTo>
                <a:lnTo>
                  <a:pt x="438912" y="132588"/>
                </a:lnTo>
                <a:lnTo>
                  <a:pt x="428244" y="121920"/>
                </a:lnTo>
                <a:lnTo>
                  <a:pt x="356616" y="74676"/>
                </a:lnTo>
                <a:lnTo>
                  <a:pt x="306324" y="51816"/>
                </a:lnTo>
                <a:lnTo>
                  <a:pt x="268224" y="38100"/>
                </a:lnTo>
                <a:lnTo>
                  <a:pt x="228600" y="27432"/>
                </a:lnTo>
                <a:lnTo>
                  <a:pt x="185928" y="16764"/>
                </a:lnTo>
                <a:lnTo>
                  <a:pt x="141732" y="10668"/>
                </a:lnTo>
                <a:lnTo>
                  <a:pt x="96012" y="4572"/>
                </a:lnTo>
                <a:lnTo>
                  <a:pt x="48768" y="1524"/>
                </a:lnTo>
                <a:lnTo>
                  <a:pt x="3048" y="0"/>
                </a:lnTo>
                <a:lnTo>
                  <a:pt x="0" y="76200"/>
                </a:lnTo>
                <a:lnTo>
                  <a:pt x="47244" y="77724"/>
                </a:lnTo>
                <a:lnTo>
                  <a:pt x="91440" y="80772"/>
                </a:lnTo>
                <a:lnTo>
                  <a:pt x="132588" y="85344"/>
                </a:lnTo>
                <a:lnTo>
                  <a:pt x="172212" y="92964"/>
                </a:lnTo>
                <a:lnTo>
                  <a:pt x="210312" y="100584"/>
                </a:lnTo>
                <a:lnTo>
                  <a:pt x="228600" y="106680"/>
                </a:lnTo>
                <a:lnTo>
                  <a:pt x="245364" y="111252"/>
                </a:lnTo>
                <a:lnTo>
                  <a:pt x="309372" y="135636"/>
                </a:lnTo>
                <a:lnTo>
                  <a:pt x="347472" y="156972"/>
                </a:lnTo>
                <a:lnTo>
                  <a:pt x="379476" y="179832"/>
                </a:lnTo>
                <a:lnTo>
                  <a:pt x="387096" y="188976"/>
                </a:lnTo>
                <a:lnTo>
                  <a:pt x="402336" y="204216"/>
                </a:lnTo>
                <a:lnTo>
                  <a:pt x="411480" y="219456"/>
                </a:lnTo>
                <a:lnTo>
                  <a:pt x="417576" y="234696"/>
                </a:lnTo>
                <a:lnTo>
                  <a:pt x="419100" y="242316"/>
                </a:lnTo>
                <a:lnTo>
                  <a:pt x="420624" y="248412"/>
                </a:lnTo>
                <a:lnTo>
                  <a:pt x="420624" y="2550668"/>
                </a:lnTo>
                <a:lnTo>
                  <a:pt x="429768" y="2543556"/>
                </a:lnTo>
                <a:lnTo>
                  <a:pt x="461772" y="2510028"/>
                </a:lnTo>
                <a:lnTo>
                  <a:pt x="484632" y="2470404"/>
                </a:lnTo>
                <a:lnTo>
                  <a:pt x="493776" y="2441448"/>
                </a:lnTo>
                <a:lnTo>
                  <a:pt x="496824" y="2426208"/>
                </a:lnTo>
                <a:close/>
              </a:path>
              <a:path extrusionOk="0" h="2787015" w="497204">
                <a:moveTo>
                  <a:pt x="338066" y="2476452"/>
                </a:moveTo>
                <a:lnTo>
                  <a:pt x="332232" y="2462784"/>
                </a:lnTo>
                <a:lnTo>
                  <a:pt x="321992" y="2451663"/>
                </a:lnTo>
                <a:lnTo>
                  <a:pt x="308610" y="2445829"/>
                </a:lnTo>
                <a:lnTo>
                  <a:pt x="294084" y="2445424"/>
                </a:lnTo>
                <a:lnTo>
                  <a:pt x="280416" y="2450592"/>
                </a:lnTo>
                <a:lnTo>
                  <a:pt x="1524" y="2628900"/>
                </a:lnTo>
                <a:lnTo>
                  <a:pt x="74676" y="2667381"/>
                </a:lnTo>
                <a:lnTo>
                  <a:pt x="74676" y="2587752"/>
                </a:lnTo>
                <a:lnTo>
                  <a:pt x="88392" y="2586228"/>
                </a:lnTo>
                <a:lnTo>
                  <a:pt x="131064" y="2581656"/>
                </a:lnTo>
                <a:lnTo>
                  <a:pt x="170688" y="2574036"/>
                </a:lnTo>
                <a:lnTo>
                  <a:pt x="208788" y="2566416"/>
                </a:lnTo>
                <a:lnTo>
                  <a:pt x="245364" y="2555748"/>
                </a:lnTo>
                <a:lnTo>
                  <a:pt x="262128" y="2549652"/>
                </a:lnTo>
                <a:lnTo>
                  <a:pt x="270832" y="2547040"/>
                </a:lnTo>
                <a:lnTo>
                  <a:pt x="321564" y="2514600"/>
                </a:lnTo>
                <a:lnTo>
                  <a:pt x="332017" y="2504360"/>
                </a:lnTo>
                <a:lnTo>
                  <a:pt x="337756" y="2490978"/>
                </a:lnTo>
                <a:lnTo>
                  <a:pt x="338066" y="2476452"/>
                </a:lnTo>
                <a:close/>
              </a:path>
              <a:path extrusionOk="0" h="2787015" w="497204">
                <a:moveTo>
                  <a:pt x="270832" y="2547040"/>
                </a:moveTo>
                <a:lnTo>
                  <a:pt x="262128" y="2549652"/>
                </a:lnTo>
                <a:lnTo>
                  <a:pt x="245364" y="2555748"/>
                </a:lnTo>
                <a:lnTo>
                  <a:pt x="227076" y="2561844"/>
                </a:lnTo>
                <a:lnTo>
                  <a:pt x="208788" y="2566416"/>
                </a:lnTo>
                <a:lnTo>
                  <a:pt x="170688" y="2574036"/>
                </a:lnTo>
                <a:lnTo>
                  <a:pt x="131064" y="2581656"/>
                </a:lnTo>
                <a:lnTo>
                  <a:pt x="88392" y="2586228"/>
                </a:lnTo>
                <a:lnTo>
                  <a:pt x="74676" y="2587752"/>
                </a:lnTo>
                <a:lnTo>
                  <a:pt x="80772" y="2663952"/>
                </a:lnTo>
                <a:lnTo>
                  <a:pt x="96012" y="2662566"/>
                </a:lnTo>
                <a:lnTo>
                  <a:pt x="96012" y="2592324"/>
                </a:lnTo>
                <a:lnTo>
                  <a:pt x="152910" y="2622446"/>
                </a:lnTo>
                <a:lnTo>
                  <a:pt x="270832" y="2547040"/>
                </a:lnTo>
                <a:close/>
              </a:path>
              <a:path extrusionOk="0" h="2787015" w="497204">
                <a:moveTo>
                  <a:pt x="349758" y="2752415"/>
                </a:moveTo>
                <a:lnTo>
                  <a:pt x="347853" y="2737675"/>
                </a:lnTo>
                <a:lnTo>
                  <a:pt x="340804" y="2724935"/>
                </a:lnTo>
                <a:lnTo>
                  <a:pt x="329184" y="2715768"/>
                </a:lnTo>
                <a:lnTo>
                  <a:pt x="198180" y="2646413"/>
                </a:lnTo>
                <a:lnTo>
                  <a:pt x="187452" y="2648712"/>
                </a:lnTo>
                <a:lnTo>
                  <a:pt x="143256" y="2656332"/>
                </a:lnTo>
                <a:lnTo>
                  <a:pt x="97536" y="2662428"/>
                </a:lnTo>
                <a:lnTo>
                  <a:pt x="80772" y="2663952"/>
                </a:lnTo>
                <a:lnTo>
                  <a:pt x="74676" y="2587752"/>
                </a:lnTo>
                <a:lnTo>
                  <a:pt x="74676" y="2667381"/>
                </a:lnTo>
                <a:lnTo>
                  <a:pt x="294132" y="2782824"/>
                </a:lnTo>
                <a:lnTo>
                  <a:pt x="308443" y="2786872"/>
                </a:lnTo>
                <a:lnTo>
                  <a:pt x="322897" y="2785491"/>
                </a:lnTo>
                <a:lnTo>
                  <a:pt x="335922" y="2778966"/>
                </a:lnTo>
                <a:lnTo>
                  <a:pt x="345948" y="2767584"/>
                </a:lnTo>
                <a:lnTo>
                  <a:pt x="349758" y="2752415"/>
                </a:lnTo>
                <a:close/>
              </a:path>
              <a:path extrusionOk="0" h="2787015" w="497204">
                <a:moveTo>
                  <a:pt x="152910" y="2622446"/>
                </a:moveTo>
                <a:lnTo>
                  <a:pt x="96012" y="2592324"/>
                </a:lnTo>
                <a:lnTo>
                  <a:pt x="97536" y="2657856"/>
                </a:lnTo>
                <a:lnTo>
                  <a:pt x="152910" y="2622446"/>
                </a:lnTo>
                <a:close/>
              </a:path>
              <a:path extrusionOk="0" h="2787015" w="497204">
                <a:moveTo>
                  <a:pt x="198180" y="2646413"/>
                </a:moveTo>
                <a:lnTo>
                  <a:pt x="152910" y="2622446"/>
                </a:lnTo>
                <a:lnTo>
                  <a:pt x="97536" y="2657856"/>
                </a:lnTo>
                <a:lnTo>
                  <a:pt x="96012" y="2592324"/>
                </a:lnTo>
                <a:lnTo>
                  <a:pt x="96012" y="2662566"/>
                </a:lnTo>
                <a:lnTo>
                  <a:pt x="97536" y="2662428"/>
                </a:lnTo>
                <a:lnTo>
                  <a:pt x="143256" y="2656332"/>
                </a:lnTo>
                <a:lnTo>
                  <a:pt x="187452" y="2648712"/>
                </a:lnTo>
                <a:lnTo>
                  <a:pt x="198180" y="2646413"/>
                </a:lnTo>
                <a:close/>
              </a:path>
              <a:path extrusionOk="0" h="2787015" w="497204">
                <a:moveTo>
                  <a:pt x="420624" y="2550668"/>
                </a:moveTo>
                <a:lnTo>
                  <a:pt x="420624" y="2421636"/>
                </a:lnTo>
                <a:lnTo>
                  <a:pt x="419100" y="2429256"/>
                </a:lnTo>
                <a:lnTo>
                  <a:pt x="416052" y="2435352"/>
                </a:lnTo>
                <a:lnTo>
                  <a:pt x="414528" y="2442972"/>
                </a:lnTo>
                <a:lnTo>
                  <a:pt x="405384" y="2458212"/>
                </a:lnTo>
                <a:lnTo>
                  <a:pt x="399288" y="2465832"/>
                </a:lnTo>
                <a:lnTo>
                  <a:pt x="393192" y="2471928"/>
                </a:lnTo>
                <a:lnTo>
                  <a:pt x="385572" y="2481072"/>
                </a:lnTo>
                <a:lnTo>
                  <a:pt x="377952" y="2487168"/>
                </a:lnTo>
                <a:lnTo>
                  <a:pt x="368808" y="2494788"/>
                </a:lnTo>
                <a:lnTo>
                  <a:pt x="347472" y="2510028"/>
                </a:lnTo>
                <a:lnTo>
                  <a:pt x="335280" y="2517648"/>
                </a:lnTo>
                <a:lnTo>
                  <a:pt x="321564" y="2525268"/>
                </a:lnTo>
                <a:lnTo>
                  <a:pt x="307848" y="2531364"/>
                </a:lnTo>
                <a:lnTo>
                  <a:pt x="292608" y="2537460"/>
                </a:lnTo>
                <a:lnTo>
                  <a:pt x="277368" y="2545080"/>
                </a:lnTo>
                <a:lnTo>
                  <a:pt x="270832" y="2547040"/>
                </a:lnTo>
                <a:lnTo>
                  <a:pt x="152910" y="2622446"/>
                </a:lnTo>
                <a:lnTo>
                  <a:pt x="198180" y="2646413"/>
                </a:lnTo>
                <a:lnTo>
                  <a:pt x="269748" y="2627376"/>
                </a:lnTo>
                <a:lnTo>
                  <a:pt x="306324" y="2615184"/>
                </a:lnTo>
                <a:lnTo>
                  <a:pt x="358140" y="2592324"/>
                </a:lnTo>
                <a:lnTo>
                  <a:pt x="403860" y="2564892"/>
                </a:lnTo>
                <a:lnTo>
                  <a:pt x="416052" y="2554224"/>
                </a:lnTo>
                <a:lnTo>
                  <a:pt x="420624" y="2550668"/>
                </a:lnTo>
                <a:close/>
              </a:path>
            </a:pathLst>
          </a:custGeom>
          <a:solidFill>
            <a:srgbClr val="FBDF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56"/>
          <p:cNvSpPr/>
          <p:nvPr/>
        </p:nvSpPr>
        <p:spPr>
          <a:xfrm>
            <a:off x="5686044" y="3400044"/>
            <a:ext cx="1019810" cy="2975610"/>
          </a:xfrm>
          <a:custGeom>
            <a:rect b="b" l="l" r="r" t="t"/>
            <a:pathLst>
              <a:path extrusionOk="0" h="2975610" w="1019809">
                <a:moveTo>
                  <a:pt x="1019556" y="57912"/>
                </a:moveTo>
                <a:lnTo>
                  <a:pt x="1019556" y="0"/>
                </a:lnTo>
                <a:lnTo>
                  <a:pt x="967740" y="0"/>
                </a:lnTo>
                <a:lnTo>
                  <a:pt x="867156" y="3048"/>
                </a:lnTo>
                <a:lnTo>
                  <a:pt x="818388" y="4572"/>
                </a:lnTo>
                <a:lnTo>
                  <a:pt x="761571" y="8139"/>
                </a:lnTo>
                <a:lnTo>
                  <a:pt x="722376" y="10668"/>
                </a:lnTo>
                <a:lnTo>
                  <a:pt x="676656" y="15240"/>
                </a:lnTo>
                <a:lnTo>
                  <a:pt x="630936" y="18288"/>
                </a:lnTo>
                <a:lnTo>
                  <a:pt x="586740" y="24384"/>
                </a:lnTo>
                <a:lnTo>
                  <a:pt x="544068" y="28956"/>
                </a:lnTo>
                <a:lnTo>
                  <a:pt x="501396" y="35052"/>
                </a:lnTo>
                <a:lnTo>
                  <a:pt x="422148" y="47244"/>
                </a:lnTo>
                <a:lnTo>
                  <a:pt x="384048" y="54864"/>
                </a:lnTo>
                <a:lnTo>
                  <a:pt x="312420" y="70104"/>
                </a:lnTo>
                <a:lnTo>
                  <a:pt x="246888" y="86868"/>
                </a:lnTo>
                <a:lnTo>
                  <a:pt x="188976" y="105156"/>
                </a:lnTo>
                <a:lnTo>
                  <a:pt x="163068" y="115824"/>
                </a:lnTo>
                <a:lnTo>
                  <a:pt x="137160" y="124968"/>
                </a:lnTo>
                <a:lnTo>
                  <a:pt x="92964" y="147828"/>
                </a:lnTo>
                <a:lnTo>
                  <a:pt x="56388" y="170688"/>
                </a:lnTo>
                <a:lnTo>
                  <a:pt x="35052" y="190500"/>
                </a:lnTo>
                <a:lnTo>
                  <a:pt x="27432" y="196596"/>
                </a:lnTo>
                <a:lnTo>
                  <a:pt x="22860" y="204216"/>
                </a:lnTo>
                <a:lnTo>
                  <a:pt x="16764" y="211836"/>
                </a:lnTo>
                <a:lnTo>
                  <a:pt x="7620" y="227076"/>
                </a:lnTo>
                <a:lnTo>
                  <a:pt x="4572" y="236220"/>
                </a:lnTo>
                <a:lnTo>
                  <a:pt x="3048" y="243840"/>
                </a:lnTo>
                <a:lnTo>
                  <a:pt x="0" y="262128"/>
                </a:lnTo>
                <a:lnTo>
                  <a:pt x="0" y="2621280"/>
                </a:lnTo>
                <a:lnTo>
                  <a:pt x="1524" y="2630424"/>
                </a:lnTo>
                <a:lnTo>
                  <a:pt x="4572" y="2638044"/>
                </a:lnTo>
                <a:lnTo>
                  <a:pt x="10668" y="2656332"/>
                </a:lnTo>
                <a:lnTo>
                  <a:pt x="15240" y="2663952"/>
                </a:lnTo>
                <a:lnTo>
                  <a:pt x="27432" y="2679192"/>
                </a:lnTo>
                <a:lnTo>
                  <a:pt x="33528" y="2685288"/>
                </a:lnTo>
                <a:lnTo>
                  <a:pt x="39624" y="2692908"/>
                </a:lnTo>
                <a:lnTo>
                  <a:pt x="47244" y="2699004"/>
                </a:lnTo>
                <a:lnTo>
                  <a:pt x="56388" y="2705100"/>
                </a:lnTo>
                <a:lnTo>
                  <a:pt x="57912" y="2706208"/>
                </a:lnTo>
                <a:lnTo>
                  <a:pt x="57912" y="256032"/>
                </a:lnTo>
                <a:lnTo>
                  <a:pt x="59436" y="252984"/>
                </a:lnTo>
                <a:lnTo>
                  <a:pt x="60960" y="248412"/>
                </a:lnTo>
                <a:lnTo>
                  <a:pt x="64008" y="243840"/>
                </a:lnTo>
                <a:lnTo>
                  <a:pt x="67056" y="240792"/>
                </a:lnTo>
                <a:lnTo>
                  <a:pt x="70104" y="236220"/>
                </a:lnTo>
                <a:lnTo>
                  <a:pt x="83820" y="222504"/>
                </a:lnTo>
                <a:lnTo>
                  <a:pt x="89916" y="217932"/>
                </a:lnTo>
                <a:lnTo>
                  <a:pt x="103632" y="207264"/>
                </a:lnTo>
                <a:lnTo>
                  <a:pt x="120396" y="198120"/>
                </a:lnTo>
                <a:lnTo>
                  <a:pt x="138684" y="187452"/>
                </a:lnTo>
                <a:lnTo>
                  <a:pt x="160020" y="178308"/>
                </a:lnTo>
                <a:lnTo>
                  <a:pt x="207264" y="160020"/>
                </a:lnTo>
                <a:lnTo>
                  <a:pt x="262128" y="141732"/>
                </a:lnTo>
                <a:lnTo>
                  <a:pt x="292608" y="134112"/>
                </a:lnTo>
                <a:lnTo>
                  <a:pt x="324612" y="124968"/>
                </a:lnTo>
                <a:lnTo>
                  <a:pt x="359664" y="117348"/>
                </a:lnTo>
                <a:lnTo>
                  <a:pt x="394716" y="111252"/>
                </a:lnTo>
                <a:lnTo>
                  <a:pt x="431292" y="103632"/>
                </a:lnTo>
                <a:lnTo>
                  <a:pt x="469392" y="97536"/>
                </a:lnTo>
                <a:lnTo>
                  <a:pt x="509016" y="91440"/>
                </a:lnTo>
                <a:lnTo>
                  <a:pt x="550164" y="85344"/>
                </a:lnTo>
                <a:lnTo>
                  <a:pt x="592836" y="80772"/>
                </a:lnTo>
                <a:lnTo>
                  <a:pt x="681228" y="71628"/>
                </a:lnTo>
                <a:lnTo>
                  <a:pt x="726948" y="68580"/>
                </a:lnTo>
                <a:lnTo>
                  <a:pt x="821436" y="62484"/>
                </a:lnTo>
                <a:lnTo>
                  <a:pt x="870204" y="59436"/>
                </a:lnTo>
                <a:lnTo>
                  <a:pt x="918972" y="59436"/>
                </a:lnTo>
                <a:lnTo>
                  <a:pt x="967740" y="57958"/>
                </a:lnTo>
                <a:lnTo>
                  <a:pt x="1019556" y="57912"/>
                </a:lnTo>
                <a:close/>
              </a:path>
              <a:path extrusionOk="0" h="2975610" w="1019809">
                <a:moveTo>
                  <a:pt x="905069" y="2847101"/>
                </a:moveTo>
                <a:lnTo>
                  <a:pt x="852756" y="2815806"/>
                </a:lnTo>
                <a:lnTo>
                  <a:pt x="821436" y="2814828"/>
                </a:lnTo>
                <a:lnTo>
                  <a:pt x="726948" y="2808732"/>
                </a:lnTo>
                <a:lnTo>
                  <a:pt x="681228" y="2805684"/>
                </a:lnTo>
                <a:lnTo>
                  <a:pt x="592836" y="2796540"/>
                </a:lnTo>
                <a:lnTo>
                  <a:pt x="551688" y="2791968"/>
                </a:lnTo>
                <a:lnTo>
                  <a:pt x="510540" y="2785872"/>
                </a:lnTo>
                <a:lnTo>
                  <a:pt x="431292" y="2773680"/>
                </a:lnTo>
                <a:lnTo>
                  <a:pt x="394716" y="2766060"/>
                </a:lnTo>
                <a:lnTo>
                  <a:pt x="359664" y="2759964"/>
                </a:lnTo>
                <a:lnTo>
                  <a:pt x="326136" y="2752344"/>
                </a:lnTo>
                <a:lnTo>
                  <a:pt x="294132" y="2743200"/>
                </a:lnTo>
                <a:lnTo>
                  <a:pt x="263652" y="2735580"/>
                </a:lnTo>
                <a:lnTo>
                  <a:pt x="207264" y="2717292"/>
                </a:lnTo>
                <a:lnTo>
                  <a:pt x="160020" y="2699004"/>
                </a:lnTo>
                <a:lnTo>
                  <a:pt x="121920" y="2680716"/>
                </a:lnTo>
                <a:lnTo>
                  <a:pt x="91440" y="2660904"/>
                </a:lnTo>
                <a:lnTo>
                  <a:pt x="79248" y="2651760"/>
                </a:lnTo>
                <a:lnTo>
                  <a:pt x="74676" y="2647188"/>
                </a:lnTo>
                <a:lnTo>
                  <a:pt x="71628" y="2642616"/>
                </a:lnTo>
                <a:lnTo>
                  <a:pt x="68580" y="2639568"/>
                </a:lnTo>
                <a:lnTo>
                  <a:pt x="62484" y="2630424"/>
                </a:lnTo>
                <a:lnTo>
                  <a:pt x="57912" y="2621280"/>
                </a:lnTo>
                <a:lnTo>
                  <a:pt x="57912" y="2706208"/>
                </a:lnTo>
                <a:lnTo>
                  <a:pt x="91440" y="2729484"/>
                </a:lnTo>
                <a:lnTo>
                  <a:pt x="161544" y="2761488"/>
                </a:lnTo>
                <a:lnTo>
                  <a:pt x="216408" y="2781300"/>
                </a:lnTo>
                <a:lnTo>
                  <a:pt x="278892" y="2799588"/>
                </a:lnTo>
                <a:lnTo>
                  <a:pt x="347472" y="2814828"/>
                </a:lnTo>
                <a:lnTo>
                  <a:pt x="422148" y="2830068"/>
                </a:lnTo>
                <a:lnTo>
                  <a:pt x="460248" y="2836164"/>
                </a:lnTo>
                <a:lnTo>
                  <a:pt x="501396" y="2842260"/>
                </a:lnTo>
                <a:lnTo>
                  <a:pt x="544068" y="2848356"/>
                </a:lnTo>
                <a:lnTo>
                  <a:pt x="586740" y="2852928"/>
                </a:lnTo>
                <a:lnTo>
                  <a:pt x="630936" y="2857500"/>
                </a:lnTo>
                <a:lnTo>
                  <a:pt x="722376" y="2866644"/>
                </a:lnTo>
                <a:lnTo>
                  <a:pt x="784098" y="2870596"/>
                </a:lnTo>
                <a:lnTo>
                  <a:pt x="858327" y="2873988"/>
                </a:lnTo>
                <a:lnTo>
                  <a:pt x="905069" y="2847101"/>
                </a:lnTo>
                <a:close/>
              </a:path>
              <a:path extrusionOk="0" h="2975610" w="1019809">
                <a:moveTo>
                  <a:pt x="963168" y="2880749"/>
                </a:moveTo>
                <a:lnTo>
                  <a:pt x="963168" y="2819400"/>
                </a:lnTo>
                <a:lnTo>
                  <a:pt x="961644" y="2875788"/>
                </a:lnTo>
                <a:lnTo>
                  <a:pt x="917448" y="2875788"/>
                </a:lnTo>
                <a:lnTo>
                  <a:pt x="858327" y="2873988"/>
                </a:lnTo>
                <a:lnTo>
                  <a:pt x="775716" y="2921508"/>
                </a:lnTo>
                <a:lnTo>
                  <a:pt x="761571" y="2950225"/>
                </a:lnTo>
                <a:lnTo>
                  <a:pt x="765048" y="2961132"/>
                </a:lnTo>
                <a:lnTo>
                  <a:pt x="772525" y="2969656"/>
                </a:lnTo>
                <a:lnTo>
                  <a:pt x="782574" y="2974467"/>
                </a:lnTo>
                <a:lnTo>
                  <a:pt x="793765" y="2975276"/>
                </a:lnTo>
                <a:lnTo>
                  <a:pt x="804672" y="2971800"/>
                </a:lnTo>
                <a:lnTo>
                  <a:pt x="963168" y="2880749"/>
                </a:lnTo>
                <a:close/>
              </a:path>
              <a:path extrusionOk="0" h="2975610" w="1019809">
                <a:moveTo>
                  <a:pt x="1019556" y="2848356"/>
                </a:moveTo>
                <a:lnTo>
                  <a:pt x="806196" y="2721864"/>
                </a:lnTo>
                <a:lnTo>
                  <a:pt x="795289" y="2718387"/>
                </a:lnTo>
                <a:lnTo>
                  <a:pt x="784098" y="2719197"/>
                </a:lnTo>
                <a:lnTo>
                  <a:pt x="774049" y="2724007"/>
                </a:lnTo>
                <a:lnTo>
                  <a:pt x="766572" y="2732532"/>
                </a:lnTo>
                <a:lnTo>
                  <a:pt x="763095" y="2743200"/>
                </a:lnTo>
                <a:lnTo>
                  <a:pt x="763905" y="2753868"/>
                </a:lnTo>
                <a:lnTo>
                  <a:pt x="768715" y="2763393"/>
                </a:lnTo>
                <a:lnTo>
                  <a:pt x="777240" y="2770632"/>
                </a:lnTo>
                <a:lnTo>
                  <a:pt x="852756" y="2815806"/>
                </a:lnTo>
                <a:lnTo>
                  <a:pt x="918972" y="2817876"/>
                </a:lnTo>
                <a:lnTo>
                  <a:pt x="963168" y="2819400"/>
                </a:lnTo>
                <a:lnTo>
                  <a:pt x="963168" y="2880749"/>
                </a:lnTo>
                <a:lnTo>
                  <a:pt x="1019556" y="2848356"/>
                </a:lnTo>
                <a:close/>
              </a:path>
              <a:path extrusionOk="0" h="2975610" w="1019809">
                <a:moveTo>
                  <a:pt x="963168" y="2819400"/>
                </a:moveTo>
                <a:lnTo>
                  <a:pt x="917448" y="2817828"/>
                </a:lnTo>
                <a:lnTo>
                  <a:pt x="852756" y="2815806"/>
                </a:lnTo>
                <a:lnTo>
                  <a:pt x="905069" y="2847101"/>
                </a:lnTo>
                <a:lnTo>
                  <a:pt x="947928" y="2822448"/>
                </a:lnTo>
                <a:lnTo>
                  <a:pt x="947928" y="2875788"/>
                </a:lnTo>
                <a:lnTo>
                  <a:pt x="961644" y="2875788"/>
                </a:lnTo>
                <a:lnTo>
                  <a:pt x="963168" y="2819400"/>
                </a:lnTo>
                <a:close/>
              </a:path>
              <a:path extrusionOk="0" h="2975610" w="1019809">
                <a:moveTo>
                  <a:pt x="947928" y="2875788"/>
                </a:moveTo>
                <a:lnTo>
                  <a:pt x="947928" y="2872740"/>
                </a:lnTo>
                <a:lnTo>
                  <a:pt x="905069" y="2847101"/>
                </a:lnTo>
                <a:lnTo>
                  <a:pt x="858327" y="2873988"/>
                </a:lnTo>
                <a:lnTo>
                  <a:pt x="917448" y="2875788"/>
                </a:lnTo>
                <a:lnTo>
                  <a:pt x="947928" y="2875788"/>
                </a:lnTo>
                <a:close/>
              </a:path>
              <a:path extrusionOk="0" h="2975610" w="1019809">
                <a:moveTo>
                  <a:pt x="947928" y="2872740"/>
                </a:moveTo>
                <a:lnTo>
                  <a:pt x="947928" y="2822448"/>
                </a:lnTo>
                <a:lnTo>
                  <a:pt x="905069" y="2847101"/>
                </a:lnTo>
                <a:lnTo>
                  <a:pt x="947928" y="2872740"/>
                </a:lnTo>
                <a:close/>
              </a:path>
            </a:pathLst>
          </a:custGeom>
          <a:solidFill>
            <a:srgbClr val="FBDF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56"/>
          <p:cNvSpPr txBox="1"/>
          <p:nvPr/>
        </p:nvSpPr>
        <p:spPr>
          <a:xfrm>
            <a:off x="1271475" y="237744"/>
            <a:ext cx="7267956" cy="62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TRUYỀN THEO THAM CHIẾU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7"/>
          <p:cNvSpPr txBox="1"/>
          <p:nvPr/>
        </p:nvSpPr>
        <p:spPr>
          <a:xfrm>
            <a:off x="993139" y="1083055"/>
            <a:ext cx="331216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7" name="Google Shape;737;p57"/>
          <p:cNvSpPr txBox="1"/>
          <p:nvPr/>
        </p:nvSpPr>
        <p:spPr>
          <a:xfrm>
            <a:off x="993136" y="1666747"/>
            <a:ext cx="4955540" cy="5419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swap2(int* a, int* b)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96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tmp;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0" rtl="0" algn="l">
              <a:lnSpc>
                <a:spcPct val="107916"/>
              </a:lnSpc>
              <a:spcBef>
                <a:spcPts val="1714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 = *a;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*a = *b;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2742565" rtl="0" algn="l">
              <a:lnSpc>
                <a:spcPct val="95833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*b = tmp;  return;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97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7916"/>
              </a:lnSpc>
              <a:spcBef>
                <a:spcPts val="1714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0" rtl="0" algn="l">
              <a:lnSpc>
                <a:spcPct val="10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1, y = 2;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5080" rtl="0" algn="l">
              <a:lnSpc>
                <a:spcPct val="79800"/>
              </a:lnSpc>
              <a:spcBef>
                <a:spcPts val="231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swap2(&amp;x, &amp;y);  </a:t>
            </a:r>
            <a:r>
              <a:rPr b="1" lang="en-US" sz="2400">
                <a:solidFill>
                  <a:srgbClr val="0032CC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printf(“%d %d\n”, x, y); 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96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8" name="Google Shape;738;p57"/>
          <p:cNvSpPr/>
          <p:nvPr/>
        </p:nvSpPr>
        <p:spPr>
          <a:xfrm>
            <a:off x="4491228" y="3273552"/>
            <a:ext cx="320040" cy="379730"/>
          </a:xfrm>
          <a:custGeom>
            <a:rect b="b" l="l" r="r" t="t"/>
            <a:pathLst>
              <a:path extrusionOk="0" h="379729" w="320039">
                <a:moveTo>
                  <a:pt x="320040" y="230124"/>
                </a:moveTo>
                <a:lnTo>
                  <a:pt x="320040" y="164592"/>
                </a:lnTo>
                <a:lnTo>
                  <a:pt x="310896" y="100584"/>
                </a:lnTo>
                <a:lnTo>
                  <a:pt x="289560" y="47244"/>
                </a:lnTo>
                <a:lnTo>
                  <a:pt x="262128" y="18288"/>
                </a:lnTo>
                <a:lnTo>
                  <a:pt x="222504" y="0"/>
                </a:lnTo>
                <a:lnTo>
                  <a:pt x="173736" y="4572"/>
                </a:lnTo>
                <a:lnTo>
                  <a:pt x="140208" y="32004"/>
                </a:lnTo>
                <a:lnTo>
                  <a:pt x="115824" y="83820"/>
                </a:lnTo>
                <a:lnTo>
                  <a:pt x="97536" y="137160"/>
                </a:lnTo>
                <a:lnTo>
                  <a:pt x="12192" y="140208"/>
                </a:lnTo>
                <a:lnTo>
                  <a:pt x="0" y="172212"/>
                </a:lnTo>
                <a:lnTo>
                  <a:pt x="96012" y="185928"/>
                </a:lnTo>
                <a:lnTo>
                  <a:pt x="96012" y="245364"/>
                </a:lnTo>
                <a:lnTo>
                  <a:pt x="115824" y="292608"/>
                </a:lnTo>
                <a:lnTo>
                  <a:pt x="146304" y="345948"/>
                </a:lnTo>
                <a:lnTo>
                  <a:pt x="181356" y="376428"/>
                </a:lnTo>
                <a:lnTo>
                  <a:pt x="220980" y="379476"/>
                </a:lnTo>
                <a:lnTo>
                  <a:pt x="262128" y="350520"/>
                </a:lnTo>
                <a:lnTo>
                  <a:pt x="303276" y="303276"/>
                </a:lnTo>
                <a:lnTo>
                  <a:pt x="320040" y="2301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57"/>
          <p:cNvSpPr/>
          <p:nvPr/>
        </p:nvSpPr>
        <p:spPr>
          <a:xfrm>
            <a:off x="4703064" y="2971800"/>
            <a:ext cx="416559" cy="848994"/>
          </a:xfrm>
          <a:custGeom>
            <a:rect b="b" l="l" r="r" t="t"/>
            <a:pathLst>
              <a:path extrusionOk="0" h="848995" w="416560">
                <a:moveTo>
                  <a:pt x="352044" y="545470"/>
                </a:moveTo>
                <a:lnTo>
                  <a:pt x="352044" y="426720"/>
                </a:lnTo>
                <a:lnTo>
                  <a:pt x="339852" y="466344"/>
                </a:lnTo>
                <a:lnTo>
                  <a:pt x="316992" y="505968"/>
                </a:lnTo>
                <a:lnTo>
                  <a:pt x="230124" y="608076"/>
                </a:lnTo>
                <a:lnTo>
                  <a:pt x="166116" y="681228"/>
                </a:lnTo>
                <a:lnTo>
                  <a:pt x="99060" y="725424"/>
                </a:lnTo>
                <a:lnTo>
                  <a:pt x="22860" y="766572"/>
                </a:lnTo>
                <a:lnTo>
                  <a:pt x="0" y="800100"/>
                </a:lnTo>
                <a:lnTo>
                  <a:pt x="9144" y="841248"/>
                </a:lnTo>
                <a:lnTo>
                  <a:pt x="35052" y="848868"/>
                </a:lnTo>
                <a:lnTo>
                  <a:pt x="82296" y="835152"/>
                </a:lnTo>
                <a:lnTo>
                  <a:pt x="144780" y="786384"/>
                </a:lnTo>
                <a:lnTo>
                  <a:pt x="220980" y="688848"/>
                </a:lnTo>
                <a:lnTo>
                  <a:pt x="281940" y="614172"/>
                </a:lnTo>
                <a:lnTo>
                  <a:pt x="352044" y="545470"/>
                </a:lnTo>
                <a:close/>
              </a:path>
              <a:path extrusionOk="0" h="848995" w="416560">
                <a:moveTo>
                  <a:pt x="213360" y="163115"/>
                </a:moveTo>
                <a:lnTo>
                  <a:pt x="213360" y="112776"/>
                </a:lnTo>
                <a:lnTo>
                  <a:pt x="158496" y="112776"/>
                </a:lnTo>
                <a:lnTo>
                  <a:pt x="109728" y="118872"/>
                </a:lnTo>
                <a:lnTo>
                  <a:pt x="112776" y="138684"/>
                </a:lnTo>
                <a:lnTo>
                  <a:pt x="132588" y="135636"/>
                </a:lnTo>
                <a:lnTo>
                  <a:pt x="172212" y="138684"/>
                </a:lnTo>
                <a:lnTo>
                  <a:pt x="213360" y="163115"/>
                </a:lnTo>
                <a:close/>
              </a:path>
              <a:path extrusionOk="0" h="848995" w="416560">
                <a:moveTo>
                  <a:pt x="240792" y="186351"/>
                </a:moveTo>
                <a:lnTo>
                  <a:pt x="240792" y="88392"/>
                </a:lnTo>
                <a:lnTo>
                  <a:pt x="230124" y="79248"/>
                </a:lnTo>
                <a:lnTo>
                  <a:pt x="167640" y="19812"/>
                </a:lnTo>
                <a:lnTo>
                  <a:pt x="150876" y="32004"/>
                </a:lnTo>
                <a:lnTo>
                  <a:pt x="173736" y="67056"/>
                </a:lnTo>
                <a:lnTo>
                  <a:pt x="213360" y="112776"/>
                </a:lnTo>
                <a:lnTo>
                  <a:pt x="213360" y="163115"/>
                </a:lnTo>
                <a:lnTo>
                  <a:pt x="220980" y="167640"/>
                </a:lnTo>
                <a:lnTo>
                  <a:pt x="240792" y="186351"/>
                </a:lnTo>
                <a:close/>
              </a:path>
              <a:path extrusionOk="0" h="848995" w="416560">
                <a:moveTo>
                  <a:pt x="309372" y="25908"/>
                </a:moveTo>
                <a:lnTo>
                  <a:pt x="297180" y="15240"/>
                </a:lnTo>
                <a:lnTo>
                  <a:pt x="278892" y="21336"/>
                </a:lnTo>
                <a:lnTo>
                  <a:pt x="278892" y="86868"/>
                </a:lnTo>
                <a:lnTo>
                  <a:pt x="268224" y="88392"/>
                </a:lnTo>
                <a:lnTo>
                  <a:pt x="249936" y="6096"/>
                </a:lnTo>
                <a:lnTo>
                  <a:pt x="230124" y="0"/>
                </a:lnTo>
                <a:lnTo>
                  <a:pt x="220980" y="6096"/>
                </a:lnTo>
                <a:lnTo>
                  <a:pt x="230124" y="41148"/>
                </a:lnTo>
                <a:lnTo>
                  <a:pt x="240792" y="88392"/>
                </a:lnTo>
                <a:lnTo>
                  <a:pt x="240792" y="186351"/>
                </a:lnTo>
                <a:lnTo>
                  <a:pt x="275844" y="219456"/>
                </a:lnTo>
                <a:lnTo>
                  <a:pt x="298704" y="261712"/>
                </a:lnTo>
                <a:lnTo>
                  <a:pt x="298704" y="147828"/>
                </a:lnTo>
                <a:lnTo>
                  <a:pt x="303276" y="112776"/>
                </a:lnTo>
                <a:lnTo>
                  <a:pt x="309372" y="25908"/>
                </a:lnTo>
                <a:close/>
              </a:path>
              <a:path extrusionOk="0" h="848995" w="416560">
                <a:moveTo>
                  <a:pt x="416052" y="446532"/>
                </a:moveTo>
                <a:lnTo>
                  <a:pt x="385572" y="382524"/>
                </a:lnTo>
                <a:lnTo>
                  <a:pt x="347472" y="294132"/>
                </a:lnTo>
                <a:lnTo>
                  <a:pt x="309372" y="219456"/>
                </a:lnTo>
                <a:lnTo>
                  <a:pt x="298704" y="147828"/>
                </a:lnTo>
                <a:lnTo>
                  <a:pt x="298704" y="261712"/>
                </a:lnTo>
                <a:lnTo>
                  <a:pt x="326136" y="312420"/>
                </a:lnTo>
                <a:lnTo>
                  <a:pt x="347472" y="385572"/>
                </a:lnTo>
                <a:lnTo>
                  <a:pt x="352044" y="426720"/>
                </a:lnTo>
                <a:lnTo>
                  <a:pt x="352044" y="545470"/>
                </a:lnTo>
                <a:lnTo>
                  <a:pt x="358140" y="539496"/>
                </a:lnTo>
                <a:lnTo>
                  <a:pt x="413004" y="478536"/>
                </a:lnTo>
                <a:lnTo>
                  <a:pt x="416052" y="4465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57"/>
          <p:cNvSpPr/>
          <p:nvPr/>
        </p:nvSpPr>
        <p:spPr>
          <a:xfrm>
            <a:off x="3886200" y="3762755"/>
            <a:ext cx="762000" cy="428625"/>
          </a:xfrm>
          <a:custGeom>
            <a:rect b="b" l="l" r="r" t="t"/>
            <a:pathLst>
              <a:path extrusionOk="0" h="428625" w="762000">
                <a:moveTo>
                  <a:pt x="96012" y="352706"/>
                </a:moveTo>
                <a:lnTo>
                  <a:pt x="96012" y="327660"/>
                </a:lnTo>
                <a:lnTo>
                  <a:pt x="57912" y="339852"/>
                </a:lnTo>
                <a:lnTo>
                  <a:pt x="0" y="353568"/>
                </a:lnTo>
                <a:lnTo>
                  <a:pt x="1524" y="367284"/>
                </a:lnTo>
                <a:lnTo>
                  <a:pt x="21336" y="371856"/>
                </a:lnTo>
                <a:lnTo>
                  <a:pt x="76200" y="353568"/>
                </a:lnTo>
                <a:lnTo>
                  <a:pt x="96012" y="352706"/>
                </a:lnTo>
                <a:close/>
              </a:path>
              <a:path extrusionOk="0" h="428625" w="762000">
                <a:moveTo>
                  <a:pt x="111252" y="352044"/>
                </a:moveTo>
                <a:lnTo>
                  <a:pt x="111252" y="304800"/>
                </a:lnTo>
                <a:lnTo>
                  <a:pt x="48768" y="292608"/>
                </a:lnTo>
                <a:lnTo>
                  <a:pt x="1524" y="284988"/>
                </a:lnTo>
                <a:lnTo>
                  <a:pt x="1524" y="298704"/>
                </a:lnTo>
                <a:lnTo>
                  <a:pt x="44196" y="307848"/>
                </a:lnTo>
                <a:lnTo>
                  <a:pt x="71628" y="324612"/>
                </a:lnTo>
                <a:lnTo>
                  <a:pt x="96012" y="327660"/>
                </a:lnTo>
                <a:lnTo>
                  <a:pt x="96012" y="352706"/>
                </a:lnTo>
                <a:lnTo>
                  <a:pt x="111252" y="352044"/>
                </a:lnTo>
                <a:close/>
              </a:path>
              <a:path extrusionOk="0" h="428625" w="762000">
                <a:moveTo>
                  <a:pt x="111252" y="386334"/>
                </a:moveTo>
                <a:lnTo>
                  <a:pt x="111252" y="352044"/>
                </a:lnTo>
                <a:lnTo>
                  <a:pt x="89916" y="371856"/>
                </a:lnTo>
                <a:lnTo>
                  <a:pt x="57912" y="405384"/>
                </a:lnTo>
                <a:lnTo>
                  <a:pt x="44196" y="413004"/>
                </a:lnTo>
                <a:lnTo>
                  <a:pt x="54864" y="428244"/>
                </a:lnTo>
                <a:lnTo>
                  <a:pt x="83820" y="411480"/>
                </a:lnTo>
                <a:lnTo>
                  <a:pt x="111252" y="386334"/>
                </a:lnTo>
                <a:close/>
              </a:path>
              <a:path extrusionOk="0" h="428625" w="762000">
                <a:moveTo>
                  <a:pt x="762000" y="59436"/>
                </a:moveTo>
                <a:lnTo>
                  <a:pt x="762000" y="28956"/>
                </a:lnTo>
                <a:lnTo>
                  <a:pt x="731520" y="0"/>
                </a:lnTo>
                <a:lnTo>
                  <a:pt x="713232" y="6096"/>
                </a:lnTo>
                <a:lnTo>
                  <a:pt x="662940" y="67056"/>
                </a:lnTo>
                <a:lnTo>
                  <a:pt x="608076" y="135636"/>
                </a:lnTo>
                <a:lnTo>
                  <a:pt x="553212" y="199644"/>
                </a:lnTo>
                <a:lnTo>
                  <a:pt x="472440" y="251460"/>
                </a:lnTo>
                <a:lnTo>
                  <a:pt x="402336" y="288036"/>
                </a:lnTo>
                <a:lnTo>
                  <a:pt x="327660" y="304800"/>
                </a:lnTo>
                <a:lnTo>
                  <a:pt x="220980" y="307848"/>
                </a:lnTo>
                <a:lnTo>
                  <a:pt x="158496" y="307848"/>
                </a:lnTo>
                <a:lnTo>
                  <a:pt x="106680" y="268224"/>
                </a:lnTo>
                <a:lnTo>
                  <a:pt x="91440" y="240792"/>
                </a:lnTo>
                <a:lnTo>
                  <a:pt x="68580" y="240792"/>
                </a:lnTo>
                <a:lnTo>
                  <a:pt x="85344" y="274320"/>
                </a:lnTo>
                <a:lnTo>
                  <a:pt x="111252" y="304800"/>
                </a:lnTo>
                <a:lnTo>
                  <a:pt x="111252" y="386334"/>
                </a:lnTo>
                <a:lnTo>
                  <a:pt x="120396" y="377952"/>
                </a:lnTo>
                <a:lnTo>
                  <a:pt x="153924" y="344424"/>
                </a:lnTo>
                <a:lnTo>
                  <a:pt x="265176" y="339852"/>
                </a:lnTo>
                <a:lnTo>
                  <a:pt x="365760" y="327660"/>
                </a:lnTo>
                <a:lnTo>
                  <a:pt x="428244" y="312420"/>
                </a:lnTo>
                <a:lnTo>
                  <a:pt x="518160" y="260604"/>
                </a:lnTo>
                <a:lnTo>
                  <a:pt x="582168" y="211836"/>
                </a:lnTo>
                <a:lnTo>
                  <a:pt x="665988" y="152400"/>
                </a:lnTo>
                <a:lnTo>
                  <a:pt x="704088" y="114300"/>
                </a:lnTo>
                <a:lnTo>
                  <a:pt x="734568" y="88392"/>
                </a:lnTo>
                <a:lnTo>
                  <a:pt x="762000" y="594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57"/>
          <p:cNvSpPr/>
          <p:nvPr/>
        </p:nvSpPr>
        <p:spPr>
          <a:xfrm>
            <a:off x="4588764" y="3718560"/>
            <a:ext cx="447040" cy="588645"/>
          </a:xfrm>
          <a:custGeom>
            <a:rect b="b" l="l" r="r" t="t"/>
            <a:pathLst>
              <a:path extrusionOk="0" h="588645" w="447039">
                <a:moveTo>
                  <a:pt x="446532" y="425196"/>
                </a:moveTo>
                <a:lnTo>
                  <a:pt x="419100" y="384048"/>
                </a:lnTo>
                <a:lnTo>
                  <a:pt x="365760" y="344424"/>
                </a:lnTo>
                <a:lnTo>
                  <a:pt x="304800" y="318516"/>
                </a:lnTo>
                <a:lnTo>
                  <a:pt x="262128" y="283464"/>
                </a:lnTo>
                <a:lnTo>
                  <a:pt x="219456" y="230124"/>
                </a:lnTo>
                <a:lnTo>
                  <a:pt x="193548" y="179832"/>
                </a:lnTo>
                <a:lnTo>
                  <a:pt x="179832" y="132588"/>
                </a:lnTo>
                <a:lnTo>
                  <a:pt x="172212" y="86868"/>
                </a:lnTo>
                <a:lnTo>
                  <a:pt x="158496" y="39624"/>
                </a:lnTo>
                <a:lnTo>
                  <a:pt x="131064" y="13716"/>
                </a:lnTo>
                <a:lnTo>
                  <a:pt x="103632" y="0"/>
                </a:lnTo>
                <a:lnTo>
                  <a:pt x="76200" y="0"/>
                </a:lnTo>
                <a:lnTo>
                  <a:pt x="45720" y="19812"/>
                </a:lnTo>
                <a:lnTo>
                  <a:pt x="27432" y="67056"/>
                </a:lnTo>
                <a:lnTo>
                  <a:pt x="13716" y="86868"/>
                </a:lnTo>
                <a:lnTo>
                  <a:pt x="0" y="138684"/>
                </a:lnTo>
                <a:lnTo>
                  <a:pt x="4572" y="219456"/>
                </a:lnTo>
                <a:lnTo>
                  <a:pt x="13716" y="275844"/>
                </a:lnTo>
                <a:lnTo>
                  <a:pt x="32004" y="336804"/>
                </a:lnTo>
                <a:lnTo>
                  <a:pt x="59436" y="405384"/>
                </a:lnTo>
                <a:lnTo>
                  <a:pt x="94488" y="464820"/>
                </a:lnTo>
                <a:lnTo>
                  <a:pt x="131064" y="510540"/>
                </a:lnTo>
                <a:lnTo>
                  <a:pt x="184404" y="550164"/>
                </a:lnTo>
                <a:lnTo>
                  <a:pt x="234696" y="577596"/>
                </a:lnTo>
                <a:lnTo>
                  <a:pt x="289560" y="588264"/>
                </a:lnTo>
                <a:lnTo>
                  <a:pt x="329184" y="582168"/>
                </a:lnTo>
                <a:lnTo>
                  <a:pt x="379476" y="557784"/>
                </a:lnTo>
                <a:lnTo>
                  <a:pt x="414528" y="524256"/>
                </a:lnTo>
                <a:lnTo>
                  <a:pt x="435864" y="496824"/>
                </a:lnTo>
                <a:lnTo>
                  <a:pt x="441960" y="457200"/>
                </a:lnTo>
                <a:lnTo>
                  <a:pt x="446532" y="425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57"/>
          <p:cNvSpPr/>
          <p:nvPr/>
        </p:nvSpPr>
        <p:spPr>
          <a:xfrm>
            <a:off x="4954524" y="3970020"/>
            <a:ext cx="767080" cy="535305"/>
          </a:xfrm>
          <a:custGeom>
            <a:rect b="b" l="l" r="r" t="t"/>
            <a:pathLst>
              <a:path extrusionOk="0" h="535304" w="767079">
                <a:moveTo>
                  <a:pt x="766572" y="359664"/>
                </a:moveTo>
                <a:lnTo>
                  <a:pt x="691896" y="345948"/>
                </a:lnTo>
                <a:lnTo>
                  <a:pt x="644652" y="345948"/>
                </a:lnTo>
                <a:lnTo>
                  <a:pt x="573024" y="368808"/>
                </a:lnTo>
                <a:lnTo>
                  <a:pt x="527304" y="406908"/>
                </a:lnTo>
                <a:lnTo>
                  <a:pt x="504444" y="440436"/>
                </a:lnTo>
                <a:lnTo>
                  <a:pt x="470916" y="448056"/>
                </a:lnTo>
                <a:lnTo>
                  <a:pt x="455676" y="394716"/>
                </a:lnTo>
                <a:lnTo>
                  <a:pt x="455676" y="169164"/>
                </a:lnTo>
                <a:lnTo>
                  <a:pt x="441960" y="56388"/>
                </a:lnTo>
                <a:lnTo>
                  <a:pt x="420624" y="13716"/>
                </a:lnTo>
                <a:lnTo>
                  <a:pt x="388620" y="0"/>
                </a:lnTo>
                <a:lnTo>
                  <a:pt x="352044" y="9144"/>
                </a:lnTo>
                <a:lnTo>
                  <a:pt x="306324" y="19812"/>
                </a:lnTo>
                <a:lnTo>
                  <a:pt x="248412" y="53340"/>
                </a:lnTo>
                <a:lnTo>
                  <a:pt x="158496" y="109728"/>
                </a:lnTo>
                <a:lnTo>
                  <a:pt x="85344" y="169164"/>
                </a:lnTo>
                <a:lnTo>
                  <a:pt x="60960" y="176784"/>
                </a:lnTo>
                <a:lnTo>
                  <a:pt x="30480" y="182880"/>
                </a:lnTo>
                <a:lnTo>
                  <a:pt x="1524" y="207264"/>
                </a:lnTo>
                <a:lnTo>
                  <a:pt x="0" y="252984"/>
                </a:lnTo>
                <a:lnTo>
                  <a:pt x="27432" y="281940"/>
                </a:lnTo>
                <a:lnTo>
                  <a:pt x="68580" y="281940"/>
                </a:lnTo>
                <a:lnTo>
                  <a:pt x="103632" y="262128"/>
                </a:lnTo>
                <a:lnTo>
                  <a:pt x="172212" y="199644"/>
                </a:lnTo>
                <a:lnTo>
                  <a:pt x="240792" y="134112"/>
                </a:lnTo>
                <a:lnTo>
                  <a:pt x="295656" y="82296"/>
                </a:lnTo>
                <a:lnTo>
                  <a:pt x="338328" y="56388"/>
                </a:lnTo>
                <a:lnTo>
                  <a:pt x="367284" y="56388"/>
                </a:lnTo>
                <a:lnTo>
                  <a:pt x="396240" y="82296"/>
                </a:lnTo>
                <a:lnTo>
                  <a:pt x="409956" y="109728"/>
                </a:lnTo>
                <a:lnTo>
                  <a:pt x="420624" y="295656"/>
                </a:lnTo>
                <a:lnTo>
                  <a:pt x="420624" y="411480"/>
                </a:lnTo>
                <a:lnTo>
                  <a:pt x="423672" y="435864"/>
                </a:lnTo>
                <a:lnTo>
                  <a:pt x="441960" y="493776"/>
                </a:lnTo>
                <a:lnTo>
                  <a:pt x="443484" y="533400"/>
                </a:lnTo>
                <a:lnTo>
                  <a:pt x="498348" y="534924"/>
                </a:lnTo>
                <a:lnTo>
                  <a:pt x="513588" y="509016"/>
                </a:lnTo>
                <a:lnTo>
                  <a:pt x="519684" y="466344"/>
                </a:lnTo>
                <a:lnTo>
                  <a:pt x="554736" y="416052"/>
                </a:lnTo>
                <a:lnTo>
                  <a:pt x="609600" y="381000"/>
                </a:lnTo>
                <a:lnTo>
                  <a:pt x="650748" y="381000"/>
                </a:lnTo>
                <a:lnTo>
                  <a:pt x="691896" y="399288"/>
                </a:lnTo>
                <a:lnTo>
                  <a:pt x="720852" y="413004"/>
                </a:lnTo>
                <a:lnTo>
                  <a:pt x="745236" y="408432"/>
                </a:lnTo>
                <a:lnTo>
                  <a:pt x="762000" y="385572"/>
                </a:lnTo>
                <a:lnTo>
                  <a:pt x="766572" y="359664"/>
                </a:lnTo>
                <a:close/>
              </a:path>
              <a:path extrusionOk="0" h="535304" w="767079">
                <a:moveTo>
                  <a:pt x="420624" y="411480"/>
                </a:moveTo>
                <a:lnTo>
                  <a:pt x="420624" y="295656"/>
                </a:lnTo>
                <a:lnTo>
                  <a:pt x="416052" y="374904"/>
                </a:lnTo>
                <a:lnTo>
                  <a:pt x="420624" y="411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57"/>
          <p:cNvSpPr/>
          <p:nvPr/>
        </p:nvSpPr>
        <p:spPr>
          <a:xfrm>
            <a:off x="4913376" y="4203192"/>
            <a:ext cx="524510" cy="561340"/>
          </a:xfrm>
          <a:custGeom>
            <a:rect b="b" l="l" r="r" t="t"/>
            <a:pathLst>
              <a:path extrusionOk="0" h="561339" w="524510">
                <a:moveTo>
                  <a:pt x="109728" y="38100"/>
                </a:moveTo>
                <a:lnTo>
                  <a:pt x="97536" y="4572"/>
                </a:lnTo>
                <a:lnTo>
                  <a:pt x="50292" y="0"/>
                </a:lnTo>
                <a:lnTo>
                  <a:pt x="15240" y="12192"/>
                </a:lnTo>
                <a:lnTo>
                  <a:pt x="0" y="47244"/>
                </a:lnTo>
                <a:lnTo>
                  <a:pt x="13716" y="111252"/>
                </a:lnTo>
                <a:lnTo>
                  <a:pt x="27432" y="352044"/>
                </a:lnTo>
                <a:lnTo>
                  <a:pt x="36576" y="397764"/>
                </a:lnTo>
                <a:lnTo>
                  <a:pt x="50292" y="431292"/>
                </a:lnTo>
                <a:lnTo>
                  <a:pt x="74676" y="440436"/>
                </a:lnTo>
                <a:lnTo>
                  <a:pt x="85344" y="440175"/>
                </a:lnTo>
                <a:lnTo>
                  <a:pt x="85344" y="320040"/>
                </a:lnTo>
                <a:lnTo>
                  <a:pt x="89916" y="265176"/>
                </a:lnTo>
                <a:lnTo>
                  <a:pt x="91440" y="167640"/>
                </a:lnTo>
                <a:lnTo>
                  <a:pt x="109728" y="38100"/>
                </a:lnTo>
                <a:close/>
              </a:path>
              <a:path extrusionOk="0" h="561339" w="524510">
                <a:moveTo>
                  <a:pt x="524256" y="341376"/>
                </a:moveTo>
                <a:lnTo>
                  <a:pt x="510540" y="324612"/>
                </a:lnTo>
                <a:lnTo>
                  <a:pt x="484632" y="318516"/>
                </a:lnTo>
                <a:lnTo>
                  <a:pt x="429768" y="318516"/>
                </a:lnTo>
                <a:lnTo>
                  <a:pt x="353568" y="327660"/>
                </a:lnTo>
                <a:lnTo>
                  <a:pt x="284988" y="338328"/>
                </a:lnTo>
                <a:lnTo>
                  <a:pt x="222504" y="353568"/>
                </a:lnTo>
                <a:lnTo>
                  <a:pt x="164592" y="385572"/>
                </a:lnTo>
                <a:lnTo>
                  <a:pt x="126492" y="394716"/>
                </a:lnTo>
                <a:lnTo>
                  <a:pt x="96012" y="385572"/>
                </a:lnTo>
                <a:lnTo>
                  <a:pt x="85344" y="330708"/>
                </a:lnTo>
                <a:lnTo>
                  <a:pt x="85344" y="440175"/>
                </a:lnTo>
                <a:lnTo>
                  <a:pt x="137160" y="438912"/>
                </a:lnTo>
                <a:lnTo>
                  <a:pt x="195072" y="411480"/>
                </a:lnTo>
                <a:lnTo>
                  <a:pt x="262128" y="373380"/>
                </a:lnTo>
                <a:lnTo>
                  <a:pt x="323088" y="353568"/>
                </a:lnTo>
                <a:lnTo>
                  <a:pt x="400812" y="341376"/>
                </a:lnTo>
                <a:lnTo>
                  <a:pt x="464820" y="341376"/>
                </a:lnTo>
                <a:lnTo>
                  <a:pt x="483108" y="352044"/>
                </a:lnTo>
                <a:lnTo>
                  <a:pt x="483108" y="385572"/>
                </a:lnTo>
                <a:lnTo>
                  <a:pt x="516636" y="365760"/>
                </a:lnTo>
                <a:lnTo>
                  <a:pt x="524256" y="341376"/>
                </a:lnTo>
                <a:close/>
              </a:path>
              <a:path extrusionOk="0" h="561339" w="524510">
                <a:moveTo>
                  <a:pt x="483108" y="385572"/>
                </a:moveTo>
                <a:lnTo>
                  <a:pt x="483108" y="352044"/>
                </a:lnTo>
                <a:lnTo>
                  <a:pt x="475488" y="367284"/>
                </a:lnTo>
                <a:lnTo>
                  <a:pt x="457200" y="377952"/>
                </a:lnTo>
                <a:lnTo>
                  <a:pt x="416052" y="414528"/>
                </a:lnTo>
                <a:lnTo>
                  <a:pt x="371856" y="461772"/>
                </a:lnTo>
                <a:lnTo>
                  <a:pt x="339852" y="501396"/>
                </a:lnTo>
                <a:lnTo>
                  <a:pt x="344424" y="545592"/>
                </a:lnTo>
                <a:lnTo>
                  <a:pt x="358140" y="560832"/>
                </a:lnTo>
                <a:lnTo>
                  <a:pt x="374904" y="560832"/>
                </a:lnTo>
                <a:lnTo>
                  <a:pt x="385572" y="521208"/>
                </a:lnTo>
                <a:lnTo>
                  <a:pt x="400812" y="487680"/>
                </a:lnTo>
                <a:lnTo>
                  <a:pt x="420624" y="454152"/>
                </a:lnTo>
                <a:lnTo>
                  <a:pt x="449580" y="414528"/>
                </a:lnTo>
                <a:lnTo>
                  <a:pt x="483108" y="3855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57"/>
          <p:cNvSpPr/>
          <p:nvPr/>
        </p:nvSpPr>
        <p:spPr>
          <a:xfrm>
            <a:off x="5519928" y="4517136"/>
            <a:ext cx="318516" cy="2849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7"/>
          <p:cNvSpPr/>
          <p:nvPr/>
        </p:nvSpPr>
        <p:spPr>
          <a:xfrm>
            <a:off x="5623560" y="4155948"/>
            <a:ext cx="156972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57"/>
          <p:cNvSpPr txBox="1"/>
          <p:nvPr/>
        </p:nvSpPr>
        <p:spPr>
          <a:xfrm>
            <a:off x="7086600" y="5257800"/>
            <a:ext cx="1371600" cy="434340"/>
          </a:xfrm>
          <a:prstGeom prst="rect">
            <a:avLst/>
          </a:pr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5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5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7" name="Google Shape;747;p57"/>
          <p:cNvSpPr txBox="1"/>
          <p:nvPr/>
        </p:nvSpPr>
        <p:spPr>
          <a:xfrm>
            <a:off x="7086600" y="6019800"/>
            <a:ext cx="1371600" cy="434340"/>
          </a:xfrm>
          <a:prstGeom prst="rect">
            <a:avLst/>
          </a:pr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5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5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8" name="Google Shape;748;p57"/>
          <p:cNvSpPr txBox="1"/>
          <p:nvPr/>
        </p:nvSpPr>
        <p:spPr>
          <a:xfrm>
            <a:off x="6555737" y="5260337"/>
            <a:ext cx="3314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9" name="Google Shape;749;p57"/>
          <p:cNvSpPr txBox="1"/>
          <p:nvPr/>
        </p:nvSpPr>
        <p:spPr>
          <a:xfrm>
            <a:off x="6555737" y="6022337"/>
            <a:ext cx="3314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0" name="Google Shape;750;p57"/>
          <p:cNvSpPr txBox="1"/>
          <p:nvPr/>
        </p:nvSpPr>
        <p:spPr>
          <a:xfrm>
            <a:off x="7010400" y="2514600"/>
            <a:ext cx="1371600" cy="434340"/>
          </a:xfrm>
          <a:prstGeom prst="rect">
            <a:avLst/>
          </a:pr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&amp;x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7"/>
          <p:cNvSpPr txBox="1"/>
          <p:nvPr/>
        </p:nvSpPr>
        <p:spPr>
          <a:xfrm>
            <a:off x="7010400" y="3276600"/>
            <a:ext cx="1371600" cy="434340"/>
          </a:xfrm>
          <a:prstGeom prst="rect">
            <a:avLst/>
          </a:pr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57"/>
          <p:cNvSpPr txBox="1"/>
          <p:nvPr/>
        </p:nvSpPr>
        <p:spPr>
          <a:xfrm>
            <a:off x="6479539" y="2440939"/>
            <a:ext cx="3314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3" name="Google Shape;753;p57"/>
          <p:cNvSpPr txBox="1"/>
          <p:nvPr/>
        </p:nvSpPr>
        <p:spPr>
          <a:xfrm>
            <a:off x="6479539" y="3202938"/>
            <a:ext cx="3314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4" name="Google Shape;754;p57"/>
          <p:cNvSpPr txBox="1"/>
          <p:nvPr/>
        </p:nvSpPr>
        <p:spPr>
          <a:xfrm>
            <a:off x="7010400" y="1752600"/>
            <a:ext cx="1371600" cy="434340"/>
          </a:xfrm>
          <a:prstGeom prst="rect">
            <a:avLst/>
          </a:pr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5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5" name="Google Shape;755;p57"/>
          <p:cNvSpPr txBox="1"/>
          <p:nvPr/>
        </p:nvSpPr>
        <p:spPr>
          <a:xfrm>
            <a:off x="6174740" y="1831339"/>
            <a:ext cx="6362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6" name="Google Shape;756;p57"/>
          <p:cNvSpPr/>
          <p:nvPr/>
        </p:nvSpPr>
        <p:spPr>
          <a:xfrm>
            <a:off x="8532876" y="2705100"/>
            <a:ext cx="497205" cy="2787015"/>
          </a:xfrm>
          <a:custGeom>
            <a:rect b="b" l="l" r="r" t="t"/>
            <a:pathLst>
              <a:path extrusionOk="0" h="2787015" w="497204">
                <a:moveTo>
                  <a:pt x="496824" y="2426208"/>
                </a:moveTo>
                <a:lnTo>
                  <a:pt x="496824" y="251460"/>
                </a:lnTo>
                <a:lnTo>
                  <a:pt x="495300" y="236220"/>
                </a:lnTo>
                <a:lnTo>
                  <a:pt x="477012" y="179832"/>
                </a:lnTo>
                <a:lnTo>
                  <a:pt x="451104" y="143256"/>
                </a:lnTo>
                <a:lnTo>
                  <a:pt x="438912" y="132588"/>
                </a:lnTo>
                <a:lnTo>
                  <a:pt x="428244" y="121920"/>
                </a:lnTo>
                <a:lnTo>
                  <a:pt x="356616" y="74676"/>
                </a:lnTo>
                <a:lnTo>
                  <a:pt x="306324" y="51816"/>
                </a:lnTo>
                <a:lnTo>
                  <a:pt x="268224" y="38100"/>
                </a:lnTo>
                <a:lnTo>
                  <a:pt x="228600" y="27432"/>
                </a:lnTo>
                <a:lnTo>
                  <a:pt x="185928" y="16764"/>
                </a:lnTo>
                <a:lnTo>
                  <a:pt x="141732" y="10668"/>
                </a:lnTo>
                <a:lnTo>
                  <a:pt x="96012" y="4572"/>
                </a:lnTo>
                <a:lnTo>
                  <a:pt x="48768" y="1524"/>
                </a:lnTo>
                <a:lnTo>
                  <a:pt x="3048" y="0"/>
                </a:lnTo>
                <a:lnTo>
                  <a:pt x="0" y="76200"/>
                </a:lnTo>
                <a:lnTo>
                  <a:pt x="47244" y="77724"/>
                </a:lnTo>
                <a:lnTo>
                  <a:pt x="91440" y="80772"/>
                </a:lnTo>
                <a:lnTo>
                  <a:pt x="132588" y="85344"/>
                </a:lnTo>
                <a:lnTo>
                  <a:pt x="172212" y="92964"/>
                </a:lnTo>
                <a:lnTo>
                  <a:pt x="210312" y="100584"/>
                </a:lnTo>
                <a:lnTo>
                  <a:pt x="228600" y="106680"/>
                </a:lnTo>
                <a:lnTo>
                  <a:pt x="245364" y="111252"/>
                </a:lnTo>
                <a:lnTo>
                  <a:pt x="309372" y="135636"/>
                </a:lnTo>
                <a:lnTo>
                  <a:pt x="347472" y="156972"/>
                </a:lnTo>
                <a:lnTo>
                  <a:pt x="379476" y="179832"/>
                </a:lnTo>
                <a:lnTo>
                  <a:pt x="387096" y="188976"/>
                </a:lnTo>
                <a:lnTo>
                  <a:pt x="402336" y="204216"/>
                </a:lnTo>
                <a:lnTo>
                  <a:pt x="411480" y="219456"/>
                </a:lnTo>
                <a:lnTo>
                  <a:pt x="417576" y="234696"/>
                </a:lnTo>
                <a:lnTo>
                  <a:pt x="419100" y="242316"/>
                </a:lnTo>
                <a:lnTo>
                  <a:pt x="420624" y="248412"/>
                </a:lnTo>
                <a:lnTo>
                  <a:pt x="420624" y="2550668"/>
                </a:lnTo>
                <a:lnTo>
                  <a:pt x="429768" y="2543556"/>
                </a:lnTo>
                <a:lnTo>
                  <a:pt x="461772" y="2510028"/>
                </a:lnTo>
                <a:lnTo>
                  <a:pt x="484632" y="2470404"/>
                </a:lnTo>
                <a:lnTo>
                  <a:pt x="493776" y="2441448"/>
                </a:lnTo>
                <a:lnTo>
                  <a:pt x="496824" y="2426208"/>
                </a:lnTo>
                <a:close/>
              </a:path>
              <a:path extrusionOk="0" h="2787015" w="497204">
                <a:moveTo>
                  <a:pt x="338066" y="2476452"/>
                </a:moveTo>
                <a:lnTo>
                  <a:pt x="332232" y="2462784"/>
                </a:lnTo>
                <a:lnTo>
                  <a:pt x="321992" y="2451663"/>
                </a:lnTo>
                <a:lnTo>
                  <a:pt x="308610" y="2445829"/>
                </a:lnTo>
                <a:lnTo>
                  <a:pt x="294084" y="2445424"/>
                </a:lnTo>
                <a:lnTo>
                  <a:pt x="280416" y="2450592"/>
                </a:lnTo>
                <a:lnTo>
                  <a:pt x="1524" y="2628900"/>
                </a:lnTo>
                <a:lnTo>
                  <a:pt x="74676" y="2667381"/>
                </a:lnTo>
                <a:lnTo>
                  <a:pt x="74676" y="2587752"/>
                </a:lnTo>
                <a:lnTo>
                  <a:pt x="88392" y="2586228"/>
                </a:lnTo>
                <a:lnTo>
                  <a:pt x="131064" y="2581656"/>
                </a:lnTo>
                <a:lnTo>
                  <a:pt x="170688" y="2574036"/>
                </a:lnTo>
                <a:lnTo>
                  <a:pt x="208788" y="2566416"/>
                </a:lnTo>
                <a:lnTo>
                  <a:pt x="245364" y="2555748"/>
                </a:lnTo>
                <a:lnTo>
                  <a:pt x="262128" y="2549652"/>
                </a:lnTo>
                <a:lnTo>
                  <a:pt x="270832" y="2547040"/>
                </a:lnTo>
                <a:lnTo>
                  <a:pt x="321564" y="2514600"/>
                </a:lnTo>
                <a:lnTo>
                  <a:pt x="332017" y="2504360"/>
                </a:lnTo>
                <a:lnTo>
                  <a:pt x="337756" y="2490978"/>
                </a:lnTo>
                <a:lnTo>
                  <a:pt x="338066" y="2476452"/>
                </a:lnTo>
                <a:close/>
              </a:path>
              <a:path extrusionOk="0" h="2787015" w="497204">
                <a:moveTo>
                  <a:pt x="270832" y="2547040"/>
                </a:moveTo>
                <a:lnTo>
                  <a:pt x="262128" y="2549652"/>
                </a:lnTo>
                <a:lnTo>
                  <a:pt x="245364" y="2555748"/>
                </a:lnTo>
                <a:lnTo>
                  <a:pt x="227076" y="2561844"/>
                </a:lnTo>
                <a:lnTo>
                  <a:pt x="208788" y="2566416"/>
                </a:lnTo>
                <a:lnTo>
                  <a:pt x="170688" y="2574036"/>
                </a:lnTo>
                <a:lnTo>
                  <a:pt x="131064" y="2581656"/>
                </a:lnTo>
                <a:lnTo>
                  <a:pt x="88392" y="2586228"/>
                </a:lnTo>
                <a:lnTo>
                  <a:pt x="74676" y="2587752"/>
                </a:lnTo>
                <a:lnTo>
                  <a:pt x="80772" y="2663952"/>
                </a:lnTo>
                <a:lnTo>
                  <a:pt x="96012" y="2662566"/>
                </a:lnTo>
                <a:lnTo>
                  <a:pt x="96012" y="2592324"/>
                </a:lnTo>
                <a:lnTo>
                  <a:pt x="152910" y="2622446"/>
                </a:lnTo>
                <a:lnTo>
                  <a:pt x="270832" y="2547040"/>
                </a:lnTo>
                <a:close/>
              </a:path>
              <a:path extrusionOk="0" h="2787015" w="497204">
                <a:moveTo>
                  <a:pt x="349758" y="2752415"/>
                </a:moveTo>
                <a:lnTo>
                  <a:pt x="347853" y="2737675"/>
                </a:lnTo>
                <a:lnTo>
                  <a:pt x="340804" y="2724935"/>
                </a:lnTo>
                <a:lnTo>
                  <a:pt x="329184" y="2715768"/>
                </a:lnTo>
                <a:lnTo>
                  <a:pt x="198180" y="2646413"/>
                </a:lnTo>
                <a:lnTo>
                  <a:pt x="187452" y="2648712"/>
                </a:lnTo>
                <a:lnTo>
                  <a:pt x="143256" y="2656332"/>
                </a:lnTo>
                <a:lnTo>
                  <a:pt x="97536" y="2662428"/>
                </a:lnTo>
                <a:lnTo>
                  <a:pt x="80772" y="2663952"/>
                </a:lnTo>
                <a:lnTo>
                  <a:pt x="74676" y="2587752"/>
                </a:lnTo>
                <a:lnTo>
                  <a:pt x="74676" y="2667381"/>
                </a:lnTo>
                <a:lnTo>
                  <a:pt x="294132" y="2782824"/>
                </a:lnTo>
                <a:lnTo>
                  <a:pt x="308443" y="2786872"/>
                </a:lnTo>
                <a:lnTo>
                  <a:pt x="322897" y="2785491"/>
                </a:lnTo>
                <a:lnTo>
                  <a:pt x="335922" y="2778966"/>
                </a:lnTo>
                <a:lnTo>
                  <a:pt x="345948" y="2767584"/>
                </a:lnTo>
                <a:lnTo>
                  <a:pt x="349758" y="2752415"/>
                </a:lnTo>
                <a:close/>
              </a:path>
              <a:path extrusionOk="0" h="2787015" w="497204">
                <a:moveTo>
                  <a:pt x="152910" y="2622446"/>
                </a:moveTo>
                <a:lnTo>
                  <a:pt x="96012" y="2592324"/>
                </a:lnTo>
                <a:lnTo>
                  <a:pt x="97536" y="2657856"/>
                </a:lnTo>
                <a:lnTo>
                  <a:pt x="152910" y="2622446"/>
                </a:lnTo>
                <a:close/>
              </a:path>
              <a:path extrusionOk="0" h="2787015" w="497204">
                <a:moveTo>
                  <a:pt x="198180" y="2646413"/>
                </a:moveTo>
                <a:lnTo>
                  <a:pt x="152910" y="2622446"/>
                </a:lnTo>
                <a:lnTo>
                  <a:pt x="97536" y="2657856"/>
                </a:lnTo>
                <a:lnTo>
                  <a:pt x="96012" y="2592324"/>
                </a:lnTo>
                <a:lnTo>
                  <a:pt x="96012" y="2662566"/>
                </a:lnTo>
                <a:lnTo>
                  <a:pt x="97536" y="2662428"/>
                </a:lnTo>
                <a:lnTo>
                  <a:pt x="143256" y="2656332"/>
                </a:lnTo>
                <a:lnTo>
                  <a:pt x="187452" y="2648712"/>
                </a:lnTo>
                <a:lnTo>
                  <a:pt x="198180" y="2646413"/>
                </a:lnTo>
                <a:close/>
              </a:path>
              <a:path extrusionOk="0" h="2787015" w="497204">
                <a:moveTo>
                  <a:pt x="420624" y="2550668"/>
                </a:moveTo>
                <a:lnTo>
                  <a:pt x="420624" y="2421636"/>
                </a:lnTo>
                <a:lnTo>
                  <a:pt x="419100" y="2429256"/>
                </a:lnTo>
                <a:lnTo>
                  <a:pt x="416052" y="2435352"/>
                </a:lnTo>
                <a:lnTo>
                  <a:pt x="414528" y="2442972"/>
                </a:lnTo>
                <a:lnTo>
                  <a:pt x="405384" y="2458212"/>
                </a:lnTo>
                <a:lnTo>
                  <a:pt x="399288" y="2465832"/>
                </a:lnTo>
                <a:lnTo>
                  <a:pt x="393192" y="2471928"/>
                </a:lnTo>
                <a:lnTo>
                  <a:pt x="385572" y="2481072"/>
                </a:lnTo>
                <a:lnTo>
                  <a:pt x="377952" y="2487168"/>
                </a:lnTo>
                <a:lnTo>
                  <a:pt x="368808" y="2494788"/>
                </a:lnTo>
                <a:lnTo>
                  <a:pt x="347472" y="2510028"/>
                </a:lnTo>
                <a:lnTo>
                  <a:pt x="335280" y="2517648"/>
                </a:lnTo>
                <a:lnTo>
                  <a:pt x="321564" y="2525268"/>
                </a:lnTo>
                <a:lnTo>
                  <a:pt x="307848" y="2531364"/>
                </a:lnTo>
                <a:lnTo>
                  <a:pt x="292608" y="2537460"/>
                </a:lnTo>
                <a:lnTo>
                  <a:pt x="277368" y="2545080"/>
                </a:lnTo>
                <a:lnTo>
                  <a:pt x="270832" y="2547040"/>
                </a:lnTo>
                <a:lnTo>
                  <a:pt x="152910" y="2622446"/>
                </a:lnTo>
                <a:lnTo>
                  <a:pt x="198180" y="2646413"/>
                </a:lnTo>
                <a:lnTo>
                  <a:pt x="269748" y="2627376"/>
                </a:lnTo>
                <a:lnTo>
                  <a:pt x="306324" y="2615184"/>
                </a:lnTo>
                <a:lnTo>
                  <a:pt x="358140" y="2592324"/>
                </a:lnTo>
                <a:lnTo>
                  <a:pt x="403860" y="2564892"/>
                </a:lnTo>
                <a:lnTo>
                  <a:pt x="416052" y="2554224"/>
                </a:lnTo>
                <a:lnTo>
                  <a:pt x="420624" y="2550668"/>
                </a:lnTo>
                <a:close/>
              </a:path>
            </a:pathLst>
          </a:custGeom>
          <a:solidFill>
            <a:srgbClr val="FBDF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57"/>
          <p:cNvSpPr/>
          <p:nvPr/>
        </p:nvSpPr>
        <p:spPr>
          <a:xfrm>
            <a:off x="5914644" y="3476244"/>
            <a:ext cx="1019810" cy="2975610"/>
          </a:xfrm>
          <a:custGeom>
            <a:rect b="b" l="l" r="r" t="t"/>
            <a:pathLst>
              <a:path extrusionOk="0" h="2975610" w="1019809">
                <a:moveTo>
                  <a:pt x="1019556" y="57912"/>
                </a:moveTo>
                <a:lnTo>
                  <a:pt x="1019556" y="0"/>
                </a:lnTo>
                <a:lnTo>
                  <a:pt x="967740" y="0"/>
                </a:lnTo>
                <a:lnTo>
                  <a:pt x="867156" y="3048"/>
                </a:lnTo>
                <a:lnTo>
                  <a:pt x="818388" y="4572"/>
                </a:lnTo>
                <a:lnTo>
                  <a:pt x="761571" y="8139"/>
                </a:lnTo>
                <a:lnTo>
                  <a:pt x="722376" y="10668"/>
                </a:lnTo>
                <a:lnTo>
                  <a:pt x="676656" y="15240"/>
                </a:lnTo>
                <a:lnTo>
                  <a:pt x="630936" y="18288"/>
                </a:lnTo>
                <a:lnTo>
                  <a:pt x="586740" y="24384"/>
                </a:lnTo>
                <a:lnTo>
                  <a:pt x="544068" y="28956"/>
                </a:lnTo>
                <a:lnTo>
                  <a:pt x="501396" y="35052"/>
                </a:lnTo>
                <a:lnTo>
                  <a:pt x="422148" y="47244"/>
                </a:lnTo>
                <a:lnTo>
                  <a:pt x="384048" y="54864"/>
                </a:lnTo>
                <a:lnTo>
                  <a:pt x="312420" y="70104"/>
                </a:lnTo>
                <a:lnTo>
                  <a:pt x="246888" y="86868"/>
                </a:lnTo>
                <a:lnTo>
                  <a:pt x="188976" y="105156"/>
                </a:lnTo>
                <a:lnTo>
                  <a:pt x="163068" y="115824"/>
                </a:lnTo>
                <a:lnTo>
                  <a:pt x="137160" y="124968"/>
                </a:lnTo>
                <a:lnTo>
                  <a:pt x="92964" y="147828"/>
                </a:lnTo>
                <a:lnTo>
                  <a:pt x="56388" y="170688"/>
                </a:lnTo>
                <a:lnTo>
                  <a:pt x="35052" y="190500"/>
                </a:lnTo>
                <a:lnTo>
                  <a:pt x="27432" y="196596"/>
                </a:lnTo>
                <a:lnTo>
                  <a:pt x="22860" y="204216"/>
                </a:lnTo>
                <a:lnTo>
                  <a:pt x="16764" y="211836"/>
                </a:lnTo>
                <a:lnTo>
                  <a:pt x="7620" y="227076"/>
                </a:lnTo>
                <a:lnTo>
                  <a:pt x="4572" y="236220"/>
                </a:lnTo>
                <a:lnTo>
                  <a:pt x="3048" y="243840"/>
                </a:lnTo>
                <a:lnTo>
                  <a:pt x="0" y="262128"/>
                </a:lnTo>
                <a:lnTo>
                  <a:pt x="0" y="2621280"/>
                </a:lnTo>
                <a:lnTo>
                  <a:pt x="1524" y="2630424"/>
                </a:lnTo>
                <a:lnTo>
                  <a:pt x="4572" y="2638044"/>
                </a:lnTo>
                <a:lnTo>
                  <a:pt x="10668" y="2656332"/>
                </a:lnTo>
                <a:lnTo>
                  <a:pt x="15240" y="2663952"/>
                </a:lnTo>
                <a:lnTo>
                  <a:pt x="27432" y="2679192"/>
                </a:lnTo>
                <a:lnTo>
                  <a:pt x="33528" y="2685288"/>
                </a:lnTo>
                <a:lnTo>
                  <a:pt x="39624" y="2692908"/>
                </a:lnTo>
                <a:lnTo>
                  <a:pt x="47244" y="2699004"/>
                </a:lnTo>
                <a:lnTo>
                  <a:pt x="56388" y="2705100"/>
                </a:lnTo>
                <a:lnTo>
                  <a:pt x="57912" y="2706208"/>
                </a:lnTo>
                <a:lnTo>
                  <a:pt x="57912" y="256032"/>
                </a:lnTo>
                <a:lnTo>
                  <a:pt x="59436" y="252984"/>
                </a:lnTo>
                <a:lnTo>
                  <a:pt x="60960" y="248412"/>
                </a:lnTo>
                <a:lnTo>
                  <a:pt x="64008" y="243840"/>
                </a:lnTo>
                <a:lnTo>
                  <a:pt x="67056" y="240792"/>
                </a:lnTo>
                <a:lnTo>
                  <a:pt x="70104" y="236220"/>
                </a:lnTo>
                <a:lnTo>
                  <a:pt x="83820" y="222504"/>
                </a:lnTo>
                <a:lnTo>
                  <a:pt x="89916" y="217932"/>
                </a:lnTo>
                <a:lnTo>
                  <a:pt x="103632" y="207264"/>
                </a:lnTo>
                <a:lnTo>
                  <a:pt x="120396" y="198120"/>
                </a:lnTo>
                <a:lnTo>
                  <a:pt x="138684" y="187452"/>
                </a:lnTo>
                <a:lnTo>
                  <a:pt x="160020" y="178308"/>
                </a:lnTo>
                <a:lnTo>
                  <a:pt x="207264" y="160020"/>
                </a:lnTo>
                <a:lnTo>
                  <a:pt x="262128" y="141732"/>
                </a:lnTo>
                <a:lnTo>
                  <a:pt x="292608" y="134112"/>
                </a:lnTo>
                <a:lnTo>
                  <a:pt x="324612" y="124968"/>
                </a:lnTo>
                <a:lnTo>
                  <a:pt x="359664" y="117348"/>
                </a:lnTo>
                <a:lnTo>
                  <a:pt x="394716" y="111252"/>
                </a:lnTo>
                <a:lnTo>
                  <a:pt x="431292" y="103632"/>
                </a:lnTo>
                <a:lnTo>
                  <a:pt x="469392" y="97536"/>
                </a:lnTo>
                <a:lnTo>
                  <a:pt x="509016" y="91440"/>
                </a:lnTo>
                <a:lnTo>
                  <a:pt x="550164" y="85344"/>
                </a:lnTo>
                <a:lnTo>
                  <a:pt x="592836" y="80772"/>
                </a:lnTo>
                <a:lnTo>
                  <a:pt x="681228" y="71628"/>
                </a:lnTo>
                <a:lnTo>
                  <a:pt x="726948" y="68580"/>
                </a:lnTo>
                <a:lnTo>
                  <a:pt x="821436" y="62484"/>
                </a:lnTo>
                <a:lnTo>
                  <a:pt x="870204" y="59436"/>
                </a:lnTo>
                <a:lnTo>
                  <a:pt x="918972" y="59436"/>
                </a:lnTo>
                <a:lnTo>
                  <a:pt x="967740" y="57958"/>
                </a:lnTo>
                <a:lnTo>
                  <a:pt x="1019556" y="57912"/>
                </a:lnTo>
                <a:close/>
              </a:path>
              <a:path extrusionOk="0" h="2975610" w="1019809">
                <a:moveTo>
                  <a:pt x="905069" y="2847101"/>
                </a:moveTo>
                <a:lnTo>
                  <a:pt x="852756" y="2815806"/>
                </a:lnTo>
                <a:lnTo>
                  <a:pt x="821436" y="2814828"/>
                </a:lnTo>
                <a:lnTo>
                  <a:pt x="726948" y="2808732"/>
                </a:lnTo>
                <a:lnTo>
                  <a:pt x="681228" y="2805684"/>
                </a:lnTo>
                <a:lnTo>
                  <a:pt x="592836" y="2796540"/>
                </a:lnTo>
                <a:lnTo>
                  <a:pt x="551688" y="2791968"/>
                </a:lnTo>
                <a:lnTo>
                  <a:pt x="510540" y="2785872"/>
                </a:lnTo>
                <a:lnTo>
                  <a:pt x="431292" y="2773680"/>
                </a:lnTo>
                <a:lnTo>
                  <a:pt x="394716" y="2766060"/>
                </a:lnTo>
                <a:lnTo>
                  <a:pt x="359664" y="2759964"/>
                </a:lnTo>
                <a:lnTo>
                  <a:pt x="326136" y="2752344"/>
                </a:lnTo>
                <a:lnTo>
                  <a:pt x="294132" y="2743200"/>
                </a:lnTo>
                <a:lnTo>
                  <a:pt x="263652" y="2735580"/>
                </a:lnTo>
                <a:lnTo>
                  <a:pt x="207264" y="2717292"/>
                </a:lnTo>
                <a:lnTo>
                  <a:pt x="160020" y="2699004"/>
                </a:lnTo>
                <a:lnTo>
                  <a:pt x="121920" y="2680716"/>
                </a:lnTo>
                <a:lnTo>
                  <a:pt x="91440" y="2660904"/>
                </a:lnTo>
                <a:lnTo>
                  <a:pt x="79248" y="2651760"/>
                </a:lnTo>
                <a:lnTo>
                  <a:pt x="74676" y="2647188"/>
                </a:lnTo>
                <a:lnTo>
                  <a:pt x="71628" y="2642616"/>
                </a:lnTo>
                <a:lnTo>
                  <a:pt x="68580" y="2639568"/>
                </a:lnTo>
                <a:lnTo>
                  <a:pt x="62484" y="2630424"/>
                </a:lnTo>
                <a:lnTo>
                  <a:pt x="57912" y="2621280"/>
                </a:lnTo>
                <a:lnTo>
                  <a:pt x="57912" y="2706208"/>
                </a:lnTo>
                <a:lnTo>
                  <a:pt x="91440" y="2729484"/>
                </a:lnTo>
                <a:lnTo>
                  <a:pt x="161544" y="2761488"/>
                </a:lnTo>
                <a:lnTo>
                  <a:pt x="216408" y="2781300"/>
                </a:lnTo>
                <a:lnTo>
                  <a:pt x="278892" y="2799588"/>
                </a:lnTo>
                <a:lnTo>
                  <a:pt x="347472" y="2814828"/>
                </a:lnTo>
                <a:lnTo>
                  <a:pt x="422148" y="2830068"/>
                </a:lnTo>
                <a:lnTo>
                  <a:pt x="460248" y="2836164"/>
                </a:lnTo>
                <a:lnTo>
                  <a:pt x="501396" y="2842260"/>
                </a:lnTo>
                <a:lnTo>
                  <a:pt x="544068" y="2848356"/>
                </a:lnTo>
                <a:lnTo>
                  <a:pt x="586740" y="2852928"/>
                </a:lnTo>
                <a:lnTo>
                  <a:pt x="630936" y="2857500"/>
                </a:lnTo>
                <a:lnTo>
                  <a:pt x="722376" y="2866644"/>
                </a:lnTo>
                <a:lnTo>
                  <a:pt x="784098" y="2870596"/>
                </a:lnTo>
                <a:lnTo>
                  <a:pt x="858327" y="2873988"/>
                </a:lnTo>
                <a:lnTo>
                  <a:pt x="905069" y="2847101"/>
                </a:lnTo>
                <a:close/>
              </a:path>
              <a:path extrusionOk="0" h="2975610" w="1019809">
                <a:moveTo>
                  <a:pt x="963168" y="2880749"/>
                </a:moveTo>
                <a:lnTo>
                  <a:pt x="963168" y="2819400"/>
                </a:lnTo>
                <a:lnTo>
                  <a:pt x="961644" y="2875788"/>
                </a:lnTo>
                <a:lnTo>
                  <a:pt x="917448" y="2875788"/>
                </a:lnTo>
                <a:lnTo>
                  <a:pt x="858327" y="2873988"/>
                </a:lnTo>
                <a:lnTo>
                  <a:pt x="775716" y="2921508"/>
                </a:lnTo>
                <a:lnTo>
                  <a:pt x="761571" y="2950225"/>
                </a:lnTo>
                <a:lnTo>
                  <a:pt x="765048" y="2961132"/>
                </a:lnTo>
                <a:lnTo>
                  <a:pt x="772525" y="2969656"/>
                </a:lnTo>
                <a:lnTo>
                  <a:pt x="782574" y="2974467"/>
                </a:lnTo>
                <a:lnTo>
                  <a:pt x="793765" y="2975276"/>
                </a:lnTo>
                <a:lnTo>
                  <a:pt x="804672" y="2971800"/>
                </a:lnTo>
                <a:lnTo>
                  <a:pt x="963168" y="2880749"/>
                </a:lnTo>
                <a:close/>
              </a:path>
              <a:path extrusionOk="0" h="2975610" w="1019809">
                <a:moveTo>
                  <a:pt x="1019556" y="2848356"/>
                </a:moveTo>
                <a:lnTo>
                  <a:pt x="806196" y="2721864"/>
                </a:lnTo>
                <a:lnTo>
                  <a:pt x="795289" y="2718387"/>
                </a:lnTo>
                <a:lnTo>
                  <a:pt x="784098" y="2719197"/>
                </a:lnTo>
                <a:lnTo>
                  <a:pt x="774049" y="2724007"/>
                </a:lnTo>
                <a:lnTo>
                  <a:pt x="766572" y="2732532"/>
                </a:lnTo>
                <a:lnTo>
                  <a:pt x="763095" y="2743200"/>
                </a:lnTo>
                <a:lnTo>
                  <a:pt x="763905" y="2753868"/>
                </a:lnTo>
                <a:lnTo>
                  <a:pt x="768715" y="2763393"/>
                </a:lnTo>
                <a:lnTo>
                  <a:pt x="777240" y="2770632"/>
                </a:lnTo>
                <a:lnTo>
                  <a:pt x="852756" y="2815806"/>
                </a:lnTo>
                <a:lnTo>
                  <a:pt x="918972" y="2817876"/>
                </a:lnTo>
                <a:lnTo>
                  <a:pt x="963168" y="2819400"/>
                </a:lnTo>
                <a:lnTo>
                  <a:pt x="963168" y="2880749"/>
                </a:lnTo>
                <a:lnTo>
                  <a:pt x="1019556" y="2848356"/>
                </a:lnTo>
                <a:close/>
              </a:path>
              <a:path extrusionOk="0" h="2975610" w="1019809">
                <a:moveTo>
                  <a:pt x="963168" y="2819400"/>
                </a:moveTo>
                <a:lnTo>
                  <a:pt x="917448" y="2817828"/>
                </a:lnTo>
                <a:lnTo>
                  <a:pt x="852756" y="2815806"/>
                </a:lnTo>
                <a:lnTo>
                  <a:pt x="905069" y="2847101"/>
                </a:lnTo>
                <a:lnTo>
                  <a:pt x="947928" y="2822448"/>
                </a:lnTo>
                <a:lnTo>
                  <a:pt x="947928" y="2875788"/>
                </a:lnTo>
                <a:lnTo>
                  <a:pt x="961644" y="2875788"/>
                </a:lnTo>
                <a:lnTo>
                  <a:pt x="963168" y="2819400"/>
                </a:lnTo>
                <a:close/>
              </a:path>
              <a:path extrusionOk="0" h="2975610" w="1019809">
                <a:moveTo>
                  <a:pt x="947928" y="2875788"/>
                </a:moveTo>
                <a:lnTo>
                  <a:pt x="947928" y="2872740"/>
                </a:lnTo>
                <a:lnTo>
                  <a:pt x="905069" y="2847101"/>
                </a:lnTo>
                <a:lnTo>
                  <a:pt x="858327" y="2873988"/>
                </a:lnTo>
                <a:lnTo>
                  <a:pt x="917448" y="2875788"/>
                </a:lnTo>
                <a:lnTo>
                  <a:pt x="947928" y="2875788"/>
                </a:lnTo>
                <a:close/>
              </a:path>
              <a:path extrusionOk="0" h="2975610" w="1019809">
                <a:moveTo>
                  <a:pt x="947928" y="2872740"/>
                </a:moveTo>
                <a:lnTo>
                  <a:pt x="947928" y="2822448"/>
                </a:lnTo>
                <a:lnTo>
                  <a:pt x="905069" y="2847101"/>
                </a:lnTo>
                <a:lnTo>
                  <a:pt x="947928" y="2872740"/>
                </a:lnTo>
                <a:close/>
              </a:path>
            </a:pathLst>
          </a:custGeom>
          <a:solidFill>
            <a:srgbClr val="FBDF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57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57"/>
          <p:cNvSpPr txBox="1"/>
          <p:nvPr/>
        </p:nvSpPr>
        <p:spPr>
          <a:xfrm>
            <a:off x="1271475" y="237744"/>
            <a:ext cx="7267956" cy="62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TRUYỀN THEO THAM CHIẾU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8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58"/>
          <p:cNvSpPr txBox="1"/>
          <p:nvPr>
            <p:ph type="title"/>
          </p:nvPr>
        </p:nvSpPr>
        <p:spPr>
          <a:xfrm>
            <a:off x="1676401" y="170367"/>
            <a:ext cx="6400800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>
                <a:latin typeface="Arial"/>
                <a:ea typeface="Arial"/>
                <a:cs typeface="Arial"/>
                <a:sym typeface="Arial"/>
              </a:rPr>
              <a:t>Tham số hàm là con trỏ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58"/>
          <p:cNvSpPr/>
          <p:nvPr/>
        </p:nvSpPr>
        <p:spPr>
          <a:xfrm>
            <a:off x="1905000" y="4267200"/>
            <a:ext cx="7010400" cy="2100580"/>
          </a:xfrm>
          <a:custGeom>
            <a:rect b="b" l="l" r="r" t="t"/>
            <a:pathLst>
              <a:path extrusionOk="0" h="2100579" w="7010400">
                <a:moveTo>
                  <a:pt x="0" y="0"/>
                </a:moveTo>
                <a:lnTo>
                  <a:pt x="0" y="2100072"/>
                </a:lnTo>
                <a:lnTo>
                  <a:pt x="7010400" y="2100072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58"/>
          <p:cNvSpPr txBox="1"/>
          <p:nvPr/>
        </p:nvSpPr>
        <p:spPr>
          <a:xfrm>
            <a:off x="1374139" y="2344926"/>
            <a:ext cx="739013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-342900" lvl="0" marL="355600" marR="19304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 phép thay đổi giá trị của 1 biến  qua lời gọi hàm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294" lvl="0" marL="467994" marR="0" rtl="0" algn="l">
              <a:lnSpc>
                <a:spcPct val="100000"/>
              </a:lnSpc>
              <a:spcBef>
                <a:spcPts val="174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Truyền tham chiếu trong hàm </a:t>
            </a:r>
            <a:r>
              <a:rPr b="1" lang="en-US" sz="32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1665" marR="4750435" rtl="0" algn="l">
              <a:lnSpc>
                <a:spcPct val="149800"/>
              </a:lnSpc>
              <a:spcBef>
                <a:spcPts val="75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ch;  int	numx;  float numy;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1665" marR="0" rtl="0" algn="l">
              <a:lnSpc>
                <a:spcPct val="100000"/>
              </a:lnSpc>
              <a:spcBef>
                <a:spcPts val="143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scanf(“%c %d %f”, </a:t>
            </a:r>
            <a:r>
              <a:rPr b="1" lang="en-US" sz="24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ch, </a:t>
            </a:r>
            <a:r>
              <a:rPr b="1" lang="en-US" sz="24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numx, </a:t>
            </a:r>
            <a:r>
              <a:rPr b="1" lang="en-US" sz="24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numy);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8" name="Google Shape;768;p58"/>
          <p:cNvSpPr/>
          <p:nvPr/>
        </p:nvSpPr>
        <p:spPr>
          <a:xfrm>
            <a:off x="5181600" y="6324600"/>
            <a:ext cx="457200" cy="609600"/>
          </a:xfrm>
          <a:custGeom>
            <a:rect b="b" l="l" r="r" t="t"/>
            <a:pathLst>
              <a:path extrusionOk="0" h="609600" w="457200">
                <a:moveTo>
                  <a:pt x="457200" y="152400"/>
                </a:moveTo>
                <a:lnTo>
                  <a:pt x="228600" y="0"/>
                </a:lnTo>
                <a:lnTo>
                  <a:pt x="0" y="152400"/>
                </a:lnTo>
                <a:lnTo>
                  <a:pt x="114300" y="152400"/>
                </a:lnTo>
                <a:lnTo>
                  <a:pt x="114300" y="609600"/>
                </a:lnTo>
                <a:lnTo>
                  <a:pt x="342900" y="609600"/>
                </a:lnTo>
                <a:lnTo>
                  <a:pt x="342900" y="152400"/>
                </a:lnTo>
                <a:lnTo>
                  <a:pt x="457200" y="152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58"/>
          <p:cNvSpPr/>
          <p:nvPr/>
        </p:nvSpPr>
        <p:spPr>
          <a:xfrm>
            <a:off x="5181600" y="6324600"/>
            <a:ext cx="457200" cy="609600"/>
          </a:xfrm>
          <a:custGeom>
            <a:rect b="b" l="l" r="r" t="t"/>
            <a:pathLst>
              <a:path extrusionOk="0" h="609600" w="457200">
                <a:moveTo>
                  <a:pt x="0" y="152399"/>
                </a:moveTo>
                <a:lnTo>
                  <a:pt x="114299" y="152399"/>
                </a:lnTo>
                <a:lnTo>
                  <a:pt x="114299" y="609599"/>
                </a:lnTo>
                <a:lnTo>
                  <a:pt x="342899" y="609599"/>
                </a:lnTo>
                <a:lnTo>
                  <a:pt x="342899" y="152399"/>
                </a:lnTo>
                <a:lnTo>
                  <a:pt x="457199" y="152399"/>
                </a:lnTo>
                <a:lnTo>
                  <a:pt x="228599" y="0"/>
                </a:lnTo>
                <a:lnTo>
                  <a:pt x="0" y="152399"/>
                </a:ln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58"/>
          <p:cNvSpPr/>
          <p:nvPr/>
        </p:nvSpPr>
        <p:spPr>
          <a:xfrm>
            <a:off x="6096000" y="6324600"/>
            <a:ext cx="457200" cy="609600"/>
          </a:xfrm>
          <a:custGeom>
            <a:rect b="b" l="l" r="r" t="t"/>
            <a:pathLst>
              <a:path extrusionOk="0" h="609600" w="457200">
                <a:moveTo>
                  <a:pt x="457200" y="152400"/>
                </a:moveTo>
                <a:lnTo>
                  <a:pt x="228600" y="0"/>
                </a:lnTo>
                <a:lnTo>
                  <a:pt x="0" y="152400"/>
                </a:lnTo>
                <a:lnTo>
                  <a:pt x="114300" y="152400"/>
                </a:lnTo>
                <a:lnTo>
                  <a:pt x="114300" y="609600"/>
                </a:lnTo>
                <a:lnTo>
                  <a:pt x="342900" y="609600"/>
                </a:lnTo>
                <a:lnTo>
                  <a:pt x="342900" y="152400"/>
                </a:lnTo>
                <a:lnTo>
                  <a:pt x="457200" y="152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58"/>
          <p:cNvSpPr/>
          <p:nvPr/>
        </p:nvSpPr>
        <p:spPr>
          <a:xfrm>
            <a:off x="6096000" y="6324600"/>
            <a:ext cx="457200" cy="609600"/>
          </a:xfrm>
          <a:custGeom>
            <a:rect b="b" l="l" r="r" t="t"/>
            <a:pathLst>
              <a:path extrusionOk="0" h="609600" w="457200">
                <a:moveTo>
                  <a:pt x="0" y="152399"/>
                </a:moveTo>
                <a:lnTo>
                  <a:pt x="114299" y="152399"/>
                </a:lnTo>
                <a:lnTo>
                  <a:pt x="114299" y="609599"/>
                </a:lnTo>
                <a:lnTo>
                  <a:pt x="342899" y="609599"/>
                </a:lnTo>
                <a:lnTo>
                  <a:pt x="342899" y="152399"/>
                </a:lnTo>
                <a:lnTo>
                  <a:pt x="457199" y="152399"/>
                </a:lnTo>
                <a:lnTo>
                  <a:pt x="228599" y="0"/>
                </a:lnTo>
                <a:lnTo>
                  <a:pt x="0" y="152399"/>
                </a:ln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58"/>
          <p:cNvSpPr/>
          <p:nvPr/>
        </p:nvSpPr>
        <p:spPr>
          <a:xfrm>
            <a:off x="7315200" y="6324600"/>
            <a:ext cx="457200" cy="609600"/>
          </a:xfrm>
          <a:custGeom>
            <a:rect b="b" l="l" r="r" t="t"/>
            <a:pathLst>
              <a:path extrusionOk="0" h="609600" w="457200">
                <a:moveTo>
                  <a:pt x="457200" y="152400"/>
                </a:moveTo>
                <a:lnTo>
                  <a:pt x="228600" y="0"/>
                </a:lnTo>
                <a:lnTo>
                  <a:pt x="0" y="152400"/>
                </a:lnTo>
                <a:lnTo>
                  <a:pt x="114300" y="152400"/>
                </a:lnTo>
                <a:lnTo>
                  <a:pt x="114300" y="609600"/>
                </a:lnTo>
                <a:lnTo>
                  <a:pt x="342900" y="609600"/>
                </a:lnTo>
                <a:lnTo>
                  <a:pt x="342900" y="152400"/>
                </a:lnTo>
                <a:lnTo>
                  <a:pt x="457200" y="152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58"/>
          <p:cNvSpPr/>
          <p:nvPr/>
        </p:nvSpPr>
        <p:spPr>
          <a:xfrm>
            <a:off x="7315200" y="6324600"/>
            <a:ext cx="457200" cy="609600"/>
          </a:xfrm>
          <a:custGeom>
            <a:rect b="b" l="l" r="r" t="t"/>
            <a:pathLst>
              <a:path extrusionOk="0" h="609600" w="457200">
                <a:moveTo>
                  <a:pt x="0" y="152399"/>
                </a:moveTo>
                <a:lnTo>
                  <a:pt x="114299" y="152399"/>
                </a:lnTo>
                <a:lnTo>
                  <a:pt x="114299" y="609599"/>
                </a:lnTo>
                <a:lnTo>
                  <a:pt x="342899" y="609599"/>
                </a:lnTo>
                <a:lnTo>
                  <a:pt x="342899" y="152399"/>
                </a:lnTo>
                <a:lnTo>
                  <a:pt x="457199" y="152399"/>
                </a:lnTo>
                <a:lnTo>
                  <a:pt x="228599" y="0"/>
                </a:lnTo>
                <a:lnTo>
                  <a:pt x="0" y="152399"/>
                </a:ln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3048000" y="-202619"/>
            <a:ext cx="28136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Giới thiệu</a:t>
            </a:r>
            <a:endParaRPr/>
          </a:p>
        </p:txBody>
      </p:sp>
      <p:graphicFrame>
        <p:nvGraphicFramePr>
          <p:cNvPr id="150" name="Google Shape;150;p23"/>
          <p:cNvGraphicFramePr/>
          <p:nvPr/>
        </p:nvGraphicFramePr>
        <p:xfrm>
          <a:off x="6873240" y="1539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{4585BDE4-041C-41FF-8A87-66D1985E37A1}</a:tableStyleId>
              </a:tblPr>
              <a:tblGrid>
                <a:gridCol w="1758650"/>
                <a:gridCol w="1175050"/>
              </a:tblGrid>
              <a:tr h="40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300" marB="5030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</a:t>
                      </a:r>
                      <a:endParaRPr/>
                    </a:p>
                  </a:txBody>
                  <a:tcPr marT="50300" marB="5030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300" marB="5030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00001</a:t>
                      </a:r>
                      <a:endParaRPr/>
                    </a:p>
                  </a:txBody>
                  <a:tcPr marT="50300" marB="5030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4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300" marB="5030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300" marB="5030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4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300" marB="5030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300" marB="5030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300" marB="5030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600"/>
                        <a:buFont typeface="Arial"/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Biến</a:t>
                      </a:r>
                      <a:endParaRPr/>
                    </a:p>
                  </a:txBody>
                  <a:tcPr marT="50300" marB="5030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50300" marB="5030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40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t/>
                      </a:r>
                      <a:endParaRPr b="0" i="0" sz="26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300" marB="5030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300" marB="5030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4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300" marB="5030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4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300" marB="5030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600"/>
                        <a:buFont typeface="Arial"/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 trỏ</a:t>
                      </a:r>
                      <a:endParaRPr/>
                    </a:p>
                  </a:txBody>
                  <a:tcPr marT="50300" marB="5030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300" marB="5030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300" marB="5030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300" marB="5030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300" marB="5030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FFFFF</a:t>
                      </a:r>
                      <a:endParaRPr/>
                    </a:p>
                  </a:txBody>
                  <a:tcPr marT="50300" marB="5030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Bộ nhớ</a:t>
                      </a:r>
                      <a:endParaRPr/>
                    </a:p>
                  </a:txBody>
                  <a:tcPr marT="50300" marB="50300" marR="100575" marL="100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300" marB="50300" marR="100575" marL="100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23"/>
          <p:cNvSpPr/>
          <p:nvPr/>
        </p:nvSpPr>
        <p:spPr>
          <a:xfrm>
            <a:off x="335280" y="1623060"/>
            <a:ext cx="6537960" cy="5280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Char char="•"/>
            </a:pPr>
            <a:r>
              <a:rPr b="0" i="0" lang="en-US" sz="352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Là một khái niệm “</a:t>
            </a:r>
            <a:r>
              <a:rPr b="0" i="1" lang="en-US" sz="352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mạnh</a:t>
            </a:r>
            <a:r>
              <a:rPr b="0" i="0" lang="en-US" sz="352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“ trong C</a:t>
            </a:r>
            <a:endParaRPr/>
          </a:p>
          <a:p>
            <a:pPr indent="-285750" lvl="1" marL="742950" marR="0" rtl="0" algn="l"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Char char="–"/>
            </a:pPr>
            <a:r>
              <a:rPr b="0" i="0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Cho phép tính toán trên con trỏ</a:t>
            </a:r>
            <a:endParaRPr b="0" i="0" sz="308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Char char="–"/>
            </a:pPr>
            <a:r>
              <a:rPr b="0" i="0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Sử dụng con trỏ hàm</a:t>
            </a:r>
            <a:endParaRPr b="0" i="0" sz="308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704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Char char="•"/>
            </a:pPr>
            <a:r>
              <a:rPr b="0" i="0" lang="en-US" sz="352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Cho phép truy nhập gián tiếp tới một đối tượng có địa chỉ (</a:t>
            </a:r>
            <a:r>
              <a:rPr b="0" i="1" lang="en-US" sz="352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biến, hàm</a:t>
            </a:r>
            <a:r>
              <a:rPr b="0" i="0" lang="en-US" sz="352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marR="0" rtl="0" algn="l"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Char char="–"/>
            </a:pPr>
            <a:r>
              <a:rPr b="0" i="0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Truy nhập trực tiếp→ thông qua tên</a:t>
            </a:r>
            <a:endParaRPr b="0" i="0" sz="308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7879080" y="3299461"/>
            <a:ext cx="1844040" cy="32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540"/>
              <a:buFont typeface="Arial"/>
              <a:buNone/>
            </a:pPr>
            <a:r>
              <a:t/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8724604" y="3845697"/>
            <a:ext cx="796290" cy="1760220"/>
          </a:xfrm>
          <a:custGeom>
            <a:rect b="b" l="l" r="r" t="t"/>
            <a:pathLst>
              <a:path extrusionOk="0" h="912" w="456">
                <a:moveTo>
                  <a:pt x="0" y="912"/>
                </a:moveTo>
                <a:cubicBezTo>
                  <a:pt x="204" y="820"/>
                  <a:pt x="408" y="728"/>
                  <a:pt x="432" y="576"/>
                </a:cubicBezTo>
                <a:cubicBezTo>
                  <a:pt x="456" y="424"/>
                  <a:pt x="300" y="212"/>
                  <a:pt x="144" y="0"/>
                </a:cubicBezTo>
              </a:path>
            </a:pathLst>
          </a:cu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9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59"/>
          <p:cNvSpPr txBox="1"/>
          <p:nvPr>
            <p:ph type="title"/>
          </p:nvPr>
        </p:nvSpPr>
        <p:spPr>
          <a:xfrm>
            <a:off x="3581400" y="206131"/>
            <a:ext cx="2691001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>
                <a:latin typeface="Arial"/>
                <a:ea typeface="Arial"/>
                <a:cs typeface="Arial"/>
                <a:sym typeface="Arial"/>
              </a:rPr>
              <a:t>Ưu điểm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59"/>
          <p:cNvSpPr txBox="1"/>
          <p:nvPr/>
        </p:nvSpPr>
        <p:spPr>
          <a:xfrm>
            <a:off x="495300" y="1386990"/>
            <a:ext cx="9067800" cy="4998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150">
            <a:spAutoFit/>
          </a:bodyPr>
          <a:lstStyle/>
          <a:p>
            <a:pPr indent="-342900" lvl="0" marL="355600" marR="1492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Truyền theo </a:t>
            </a:r>
            <a:r>
              <a:rPr lang="en-US" sz="2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tham chiếu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 </a:t>
            </a:r>
            <a:r>
              <a:rPr lang="en-US" sz="2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hiệu quả hơn 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truyền theo </a:t>
            </a:r>
            <a:r>
              <a:rPr lang="en-US" sz="2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tham trị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bởi chúng ta </a:t>
            </a:r>
            <a:r>
              <a:rPr lang="en-US" sz="2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không mất  thời gian tạo bản sao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giá trị truyền vào cho  hàm mỗi lần gọi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55600" marR="149225" rtl="0" algn="l">
              <a:lnSpc>
                <a:spcPct val="8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thể sử dụng tham số dạng tham chiếu để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4965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tạo 1 hàm trả về nhiều hơn 1 giá trị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maxmin(int a, int b,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61285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*max, int *min)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990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8539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*max = (a&gt;b) ? a : b;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8539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*min = (a&lt;b) ? a : b;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0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60"/>
          <p:cNvSpPr txBox="1"/>
          <p:nvPr>
            <p:ph type="title"/>
          </p:nvPr>
        </p:nvSpPr>
        <p:spPr>
          <a:xfrm>
            <a:off x="3408172" y="194343"/>
            <a:ext cx="3775458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>
                <a:latin typeface="Arial"/>
                <a:ea typeface="Arial"/>
                <a:cs typeface="Arial"/>
                <a:sym typeface="Arial"/>
              </a:rPr>
              <a:t>Nhược điểm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60"/>
          <p:cNvSpPr txBox="1"/>
          <p:nvPr/>
        </p:nvSpPr>
        <p:spPr>
          <a:xfrm>
            <a:off x="533401" y="2079751"/>
            <a:ext cx="9525000" cy="36657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5080" rtl="0" algn="l">
              <a:lnSpc>
                <a:spcPct val="99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Rất </a:t>
            </a:r>
            <a:r>
              <a:rPr lang="en-US" sz="32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khó kiểm soát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chương trình sử  dụng nhiều hàm với tham số con trỏ vì khi  đó 1 </a:t>
            </a:r>
            <a:r>
              <a:rPr lang="en-US" sz="32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biến có thể bị thay đổi ở bất kì đâu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trong chương trình.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065" lvl="0" marL="354965" marR="69215" rtl="0" algn="l">
              <a:lnSpc>
                <a:spcPct val="998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marR="69215" rtl="0" algn="l">
              <a:lnSpc>
                <a:spcPct val="998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Chỉ dùng hàm với tham số dạng tham  chiếu (con trỏ) khi cần thiết thay đổi giá trị  một biến được truyền vào cho hàm.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1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61"/>
          <p:cNvSpPr txBox="1"/>
          <p:nvPr>
            <p:ph type="title"/>
          </p:nvPr>
        </p:nvSpPr>
        <p:spPr>
          <a:xfrm>
            <a:off x="2867026" y="162224"/>
            <a:ext cx="5444745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>
                <a:latin typeface="Arial"/>
                <a:ea typeface="Arial"/>
                <a:cs typeface="Arial"/>
                <a:sym typeface="Arial"/>
              </a:rPr>
              <a:t>Mảng và con trỏ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61"/>
          <p:cNvSpPr txBox="1"/>
          <p:nvPr/>
        </p:nvSpPr>
        <p:spPr>
          <a:xfrm>
            <a:off x="609600" y="1706371"/>
            <a:ext cx="91440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-609600" lvl="0" marL="622300" marR="4699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996500"/>
              </a:buClr>
              <a:buSzPts val="14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 ý rằng 1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mảng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tương ứng với địa chỉ 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phần tử đầu tiên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của nó</a:t>
            </a:r>
            <a:endParaRPr/>
          </a:p>
          <a:p>
            <a:pPr indent="-609600" lvl="0" marL="622300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996500"/>
              </a:buClr>
              <a:buSzPts val="14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vậy 1 mảng A là con trỏ đến phần tử A[0]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61"/>
          <p:cNvSpPr txBox="1"/>
          <p:nvPr/>
        </p:nvSpPr>
        <p:spPr>
          <a:xfrm>
            <a:off x="609600" y="4262118"/>
            <a:ext cx="8915399" cy="155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-608965" lvl="0" marL="621665" marR="508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996500"/>
              </a:buClr>
              <a:buSzPts val="14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ó sự tương đương giữa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ptr v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à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v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ì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ùng mang  1 địa chỉ giống nhau</a:t>
            </a:r>
            <a:endParaRPr/>
          </a:p>
          <a:p>
            <a:pPr indent="-608965" lvl="0" marL="621665" marR="169545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996500"/>
              </a:buClr>
              <a:buSzPts val="1400"/>
              <a:buFont typeface="Noto Sans Symbols"/>
              <a:buChar char="■"/>
            </a:pPr>
            <a:r>
              <a:rPr lang="en-US" sz="2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Không thể thay đổi địa chỉ 1 mảng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nhưng lại 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có thể thay đổi địa chỉ của con trỏ</a:t>
            </a:r>
            <a:endParaRPr/>
          </a:p>
        </p:txBody>
      </p:sp>
      <p:sp>
        <p:nvSpPr>
          <p:cNvPr id="796" name="Google Shape;796;p61"/>
          <p:cNvSpPr txBox="1"/>
          <p:nvPr/>
        </p:nvSpPr>
        <p:spPr>
          <a:xfrm>
            <a:off x="3200400" y="3048000"/>
            <a:ext cx="4147185" cy="1005840"/>
          </a:xfrm>
          <a:prstGeom prst="rect">
            <a:avLst/>
          </a:prstGeom>
          <a:solidFill>
            <a:srgbClr val="FBDF52"/>
          </a:solidFill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90805" marR="2522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A[10];  int *ptr;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ptr = A; /* ptr = &amp;A[0] */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7" name="Google Shape;797;p61"/>
          <p:cNvSpPr txBox="1"/>
          <p:nvPr/>
        </p:nvSpPr>
        <p:spPr>
          <a:xfrm>
            <a:off x="2136141" y="3073398"/>
            <a:ext cx="73088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61"/>
          <p:cNvSpPr txBox="1"/>
          <p:nvPr/>
        </p:nvSpPr>
        <p:spPr>
          <a:xfrm>
            <a:off x="3200400" y="5943600"/>
            <a:ext cx="4147185" cy="1005840"/>
          </a:xfrm>
          <a:prstGeom prst="rect">
            <a:avLst/>
          </a:prstGeom>
          <a:solidFill>
            <a:srgbClr val="FBDF52"/>
          </a:solidFill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B[10];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14554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ptr = B; /* OK */   A = B;	/* KO */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9" name="Google Shape;799;p61"/>
          <p:cNvSpPr txBox="1"/>
          <p:nvPr/>
        </p:nvSpPr>
        <p:spPr>
          <a:xfrm>
            <a:off x="2136141" y="5968997"/>
            <a:ext cx="73088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2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62"/>
          <p:cNvSpPr txBox="1"/>
          <p:nvPr>
            <p:ph type="title"/>
          </p:nvPr>
        </p:nvSpPr>
        <p:spPr>
          <a:xfrm>
            <a:off x="1616392" y="146758"/>
            <a:ext cx="7315199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>
                <a:latin typeface="Arial"/>
                <a:ea typeface="Arial"/>
                <a:cs typeface="Arial"/>
                <a:sym typeface="Arial"/>
              </a:rPr>
              <a:t>Mảng và con trỏ (tiếp)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62"/>
          <p:cNvSpPr txBox="1"/>
          <p:nvPr/>
        </p:nvSpPr>
        <p:spPr>
          <a:xfrm>
            <a:off x="993139" y="1794763"/>
            <a:ext cx="7938452" cy="683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-342265" lvl="0" marL="354965" marR="50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thể truy cập vào các phần tử của 1 mảng thông  qua con trỏ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993128" y="3731766"/>
            <a:ext cx="8684271" cy="1715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975">
            <a:spAutoFit/>
          </a:bodyPr>
          <a:lstStyle/>
          <a:p>
            <a:pPr indent="-342900" lvl="0" marL="355600" marR="247650" rtl="0" algn="l">
              <a:lnSpc>
                <a:spcPct val="7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trỏ có thể được tăng hoặc giảm trỏ đến phần tử  khác trong mảng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marR="5080" rtl="0" algn="l">
              <a:lnSpc>
                <a:spcPct val="79800"/>
              </a:lnSpc>
              <a:spcBef>
                <a:spcPts val="5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 </a:t>
            </a:r>
            <a:r>
              <a:rPr lang="en-US" sz="24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 một con trỏ tới 1 kiểu xác định, </a:t>
            </a:r>
            <a:r>
              <a:rPr lang="en-US" sz="24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p+1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đưa ra  địa chỉ chính xác của biến tiếp theo trong bộ nhớ có  cùng kiểu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2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p++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p--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hay </a:t>
            </a:r>
            <a:r>
              <a:rPr lang="en-US" sz="24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p += i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cũng đem lai ý nghĩa tương tự</a:t>
            </a:r>
            <a:endParaRPr/>
          </a:p>
        </p:txBody>
      </p:sp>
      <p:sp>
        <p:nvSpPr>
          <p:cNvPr id="808" name="Google Shape;808;p62"/>
          <p:cNvSpPr txBox="1"/>
          <p:nvPr/>
        </p:nvSpPr>
        <p:spPr>
          <a:xfrm>
            <a:off x="3200400" y="2590800"/>
            <a:ext cx="4147185" cy="1005840"/>
          </a:xfrm>
          <a:prstGeom prst="rect">
            <a:avLst/>
          </a:prstGeom>
          <a:solidFill>
            <a:srgbClr val="FBDF52"/>
          </a:solidFill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90805" marR="23704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A[10];  int *ptr=A;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5; /* A[2] = 5 */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2136146" y="2692399"/>
            <a:ext cx="68961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62"/>
          <p:cNvSpPr txBox="1"/>
          <p:nvPr/>
        </p:nvSpPr>
        <p:spPr>
          <a:xfrm>
            <a:off x="3200400" y="5943600"/>
            <a:ext cx="5181600" cy="912429"/>
          </a:xfrm>
          <a:prstGeom prst="rect">
            <a:avLst/>
          </a:prstGeom>
          <a:solidFill>
            <a:srgbClr val="FBDF52"/>
          </a:solidFill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0" lvl="0" marL="90805" marR="128397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ptr += 2;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ptr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A[2] */  ptr[1] = 3; /* A[3] = 3 */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0" rtl="0" algn="l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 =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*(ptr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+1)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/* A[0] =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A[3]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1" name="Google Shape;811;p62"/>
          <p:cNvSpPr txBox="1"/>
          <p:nvPr/>
        </p:nvSpPr>
        <p:spPr>
          <a:xfrm>
            <a:off x="2136156" y="6045197"/>
            <a:ext cx="68961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63"/>
          <p:cNvSpPr txBox="1"/>
          <p:nvPr>
            <p:ph type="title"/>
          </p:nvPr>
        </p:nvSpPr>
        <p:spPr>
          <a:xfrm>
            <a:off x="691515" y="166421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Ví dụ</a:t>
            </a:r>
            <a:endParaRPr/>
          </a:p>
        </p:txBody>
      </p:sp>
      <p:sp>
        <p:nvSpPr>
          <p:cNvPr id="817" name="Google Shape;817;p63"/>
          <p:cNvSpPr txBox="1"/>
          <p:nvPr>
            <p:ph idx="1" type="body"/>
          </p:nvPr>
        </p:nvSpPr>
        <p:spPr>
          <a:xfrm>
            <a:off x="586740" y="1261956"/>
            <a:ext cx="8675370" cy="508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25145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int A[10];</a:t>
            </a:r>
            <a:endParaRPr/>
          </a:p>
          <a:p>
            <a:pPr indent="-251459" lvl="0" marL="251459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int * p = A;  // int *p = &amp;A[0]</a:t>
            </a:r>
            <a:endParaRPr/>
          </a:p>
        </p:txBody>
      </p:sp>
      <p:sp>
        <p:nvSpPr>
          <p:cNvPr id="818" name="Google Shape;818;p63"/>
          <p:cNvSpPr/>
          <p:nvPr/>
        </p:nvSpPr>
        <p:spPr>
          <a:xfrm>
            <a:off x="586740" y="2461260"/>
            <a:ext cx="8633460" cy="134112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3520"/>
              <a:buFont typeface="Arial"/>
              <a:buNone/>
            </a:pPr>
            <a:r>
              <a:rPr lang="en-US" sz="3520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for(i = 0; i &lt; 10; i ++)</a:t>
            </a:r>
            <a:endParaRPr/>
          </a:p>
          <a:p>
            <a:pPr indent="-342900" lvl="0" marL="342900" marR="0" rtl="0" algn="l">
              <a:spcBef>
                <a:spcPts val="704"/>
              </a:spcBef>
              <a:spcAft>
                <a:spcPts val="0"/>
              </a:spcAft>
              <a:buClr>
                <a:srgbClr val="220076"/>
              </a:buClr>
              <a:buSzPts val="3520"/>
              <a:buFont typeface="Arial"/>
              <a:buNone/>
            </a:pPr>
            <a:r>
              <a:rPr lang="en-US" sz="3520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	printf("%d ", *(p + i) );</a:t>
            </a:r>
            <a:endParaRPr/>
          </a:p>
        </p:txBody>
      </p:sp>
      <p:sp>
        <p:nvSpPr>
          <p:cNvPr id="819" name="Google Shape;819;p63"/>
          <p:cNvSpPr/>
          <p:nvPr/>
        </p:nvSpPr>
        <p:spPr>
          <a:xfrm>
            <a:off x="586740" y="3970020"/>
            <a:ext cx="8633460" cy="134112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3520"/>
              <a:buFont typeface="Arial"/>
              <a:buNone/>
            </a:pPr>
            <a:r>
              <a:rPr lang="en-US" sz="3520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for(i = 0; i &lt; 10; i ++)</a:t>
            </a:r>
            <a:endParaRPr/>
          </a:p>
          <a:p>
            <a:pPr indent="-342900" lvl="0" marL="342900" marR="0" rtl="0" algn="l">
              <a:spcBef>
                <a:spcPts val="704"/>
              </a:spcBef>
              <a:spcAft>
                <a:spcPts val="0"/>
              </a:spcAft>
              <a:buClr>
                <a:srgbClr val="220076"/>
              </a:buClr>
              <a:buSzPts val="3520"/>
              <a:buFont typeface="Arial"/>
              <a:buNone/>
            </a:pPr>
            <a:r>
              <a:rPr lang="en-US" sz="3520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	printf("%d ", p[i]);</a:t>
            </a:r>
            <a:endParaRPr/>
          </a:p>
        </p:txBody>
      </p:sp>
      <p:sp>
        <p:nvSpPr>
          <p:cNvPr id="820" name="Google Shape;820;p63"/>
          <p:cNvSpPr/>
          <p:nvPr/>
        </p:nvSpPr>
        <p:spPr>
          <a:xfrm>
            <a:off x="534353" y="5478780"/>
            <a:ext cx="8633460" cy="134112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3520"/>
              <a:buFont typeface="Arial"/>
              <a:buNone/>
            </a:pPr>
            <a:r>
              <a:rPr lang="en-US" sz="3520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for(i = 0; i &lt; 10; i ++)</a:t>
            </a:r>
            <a:endParaRPr/>
          </a:p>
          <a:p>
            <a:pPr indent="-342900" lvl="0" marL="342900" marR="0" rtl="0" algn="l">
              <a:spcBef>
                <a:spcPts val="704"/>
              </a:spcBef>
              <a:spcAft>
                <a:spcPts val="0"/>
              </a:spcAft>
              <a:buClr>
                <a:srgbClr val="220076"/>
              </a:buClr>
              <a:buSzPts val="3520"/>
              <a:buFont typeface="Arial"/>
              <a:buNone/>
            </a:pPr>
            <a:r>
              <a:rPr lang="en-US" sz="3520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	printf("%d ", *(p++) );</a:t>
            </a:r>
            <a:endParaRPr/>
          </a:p>
        </p:txBody>
      </p:sp>
      <p:sp>
        <p:nvSpPr>
          <p:cNvPr id="821" name="Google Shape;821;p63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64"/>
          <p:cNvSpPr txBox="1"/>
          <p:nvPr>
            <p:ph type="title"/>
          </p:nvPr>
        </p:nvSpPr>
        <p:spPr>
          <a:xfrm>
            <a:off x="691515" y="166421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Câu hỏi 1</a:t>
            </a:r>
            <a:endParaRPr/>
          </a:p>
        </p:txBody>
      </p:sp>
      <p:sp>
        <p:nvSpPr>
          <p:cNvPr id="827" name="Google Shape;827;p64"/>
          <p:cNvSpPr txBox="1"/>
          <p:nvPr>
            <p:ph idx="1" type="body"/>
          </p:nvPr>
        </p:nvSpPr>
        <p:spPr>
          <a:xfrm>
            <a:off x="691515" y="1806364"/>
            <a:ext cx="8675370" cy="508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#include&lt;stdio.h&gt;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int a=3, *p;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p = &amp;a;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printf("%d\n", a * *p * a + *p);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828" name="Google Shape;828;p64"/>
          <p:cNvSpPr txBox="1"/>
          <p:nvPr/>
        </p:nvSpPr>
        <p:spPr>
          <a:xfrm>
            <a:off x="6035040" y="1958340"/>
            <a:ext cx="1341120" cy="63402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Arial"/>
              <a:buNone/>
            </a:pPr>
            <a:r>
              <a:rPr lang="en-US" sz="35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829" name="Google Shape;829;p64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5"/>
          <p:cNvSpPr txBox="1"/>
          <p:nvPr>
            <p:ph type="title"/>
          </p:nvPr>
        </p:nvSpPr>
        <p:spPr>
          <a:xfrm>
            <a:off x="691515" y="166421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Câu hỏi 2</a:t>
            </a:r>
            <a:endParaRPr/>
          </a:p>
        </p:txBody>
      </p:sp>
      <p:sp>
        <p:nvSpPr>
          <p:cNvPr id="835" name="Google Shape;835;p65"/>
          <p:cNvSpPr txBox="1"/>
          <p:nvPr>
            <p:ph idx="1" type="body"/>
          </p:nvPr>
        </p:nvSpPr>
        <p:spPr>
          <a:xfrm>
            <a:off x="691515" y="1806364"/>
            <a:ext cx="8675370" cy="508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#include&lt;stdio.h&gt;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int arr[2][2][2] = {10, 2, 3, 4, 5, 6, 7, 8};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int *p, *q;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p = &amp;arr[1][1][1];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q = (int *) arr;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printf("%d, %d\n", *p, *(q+4) 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836" name="Google Shape;836;p65"/>
          <p:cNvSpPr txBox="1"/>
          <p:nvPr/>
        </p:nvSpPr>
        <p:spPr>
          <a:xfrm>
            <a:off x="7376160" y="3492420"/>
            <a:ext cx="1341120" cy="63402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Arial"/>
              <a:buNone/>
            </a:pPr>
            <a:r>
              <a:rPr lang="en-US" sz="35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8, 5</a:t>
            </a:r>
            <a:endParaRPr/>
          </a:p>
        </p:txBody>
      </p:sp>
      <p:sp>
        <p:nvSpPr>
          <p:cNvPr id="837" name="Google Shape;837;p65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6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66"/>
          <p:cNvSpPr txBox="1"/>
          <p:nvPr>
            <p:ph type="title"/>
          </p:nvPr>
        </p:nvSpPr>
        <p:spPr>
          <a:xfrm>
            <a:off x="1583371" y="201006"/>
            <a:ext cx="7010399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>
                <a:latin typeface="Arial"/>
                <a:ea typeface="Arial"/>
                <a:cs typeface="Arial"/>
                <a:sym typeface="Arial"/>
              </a:rPr>
              <a:t>Truyền mảng cho hàm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66"/>
          <p:cNvSpPr txBox="1"/>
          <p:nvPr/>
        </p:nvSpPr>
        <p:spPr>
          <a:xfrm>
            <a:off x="1755139" y="4891831"/>
            <a:ext cx="3503295" cy="147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9350">
            <a:spAutoFit/>
          </a:bodyPr>
          <a:lstStyle/>
          <a:p>
            <a:pPr indent="-286385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–"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 (</a:t>
            </a:r>
            <a:r>
              <a:rPr b="1" lang="en-US" sz="28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int array[]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9085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hoặc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0" marL="299085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–"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 (</a:t>
            </a:r>
            <a:r>
              <a:rPr b="1" lang="en-US" sz="28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int *ptr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5" name="Google Shape;845;p66"/>
          <p:cNvSpPr/>
          <p:nvPr/>
        </p:nvSpPr>
        <p:spPr>
          <a:xfrm>
            <a:off x="5145024" y="4419600"/>
            <a:ext cx="3465829" cy="1066800"/>
          </a:xfrm>
          <a:custGeom>
            <a:rect b="b" l="l" r="r" t="t"/>
            <a:pathLst>
              <a:path extrusionOk="0" h="1066800" w="3465829">
                <a:moveTo>
                  <a:pt x="510540" y="798236"/>
                </a:moveTo>
                <a:lnTo>
                  <a:pt x="510540" y="611124"/>
                </a:lnTo>
                <a:lnTo>
                  <a:pt x="0" y="784860"/>
                </a:lnTo>
                <a:lnTo>
                  <a:pt x="510540" y="798236"/>
                </a:lnTo>
                <a:close/>
              </a:path>
              <a:path extrusionOk="0" h="1066800" w="3465829">
                <a:moveTo>
                  <a:pt x="3465576" y="533400"/>
                </a:moveTo>
                <a:lnTo>
                  <a:pt x="3464045" y="509019"/>
                </a:lnTo>
                <a:lnTo>
                  <a:pt x="3459497" y="484917"/>
                </a:lnTo>
                <a:lnTo>
                  <a:pt x="3441612" y="437640"/>
                </a:lnTo>
                <a:lnTo>
                  <a:pt x="3412447" y="391759"/>
                </a:lnTo>
                <a:lnTo>
                  <a:pt x="3372530" y="347463"/>
                </a:lnTo>
                <a:lnTo>
                  <a:pt x="3322387" y="304942"/>
                </a:lnTo>
                <a:lnTo>
                  <a:pt x="3262545" y="264385"/>
                </a:lnTo>
                <a:lnTo>
                  <a:pt x="3229151" y="244903"/>
                </a:lnTo>
                <a:lnTo>
                  <a:pt x="3193531" y="225983"/>
                </a:lnTo>
                <a:lnTo>
                  <a:pt x="3155749" y="207649"/>
                </a:lnTo>
                <a:lnTo>
                  <a:pt x="3115871" y="189925"/>
                </a:lnTo>
                <a:lnTo>
                  <a:pt x="3073964" y="172834"/>
                </a:lnTo>
                <a:lnTo>
                  <a:pt x="3030093" y="156400"/>
                </a:lnTo>
                <a:lnTo>
                  <a:pt x="2984324" y="140647"/>
                </a:lnTo>
                <a:lnTo>
                  <a:pt x="2936723" y="125599"/>
                </a:lnTo>
                <a:lnTo>
                  <a:pt x="2887355" y="111279"/>
                </a:lnTo>
                <a:lnTo>
                  <a:pt x="2836287" y="97711"/>
                </a:lnTo>
                <a:lnTo>
                  <a:pt x="2783585" y="84919"/>
                </a:lnTo>
                <a:lnTo>
                  <a:pt x="2729314" y="72926"/>
                </a:lnTo>
                <a:lnTo>
                  <a:pt x="2673540" y="61756"/>
                </a:lnTo>
                <a:lnTo>
                  <a:pt x="2616330" y="51433"/>
                </a:lnTo>
                <a:lnTo>
                  <a:pt x="2557748" y="41981"/>
                </a:lnTo>
                <a:lnTo>
                  <a:pt x="2497861" y="33423"/>
                </a:lnTo>
                <a:lnTo>
                  <a:pt x="2436734" y="25783"/>
                </a:lnTo>
                <a:lnTo>
                  <a:pt x="2374434" y="19085"/>
                </a:lnTo>
                <a:lnTo>
                  <a:pt x="2311026" y="13352"/>
                </a:lnTo>
                <a:lnTo>
                  <a:pt x="2246576" y="8608"/>
                </a:lnTo>
                <a:lnTo>
                  <a:pt x="2181150" y="4878"/>
                </a:lnTo>
                <a:lnTo>
                  <a:pt x="2114815" y="2183"/>
                </a:lnTo>
                <a:lnTo>
                  <a:pt x="2047634" y="549"/>
                </a:lnTo>
                <a:lnTo>
                  <a:pt x="1979676" y="0"/>
                </a:lnTo>
                <a:lnTo>
                  <a:pt x="1911597" y="549"/>
                </a:lnTo>
                <a:lnTo>
                  <a:pt x="1844310" y="2183"/>
                </a:lnTo>
                <a:lnTo>
                  <a:pt x="1777880" y="4878"/>
                </a:lnTo>
                <a:lnTo>
                  <a:pt x="1712373" y="8608"/>
                </a:lnTo>
                <a:lnTo>
                  <a:pt x="1647854" y="13352"/>
                </a:lnTo>
                <a:lnTo>
                  <a:pt x="1584388" y="19085"/>
                </a:lnTo>
                <a:lnTo>
                  <a:pt x="1522040" y="25783"/>
                </a:lnTo>
                <a:lnTo>
                  <a:pt x="1460876" y="33423"/>
                </a:lnTo>
                <a:lnTo>
                  <a:pt x="1400960" y="41981"/>
                </a:lnTo>
                <a:lnTo>
                  <a:pt x="1342359" y="51433"/>
                </a:lnTo>
                <a:lnTo>
                  <a:pt x="1285137" y="61756"/>
                </a:lnTo>
                <a:lnTo>
                  <a:pt x="1229360" y="72926"/>
                </a:lnTo>
                <a:lnTo>
                  <a:pt x="1175092" y="84919"/>
                </a:lnTo>
                <a:lnTo>
                  <a:pt x="1122400" y="97711"/>
                </a:lnTo>
                <a:lnTo>
                  <a:pt x="1071348" y="111279"/>
                </a:lnTo>
                <a:lnTo>
                  <a:pt x="1022001" y="125599"/>
                </a:lnTo>
                <a:lnTo>
                  <a:pt x="974426" y="140647"/>
                </a:lnTo>
                <a:lnTo>
                  <a:pt x="928687" y="156400"/>
                </a:lnTo>
                <a:lnTo>
                  <a:pt x="884849" y="172834"/>
                </a:lnTo>
                <a:lnTo>
                  <a:pt x="842978" y="189925"/>
                </a:lnTo>
                <a:lnTo>
                  <a:pt x="803140" y="207649"/>
                </a:lnTo>
                <a:lnTo>
                  <a:pt x="765398" y="225983"/>
                </a:lnTo>
                <a:lnTo>
                  <a:pt x="729819" y="244903"/>
                </a:lnTo>
                <a:lnTo>
                  <a:pt x="696468" y="264385"/>
                </a:lnTo>
                <a:lnTo>
                  <a:pt x="636709" y="304942"/>
                </a:lnTo>
                <a:lnTo>
                  <a:pt x="586645" y="347463"/>
                </a:lnTo>
                <a:lnTo>
                  <a:pt x="546798" y="391759"/>
                </a:lnTo>
                <a:lnTo>
                  <a:pt x="517689" y="437640"/>
                </a:lnTo>
                <a:lnTo>
                  <a:pt x="499841" y="484917"/>
                </a:lnTo>
                <a:lnTo>
                  <a:pt x="493776" y="533400"/>
                </a:lnTo>
                <a:lnTo>
                  <a:pt x="494680" y="552831"/>
                </a:lnTo>
                <a:lnTo>
                  <a:pt x="497586" y="572262"/>
                </a:lnTo>
                <a:lnTo>
                  <a:pt x="502777" y="591693"/>
                </a:lnTo>
                <a:lnTo>
                  <a:pt x="510540" y="611124"/>
                </a:lnTo>
                <a:lnTo>
                  <a:pt x="510540" y="798236"/>
                </a:lnTo>
                <a:lnTo>
                  <a:pt x="697992" y="803148"/>
                </a:lnTo>
                <a:lnTo>
                  <a:pt x="729898" y="821684"/>
                </a:lnTo>
                <a:lnTo>
                  <a:pt x="763678" y="839652"/>
                </a:lnTo>
                <a:lnTo>
                  <a:pt x="799271" y="857040"/>
                </a:lnTo>
                <a:lnTo>
                  <a:pt x="836618" y="873834"/>
                </a:lnTo>
                <a:lnTo>
                  <a:pt x="875658" y="890022"/>
                </a:lnTo>
                <a:lnTo>
                  <a:pt x="916330" y="905590"/>
                </a:lnTo>
                <a:lnTo>
                  <a:pt x="958575" y="920525"/>
                </a:lnTo>
                <a:lnTo>
                  <a:pt x="1002331" y="934815"/>
                </a:lnTo>
                <a:lnTo>
                  <a:pt x="1047539" y="948446"/>
                </a:lnTo>
                <a:lnTo>
                  <a:pt x="1094138" y="961406"/>
                </a:lnTo>
                <a:lnTo>
                  <a:pt x="1142068" y="973680"/>
                </a:lnTo>
                <a:lnTo>
                  <a:pt x="1191268" y="985258"/>
                </a:lnTo>
                <a:lnTo>
                  <a:pt x="1241679" y="996124"/>
                </a:lnTo>
                <a:lnTo>
                  <a:pt x="1293239" y="1006267"/>
                </a:lnTo>
                <a:lnTo>
                  <a:pt x="1345888" y="1015673"/>
                </a:lnTo>
                <a:lnTo>
                  <a:pt x="1399567" y="1024329"/>
                </a:lnTo>
                <a:lnTo>
                  <a:pt x="1454214" y="1032223"/>
                </a:lnTo>
                <a:lnTo>
                  <a:pt x="1509770" y="1039341"/>
                </a:lnTo>
                <a:lnTo>
                  <a:pt x="1566174" y="1045671"/>
                </a:lnTo>
                <a:lnTo>
                  <a:pt x="1623365" y="1051198"/>
                </a:lnTo>
                <a:lnTo>
                  <a:pt x="1681284" y="1055911"/>
                </a:lnTo>
                <a:lnTo>
                  <a:pt x="1739870" y="1059796"/>
                </a:lnTo>
                <a:lnTo>
                  <a:pt x="1799062" y="1062841"/>
                </a:lnTo>
                <a:lnTo>
                  <a:pt x="1858801" y="1065031"/>
                </a:lnTo>
                <a:lnTo>
                  <a:pt x="1919025" y="1066355"/>
                </a:lnTo>
                <a:lnTo>
                  <a:pt x="1979676" y="1066800"/>
                </a:lnTo>
                <a:lnTo>
                  <a:pt x="2047634" y="1066250"/>
                </a:lnTo>
                <a:lnTo>
                  <a:pt x="2114815" y="1064616"/>
                </a:lnTo>
                <a:lnTo>
                  <a:pt x="2181150" y="1061921"/>
                </a:lnTo>
                <a:lnTo>
                  <a:pt x="2246576" y="1058191"/>
                </a:lnTo>
                <a:lnTo>
                  <a:pt x="2311026" y="1053447"/>
                </a:lnTo>
                <a:lnTo>
                  <a:pt x="2374434" y="1047714"/>
                </a:lnTo>
                <a:lnTo>
                  <a:pt x="2436734" y="1041016"/>
                </a:lnTo>
                <a:lnTo>
                  <a:pt x="2497861" y="1033376"/>
                </a:lnTo>
                <a:lnTo>
                  <a:pt x="2557748" y="1024818"/>
                </a:lnTo>
                <a:lnTo>
                  <a:pt x="2616330" y="1015366"/>
                </a:lnTo>
                <a:lnTo>
                  <a:pt x="2673540" y="1005043"/>
                </a:lnTo>
                <a:lnTo>
                  <a:pt x="2729314" y="993873"/>
                </a:lnTo>
                <a:lnTo>
                  <a:pt x="2783585" y="981880"/>
                </a:lnTo>
                <a:lnTo>
                  <a:pt x="2836287" y="969088"/>
                </a:lnTo>
                <a:lnTo>
                  <a:pt x="2887355" y="955520"/>
                </a:lnTo>
                <a:lnTo>
                  <a:pt x="2936723" y="941200"/>
                </a:lnTo>
                <a:lnTo>
                  <a:pt x="2984324" y="926152"/>
                </a:lnTo>
                <a:lnTo>
                  <a:pt x="3030093" y="910399"/>
                </a:lnTo>
                <a:lnTo>
                  <a:pt x="3073964" y="893965"/>
                </a:lnTo>
                <a:lnTo>
                  <a:pt x="3115871" y="876874"/>
                </a:lnTo>
                <a:lnTo>
                  <a:pt x="3155749" y="859150"/>
                </a:lnTo>
                <a:lnTo>
                  <a:pt x="3193531" y="840816"/>
                </a:lnTo>
                <a:lnTo>
                  <a:pt x="3229151" y="821896"/>
                </a:lnTo>
                <a:lnTo>
                  <a:pt x="3262545" y="802414"/>
                </a:lnTo>
                <a:lnTo>
                  <a:pt x="3322387" y="761857"/>
                </a:lnTo>
                <a:lnTo>
                  <a:pt x="3372530" y="719336"/>
                </a:lnTo>
                <a:lnTo>
                  <a:pt x="3412447" y="675040"/>
                </a:lnTo>
                <a:lnTo>
                  <a:pt x="3441612" y="629159"/>
                </a:lnTo>
                <a:lnTo>
                  <a:pt x="3459497" y="581882"/>
                </a:lnTo>
                <a:lnTo>
                  <a:pt x="3464045" y="557780"/>
                </a:lnTo>
                <a:lnTo>
                  <a:pt x="3465576" y="533400"/>
                </a:lnTo>
                <a:close/>
              </a:path>
            </a:pathLst>
          </a:custGeom>
          <a:solidFill>
            <a:srgbClr val="FBDF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66"/>
          <p:cNvSpPr/>
          <p:nvPr/>
        </p:nvSpPr>
        <p:spPr>
          <a:xfrm>
            <a:off x="5145023" y="4419600"/>
            <a:ext cx="3465829" cy="1066800"/>
          </a:xfrm>
          <a:custGeom>
            <a:rect b="b" l="l" r="r" t="t"/>
            <a:pathLst>
              <a:path extrusionOk="0" h="1066800" w="3465829">
                <a:moveTo>
                  <a:pt x="510539" y="611123"/>
                </a:moveTo>
                <a:lnTo>
                  <a:pt x="502777" y="591692"/>
                </a:lnTo>
                <a:lnTo>
                  <a:pt x="497585" y="572261"/>
                </a:lnTo>
                <a:lnTo>
                  <a:pt x="494680" y="552830"/>
                </a:lnTo>
                <a:lnTo>
                  <a:pt x="493775" y="533399"/>
                </a:lnTo>
                <a:lnTo>
                  <a:pt x="495303" y="509019"/>
                </a:lnTo>
                <a:lnTo>
                  <a:pt x="507325" y="461116"/>
                </a:lnTo>
                <a:lnTo>
                  <a:pt x="530869" y="414514"/>
                </a:lnTo>
                <a:lnTo>
                  <a:pt x="565412" y="369401"/>
                </a:lnTo>
                <a:lnTo>
                  <a:pt x="610433" y="325969"/>
                </a:lnTo>
                <a:lnTo>
                  <a:pt x="665409" y="284406"/>
                </a:lnTo>
                <a:lnTo>
                  <a:pt x="729819" y="244903"/>
                </a:lnTo>
                <a:lnTo>
                  <a:pt x="765398" y="225983"/>
                </a:lnTo>
                <a:lnTo>
                  <a:pt x="803140" y="207649"/>
                </a:lnTo>
                <a:lnTo>
                  <a:pt x="842978" y="189925"/>
                </a:lnTo>
                <a:lnTo>
                  <a:pt x="884849" y="172834"/>
                </a:lnTo>
                <a:lnTo>
                  <a:pt x="928687" y="156400"/>
                </a:lnTo>
                <a:lnTo>
                  <a:pt x="974426" y="140647"/>
                </a:lnTo>
                <a:lnTo>
                  <a:pt x="1022001" y="125599"/>
                </a:lnTo>
                <a:lnTo>
                  <a:pt x="1071348" y="111279"/>
                </a:lnTo>
                <a:lnTo>
                  <a:pt x="1122400" y="97711"/>
                </a:lnTo>
                <a:lnTo>
                  <a:pt x="1175092" y="84919"/>
                </a:lnTo>
                <a:lnTo>
                  <a:pt x="1229359" y="72926"/>
                </a:lnTo>
                <a:lnTo>
                  <a:pt x="1285137" y="61756"/>
                </a:lnTo>
                <a:lnTo>
                  <a:pt x="1342359" y="51433"/>
                </a:lnTo>
                <a:lnTo>
                  <a:pt x="1400960" y="41981"/>
                </a:lnTo>
                <a:lnTo>
                  <a:pt x="1460876" y="33423"/>
                </a:lnTo>
                <a:lnTo>
                  <a:pt x="1522040" y="25783"/>
                </a:lnTo>
                <a:lnTo>
                  <a:pt x="1584388" y="19085"/>
                </a:lnTo>
                <a:lnTo>
                  <a:pt x="1647854" y="13352"/>
                </a:lnTo>
                <a:lnTo>
                  <a:pt x="1712373" y="8608"/>
                </a:lnTo>
                <a:lnTo>
                  <a:pt x="1777880" y="4878"/>
                </a:lnTo>
                <a:lnTo>
                  <a:pt x="1844310" y="2183"/>
                </a:lnTo>
                <a:lnTo>
                  <a:pt x="1911597" y="549"/>
                </a:lnTo>
                <a:lnTo>
                  <a:pt x="1979675" y="0"/>
                </a:lnTo>
                <a:lnTo>
                  <a:pt x="2047634" y="549"/>
                </a:lnTo>
                <a:lnTo>
                  <a:pt x="2114814" y="2183"/>
                </a:lnTo>
                <a:lnTo>
                  <a:pt x="2181150" y="4878"/>
                </a:lnTo>
                <a:lnTo>
                  <a:pt x="2246576" y="8608"/>
                </a:lnTo>
                <a:lnTo>
                  <a:pt x="2311026" y="13352"/>
                </a:lnTo>
                <a:lnTo>
                  <a:pt x="2374434" y="19085"/>
                </a:lnTo>
                <a:lnTo>
                  <a:pt x="2436734" y="25783"/>
                </a:lnTo>
                <a:lnTo>
                  <a:pt x="2497861" y="33423"/>
                </a:lnTo>
                <a:lnTo>
                  <a:pt x="2557748" y="41981"/>
                </a:lnTo>
                <a:lnTo>
                  <a:pt x="2616330" y="51433"/>
                </a:lnTo>
                <a:lnTo>
                  <a:pt x="2673540" y="61756"/>
                </a:lnTo>
                <a:lnTo>
                  <a:pt x="2729314" y="72926"/>
                </a:lnTo>
                <a:lnTo>
                  <a:pt x="2783585" y="84919"/>
                </a:lnTo>
                <a:lnTo>
                  <a:pt x="2836287" y="97711"/>
                </a:lnTo>
                <a:lnTo>
                  <a:pt x="2887355" y="111279"/>
                </a:lnTo>
                <a:lnTo>
                  <a:pt x="2936722" y="125599"/>
                </a:lnTo>
                <a:lnTo>
                  <a:pt x="2984323" y="140647"/>
                </a:lnTo>
                <a:lnTo>
                  <a:pt x="3030092" y="156400"/>
                </a:lnTo>
                <a:lnTo>
                  <a:pt x="3073963" y="172834"/>
                </a:lnTo>
                <a:lnTo>
                  <a:pt x="3115871" y="189925"/>
                </a:lnTo>
                <a:lnTo>
                  <a:pt x="3155748" y="207649"/>
                </a:lnTo>
                <a:lnTo>
                  <a:pt x="3193530" y="225983"/>
                </a:lnTo>
                <a:lnTo>
                  <a:pt x="3229151" y="244903"/>
                </a:lnTo>
                <a:lnTo>
                  <a:pt x="3262545" y="264385"/>
                </a:lnTo>
                <a:lnTo>
                  <a:pt x="3322387" y="304942"/>
                </a:lnTo>
                <a:lnTo>
                  <a:pt x="3372530" y="347463"/>
                </a:lnTo>
                <a:lnTo>
                  <a:pt x="3412447" y="391759"/>
                </a:lnTo>
                <a:lnTo>
                  <a:pt x="3441612" y="437640"/>
                </a:lnTo>
                <a:lnTo>
                  <a:pt x="3459497" y="484917"/>
                </a:lnTo>
                <a:lnTo>
                  <a:pt x="3465575" y="533399"/>
                </a:lnTo>
                <a:lnTo>
                  <a:pt x="3464045" y="557780"/>
                </a:lnTo>
                <a:lnTo>
                  <a:pt x="3451997" y="605683"/>
                </a:lnTo>
                <a:lnTo>
                  <a:pt x="3428406" y="652285"/>
                </a:lnTo>
                <a:lnTo>
                  <a:pt x="3393800" y="697398"/>
                </a:lnTo>
                <a:lnTo>
                  <a:pt x="3348704" y="740830"/>
                </a:lnTo>
                <a:lnTo>
                  <a:pt x="3293645" y="782393"/>
                </a:lnTo>
                <a:lnTo>
                  <a:pt x="3229151" y="821896"/>
                </a:lnTo>
                <a:lnTo>
                  <a:pt x="3193530" y="840816"/>
                </a:lnTo>
                <a:lnTo>
                  <a:pt x="3155748" y="859150"/>
                </a:lnTo>
                <a:lnTo>
                  <a:pt x="3115871" y="876874"/>
                </a:lnTo>
                <a:lnTo>
                  <a:pt x="3073963" y="893965"/>
                </a:lnTo>
                <a:lnTo>
                  <a:pt x="3030092" y="910399"/>
                </a:lnTo>
                <a:lnTo>
                  <a:pt x="2984323" y="926152"/>
                </a:lnTo>
                <a:lnTo>
                  <a:pt x="2936722" y="941200"/>
                </a:lnTo>
                <a:lnTo>
                  <a:pt x="2887355" y="955520"/>
                </a:lnTo>
                <a:lnTo>
                  <a:pt x="2836287" y="969088"/>
                </a:lnTo>
                <a:lnTo>
                  <a:pt x="2783585" y="981880"/>
                </a:lnTo>
                <a:lnTo>
                  <a:pt x="2729314" y="993873"/>
                </a:lnTo>
                <a:lnTo>
                  <a:pt x="2673540" y="1005043"/>
                </a:lnTo>
                <a:lnTo>
                  <a:pt x="2616330" y="1015366"/>
                </a:lnTo>
                <a:lnTo>
                  <a:pt x="2557748" y="1024818"/>
                </a:lnTo>
                <a:lnTo>
                  <a:pt x="2497861" y="1033376"/>
                </a:lnTo>
                <a:lnTo>
                  <a:pt x="2436734" y="1041016"/>
                </a:lnTo>
                <a:lnTo>
                  <a:pt x="2374434" y="1047714"/>
                </a:lnTo>
                <a:lnTo>
                  <a:pt x="2311026" y="1053447"/>
                </a:lnTo>
                <a:lnTo>
                  <a:pt x="2246576" y="1058191"/>
                </a:lnTo>
                <a:lnTo>
                  <a:pt x="2181150" y="1061921"/>
                </a:lnTo>
                <a:lnTo>
                  <a:pt x="2114814" y="1064616"/>
                </a:lnTo>
                <a:lnTo>
                  <a:pt x="2047634" y="1066250"/>
                </a:lnTo>
                <a:lnTo>
                  <a:pt x="1979675" y="1066799"/>
                </a:lnTo>
                <a:lnTo>
                  <a:pt x="1919025" y="1066355"/>
                </a:lnTo>
                <a:lnTo>
                  <a:pt x="1858801" y="1065031"/>
                </a:lnTo>
                <a:lnTo>
                  <a:pt x="1799062" y="1062841"/>
                </a:lnTo>
                <a:lnTo>
                  <a:pt x="1739870" y="1059796"/>
                </a:lnTo>
                <a:lnTo>
                  <a:pt x="1681284" y="1055911"/>
                </a:lnTo>
                <a:lnTo>
                  <a:pt x="1623365" y="1051198"/>
                </a:lnTo>
                <a:lnTo>
                  <a:pt x="1566174" y="1045670"/>
                </a:lnTo>
                <a:lnTo>
                  <a:pt x="1509770" y="1039341"/>
                </a:lnTo>
                <a:lnTo>
                  <a:pt x="1454214" y="1032223"/>
                </a:lnTo>
                <a:lnTo>
                  <a:pt x="1399567" y="1024329"/>
                </a:lnTo>
                <a:lnTo>
                  <a:pt x="1345888" y="1015673"/>
                </a:lnTo>
                <a:lnTo>
                  <a:pt x="1293239" y="1006267"/>
                </a:lnTo>
                <a:lnTo>
                  <a:pt x="1241678" y="996124"/>
                </a:lnTo>
                <a:lnTo>
                  <a:pt x="1191268" y="985258"/>
                </a:lnTo>
                <a:lnTo>
                  <a:pt x="1142068" y="973680"/>
                </a:lnTo>
                <a:lnTo>
                  <a:pt x="1094138" y="961406"/>
                </a:lnTo>
                <a:lnTo>
                  <a:pt x="1047539" y="948446"/>
                </a:lnTo>
                <a:lnTo>
                  <a:pt x="1002331" y="934815"/>
                </a:lnTo>
                <a:lnTo>
                  <a:pt x="958574" y="920525"/>
                </a:lnTo>
                <a:lnTo>
                  <a:pt x="916330" y="905590"/>
                </a:lnTo>
                <a:lnTo>
                  <a:pt x="875658" y="890022"/>
                </a:lnTo>
                <a:lnTo>
                  <a:pt x="836618" y="873834"/>
                </a:lnTo>
                <a:lnTo>
                  <a:pt x="799271" y="857040"/>
                </a:lnTo>
                <a:lnTo>
                  <a:pt x="763677" y="839652"/>
                </a:lnTo>
                <a:lnTo>
                  <a:pt x="729898" y="821684"/>
                </a:lnTo>
                <a:lnTo>
                  <a:pt x="697991" y="803147"/>
                </a:lnTo>
                <a:lnTo>
                  <a:pt x="0" y="784859"/>
                </a:lnTo>
                <a:lnTo>
                  <a:pt x="510539" y="611123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66"/>
          <p:cNvSpPr txBox="1"/>
          <p:nvPr/>
        </p:nvSpPr>
        <p:spPr>
          <a:xfrm>
            <a:off x="914400" y="2232151"/>
            <a:ext cx="8534399" cy="2934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4540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 mảng truyền cho hàm tương ứng  với địa chỉ gốc của nó</a:t>
            </a:r>
            <a:endParaRPr/>
          </a:p>
          <a:p>
            <a:pPr indent="-342900" lvl="0" marL="355600" marR="508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đó có 2 cách tương đương để khai  báo hàm có thể truyền tham số là mảng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" lvl="0" marL="4939665" marR="830580" rtl="0" algn="l">
              <a:lnSpc>
                <a:spcPct val="100000"/>
              </a:lnSpc>
              <a:spcBef>
                <a:spcPts val="246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Như một mảng có  kích thước không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66"/>
          <p:cNvSpPr txBox="1"/>
          <p:nvPr/>
        </p:nvSpPr>
        <p:spPr>
          <a:xfrm>
            <a:off x="6688323" y="5142989"/>
            <a:ext cx="87566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xác định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66"/>
          <p:cNvSpPr/>
          <p:nvPr/>
        </p:nvSpPr>
        <p:spPr>
          <a:xfrm>
            <a:off x="4721352" y="6019800"/>
            <a:ext cx="3203575" cy="685800"/>
          </a:xfrm>
          <a:custGeom>
            <a:rect b="b" l="l" r="r" t="t"/>
            <a:pathLst>
              <a:path extrusionOk="0" h="685800" w="3203575">
                <a:moveTo>
                  <a:pt x="3203448" y="342900"/>
                </a:moveTo>
                <a:lnTo>
                  <a:pt x="3195618" y="305607"/>
                </a:lnTo>
                <a:lnTo>
                  <a:pt x="3172673" y="269460"/>
                </a:lnTo>
                <a:lnTo>
                  <a:pt x="3135428" y="234671"/>
                </a:lnTo>
                <a:lnTo>
                  <a:pt x="3084699" y="201451"/>
                </a:lnTo>
                <a:lnTo>
                  <a:pt x="3021301" y="170010"/>
                </a:lnTo>
                <a:lnTo>
                  <a:pt x="2985106" y="155023"/>
                </a:lnTo>
                <a:lnTo>
                  <a:pt x="2946050" y="140561"/>
                </a:lnTo>
                <a:lnTo>
                  <a:pt x="2904234" y="126649"/>
                </a:lnTo>
                <a:lnTo>
                  <a:pt x="2859761" y="113315"/>
                </a:lnTo>
                <a:lnTo>
                  <a:pt x="2812732" y="100584"/>
                </a:lnTo>
                <a:lnTo>
                  <a:pt x="2763250" y="88482"/>
                </a:lnTo>
                <a:lnTo>
                  <a:pt x="2711415" y="77037"/>
                </a:lnTo>
                <a:lnTo>
                  <a:pt x="2657331" y="66275"/>
                </a:lnTo>
                <a:lnTo>
                  <a:pt x="2601100" y="56222"/>
                </a:lnTo>
                <a:lnTo>
                  <a:pt x="2542822" y="46905"/>
                </a:lnTo>
                <a:lnTo>
                  <a:pt x="2482600" y="38349"/>
                </a:lnTo>
                <a:lnTo>
                  <a:pt x="2420536" y="30582"/>
                </a:lnTo>
                <a:lnTo>
                  <a:pt x="2356733" y="23630"/>
                </a:lnTo>
                <a:lnTo>
                  <a:pt x="2291291" y="17519"/>
                </a:lnTo>
                <a:lnTo>
                  <a:pt x="2224313" y="12276"/>
                </a:lnTo>
                <a:lnTo>
                  <a:pt x="2155901" y="7927"/>
                </a:lnTo>
                <a:lnTo>
                  <a:pt x="2086156" y="4498"/>
                </a:lnTo>
                <a:lnTo>
                  <a:pt x="2015181" y="2017"/>
                </a:lnTo>
                <a:lnTo>
                  <a:pt x="1943077" y="508"/>
                </a:lnTo>
                <a:lnTo>
                  <a:pt x="1869948" y="0"/>
                </a:lnTo>
                <a:lnTo>
                  <a:pt x="1804397" y="414"/>
                </a:lnTo>
                <a:lnTo>
                  <a:pt x="1739478" y="1646"/>
                </a:lnTo>
                <a:lnTo>
                  <a:pt x="1675281" y="3678"/>
                </a:lnTo>
                <a:lnTo>
                  <a:pt x="1611899" y="6496"/>
                </a:lnTo>
                <a:lnTo>
                  <a:pt x="1549420" y="10082"/>
                </a:lnTo>
                <a:lnTo>
                  <a:pt x="1487936" y="14420"/>
                </a:lnTo>
                <a:lnTo>
                  <a:pt x="1427538" y="19494"/>
                </a:lnTo>
                <a:lnTo>
                  <a:pt x="1368316" y="25287"/>
                </a:lnTo>
                <a:lnTo>
                  <a:pt x="1310361" y="31783"/>
                </a:lnTo>
                <a:lnTo>
                  <a:pt x="1253764" y="38965"/>
                </a:lnTo>
                <a:lnTo>
                  <a:pt x="1198615" y="46817"/>
                </a:lnTo>
                <a:lnTo>
                  <a:pt x="1145005" y="55323"/>
                </a:lnTo>
                <a:lnTo>
                  <a:pt x="1093026" y="64467"/>
                </a:lnTo>
                <a:lnTo>
                  <a:pt x="1042766" y="74231"/>
                </a:lnTo>
                <a:lnTo>
                  <a:pt x="994318" y="84600"/>
                </a:lnTo>
                <a:lnTo>
                  <a:pt x="947772" y="95557"/>
                </a:lnTo>
                <a:lnTo>
                  <a:pt x="903218" y="107085"/>
                </a:lnTo>
                <a:lnTo>
                  <a:pt x="860748" y="119169"/>
                </a:lnTo>
                <a:lnTo>
                  <a:pt x="820452" y="131792"/>
                </a:lnTo>
                <a:lnTo>
                  <a:pt x="782421" y="144938"/>
                </a:lnTo>
                <a:lnTo>
                  <a:pt x="746745" y="158590"/>
                </a:lnTo>
                <a:lnTo>
                  <a:pt x="682823" y="187347"/>
                </a:lnTo>
                <a:lnTo>
                  <a:pt x="629412" y="217932"/>
                </a:lnTo>
                <a:lnTo>
                  <a:pt x="0" y="254508"/>
                </a:lnTo>
                <a:lnTo>
                  <a:pt x="536448" y="345948"/>
                </a:lnTo>
                <a:lnTo>
                  <a:pt x="539006" y="364572"/>
                </a:lnTo>
                <a:lnTo>
                  <a:pt x="545396" y="382936"/>
                </a:lnTo>
                <a:lnTo>
                  <a:pt x="569265" y="418781"/>
                </a:lnTo>
                <a:lnTo>
                  <a:pt x="607246" y="453274"/>
                </a:lnTo>
                <a:lnTo>
                  <a:pt x="658534" y="486206"/>
                </a:lnTo>
                <a:lnTo>
                  <a:pt x="722319" y="517369"/>
                </a:lnTo>
                <a:lnTo>
                  <a:pt x="758646" y="532222"/>
                </a:lnTo>
                <a:lnTo>
                  <a:pt x="797795" y="546555"/>
                </a:lnTo>
                <a:lnTo>
                  <a:pt x="839665" y="560341"/>
                </a:lnTo>
                <a:lnTo>
                  <a:pt x="884155" y="573554"/>
                </a:lnTo>
                <a:lnTo>
                  <a:pt x="931164" y="586168"/>
                </a:lnTo>
                <a:lnTo>
                  <a:pt x="980590" y="598158"/>
                </a:lnTo>
                <a:lnTo>
                  <a:pt x="1032334" y="609496"/>
                </a:lnTo>
                <a:lnTo>
                  <a:pt x="1086295" y="620158"/>
                </a:lnTo>
                <a:lnTo>
                  <a:pt x="1142370" y="630116"/>
                </a:lnTo>
                <a:lnTo>
                  <a:pt x="1200460" y="639346"/>
                </a:lnTo>
                <a:lnTo>
                  <a:pt x="1260463" y="647820"/>
                </a:lnTo>
                <a:lnTo>
                  <a:pt x="1322279" y="655513"/>
                </a:lnTo>
                <a:lnTo>
                  <a:pt x="1385807" y="662398"/>
                </a:lnTo>
                <a:lnTo>
                  <a:pt x="1450945" y="668450"/>
                </a:lnTo>
                <a:lnTo>
                  <a:pt x="1517593" y="673643"/>
                </a:lnTo>
                <a:lnTo>
                  <a:pt x="1585650" y="677950"/>
                </a:lnTo>
                <a:lnTo>
                  <a:pt x="1655015" y="681345"/>
                </a:lnTo>
                <a:lnTo>
                  <a:pt x="1725587" y="683802"/>
                </a:lnTo>
                <a:lnTo>
                  <a:pt x="1797264" y="685296"/>
                </a:lnTo>
                <a:lnTo>
                  <a:pt x="1869948" y="685800"/>
                </a:lnTo>
                <a:lnTo>
                  <a:pt x="1943077" y="685291"/>
                </a:lnTo>
                <a:lnTo>
                  <a:pt x="2015181" y="683782"/>
                </a:lnTo>
                <a:lnTo>
                  <a:pt x="2086156" y="681301"/>
                </a:lnTo>
                <a:lnTo>
                  <a:pt x="2155901" y="677872"/>
                </a:lnTo>
                <a:lnTo>
                  <a:pt x="2224313" y="673523"/>
                </a:lnTo>
                <a:lnTo>
                  <a:pt x="2291291" y="668280"/>
                </a:lnTo>
                <a:lnTo>
                  <a:pt x="2356733" y="662169"/>
                </a:lnTo>
                <a:lnTo>
                  <a:pt x="2420536" y="655217"/>
                </a:lnTo>
                <a:lnTo>
                  <a:pt x="2482600" y="647450"/>
                </a:lnTo>
                <a:lnTo>
                  <a:pt x="2542822" y="638894"/>
                </a:lnTo>
                <a:lnTo>
                  <a:pt x="2601100" y="629577"/>
                </a:lnTo>
                <a:lnTo>
                  <a:pt x="2657331" y="619524"/>
                </a:lnTo>
                <a:lnTo>
                  <a:pt x="2711415" y="608762"/>
                </a:lnTo>
                <a:lnTo>
                  <a:pt x="2763250" y="597317"/>
                </a:lnTo>
                <a:lnTo>
                  <a:pt x="2812732" y="585216"/>
                </a:lnTo>
                <a:lnTo>
                  <a:pt x="2859761" y="572484"/>
                </a:lnTo>
                <a:lnTo>
                  <a:pt x="2904234" y="559150"/>
                </a:lnTo>
                <a:lnTo>
                  <a:pt x="2946050" y="545238"/>
                </a:lnTo>
                <a:lnTo>
                  <a:pt x="2985106" y="530776"/>
                </a:lnTo>
                <a:lnTo>
                  <a:pt x="3021301" y="515789"/>
                </a:lnTo>
                <a:lnTo>
                  <a:pt x="3084699" y="484348"/>
                </a:lnTo>
                <a:lnTo>
                  <a:pt x="3135428" y="451128"/>
                </a:lnTo>
                <a:lnTo>
                  <a:pt x="3172673" y="416339"/>
                </a:lnTo>
                <a:lnTo>
                  <a:pt x="3195618" y="380192"/>
                </a:lnTo>
                <a:lnTo>
                  <a:pt x="3201473" y="361676"/>
                </a:lnTo>
                <a:lnTo>
                  <a:pt x="3203448" y="342900"/>
                </a:lnTo>
                <a:close/>
              </a:path>
            </a:pathLst>
          </a:custGeom>
          <a:solidFill>
            <a:srgbClr val="FBDF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66"/>
          <p:cNvSpPr/>
          <p:nvPr/>
        </p:nvSpPr>
        <p:spPr>
          <a:xfrm>
            <a:off x="4721351" y="6019800"/>
            <a:ext cx="3203575" cy="685800"/>
          </a:xfrm>
          <a:custGeom>
            <a:rect b="b" l="l" r="r" t="t"/>
            <a:pathLst>
              <a:path extrusionOk="0" h="685800" w="3203575">
                <a:moveTo>
                  <a:pt x="629411" y="217931"/>
                </a:moveTo>
                <a:lnTo>
                  <a:pt x="682823" y="187347"/>
                </a:lnTo>
                <a:lnTo>
                  <a:pt x="746745" y="158590"/>
                </a:lnTo>
                <a:lnTo>
                  <a:pt x="782421" y="144938"/>
                </a:lnTo>
                <a:lnTo>
                  <a:pt x="820452" y="131792"/>
                </a:lnTo>
                <a:lnTo>
                  <a:pt x="860748" y="119169"/>
                </a:lnTo>
                <a:lnTo>
                  <a:pt x="903218" y="107085"/>
                </a:lnTo>
                <a:lnTo>
                  <a:pt x="947772" y="95557"/>
                </a:lnTo>
                <a:lnTo>
                  <a:pt x="994318" y="84600"/>
                </a:lnTo>
                <a:lnTo>
                  <a:pt x="1042766" y="74231"/>
                </a:lnTo>
                <a:lnTo>
                  <a:pt x="1093025" y="64467"/>
                </a:lnTo>
                <a:lnTo>
                  <a:pt x="1145005" y="55323"/>
                </a:lnTo>
                <a:lnTo>
                  <a:pt x="1198615" y="46817"/>
                </a:lnTo>
                <a:lnTo>
                  <a:pt x="1253764" y="38965"/>
                </a:lnTo>
                <a:lnTo>
                  <a:pt x="1310361" y="31783"/>
                </a:lnTo>
                <a:lnTo>
                  <a:pt x="1368316" y="25287"/>
                </a:lnTo>
                <a:lnTo>
                  <a:pt x="1427538" y="19494"/>
                </a:lnTo>
                <a:lnTo>
                  <a:pt x="1487936" y="14420"/>
                </a:lnTo>
                <a:lnTo>
                  <a:pt x="1549420" y="10082"/>
                </a:lnTo>
                <a:lnTo>
                  <a:pt x="1611898" y="6496"/>
                </a:lnTo>
                <a:lnTo>
                  <a:pt x="1675281" y="3678"/>
                </a:lnTo>
                <a:lnTo>
                  <a:pt x="1739477" y="1646"/>
                </a:lnTo>
                <a:lnTo>
                  <a:pt x="1804396" y="414"/>
                </a:lnTo>
                <a:lnTo>
                  <a:pt x="1869947" y="0"/>
                </a:lnTo>
                <a:lnTo>
                  <a:pt x="1943077" y="508"/>
                </a:lnTo>
                <a:lnTo>
                  <a:pt x="2015181" y="2017"/>
                </a:lnTo>
                <a:lnTo>
                  <a:pt x="2086156" y="4498"/>
                </a:lnTo>
                <a:lnTo>
                  <a:pt x="2155900" y="7927"/>
                </a:lnTo>
                <a:lnTo>
                  <a:pt x="2224313" y="12276"/>
                </a:lnTo>
                <a:lnTo>
                  <a:pt x="2291291" y="17519"/>
                </a:lnTo>
                <a:lnTo>
                  <a:pt x="2356733" y="23630"/>
                </a:lnTo>
                <a:lnTo>
                  <a:pt x="2420536" y="30582"/>
                </a:lnTo>
                <a:lnTo>
                  <a:pt x="2482600" y="38349"/>
                </a:lnTo>
                <a:lnTo>
                  <a:pt x="2542822" y="46905"/>
                </a:lnTo>
                <a:lnTo>
                  <a:pt x="2601099" y="56222"/>
                </a:lnTo>
                <a:lnTo>
                  <a:pt x="2657331" y="66275"/>
                </a:lnTo>
                <a:lnTo>
                  <a:pt x="2711415" y="77037"/>
                </a:lnTo>
                <a:lnTo>
                  <a:pt x="2763249" y="88482"/>
                </a:lnTo>
                <a:lnTo>
                  <a:pt x="2812732" y="100583"/>
                </a:lnTo>
                <a:lnTo>
                  <a:pt x="2859761" y="113315"/>
                </a:lnTo>
                <a:lnTo>
                  <a:pt x="2904234" y="126649"/>
                </a:lnTo>
                <a:lnTo>
                  <a:pt x="2946050" y="140561"/>
                </a:lnTo>
                <a:lnTo>
                  <a:pt x="2985106" y="155023"/>
                </a:lnTo>
                <a:lnTo>
                  <a:pt x="3021301" y="170010"/>
                </a:lnTo>
                <a:lnTo>
                  <a:pt x="3084699" y="201451"/>
                </a:lnTo>
                <a:lnTo>
                  <a:pt x="3135428" y="234671"/>
                </a:lnTo>
                <a:lnTo>
                  <a:pt x="3172673" y="269460"/>
                </a:lnTo>
                <a:lnTo>
                  <a:pt x="3195618" y="305607"/>
                </a:lnTo>
                <a:lnTo>
                  <a:pt x="3203447" y="342899"/>
                </a:lnTo>
                <a:lnTo>
                  <a:pt x="3201473" y="361676"/>
                </a:lnTo>
                <a:lnTo>
                  <a:pt x="3185984" y="398422"/>
                </a:lnTo>
                <a:lnTo>
                  <a:pt x="3155787" y="433916"/>
                </a:lnTo>
                <a:lnTo>
                  <a:pt x="3111698" y="467947"/>
                </a:lnTo>
                <a:lnTo>
                  <a:pt x="3054533" y="500304"/>
                </a:lnTo>
                <a:lnTo>
                  <a:pt x="2985106" y="530775"/>
                </a:lnTo>
                <a:lnTo>
                  <a:pt x="2946050" y="545238"/>
                </a:lnTo>
                <a:lnTo>
                  <a:pt x="2904234" y="559150"/>
                </a:lnTo>
                <a:lnTo>
                  <a:pt x="2859761" y="572484"/>
                </a:lnTo>
                <a:lnTo>
                  <a:pt x="2812732" y="585215"/>
                </a:lnTo>
                <a:lnTo>
                  <a:pt x="2763249" y="597317"/>
                </a:lnTo>
                <a:lnTo>
                  <a:pt x="2711415" y="608762"/>
                </a:lnTo>
                <a:lnTo>
                  <a:pt x="2657331" y="619524"/>
                </a:lnTo>
                <a:lnTo>
                  <a:pt x="2601099" y="629577"/>
                </a:lnTo>
                <a:lnTo>
                  <a:pt x="2542822" y="638894"/>
                </a:lnTo>
                <a:lnTo>
                  <a:pt x="2482600" y="647450"/>
                </a:lnTo>
                <a:lnTo>
                  <a:pt x="2420536" y="655217"/>
                </a:lnTo>
                <a:lnTo>
                  <a:pt x="2356733" y="662169"/>
                </a:lnTo>
                <a:lnTo>
                  <a:pt x="2291291" y="668280"/>
                </a:lnTo>
                <a:lnTo>
                  <a:pt x="2224313" y="673523"/>
                </a:lnTo>
                <a:lnTo>
                  <a:pt x="2155900" y="677872"/>
                </a:lnTo>
                <a:lnTo>
                  <a:pt x="2086156" y="681301"/>
                </a:lnTo>
                <a:lnTo>
                  <a:pt x="2015181" y="683782"/>
                </a:lnTo>
                <a:lnTo>
                  <a:pt x="1943077" y="685291"/>
                </a:lnTo>
                <a:lnTo>
                  <a:pt x="1869947" y="685799"/>
                </a:lnTo>
                <a:lnTo>
                  <a:pt x="1797264" y="685296"/>
                </a:lnTo>
                <a:lnTo>
                  <a:pt x="1725587" y="683802"/>
                </a:lnTo>
                <a:lnTo>
                  <a:pt x="1655015" y="681345"/>
                </a:lnTo>
                <a:lnTo>
                  <a:pt x="1585650" y="677950"/>
                </a:lnTo>
                <a:lnTo>
                  <a:pt x="1517593" y="673643"/>
                </a:lnTo>
                <a:lnTo>
                  <a:pt x="1450945" y="668450"/>
                </a:lnTo>
                <a:lnTo>
                  <a:pt x="1385807" y="662398"/>
                </a:lnTo>
                <a:lnTo>
                  <a:pt x="1322279" y="655513"/>
                </a:lnTo>
                <a:lnTo>
                  <a:pt x="1260463" y="647820"/>
                </a:lnTo>
                <a:lnTo>
                  <a:pt x="1200460" y="639346"/>
                </a:lnTo>
                <a:lnTo>
                  <a:pt x="1142370" y="630116"/>
                </a:lnTo>
                <a:lnTo>
                  <a:pt x="1086294" y="620158"/>
                </a:lnTo>
                <a:lnTo>
                  <a:pt x="1032334" y="609496"/>
                </a:lnTo>
                <a:lnTo>
                  <a:pt x="980590" y="598158"/>
                </a:lnTo>
                <a:lnTo>
                  <a:pt x="931163" y="586168"/>
                </a:lnTo>
                <a:lnTo>
                  <a:pt x="884155" y="573554"/>
                </a:lnTo>
                <a:lnTo>
                  <a:pt x="839665" y="560340"/>
                </a:lnTo>
                <a:lnTo>
                  <a:pt x="797795" y="546555"/>
                </a:lnTo>
                <a:lnTo>
                  <a:pt x="758646" y="532222"/>
                </a:lnTo>
                <a:lnTo>
                  <a:pt x="722319" y="517369"/>
                </a:lnTo>
                <a:lnTo>
                  <a:pt x="658534" y="486206"/>
                </a:lnTo>
                <a:lnTo>
                  <a:pt x="607246" y="453274"/>
                </a:lnTo>
                <a:lnTo>
                  <a:pt x="569265" y="418781"/>
                </a:lnTo>
                <a:lnTo>
                  <a:pt x="545396" y="382936"/>
                </a:lnTo>
                <a:lnTo>
                  <a:pt x="536447" y="345947"/>
                </a:lnTo>
                <a:lnTo>
                  <a:pt x="0" y="254507"/>
                </a:lnTo>
                <a:lnTo>
                  <a:pt x="629411" y="21793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66"/>
          <p:cNvSpPr txBox="1"/>
          <p:nvPr/>
        </p:nvSpPr>
        <p:spPr>
          <a:xfrm>
            <a:off x="5752589" y="6138161"/>
            <a:ext cx="1677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Như một con trỏ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7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67"/>
          <p:cNvSpPr txBox="1"/>
          <p:nvPr>
            <p:ph type="title"/>
          </p:nvPr>
        </p:nvSpPr>
        <p:spPr>
          <a:xfrm>
            <a:off x="1631073" y="191599"/>
            <a:ext cx="8016239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>
                <a:latin typeface="Arial"/>
                <a:ea typeface="Arial"/>
                <a:cs typeface="Arial"/>
                <a:sym typeface="Arial"/>
              </a:rPr>
              <a:t>Chương trình dãy số (v2)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67"/>
          <p:cNvSpPr/>
          <p:nvPr/>
        </p:nvSpPr>
        <p:spPr>
          <a:xfrm>
            <a:off x="1295400" y="1981200"/>
            <a:ext cx="7559040" cy="4770120"/>
          </a:xfrm>
          <a:custGeom>
            <a:rect b="b" l="l" r="r" t="t"/>
            <a:pathLst>
              <a:path extrusionOk="0" h="4770120" w="7559040">
                <a:moveTo>
                  <a:pt x="0" y="0"/>
                </a:moveTo>
                <a:lnTo>
                  <a:pt x="0" y="4770119"/>
                </a:lnTo>
                <a:lnTo>
                  <a:pt x="7559039" y="4770119"/>
                </a:lnTo>
                <a:lnTo>
                  <a:pt x="755903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67"/>
          <p:cNvSpPr txBox="1"/>
          <p:nvPr/>
        </p:nvSpPr>
        <p:spPr>
          <a:xfrm>
            <a:off x="1392935" y="1992883"/>
            <a:ext cx="24720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0" name="Google Shape;860;p67"/>
          <p:cNvSpPr txBox="1"/>
          <p:nvPr/>
        </p:nvSpPr>
        <p:spPr>
          <a:xfrm>
            <a:off x="1392948" y="5013450"/>
            <a:ext cx="4246245" cy="1674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inNguoc(int *ptr, int num)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9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9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for(i=num-1; i&gt;=0; i--)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9785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printf("%5d", </a:t>
            </a:r>
            <a:r>
              <a:rPr b="1" lang="en-US" sz="1800">
                <a:solidFill>
                  <a:srgbClr val="CC3200"/>
                </a:solidFill>
                <a:latin typeface="Courier New"/>
                <a:ea typeface="Courier New"/>
                <a:cs typeface="Courier New"/>
                <a:sym typeface="Courier New"/>
              </a:rPr>
              <a:t>ptr[i]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1" name="Google Shape;861;p67"/>
          <p:cNvSpPr/>
          <p:nvPr/>
        </p:nvSpPr>
        <p:spPr>
          <a:xfrm>
            <a:off x="5036820" y="5334000"/>
            <a:ext cx="3497579" cy="914400"/>
          </a:xfrm>
          <a:custGeom>
            <a:rect b="b" l="l" r="r" t="t"/>
            <a:pathLst>
              <a:path extrusionOk="0" h="914400" w="3497579">
                <a:moveTo>
                  <a:pt x="623316" y="792371"/>
                </a:moveTo>
                <a:lnTo>
                  <a:pt x="623316" y="620268"/>
                </a:lnTo>
                <a:lnTo>
                  <a:pt x="0" y="842772"/>
                </a:lnTo>
                <a:lnTo>
                  <a:pt x="623316" y="792371"/>
                </a:lnTo>
                <a:close/>
              </a:path>
              <a:path extrusionOk="0" h="914400" w="3497579">
                <a:moveTo>
                  <a:pt x="3497580" y="457200"/>
                </a:moveTo>
                <a:lnTo>
                  <a:pt x="3495961" y="435638"/>
                </a:lnTo>
                <a:lnTo>
                  <a:pt x="3491151" y="414338"/>
                </a:lnTo>
                <a:lnTo>
                  <a:pt x="3472248" y="372605"/>
                </a:lnTo>
                <a:lnTo>
                  <a:pt x="3441444" y="332176"/>
                </a:lnTo>
                <a:lnTo>
                  <a:pt x="3399311" y="293225"/>
                </a:lnTo>
                <a:lnTo>
                  <a:pt x="3346424" y="255925"/>
                </a:lnTo>
                <a:lnTo>
                  <a:pt x="3283355" y="220451"/>
                </a:lnTo>
                <a:lnTo>
                  <a:pt x="3248181" y="203452"/>
                </a:lnTo>
                <a:lnTo>
                  <a:pt x="3210677" y="186976"/>
                </a:lnTo>
                <a:lnTo>
                  <a:pt x="3170915" y="171043"/>
                </a:lnTo>
                <a:lnTo>
                  <a:pt x="3128965" y="155675"/>
                </a:lnTo>
                <a:lnTo>
                  <a:pt x="3084900" y="140894"/>
                </a:lnTo>
                <a:lnTo>
                  <a:pt x="3038791" y="126722"/>
                </a:lnTo>
                <a:lnTo>
                  <a:pt x="2990710" y="113180"/>
                </a:lnTo>
                <a:lnTo>
                  <a:pt x="2940729" y="100290"/>
                </a:lnTo>
                <a:lnTo>
                  <a:pt x="2888918" y="88075"/>
                </a:lnTo>
                <a:lnTo>
                  <a:pt x="2835351" y="76554"/>
                </a:lnTo>
                <a:lnTo>
                  <a:pt x="2780098" y="65752"/>
                </a:lnTo>
                <a:lnTo>
                  <a:pt x="2723231" y="55688"/>
                </a:lnTo>
                <a:lnTo>
                  <a:pt x="2664822" y="46386"/>
                </a:lnTo>
                <a:lnTo>
                  <a:pt x="2604943" y="37866"/>
                </a:lnTo>
                <a:lnTo>
                  <a:pt x="2543665" y="30151"/>
                </a:lnTo>
                <a:lnTo>
                  <a:pt x="2481059" y="23262"/>
                </a:lnTo>
                <a:lnTo>
                  <a:pt x="2417198" y="17221"/>
                </a:lnTo>
                <a:lnTo>
                  <a:pt x="2352154" y="12049"/>
                </a:lnTo>
                <a:lnTo>
                  <a:pt x="2285997" y="7769"/>
                </a:lnTo>
                <a:lnTo>
                  <a:pt x="2218799" y="4403"/>
                </a:lnTo>
                <a:lnTo>
                  <a:pt x="2150633" y="1971"/>
                </a:lnTo>
                <a:lnTo>
                  <a:pt x="2081569" y="496"/>
                </a:lnTo>
                <a:lnTo>
                  <a:pt x="2011680" y="0"/>
                </a:lnTo>
                <a:lnTo>
                  <a:pt x="1941667" y="496"/>
                </a:lnTo>
                <a:lnTo>
                  <a:pt x="1872494" y="1971"/>
                </a:lnTo>
                <a:lnTo>
                  <a:pt x="1804233" y="4403"/>
                </a:lnTo>
                <a:lnTo>
                  <a:pt x="1736953" y="7769"/>
                </a:lnTo>
                <a:lnTo>
                  <a:pt x="1670726" y="12049"/>
                </a:lnTo>
                <a:lnTo>
                  <a:pt x="1605623" y="17221"/>
                </a:lnTo>
                <a:lnTo>
                  <a:pt x="1541715" y="23262"/>
                </a:lnTo>
                <a:lnTo>
                  <a:pt x="1479072" y="30151"/>
                </a:lnTo>
                <a:lnTo>
                  <a:pt x="1417767" y="37866"/>
                </a:lnTo>
                <a:lnTo>
                  <a:pt x="1357870" y="46386"/>
                </a:lnTo>
                <a:lnTo>
                  <a:pt x="1299452" y="55688"/>
                </a:lnTo>
                <a:lnTo>
                  <a:pt x="1242584" y="65752"/>
                </a:lnTo>
                <a:lnTo>
                  <a:pt x="1187337" y="76554"/>
                </a:lnTo>
                <a:lnTo>
                  <a:pt x="1133782" y="88075"/>
                </a:lnTo>
                <a:lnTo>
                  <a:pt x="1081991" y="100290"/>
                </a:lnTo>
                <a:lnTo>
                  <a:pt x="1032033" y="113180"/>
                </a:lnTo>
                <a:lnTo>
                  <a:pt x="983981" y="126722"/>
                </a:lnTo>
                <a:lnTo>
                  <a:pt x="937904" y="140894"/>
                </a:lnTo>
                <a:lnTo>
                  <a:pt x="893875" y="155675"/>
                </a:lnTo>
                <a:lnTo>
                  <a:pt x="851964" y="171043"/>
                </a:lnTo>
                <a:lnTo>
                  <a:pt x="812243" y="186976"/>
                </a:lnTo>
                <a:lnTo>
                  <a:pt x="774781" y="203452"/>
                </a:lnTo>
                <a:lnTo>
                  <a:pt x="739651" y="220451"/>
                </a:lnTo>
                <a:lnTo>
                  <a:pt x="676669" y="255925"/>
                </a:lnTo>
                <a:lnTo>
                  <a:pt x="623864" y="293225"/>
                </a:lnTo>
                <a:lnTo>
                  <a:pt x="581804" y="332176"/>
                </a:lnTo>
                <a:lnTo>
                  <a:pt x="551058" y="372605"/>
                </a:lnTo>
                <a:lnTo>
                  <a:pt x="532194" y="414338"/>
                </a:lnTo>
                <a:lnTo>
                  <a:pt x="525780" y="457200"/>
                </a:lnTo>
                <a:lnTo>
                  <a:pt x="532018" y="499181"/>
                </a:lnTo>
                <a:lnTo>
                  <a:pt x="550545" y="540448"/>
                </a:lnTo>
                <a:lnTo>
                  <a:pt x="581072" y="580858"/>
                </a:lnTo>
                <a:lnTo>
                  <a:pt x="623316" y="620268"/>
                </a:lnTo>
                <a:lnTo>
                  <a:pt x="623316" y="792371"/>
                </a:lnTo>
                <a:lnTo>
                  <a:pt x="923544" y="768096"/>
                </a:lnTo>
                <a:lnTo>
                  <a:pt x="962671" y="780526"/>
                </a:lnTo>
                <a:lnTo>
                  <a:pt x="1003126" y="792457"/>
                </a:lnTo>
                <a:lnTo>
                  <a:pt x="1044857" y="803881"/>
                </a:lnTo>
                <a:lnTo>
                  <a:pt x="1087813" y="814791"/>
                </a:lnTo>
                <a:lnTo>
                  <a:pt x="1131941" y="825179"/>
                </a:lnTo>
                <a:lnTo>
                  <a:pt x="1177192" y="835037"/>
                </a:lnTo>
                <a:lnTo>
                  <a:pt x="1223512" y="844358"/>
                </a:lnTo>
                <a:lnTo>
                  <a:pt x="1270851" y="853133"/>
                </a:lnTo>
                <a:lnTo>
                  <a:pt x="1319156" y="861355"/>
                </a:lnTo>
                <a:lnTo>
                  <a:pt x="1368378" y="869016"/>
                </a:lnTo>
                <a:lnTo>
                  <a:pt x="1418463" y="876109"/>
                </a:lnTo>
                <a:lnTo>
                  <a:pt x="1469360" y="882626"/>
                </a:lnTo>
                <a:lnTo>
                  <a:pt x="1521018" y="888558"/>
                </a:lnTo>
                <a:lnTo>
                  <a:pt x="1573386" y="893899"/>
                </a:lnTo>
                <a:lnTo>
                  <a:pt x="1626411" y="898641"/>
                </a:lnTo>
                <a:lnTo>
                  <a:pt x="1680043" y="902775"/>
                </a:lnTo>
                <a:lnTo>
                  <a:pt x="1734229" y="906295"/>
                </a:lnTo>
                <a:lnTo>
                  <a:pt x="1788919" y="909192"/>
                </a:lnTo>
                <a:lnTo>
                  <a:pt x="1844060" y="911459"/>
                </a:lnTo>
                <a:lnTo>
                  <a:pt x="1899602" y="913087"/>
                </a:lnTo>
                <a:lnTo>
                  <a:pt x="1955492" y="914070"/>
                </a:lnTo>
                <a:lnTo>
                  <a:pt x="2011680" y="914400"/>
                </a:lnTo>
                <a:lnTo>
                  <a:pt x="2081569" y="913903"/>
                </a:lnTo>
                <a:lnTo>
                  <a:pt x="2150633" y="912428"/>
                </a:lnTo>
                <a:lnTo>
                  <a:pt x="2218799" y="909996"/>
                </a:lnTo>
                <a:lnTo>
                  <a:pt x="2285997" y="906630"/>
                </a:lnTo>
                <a:lnTo>
                  <a:pt x="2352154" y="902350"/>
                </a:lnTo>
                <a:lnTo>
                  <a:pt x="2417198" y="897178"/>
                </a:lnTo>
                <a:lnTo>
                  <a:pt x="2481059" y="891137"/>
                </a:lnTo>
                <a:lnTo>
                  <a:pt x="2543665" y="884248"/>
                </a:lnTo>
                <a:lnTo>
                  <a:pt x="2604943" y="876533"/>
                </a:lnTo>
                <a:lnTo>
                  <a:pt x="2664822" y="868013"/>
                </a:lnTo>
                <a:lnTo>
                  <a:pt x="2723231" y="858711"/>
                </a:lnTo>
                <a:lnTo>
                  <a:pt x="2780098" y="848647"/>
                </a:lnTo>
                <a:lnTo>
                  <a:pt x="2835351" y="837845"/>
                </a:lnTo>
                <a:lnTo>
                  <a:pt x="2888918" y="826325"/>
                </a:lnTo>
                <a:lnTo>
                  <a:pt x="2940729" y="814109"/>
                </a:lnTo>
                <a:lnTo>
                  <a:pt x="2990710" y="801219"/>
                </a:lnTo>
                <a:lnTo>
                  <a:pt x="3038791" y="787677"/>
                </a:lnTo>
                <a:lnTo>
                  <a:pt x="3084900" y="773505"/>
                </a:lnTo>
                <a:lnTo>
                  <a:pt x="3128965" y="758724"/>
                </a:lnTo>
                <a:lnTo>
                  <a:pt x="3170915" y="743356"/>
                </a:lnTo>
                <a:lnTo>
                  <a:pt x="3210677" y="727423"/>
                </a:lnTo>
                <a:lnTo>
                  <a:pt x="3248181" y="710947"/>
                </a:lnTo>
                <a:lnTo>
                  <a:pt x="3283355" y="693948"/>
                </a:lnTo>
                <a:lnTo>
                  <a:pt x="3346424" y="658474"/>
                </a:lnTo>
                <a:lnTo>
                  <a:pt x="3399311" y="621174"/>
                </a:lnTo>
                <a:lnTo>
                  <a:pt x="3441444" y="582223"/>
                </a:lnTo>
                <a:lnTo>
                  <a:pt x="3472248" y="541794"/>
                </a:lnTo>
                <a:lnTo>
                  <a:pt x="3491151" y="500061"/>
                </a:lnTo>
                <a:lnTo>
                  <a:pt x="3495961" y="478761"/>
                </a:lnTo>
                <a:lnTo>
                  <a:pt x="3497580" y="457200"/>
                </a:lnTo>
                <a:close/>
              </a:path>
            </a:pathLst>
          </a:custGeom>
          <a:solidFill>
            <a:srgbClr val="FBDF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67"/>
          <p:cNvSpPr/>
          <p:nvPr/>
        </p:nvSpPr>
        <p:spPr>
          <a:xfrm>
            <a:off x="5036820" y="5334000"/>
            <a:ext cx="3497579" cy="914400"/>
          </a:xfrm>
          <a:custGeom>
            <a:rect b="b" l="l" r="r" t="t"/>
            <a:pathLst>
              <a:path extrusionOk="0" h="914400" w="3497579">
                <a:moveTo>
                  <a:pt x="623315" y="620267"/>
                </a:moveTo>
                <a:lnTo>
                  <a:pt x="581072" y="580858"/>
                </a:lnTo>
                <a:lnTo>
                  <a:pt x="550544" y="540448"/>
                </a:lnTo>
                <a:lnTo>
                  <a:pt x="532018" y="499181"/>
                </a:lnTo>
                <a:lnTo>
                  <a:pt x="525779" y="457199"/>
                </a:lnTo>
                <a:lnTo>
                  <a:pt x="527395" y="435638"/>
                </a:lnTo>
                <a:lnTo>
                  <a:pt x="540105" y="393319"/>
                </a:lnTo>
                <a:lnTo>
                  <a:pt x="564981" y="352217"/>
                </a:lnTo>
                <a:lnTo>
                  <a:pt x="601455" y="312505"/>
                </a:lnTo>
                <a:lnTo>
                  <a:pt x="648959" y="274357"/>
                </a:lnTo>
                <a:lnTo>
                  <a:pt x="706923" y="237949"/>
                </a:lnTo>
                <a:lnTo>
                  <a:pt x="774781" y="203452"/>
                </a:lnTo>
                <a:lnTo>
                  <a:pt x="812243" y="186976"/>
                </a:lnTo>
                <a:lnTo>
                  <a:pt x="851964" y="171043"/>
                </a:lnTo>
                <a:lnTo>
                  <a:pt x="893875" y="155675"/>
                </a:lnTo>
                <a:lnTo>
                  <a:pt x="937904" y="140894"/>
                </a:lnTo>
                <a:lnTo>
                  <a:pt x="983981" y="126722"/>
                </a:lnTo>
                <a:lnTo>
                  <a:pt x="1032033" y="113180"/>
                </a:lnTo>
                <a:lnTo>
                  <a:pt x="1081991" y="100290"/>
                </a:lnTo>
                <a:lnTo>
                  <a:pt x="1133782" y="88075"/>
                </a:lnTo>
                <a:lnTo>
                  <a:pt x="1187337" y="76554"/>
                </a:lnTo>
                <a:lnTo>
                  <a:pt x="1242584" y="65752"/>
                </a:lnTo>
                <a:lnTo>
                  <a:pt x="1299452" y="55688"/>
                </a:lnTo>
                <a:lnTo>
                  <a:pt x="1357870" y="46386"/>
                </a:lnTo>
                <a:lnTo>
                  <a:pt x="1417767" y="37866"/>
                </a:lnTo>
                <a:lnTo>
                  <a:pt x="1479072" y="30151"/>
                </a:lnTo>
                <a:lnTo>
                  <a:pt x="1541714" y="23262"/>
                </a:lnTo>
                <a:lnTo>
                  <a:pt x="1605623" y="17221"/>
                </a:lnTo>
                <a:lnTo>
                  <a:pt x="1670726" y="12049"/>
                </a:lnTo>
                <a:lnTo>
                  <a:pt x="1736953" y="7769"/>
                </a:lnTo>
                <a:lnTo>
                  <a:pt x="1804232" y="4403"/>
                </a:lnTo>
                <a:lnTo>
                  <a:pt x="1872494" y="1971"/>
                </a:lnTo>
                <a:lnTo>
                  <a:pt x="1941667" y="496"/>
                </a:lnTo>
                <a:lnTo>
                  <a:pt x="2011679" y="0"/>
                </a:lnTo>
                <a:lnTo>
                  <a:pt x="2081569" y="496"/>
                </a:lnTo>
                <a:lnTo>
                  <a:pt x="2150632" y="1971"/>
                </a:lnTo>
                <a:lnTo>
                  <a:pt x="2218799" y="4403"/>
                </a:lnTo>
                <a:lnTo>
                  <a:pt x="2285996" y="7769"/>
                </a:lnTo>
                <a:lnTo>
                  <a:pt x="2352153" y="12049"/>
                </a:lnTo>
                <a:lnTo>
                  <a:pt x="2417198" y="17221"/>
                </a:lnTo>
                <a:lnTo>
                  <a:pt x="2481059" y="23262"/>
                </a:lnTo>
                <a:lnTo>
                  <a:pt x="2543665" y="30151"/>
                </a:lnTo>
                <a:lnTo>
                  <a:pt x="2604943" y="37866"/>
                </a:lnTo>
                <a:lnTo>
                  <a:pt x="2664822" y="46386"/>
                </a:lnTo>
                <a:lnTo>
                  <a:pt x="2723231" y="55688"/>
                </a:lnTo>
                <a:lnTo>
                  <a:pt x="2780098" y="65752"/>
                </a:lnTo>
                <a:lnTo>
                  <a:pt x="2835351" y="76554"/>
                </a:lnTo>
                <a:lnTo>
                  <a:pt x="2888918" y="88075"/>
                </a:lnTo>
                <a:lnTo>
                  <a:pt x="2940728" y="100290"/>
                </a:lnTo>
                <a:lnTo>
                  <a:pt x="2990710" y="113180"/>
                </a:lnTo>
                <a:lnTo>
                  <a:pt x="3038791" y="126722"/>
                </a:lnTo>
                <a:lnTo>
                  <a:pt x="3084900" y="140894"/>
                </a:lnTo>
                <a:lnTo>
                  <a:pt x="3128965" y="155675"/>
                </a:lnTo>
                <a:lnTo>
                  <a:pt x="3170915" y="171043"/>
                </a:lnTo>
                <a:lnTo>
                  <a:pt x="3210677" y="186976"/>
                </a:lnTo>
                <a:lnTo>
                  <a:pt x="3248181" y="203452"/>
                </a:lnTo>
                <a:lnTo>
                  <a:pt x="3283355" y="220451"/>
                </a:lnTo>
                <a:lnTo>
                  <a:pt x="3346424" y="255925"/>
                </a:lnTo>
                <a:lnTo>
                  <a:pt x="3399311" y="293225"/>
                </a:lnTo>
                <a:lnTo>
                  <a:pt x="3441443" y="332176"/>
                </a:lnTo>
                <a:lnTo>
                  <a:pt x="3472248" y="372605"/>
                </a:lnTo>
                <a:lnTo>
                  <a:pt x="3491151" y="414338"/>
                </a:lnTo>
                <a:lnTo>
                  <a:pt x="3497579" y="457199"/>
                </a:lnTo>
                <a:lnTo>
                  <a:pt x="3495960" y="478761"/>
                </a:lnTo>
                <a:lnTo>
                  <a:pt x="3483223" y="521080"/>
                </a:lnTo>
                <a:lnTo>
                  <a:pt x="3458298" y="562182"/>
                </a:lnTo>
                <a:lnTo>
                  <a:pt x="3421757" y="601894"/>
                </a:lnTo>
                <a:lnTo>
                  <a:pt x="3374176" y="640042"/>
                </a:lnTo>
                <a:lnTo>
                  <a:pt x="3316126" y="676450"/>
                </a:lnTo>
                <a:lnTo>
                  <a:pt x="3248181" y="710946"/>
                </a:lnTo>
                <a:lnTo>
                  <a:pt x="3210677" y="727423"/>
                </a:lnTo>
                <a:lnTo>
                  <a:pt x="3170915" y="743356"/>
                </a:lnTo>
                <a:lnTo>
                  <a:pt x="3128965" y="758724"/>
                </a:lnTo>
                <a:lnTo>
                  <a:pt x="3084900" y="773505"/>
                </a:lnTo>
                <a:lnTo>
                  <a:pt x="3038791" y="787677"/>
                </a:lnTo>
                <a:lnTo>
                  <a:pt x="2990710" y="801219"/>
                </a:lnTo>
                <a:lnTo>
                  <a:pt x="2940728" y="814109"/>
                </a:lnTo>
                <a:lnTo>
                  <a:pt x="2888918" y="826324"/>
                </a:lnTo>
                <a:lnTo>
                  <a:pt x="2835351" y="837845"/>
                </a:lnTo>
                <a:lnTo>
                  <a:pt x="2780098" y="848647"/>
                </a:lnTo>
                <a:lnTo>
                  <a:pt x="2723231" y="858711"/>
                </a:lnTo>
                <a:lnTo>
                  <a:pt x="2664822" y="868013"/>
                </a:lnTo>
                <a:lnTo>
                  <a:pt x="2604943" y="876533"/>
                </a:lnTo>
                <a:lnTo>
                  <a:pt x="2543665" y="884248"/>
                </a:lnTo>
                <a:lnTo>
                  <a:pt x="2481059" y="891137"/>
                </a:lnTo>
                <a:lnTo>
                  <a:pt x="2417198" y="897178"/>
                </a:lnTo>
                <a:lnTo>
                  <a:pt x="2352153" y="902350"/>
                </a:lnTo>
                <a:lnTo>
                  <a:pt x="2285996" y="906630"/>
                </a:lnTo>
                <a:lnTo>
                  <a:pt x="2218799" y="909996"/>
                </a:lnTo>
                <a:lnTo>
                  <a:pt x="2150632" y="912428"/>
                </a:lnTo>
                <a:lnTo>
                  <a:pt x="2081569" y="913903"/>
                </a:lnTo>
                <a:lnTo>
                  <a:pt x="2011679" y="914399"/>
                </a:lnTo>
                <a:lnTo>
                  <a:pt x="1955492" y="914070"/>
                </a:lnTo>
                <a:lnTo>
                  <a:pt x="1899602" y="913087"/>
                </a:lnTo>
                <a:lnTo>
                  <a:pt x="1844060" y="911459"/>
                </a:lnTo>
                <a:lnTo>
                  <a:pt x="1788919" y="909192"/>
                </a:lnTo>
                <a:lnTo>
                  <a:pt x="1734229" y="906295"/>
                </a:lnTo>
                <a:lnTo>
                  <a:pt x="1680043" y="902775"/>
                </a:lnTo>
                <a:lnTo>
                  <a:pt x="1626411" y="898641"/>
                </a:lnTo>
                <a:lnTo>
                  <a:pt x="1573386" y="893899"/>
                </a:lnTo>
                <a:lnTo>
                  <a:pt x="1521018" y="888558"/>
                </a:lnTo>
                <a:lnTo>
                  <a:pt x="1469360" y="882626"/>
                </a:lnTo>
                <a:lnTo>
                  <a:pt x="1418462" y="876109"/>
                </a:lnTo>
                <a:lnTo>
                  <a:pt x="1368377" y="869016"/>
                </a:lnTo>
                <a:lnTo>
                  <a:pt x="1319156" y="861355"/>
                </a:lnTo>
                <a:lnTo>
                  <a:pt x="1270851" y="853133"/>
                </a:lnTo>
                <a:lnTo>
                  <a:pt x="1223512" y="844357"/>
                </a:lnTo>
                <a:lnTo>
                  <a:pt x="1177192" y="835037"/>
                </a:lnTo>
                <a:lnTo>
                  <a:pt x="1131941" y="825179"/>
                </a:lnTo>
                <a:lnTo>
                  <a:pt x="1087813" y="814791"/>
                </a:lnTo>
                <a:lnTo>
                  <a:pt x="1044857" y="803881"/>
                </a:lnTo>
                <a:lnTo>
                  <a:pt x="1003126" y="792457"/>
                </a:lnTo>
                <a:lnTo>
                  <a:pt x="962671" y="780526"/>
                </a:lnTo>
                <a:lnTo>
                  <a:pt x="923543" y="768095"/>
                </a:lnTo>
                <a:lnTo>
                  <a:pt x="0" y="842771"/>
                </a:lnTo>
                <a:lnTo>
                  <a:pt x="623315" y="620267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67"/>
          <p:cNvSpPr txBox="1"/>
          <p:nvPr/>
        </p:nvSpPr>
        <p:spPr>
          <a:xfrm>
            <a:off x="6083802" y="5485889"/>
            <a:ext cx="194500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43815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Lấy giá trị phần tử  chỉ số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 con trỏ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67"/>
          <p:cNvSpPr/>
          <p:nvPr/>
        </p:nvSpPr>
        <p:spPr>
          <a:xfrm>
            <a:off x="4503420" y="4038600"/>
            <a:ext cx="3954779" cy="914400"/>
          </a:xfrm>
          <a:custGeom>
            <a:rect b="b" l="l" r="r" t="t"/>
            <a:pathLst>
              <a:path extrusionOk="0" h="914400" w="3954779">
                <a:moveTo>
                  <a:pt x="3954780" y="457200"/>
                </a:moveTo>
                <a:lnTo>
                  <a:pt x="3953161" y="435638"/>
                </a:lnTo>
                <a:lnTo>
                  <a:pt x="3948351" y="414338"/>
                </a:lnTo>
                <a:lnTo>
                  <a:pt x="3929448" y="372605"/>
                </a:lnTo>
                <a:lnTo>
                  <a:pt x="3898644" y="332176"/>
                </a:lnTo>
                <a:lnTo>
                  <a:pt x="3856511" y="293225"/>
                </a:lnTo>
                <a:lnTo>
                  <a:pt x="3803624" y="255925"/>
                </a:lnTo>
                <a:lnTo>
                  <a:pt x="3740555" y="220451"/>
                </a:lnTo>
                <a:lnTo>
                  <a:pt x="3705381" y="203452"/>
                </a:lnTo>
                <a:lnTo>
                  <a:pt x="3667877" y="186976"/>
                </a:lnTo>
                <a:lnTo>
                  <a:pt x="3628115" y="171043"/>
                </a:lnTo>
                <a:lnTo>
                  <a:pt x="3586165" y="155675"/>
                </a:lnTo>
                <a:lnTo>
                  <a:pt x="3542100" y="140894"/>
                </a:lnTo>
                <a:lnTo>
                  <a:pt x="3495991" y="126722"/>
                </a:lnTo>
                <a:lnTo>
                  <a:pt x="3447910" y="113180"/>
                </a:lnTo>
                <a:lnTo>
                  <a:pt x="3397929" y="100290"/>
                </a:lnTo>
                <a:lnTo>
                  <a:pt x="3346118" y="88075"/>
                </a:lnTo>
                <a:lnTo>
                  <a:pt x="3292551" y="76554"/>
                </a:lnTo>
                <a:lnTo>
                  <a:pt x="3237298" y="65752"/>
                </a:lnTo>
                <a:lnTo>
                  <a:pt x="3180431" y="55688"/>
                </a:lnTo>
                <a:lnTo>
                  <a:pt x="3122022" y="46386"/>
                </a:lnTo>
                <a:lnTo>
                  <a:pt x="3062143" y="37866"/>
                </a:lnTo>
                <a:lnTo>
                  <a:pt x="3000865" y="30151"/>
                </a:lnTo>
                <a:lnTo>
                  <a:pt x="2938259" y="23262"/>
                </a:lnTo>
                <a:lnTo>
                  <a:pt x="2874398" y="17221"/>
                </a:lnTo>
                <a:lnTo>
                  <a:pt x="2809354" y="12049"/>
                </a:lnTo>
                <a:lnTo>
                  <a:pt x="2743197" y="7769"/>
                </a:lnTo>
                <a:lnTo>
                  <a:pt x="2675999" y="4403"/>
                </a:lnTo>
                <a:lnTo>
                  <a:pt x="2607833" y="1971"/>
                </a:lnTo>
                <a:lnTo>
                  <a:pt x="2538769" y="496"/>
                </a:lnTo>
                <a:lnTo>
                  <a:pt x="2468880" y="0"/>
                </a:lnTo>
                <a:lnTo>
                  <a:pt x="2407441" y="386"/>
                </a:lnTo>
                <a:lnTo>
                  <a:pt x="2346442" y="1540"/>
                </a:lnTo>
                <a:lnTo>
                  <a:pt x="2285945" y="3449"/>
                </a:lnTo>
                <a:lnTo>
                  <a:pt x="2226015" y="6102"/>
                </a:lnTo>
                <a:lnTo>
                  <a:pt x="2166713" y="9488"/>
                </a:lnTo>
                <a:lnTo>
                  <a:pt x="2108103" y="13596"/>
                </a:lnTo>
                <a:lnTo>
                  <a:pt x="2050249" y="18415"/>
                </a:lnTo>
                <a:lnTo>
                  <a:pt x="1993214" y="23934"/>
                </a:lnTo>
                <a:lnTo>
                  <a:pt x="1936272" y="30239"/>
                </a:lnTo>
                <a:lnTo>
                  <a:pt x="1881851" y="37025"/>
                </a:lnTo>
                <a:lnTo>
                  <a:pt x="1827650" y="44576"/>
                </a:lnTo>
                <a:lnTo>
                  <a:pt x="1774521" y="52781"/>
                </a:lnTo>
                <a:lnTo>
                  <a:pt x="1722526" y="61631"/>
                </a:lnTo>
                <a:lnTo>
                  <a:pt x="1671729" y="71113"/>
                </a:lnTo>
                <a:lnTo>
                  <a:pt x="1622192" y="81217"/>
                </a:lnTo>
                <a:lnTo>
                  <a:pt x="1573979" y="91931"/>
                </a:lnTo>
                <a:lnTo>
                  <a:pt x="1527154" y="103245"/>
                </a:lnTo>
                <a:lnTo>
                  <a:pt x="1481779" y="115146"/>
                </a:lnTo>
                <a:lnTo>
                  <a:pt x="1437918" y="127625"/>
                </a:lnTo>
                <a:lnTo>
                  <a:pt x="1395633" y="140669"/>
                </a:lnTo>
                <a:lnTo>
                  <a:pt x="1354988" y="154268"/>
                </a:lnTo>
                <a:lnTo>
                  <a:pt x="1316046" y="168411"/>
                </a:lnTo>
                <a:lnTo>
                  <a:pt x="1278871" y="183086"/>
                </a:lnTo>
                <a:lnTo>
                  <a:pt x="1243525" y="198283"/>
                </a:lnTo>
                <a:lnTo>
                  <a:pt x="1178574" y="230194"/>
                </a:lnTo>
                <a:lnTo>
                  <a:pt x="1149096" y="246888"/>
                </a:lnTo>
                <a:lnTo>
                  <a:pt x="0" y="233172"/>
                </a:lnTo>
                <a:lnTo>
                  <a:pt x="989076" y="414528"/>
                </a:lnTo>
                <a:lnTo>
                  <a:pt x="989076" y="498648"/>
                </a:lnTo>
                <a:lnTo>
                  <a:pt x="989394" y="500061"/>
                </a:lnTo>
                <a:lnTo>
                  <a:pt x="1008258" y="541794"/>
                </a:lnTo>
                <a:lnTo>
                  <a:pt x="1039004" y="582223"/>
                </a:lnTo>
                <a:lnTo>
                  <a:pt x="1081064" y="621174"/>
                </a:lnTo>
                <a:lnTo>
                  <a:pt x="1133869" y="658474"/>
                </a:lnTo>
                <a:lnTo>
                  <a:pt x="1196851" y="693948"/>
                </a:lnTo>
                <a:lnTo>
                  <a:pt x="1231981" y="710947"/>
                </a:lnTo>
                <a:lnTo>
                  <a:pt x="1269443" y="727423"/>
                </a:lnTo>
                <a:lnTo>
                  <a:pt x="1309164" y="743356"/>
                </a:lnTo>
                <a:lnTo>
                  <a:pt x="1351075" y="758724"/>
                </a:lnTo>
                <a:lnTo>
                  <a:pt x="1395104" y="773505"/>
                </a:lnTo>
                <a:lnTo>
                  <a:pt x="1441181" y="787677"/>
                </a:lnTo>
                <a:lnTo>
                  <a:pt x="1489233" y="801219"/>
                </a:lnTo>
                <a:lnTo>
                  <a:pt x="1539191" y="814109"/>
                </a:lnTo>
                <a:lnTo>
                  <a:pt x="1590982" y="826325"/>
                </a:lnTo>
                <a:lnTo>
                  <a:pt x="1644537" y="837845"/>
                </a:lnTo>
                <a:lnTo>
                  <a:pt x="1699784" y="848647"/>
                </a:lnTo>
                <a:lnTo>
                  <a:pt x="1756652" y="858711"/>
                </a:lnTo>
                <a:lnTo>
                  <a:pt x="1815070" y="868013"/>
                </a:lnTo>
                <a:lnTo>
                  <a:pt x="1874967" y="876533"/>
                </a:lnTo>
                <a:lnTo>
                  <a:pt x="1937060" y="884335"/>
                </a:lnTo>
                <a:lnTo>
                  <a:pt x="1998915" y="891137"/>
                </a:lnTo>
                <a:lnTo>
                  <a:pt x="2062823" y="897178"/>
                </a:lnTo>
                <a:lnTo>
                  <a:pt x="2127926" y="902350"/>
                </a:lnTo>
                <a:lnTo>
                  <a:pt x="2194153" y="906630"/>
                </a:lnTo>
                <a:lnTo>
                  <a:pt x="2261433" y="909996"/>
                </a:lnTo>
                <a:lnTo>
                  <a:pt x="2329694" y="912428"/>
                </a:lnTo>
                <a:lnTo>
                  <a:pt x="2398867" y="913903"/>
                </a:lnTo>
                <a:lnTo>
                  <a:pt x="2468880" y="914400"/>
                </a:lnTo>
                <a:lnTo>
                  <a:pt x="2538769" y="913903"/>
                </a:lnTo>
                <a:lnTo>
                  <a:pt x="2607833" y="912428"/>
                </a:lnTo>
                <a:lnTo>
                  <a:pt x="2675999" y="909996"/>
                </a:lnTo>
                <a:lnTo>
                  <a:pt x="2743197" y="906630"/>
                </a:lnTo>
                <a:lnTo>
                  <a:pt x="2809354" y="902350"/>
                </a:lnTo>
                <a:lnTo>
                  <a:pt x="2874398" y="897178"/>
                </a:lnTo>
                <a:lnTo>
                  <a:pt x="2938259" y="891137"/>
                </a:lnTo>
                <a:lnTo>
                  <a:pt x="3000865" y="884248"/>
                </a:lnTo>
                <a:lnTo>
                  <a:pt x="3062143" y="876533"/>
                </a:lnTo>
                <a:lnTo>
                  <a:pt x="3122022" y="868013"/>
                </a:lnTo>
                <a:lnTo>
                  <a:pt x="3180431" y="858711"/>
                </a:lnTo>
                <a:lnTo>
                  <a:pt x="3237298" y="848647"/>
                </a:lnTo>
                <a:lnTo>
                  <a:pt x="3292551" y="837845"/>
                </a:lnTo>
                <a:lnTo>
                  <a:pt x="3346118" y="826325"/>
                </a:lnTo>
                <a:lnTo>
                  <a:pt x="3397929" y="814109"/>
                </a:lnTo>
                <a:lnTo>
                  <a:pt x="3447910" y="801219"/>
                </a:lnTo>
                <a:lnTo>
                  <a:pt x="3495991" y="787677"/>
                </a:lnTo>
                <a:lnTo>
                  <a:pt x="3542100" y="773505"/>
                </a:lnTo>
                <a:lnTo>
                  <a:pt x="3586165" y="758724"/>
                </a:lnTo>
                <a:lnTo>
                  <a:pt x="3628115" y="743356"/>
                </a:lnTo>
                <a:lnTo>
                  <a:pt x="3667877" y="727423"/>
                </a:lnTo>
                <a:lnTo>
                  <a:pt x="3705381" y="710947"/>
                </a:lnTo>
                <a:lnTo>
                  <a:pt x="3740555" y="693948"/>
                </a:lnTo>
                <a:lnTo>
                  <a:pt x="3803624" y="658474"/>
                </a:lnTo>
                <a:lnTo>
                  <a:pt x="3856511" y="621174"/>
                </a:lnTo>
                <a:lnTo>
                  <a:pt x="3898644" y="582223"/>
                </a:lnTo>
                <a:lnTo>
                  <a:pt x="3929448" y="541794"/>
                </a:lnTo>
                <a:lnTo>
                  <a:pt x="3948351" y="500061"/>
                </a:lnTo>
                <a:lnTo>
                  <a:pt x="3953161" y="478761"/>
                </a:lnTo>
                <a:lnTo>
                  <a:pt x="3954780" y="457200"/>
                </a:lnTo>
                <a:close/>
              </a:path>
              <a:path extrusionOk="0" h="914400" w="3954779">
                <a:moveTo>
                  <a:pt x="989076" y="498648"/>
                </a:moveTo>
                <a:lnTo>
                  <a:pt x="989076" y="414528"/>
                </a:lnTo>
                <a:lnTo>
                  <a:pt x="986194" y="424838"/>
                </a:lnTo>
                <a:lnTo>
                  <a:pt x="984313" y="435292"/>
                </a:lnTo>
                <a:lnTo>
                  <a:pt x="983289" y="446031"/>
                </a:lnTo>
                <a:lnTo>
                  <a:pt x="982980" y="457200"/>
                </a:lnTo>
                <a:lnTo>
                  <a:pt x="984595" y="478761"/>
                </a:lnTo>
                <a:lnTo>
                  <a:pt x="989076" y="498648"/>
                </a:lnTo>
                <a:close/>
              </a:path>
            </a:pathLst>
          </a:custGeom>
          <a:solidFill>
            <a:srgbClr val="FBDF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67"/>
          <p:cNvSpPr/>
          <p:nvPr/>
        </p:nvSpPr>
        <p:spPr>
          <a:xfrm>
            <a:off x="4503420" y="4038600"/>
            <a:ext cx="3954779" cy="914400"/>
          </a:xfrm>
          <a:custGeom>
            <a:rect b="b" l="l" r="r" t="t"/>
            <a:pathLst>
              <a:path extrusionOk="0" h="914400" w="3954779">
                <a:moveTo>
                  <a:pt x="1149095" y="246887"/>
                </a:moveTo>
                <a:lnTo>
                  <a:pt x="1210072" y="213989"/>
                </a:lnTo>
                <a:lnTo>
                  <a:pt x="1278871" y="183086"/>
                </a:lnTo>
                <a:lnTo>
                  <a:pt x="1316046" y="168411"/>
                </a:lnTo>
                <a:lnTo>
                  <a:pt x="1354988" y="154268"/>
                </a:lnTo>
                <a:lnTo>
                  <a:pt x="1395633" y="140669"/>
                </a:lnTo>
                <a:lnTo>
                  <a:pt x="1437918" y="127625"/>
                </a:lnTo>
                <a:lnTo>
                  <a:pt x="1481779" y="115146"/>
                </a:lnTo>
                <a:lnTo>
                  <a:pt x="1527154" y="103245"/>
                </a:lnTo>
                <a:lnTo>
                  <a:pt x="1573979" y="91931"/>
                </a:lnTo>
                <a:lnTo>
                  <a:pt x="1622192" y="81217"/>
                </a:lnTo>
                <a:lnTo>
                  <a:pt x="1671728" y="71113"/>
                </a:lnTo>
                <a:lnTo>
                  <a:pt x="1722526" y="61631"/>
                </a:lnTo>
                <a:lnTo>
                  <a:pt x="1774521" y="52781"/>
                </a:lnTo>
                <a:lnTo>
                  <a:pt x="1827650" y="44576"/>
                </a:lnTo>
                <a:lnTo>
                  <a:pt x="1881851" y="37025"/>
                </a:lnTo>
                <a:lnTo>
                  <a:pt x="1937060" y="30141"/>
                </a:lnTo>
                <a:lnTo>
                  <a:pt x="1993214" y="23934"/>
                </a:lnTo>
                <a:lnTo>
                  <a:pt x="2050249" y="18415"/>
                </a:lnTo>
                <a:lnTo>
                  <a:pt x="2108103" y="13596"/>
                </a:lnTo>
                <a:lnTo>
                  <a:pt x="2166713" y="9488"/>
                </a:lnTo>
                <a:lnTo>
                  <a:pt x="2226014" y="6102"/>
                </a:lnTo>
                <a:lnTo>
                  <a:pt x="2285945" y="3449"/>
                </a:lnTo>
                <a:lnTo>
                  <a:pt x="2346442" y="1540"/>
                </a:lnTo>
                <a:lnTo>
                  <a:pt x="2407441" y="386"/>
                </a:lnTo>
                <a:lnTo>
                  <a:pt x="2468879" y="0"/>
                </a:lnTo>
                <a:lnTo>
                  <a:pt x="2538769" y="496"/>
                </a:lnTo>
                <a:lnTo>
                  <a:pt x="2607832" y="1971"/>
                </a:lnTo>
                <a:lnTo>
                  <a:pt x="2675999" y="4403"/>
                </a:lnTo>
                <a:lnTo>
                  <a:pt x="2743196" y="7769"/>
                </a:lnTo>
                <a:lnTo>
                  <a:pt x="2809353" y="12049"/>
                </a:lnTo>
                <a:lnTo>
                  <a:pt x="2874398" y="17221"/>
                </a:lnTo>
                <a:lnTo>
                  <a:pt x="2938259" y="23262"/>
                </a:lnTo>
                <a:lnTo>
                  <a:pt x="3000865" y="30151"/>
                </a:lnTo>
                <a:lnTo>
                  <a:pt x="3062143" y="37866"/>
                </a:lnTo>
                <a:lnTo>
                  <a:pt x="3122022" y="46386"/>
                </a:lnTo>
                <a:lnTo>
                  <a:pt x="3180431" y="55688"/>
                </a:lnTo>
                <a:lnTo>
                  <a:pt x="3237298" y="65752"/>
                </a:lnTo>
                <a:lnTo>
                  <a:pt x="3292551" y="76554"/>
                </a:lnTo>
                <a:lnTo>
                  <a:pt x="3346118" y="88075"/>
                </a:lnTo>
                <a:lnTo>
                  <a:pt x="3397928" y="100290"/>
                </a:lnTo>
                <a:lnTo>
                  <a:pt x="3447910" y="113180"/>
                </a:lnTo>
                <a:lnTo>
                  <a:pt x="3495991" y="126722"/>
                </a:lnTo>
                <a:lnTo>
                  <a:pt x="3542100" y="140894"/>
                </a:lnTo>
                <a:lnTo>
                  <a:pt x="3586165" y="155675"/>
                </a:lnTo>
                <a:lnTo>
                  <a:pt x="3628115" y="171043"/>
                </a:lnTo>
                <a:lnTo>
                  <a:pt x="3667877" y="186976"/>
                </a:lnTo>
                <a:lnTo>
                  <a:pt x="3705381" y="203452"/>
                </a:lnTo>
                <a:lnTo>
                  <a:pt x="3740555" y="220451"/>
                </a:lnTo>
                <a:lnTo>
                  <a:pt x="3803623" y="255925"/>
                </a:lnTo>
                <a:lnTo>
                  <a:pt x="3856511" y="293225"/>
                </a:lnTo>
                <a:lnTo>
                  <a:pt x="3898643" y="332176"/>
                </a:lnTo>
                <a:lnTo>
                  <a:pt x="3929448" y="372605"/>
                </a:lnTo>
                <a:lnTo>
                  <a:pt x="3948351" y="414338"/>
                </a:lnTo>
                <a:lnTo>
                  <a:pt x="3954779" y="457199"/>
                </a:lnTo>
                <a:lnTo>
                  <a:pt x="3953160" y="478761"/>
                </a:lnTo>
                <a:lnTo>
                  <a:pt x="3940423" y="521080"/>
                </a:lnTo>
                <a:lnTo>
                  <a:pt x="3915498" y="562182"/>
                </a:lnTo>
                <a:lnTo>
                  <a:pt x="3878957" y="601894"/>
                </a:lnTo>
                <a:lnTo>
                  <a:pt x="3831376" y="640042"/>
                </a:lnTo>
                <a:lnTo>
                  <a:pt x="3773326" y="676450"/>
                </a:lnTo>
                <a:lnTo>
                  <a:pt x="3705381" y="710946"/>
                </a:lnTo>
                <a:lnTo>
                  <a:pt x="3667877" y="727423"/>
                </a:lnTo>
                <a:lnTo>
                  <a:pt x="3628115" y="743356"/>
                </a:lnTo>
                <a:lnTo>
                  <a:pt x="3586165" y="758724"/>
                </a:lnTo>
                <a:lnTo>
                  <a:pt x="3542100" y="773505"/>
                </a:lnTo>
                <a:lnTo>
                  <a:pt x="3495991" y="787677"/>
                </a:lnTo>
                <a:lnTo>
                  <a:pt x="3447910" y="801219"/>
                </a:lnTo>
                <a:lnTo>
                  <a:pt x="3397928" y="814109"/>
                </a:lnTo>
                <a:lnTo>
                  <a:pt x="3346118" y="826324"/>
                </a:lnTo>
                <a:lnTo>
                  <a:pt x="3292551" y="837845"/>
                </a:lnTo>
                <a:lnTo>
                  <a:pt x="3237298" y="848647"/>
                </a:lnTo>
                <a:lnTo>
                  <a:pt x="3180431" y="858711"/>
                </a:lnTo>
                <a:lnTo>
                  <a:pt x="3122022" y="868013"/>
                </a:lnTo>
                <a:lnTo>
                  <a:pt x="3062143" y="876533"/>
                </a:lnTo>
                <a:lnTo>
                  <a:pt x="3000865" y="884248"/>
                </a:lnTo>
                <a:lnTo>
                  <a:pt x="2938259" y="891137"/>
                </a:lnTo>
                <a:lnTo>
                  <a:pt x="2874398" y="897178"/>
                </a:lnTo>
                <a:lnTo>
                  <a:pt x="2809353" y="902350"/>
                </a:lnTo>
                <a:lnTo>
                  <a:pt x="2743196" y="906630"/>
                </a:lnTo>
                <a:lnTo>
                  <a:pt x="2675999" y="909996"/>
                </a:lnTo>
                <a:lnTo>
                  <a:pt x="2607832" y="912428"/>
                </a:lnTo>
                <a:lnTo>
                  <a:pt x="2538769" y="913903"/>
                </a:lnTo>
                <a:lnTo>
                  <a:pt x="2468879" y="914399"/>
                </a:lnTo>
                <a:lnTo>
                  <a:pt x="2398867" y="913903"/>
                </a:lnTo>
                <a:lnTo>
                  <a:pt x="2329694" y="912428"/>
                </a:lnTo>
                <a:lnTo>
                  <a:pt x="2261432" y="909996"/>
                </a:lnTo>
                <a:lnTo>
                  <a:pt x="2194153" y="906630"/>
                </a:lnTo>
                <a:lnTo>
                  <a:pt x="2127926" y="902350"/>
                </a:lnTo>
                <a:lnTo>
                  <a:pt x="2062823" y="897178"/>
                </a:lnTo>
                <a:lnTo>
                  <a:pt x="1998914" y="891137"/>
                </a:lnTo>
                <a:lnTo>
                  <a:pt x="1936272" y="884248"/>
                </a:lnTo>
                <a:lnTo>
                  <a:pt x="1874967" y="876533"/>
                </a:lnTo>
                <a:lnTo>
                  <a:pt x="1815070" y="868013"/>
                </a:lnTo>
                <a:lnTo>
                  <a:pt x="1756652" y="858711"/>
                </a:lnTo>
                <a:lnTo>
                  <a:pt x="1699784" y="848647"/>
                </a:lnTo>
                <a:lnTo>
                  <a:pt x="1644537" y="837845"/>
                </a:lnTo>
                <a:lnTo>
                  <a:pt x="1590982" y="826324"/>
                </a:lnTo>
                <a:lnTo>
                  <a:pt x="1539191" y="814109"/>
                </a:lnTo>
                <a:lnTo>
                  <a:pt x="1489233" y="801219"/>
                </a:lnTo>
                <a:lnTo>
                  <a:pt x="1441181" y="787677"/>
                </a:lnTo>
                <a:lnTo>
                  <a:pt x="1395104" y="773505"/>
                </a:lnTo>
                <a:lnTo>
                  <a:pt x="1351075" y="758724"/>
                </a:lnTo>
                <a:lnTo>
                  <a:pt x="1309164" y="743356"/>
                </a:lnTo>
                <a:lnTo>
                  <a:pt x="1269443" y="727423"/>
                </a:lnTo>
                <a:lnTo>
                  <a:pt x="1231981" y="710946"/>
                </a:lnTo>
                <a:lnTo>
                  <a:pt x="1196851" y="693948"/>
                </a:lnTo>
                <a:lnTo>
                  <a:pt x="1133869" y="658474"/>
                </a:lnTo>
                <a:lnTo>
                  <a:pt x="1081064" y="621174"/>
                </a:lnTo>
                <a:lnTo>
                  <a:pt x="1039004" y="582223"/>
                </a:lnTo>
                <a:lnTo>
                  <a:pt x="1008258" y="541794"/>
                </a:lnTo>
                <a:lnTo>
                  <a:pt x="989394" y="500061"/>
                </a:lnTo>
                <a:lnTo>
                  <a:pt x="982979" y="457199"/>
                </a:lnTo>
                <a:lnTo>
                  <a:pt x="983289" y="446031"/>
                </a:lnTo>
                <a:lnTo>
                  <a:pt x="984313" y="435292"/>
                </a:lnTo>
                <a:lnTo>
                  <a:pt x="986194" y="424838"/>
                </a:lnTo>
                <a:lnTo>
                  <a:pt x="989075" y="414527"/>
                </a:lnTo>
                <a:lnTo>
                  <a:pt x="0" y="233171"/>
                </a:lnTo>
                <a:lnTo>
                  <a:pt x="1149095" y="246887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67"/>
          <p:cNvSpPr txBox="1"/>
          <p:nvPr/>
        </p:nvSpPr>
        <p:spPr>
          <a:xfrm>
            <a:off x="6001509" y="4190490"/>
            <a:ext cx="195707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715" lvl="0" marL="571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Lấy địa chỉ phần tử  chỉ số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 con trỏ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67"/>
          <p:cNvSpPr/>
          <p:nvPr/>
        </p:nvSpPr>
        <p:spPr>
          <a:xfrm>
            <a:off x="1295400" y="2557931"/>
            <a:ext cx="600035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nhapMang(int *ptr, int num)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58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/>
          </a:p>
          <a:p>
            <a:pPr indent="0" lvl="0" marL="409576" marR="508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i&lt;num; i++) {  </a:t>
            </a:r>
            <a:endParaRPr/>
          </a:p>
          <a:p>
            <a:pPr indent="0" lvl="0" marL="803275" marR="508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printf(“Phan tu thu %d:”, i+1);  scanf("%d", </a:t>
            </a:r>
            <a:r>
              <a:rPr b="1" lang="en-US" sz="1800">
                <a:solidFill>
                  <a:srgbClr val="CC3200"/>
                </a:solidFill>
                <a:latin typeface="Courier New"/>
                <a:ea typeface="Courier New"/>
                <a:cs typeface="Courier New"/>
                <a:sym typeface="Courier New"/>
              </a:rPr>
              <a:t>ptr+i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4016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158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8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68"/>
          <p:cNvSpPr txBox="1"/>
          <p:nvPr>
            <p:ph type="title"/>
          </p:nvPr>
        </p:nvSpPr>
        <p:spPr>
          <a:xfrm>
            <a:off x="1442717" y="201006"/>
            <a:ext cx="8000999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>
                <a:latin typeface="Arial"/>
                <a:ea typeface="Arial"/>
                <a:cs typeface="Arial"/>
                <a:sym typeface="Arial"/>
              </a:rPr>
              <a:t>Chương trình dãy số (v2)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68"/>
          <p:cNvSpPr/>
          <p:nvPr/>
        </p:nvSpPr>
        <p:spPr>
          <a:xfrm>
            <a:off x="1295400" y="2286000"/>
            <a:ext cx="7559040" cy="3947160"/>
          </a:xfrm>
          <a:custGeom>
            <a:rect b="b" l="l" r="r" t="t"/>
            <a:pathLst>
              <a:path extrusionOk="0" h="3947160" w="7559040">
                <a:moveTo>
                  <a:pt x="0" y="0"/>
                </a:moveTo>
                <a:lnTo>
                  <a:pt x="0" y="3947159"/>
                </a:lnTo>
                <a:lnTo>
                  <a:pt x="7559039" y="3947159"/>
                </a:lnTo>
                <a:lnTo>
                  <a:pt x="755903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68"/>
          <p:cNvSpPr txBox="1"/>
          <p:nvPr/>
        </p:nvSpPr>
        <p:spPr>
          <a:xfrm>
            <a:off x="1380235" y="2297683"/>
            <a:ext cx="6578600" cy="41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65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b="1" lang="en-US" sz="1800">
                <a:solidFill>
                  <a:srgbClr val="9965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22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65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n, A[10];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2227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printf(“Nhap so phan tu trong day (n&lt;=10):");  scanf("%d",&amp;n);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22275" marR="68643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printf(“Nhap cac phan tu trong day:\n");  nhapMang(A, n);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22275" marR="1233170" rtl="0" algn="l">
              <a:lnSpc>
                <a:spcPct val="1006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printf(“Day so sau khi dao lai:\n");  inNguoc(A, n);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22275" marR="1233170" rtl="0" algn="l">
              <a:lnSpc>
                <a:spcPct val="1006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22275" marR="1233170" rtl="0" algn="l">
              <a:lnSpc>
                <a:spcPct val="1006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288" marR="1233170" rtl="0" algn="l">
              <a:lnSpc>
                <a:spcPct val="1006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22275" marR="1233170" rtl="0" algn="l">
              <a:lnSpc>
                <a:spcPct val="1006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6" name="Google Shape;876;p68"/>
          <p:cNvSpPr/>
          <p:nvPr/>
        </p:nvSpPr>
        <p:spPr>
          <a:xfrm>
            <a:off x="4122420" y="5486400"/>
            <a:ext cx="4183379" cy="1524000"/>
          </a:xfrm>
          <a:custGeom>
            <a:rect b="b" l="l" r="r" t="t"/>
            <a:pathLst>
              <a:path extrusionOk="0" h="1524000" w="4183379">
                <a:moveTo>
                  <a:pt x="4183380" y="762000"/>
                </a:moveTo>
                <a:lnTo>
                  <a:pt x="4178454" y="703848"/>
                </a:lnTo>
                <a:lnTo>
                  <a:pt x="4163915" y="646884"/>
                </a:lnTo>
                <a:lnTo>
                  <a:pt x="4140117" y="591265"/>
                </a:lnTo>
                <a:lnTo>
                  <a:pt x="4107419" y="537150"/>
                </a:lnTo>
                <a:lnTo>
                  <a:pt x="4066174" y="484696"/>
                </a:lnTo>
                <a:lnTo>
                  <a:pt x="4016740" y="434062"/>
                </a:lnTo>
                <a:lnTo>
                  <a:pt x="3959473" y="385406"/>
                </a:lnTo>
                <a:lnTo>
                  <a:pt x="3928013" y="361869"/>
                </a:lnTo>
                <a:lnTo>
                  <a:pt x="3894728" y="338886"/>
                </a:lnTo>
                <a:lnTo>
                  <a:pt x="3859663" y="316477"/>
                </a:lnTo>
                <a:lnTo>
                  <a:pt x="3822862" y="294661"/>
                </a:lnTo>
                <a:lnTo>
                  <a:pt x="3784369" y="273459"/>
                </a:lnTo>
                <a:lnTo>
                  <a:pt x="3744230" y="252890"/>
                </a:lnTo>
                <a:lnTo>
                  <a:pt x="3702489" y="232973"/>
                </a:lnTo>
                <a:lnTo>
                  <a:pt x="3659190" y="213729"/>
                </a:lnTo>
                <a:lnTo>
                  <a:pt x="3614377" y="195177"/>
                </a:lnTo>
                <a:lnTo>
                  <a:pt x="3568096" y="177337"/>
                </a:lnTo>
                <a:lnTo>
                  <a:pt x="3520390" y="160230"/>
                </a:lnTo>
                <a:lnTo>
                  <a:pt x="3471305" y="143874"/>
                </a:lnTo>
                <a:lnTo>
                  <a:pt x="3420884" y="128289"/>
                </a:lnTo>
                <a:lnTo>
                  <a:pt x="3369173" y="113496"/>
                </a:lnTo>
                <a:lnTo>
                  <a:pt x="3316215" y="99514"/>
                </a:lnTo>
                <a:lnTo>
                  <a:pt x="3262056" y="86362"/>
                </a:lnTo>
                <a:lnTo>
                  <a:pt x="3206740" y="74061"/>
                </a:lnTo>
                <a:lnTo>
                  <a:pt x="3150310" y="62631"/>
                </a:lnTo>
                <a:lnTo>
                  <a:pt x="3092813" y="52091"/>
                </a:lnTo>
                <a:lnTo>
                  <a:pt x="3034292" y="42460"/>
                </a:lnTo>
                <a:lnTo>
                  <a:pt x="2974792" y="33760"/>
                </a:lnTo>
                <a:lnTo>
                  <a:pt x="2914357" y="26009"/>
                </a:lnTo>
                <a:lnTo>
                  <a:pt x="2853031" y="19227"/>
                </a:lnTo>
                <a:lnTo>
                  <a:pt x="2790861" y="13434"/>
                </a:lnTo>
                <a:lnTo>
                  <a:pt x="2727889" y="8651"/>
                </a:lnTo>
                <a:lnTo>
                  <a:pt x="2664160" y="4895"/>
                </a:lnTo>
                <a:lnTo>
                  <a:pt x="2599719" y="2189"/>
                </a:lnTo>
                <a:lnTo>
                  <a:pt x="2534611" y="550"/>
                </a:lnTo>
                <a:lnTo>
                  <a:pt x="2468880" y="0"/>
                </a:lnTo>
                <a:lnTo>
                  <a:pt x="2412967" y="403"/>
                </a:lnTo>
                <a:lnTo>
                  <a:pt x="2357270" y="1610"/>
                </a:lnTo>
                <a:lnTo>
                  <a:pt x="2301829" y="3613"/>
                </a:lnTo>
                <a:lnTo>
                  <a:pt x="2246686" y="6406"/>
                </a:lnTo>
                <a:lnTo>
                  <a:pt x="2191882" y="9982"/>
                </a:lnTo>
                <a:lnTo>
                  <a:pt x="2137457" y="14335"/>
                </a:lnTo>
                <a:lnTo>
                  <a:pt x="2083453" y="19457"/>
                </a:lnTo>
                <a:lnTo>
                  <a:pt x="2029911" y="25343"/>
                </a:lnTo>
                <a:lnTo>
                  <a:pt x="1976872" y="31986"/>
                </a:lnTo>
                <a:lnTo>
                  <a:pt x="1924376" y="39378"/>
                </a:lnTo>
                <a:lnTo>
                  <a:pt x="1872465" y="47514"/>
                </a:lnTo>
                <a:lnTo>
                  <a:pt x="1821180" y="56388"/>
                </a:lnTo>
                <a:lnTo>
                  <a:pt x="1770561" y="65991"/>
                </a:lnTo>
                <a:lnTo>
                  <a:pt x="1720650" y="76318"/>
                </a:lnTo>
                <a:lnTo>
                  <a:pt x="1671488" y="87362"/>
                </a:lnTo>
                <a:lnTo>
                  <a:pt x="1623116" y="99116"/>
                </a:lnTo>
                <a:lnTo>
                  <a:pt x="1575575" y="111574"/>
                </a:lnTo>
                <a:lnTo>
                  <a:pt x="1528905" y="124729"/>
                </a:lnTo>
                <a:lnTo>
                  <a:pt x="1483148" y="138575"/>
                </a:lnTo>
                <a:lnTo>
                  <a:pt x="1438345" y="153105"/>
                </a:lnTo>
                <a:lnTo>
                  <a:pt x="1394537" y="168312"/>
                </a:lnTo>
                <a:lnTo>
                  <a:pt x="1351765" y="184190"/>
                </a:lnTo>
                <a:lnTo>
                  <a:pt x="1310069" y="200732"/>
                </a:lnTo>
                <a:lnTo>
                  <a:pt x="1269492" y="217932"/>
                </a:lnTo>
                <a:lnTo>
                  <a:pt x="0" y="4572"/>
                </a:lnTo>
                <a:lnTo>
                  <a:pt x="897636" y="457200"/>
                </a:lnTo>
                <a:lnTo>
                  <a:pt x="897636" y="1067135"/>
                </a:lnTo>
                <a:lnTo>
                  <a:pt x="921019" y="1089937"/>
                </a:lnTo>
                <a:lnTo>
                  <a:pt x="978286" y="1138593"/>
                </a:lnTo>
                <a:lnTo>
                  <a:pt x="1009746" y="1162130"/>
                </a:lnTo>
                <a:lnTo>
                  <a:pt x="1043031" y="1185113"/>
                </a:lnTo>
                <a:lnTo>
                  <a:pt x="1078096" y="1207522"/>
                </a:lnTo>
                <a:lnTo>
                  <a:pt x="1114897" y="1229338"/>
                </a:lnTo>
                <a:lnTo>
                  <a:pt x="1153390" y="1250540"/>
                </a:lnTo>
                <a:lnTo>
                  <a:pt x="1193529" y="1271110"/>
                </a:lnTo>
                <a:lnTo>
                  <a:pt x="1235270" y="1291026"/>
                </a:lnTo>
                <a:lnTo>
                  <a:pt x="1278570" y="1310270"/>
                </a:lnTo>
                <a:lnTo>
                  <a:pt x="1323382" y="1328822"/>
                </a:lnTo>
                <a:lnTo>
                  <a:pt x="1369663" y="1346662"/>
                </a:lnTo>
                <a:lnTo>
                  <a:pt x="1417369" y="1363769"/>
                </a:lnTo>
                <a:lnTo>
                  <a:pt x="1466454" y="1380125"/>
                </a:lnTo>
                <a:lnTo>
                  <a:pt x="1516875" y="1395710"/>
                </a:lnTo>
                <a:lnTo>
                  <a:pt x="1568586" y="1410503"/>
                </a:lnTo>
                <a:lnTo>
                  <a:pt x="1621544" y="1424485"/>
                </a:lnTo>
                <a:lnTo>
                  <a:pt x="1675703" y="1437637"/>
                </a:lnTo>
                <a:lnTo>
                  <a:pt x="1731020" y="1449938"/>
                </a:lnTo>
                <a:lnTo>
                  <a:pt x="1787449" y="1461368"/>
                </a:lnTo>
                <a:lnTo>
                  <a:pt x="1844946" y="1471908"/>
                </a:lnTo>
                <a:lnTo>
                  <a:pt x="1903467" y="1481539"/>
                </a:lnTo>
                <a:lnTo>
                  <a:pt x="1962968" y="1490239"/>
                </a:lnTo>
                <a:lnTo>
                  <a:pt x="2023403" y="1497990"/>
                </a:lnTo>
                <a:lnTo>
                  <a:pt x="2084728" y="1504772"/>
                </a:lnTo>
                <a:lnTo>
                  <a:pt x="2146899" y="1510565"/>
                </a:lnTo>
                <a:lnTo>
                  <a:pt x="2209870" y="1515348"/>
                </a:lnTo>
                <a:lnTo>
                  <a:pt x="2273599" y="1519104"/>
                </a:lnTo>
                <a:lnTo>
                  <a:pt x="2338040" y="1521810"/>
                </a:lnTo>
                <a:lnTo>
                  <a:pt x="2403148" y="1523449"/>
                </a:lnTo>
                <a:lnTo>
                  <a:pt x="2468880" y="1524000"/>
                </a:lnTo>
                <a:lnTo>
                  <a:pt x="2534611" y="1523449"/>
                </a:lnTo>
                <a:lnTo>
                  <a:pt x="2599719" y="1521810"/>
                </a:lnTo>
                <a:lnTo>
                  <a:pt x="2664160" y="1519104"/>
                </a:lnTo>
                <a:lnTo>
                  <a:pt x="2727889" y="1515348"/>
                </a:lnTo>
                <a:lnTo>
                  <a:pt x="2790861" y="1510565"/>
                </a:lnTo>
                <a:lnTo>
                  <a:pt x="2853031" y="1504772"/>
                </a:lnTo>
                <a:lnTo>
                  <a:pt x="2914357" y="1497990"/>
                </a:lnTo>
                <a:lnTo>
                  <a:pt x="2974792" y="1490239"/>
                </a:lnTo>
                <a:lnTo>
                  <a:pt x="3034292" y="1481539"/>
                </a:lnTo>
                <a:lnTo>
                  <a:pt x="3092813" y="1471908"/>
                </a:lnTo>
                <a:lnTo>
                  <a:pt x="3150310" y="1461368"/>
                </a:lnTo>
                <a:lnTo>
                  <a:pt x="3206740" y="1449938"/>
                </a:lnTo>
                <a:lnTo>
                  <a:pt x="3262056" y="1437637"/>
                </a:lnTo>
                <a:lnTo>
                  <a:pt x="3316215" y="1424485"/>
                </a:lnTo>
                <a:lnTo>
                  <a:pt x="3369173" y="1410503"/>
                </a:lnTo>
                <a:lnTo>
                  <a:pt x="3420884" y="1395710"/>
                </a:lnTo>
                <a:lnTo>
                  <a:pt x="3471305" y="1380125"/>
                </a:lnTo>
                <a:lnTo>
                  <a:pt x="3520390" y="1363769"/>
                </a:lnTo>
                <a:lnTo>
                  <a:pt x="3568096" y="1346662"/>
                </a:lnTo>
                <a:lnTo>
                  <a:pt x="3614377" y="1328822"/>
                </a:lnTo>
                <a:lnTo>
                  <a:pt x="3659190" y="1310270"/>
                </a:lnTo>
                <a:lnTo>
                  <a:pt x="3702489" y="1291026"/>
                </a:lnTo>
                <a:lnTo>
                  <a:pt x="3744230" y="1271110"/>
                </a:lnTo>
                <a:lnTo>
                  <a:pt x="3784369" y="1250540"/>
                </a:lnTo>
                <a:lnTo>
                  <a:pt x="3822862" y="1229338"/>
                </a:lnTo>
                <a:lnTo>
                  <a:pt x="3859663" y="1207522"/>
                </a:lnTo>
                <a:lnTo>
                  <a:pt x="3894728" y="1185113"/>
                </a:lnTo>
                <a:lnTo>
                  <a:pt x="3928013" y="1162130"/>
                </a:lnTo>
                <a:lnTo>
                  <a:pt x="3959473" y="1138593"/>
                </a:lnTo>
                <a:lnTo>
                  <a:pt x="3989063" y="1114522"/>
                </a:lnTo>
                <a:lnTo>
                  <a:pt x="4042459" y="1064858"/>
                </a:lnTo>
                <a:lnTo>
                  <a:pt x="4087842" y="1013294"/>
                </a:lnTo>
                <a:lnTo>
                  <a:pt x="4124859" y="959989"/>
                </a:lnTo>
                <a:lnTo>
                  <a:pt x="4153151" y="905102"/>
                </a:lnTo>
                <a:lnTo>
                  <a:pt x="4172364" y="848791"/>
                </a:lnTo>
                <a:lnTo>
                  <a:pt x="4182141" y="791214"/>
                </a:lnTo>
                <a:lnTo>
                  <a:pt x="4183380" y="762000"/>
                </a:lnTo>
                <a:close/>
              </a:path>
              <a:path extrusionOk="0" h="1524000" w="4183379">
                <a:moveTo>
                  <a:pt x="897636" y="1067135"/>
                </a:moveTo>
                <a:lnTo>
                  <a:pt x="897636" y="457200"/>
                </a:lnTo>
                <a:lnTo>
                  <a:pt x="859949" y="498796"/>
                </a:lnTo>
                <a:lnTo>
                  <a:pt x="827914" y="541219"/>
                </a:lnTo>
                <a:lnTo>
                  <a:pt x="801584" y="584362"/>
                </a:lnTo>
                <a:lnTo>
                  <a:pt x="781012" y="628119"/>
                </a:lnTo>
                <a:lnTo>
                  <a:pt x="766252" y="672381"/>
                </a:lnTo>
                <a:lnTo>
                  <a:pt x="757356" y="717044"/>
                </a:lnTo>
                <a:lnTo>
                  <a:pt x="754380" y="762000"/>
                </a:lnTo>
                <a:lnTo>
                  <a:pt x="755618" y="791214"/>
                </a:lnTo>
                <a:lnTo>
                  <a:pt x="765395" y="848791"/>
                </a:lnTo>
                <a:lnTo>
                  <a:pt x="784608" y="905102"/>
                </a:lnTo>
                <a:lnTo>
                  <a:pt x="812901" y="959989"/>
                </a:lnTo>
                <a:lnTo>
                  <a:pt x="849917" y="1013294"/>
                </a:lnTo>
                <a:lnTo>
                  <a:pt x="895300" y="1064858"/>
                </a:lnTo>
                <a:lnTo>
                  <a:pt x="897636" y="1067135"/>
                </a:lnTo>
                <a:close/>
              </a:path>
            </a:pathLst>
          </a:custGeom>
          <a:solidFill>
            <a:srgbClr val="FBDF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68"/>
          <p:cNvSpPr/>
          <p:nvPr/>
        </p:nvSpPr>
        <p:spPr>
          <a:xfrm>
            <a:off x="4122420" y="5486400"/>
            <a:ext cx="4183379" cy="1524000"/>
          </a:xfrm>
          <a:custGeom>
            <a:rect b="b" l="l" r="r" t="t"/>
            <a:pathLst>
              <a:path extrusionOk="0" h="1524000" w="4183379">
                <a:moveTo>
                  <a:pt x="1269491" y="217931"/>
                </a:moveTo>
                <a:lnTo>
                  <a:pt x="1310069" y="200732"/>
                </a:lnTo>
                <a:lnTo>
                  <a:pt x="1351765" y="184190"/>
                </a:lnTo>
                <a:lnTo>
                  <a:pt x="1394537" y="168312"/>
                </a:lnTo>
                <a:lnTo>
                  <a:pt x="1438345" y="153105"/>
                </a:lnTo>
                <a:lnTo>
                  <a:pt x="1483148" y="138575"/>
                </a:lnTo>
                <a:lnTo>
                  <a:pt x="1528905" y="124729"/>
                </a:lnTo>
                <a:lnTo>
                  <a:pt x="1575574" y="111574"/>
                </a:lnTo>
                <a:lnTo>
                  <a:pt x="1623116" y="99116"/>
                </a:lnTo>
                <a:lnTo>
                  <a:pt x="1671488" y="87362"/>
                </a:lnTo>
                <a:lnTo>
                  <a:pt x="1720650" y="76318"/>
                </a:lnTo>
                <a:lnTo>
                  <a:pt x="1770561" y="65991"/>
                </a:lnTo>
                <a:lnTo>
                  <a:pt x="1821179" y="56387"/>
                </a:lnTo>
                <a:lnTo>
                  <a:pt x="1872465" y="47514"/>
                </a:lnTo>
                <a:lnTo>
                  <a:pt x="1924376" y="39378"/>
                </a:lnTo>
                <a:lnTo>
                  <a:pt x="1976872" y="31986"/>
                </a:lnTo>
                <a:lnTo>
                  <a:pt x="2029911" y="25343"/>
                </a:lnTo>
                <a:lnTo>
                  <a:pt x="2083453" y="19457"/>
                </a:lnTo>
                <a:lnTo>
                  <a:pt x="2137457" y="14335"/>
                </a:lnTo>
                <a:lnTo>
                  <a:pt x="2191882" y="9982"/>
                </a:lnTo>
                <a:lnTo>
                  <a:pt x="2246686" y="6406"/>
                </a:lnTo>
                <a:lnTo>
                  <a:pt x="2301829" y="3613"/>
                </a:lnTo>
                <a:lnTo>
                  <a:pt x="2357269" y="1610"/>
                </a:lnTo>
                <a:lnTo>
                  <a:pt x="2412967" y="403"/>
                </a:lnTo>
                <a:lnTo>
                  <a:pt x="2468879" y="0"/>
                </a:lnTo>
                <a:lnTo>
                  <a:pt x="2534611" y="550"/>
                </a:lnTo>
                <a:lnTo>
                  <a:pt x="2599719" y="2189"/>
                </a:lnTo>
                <a:lnTo>
                  <a:pt x="2664160" y="4895"/>
                </a:lnTo>
                <a:lnTo>
                  <a:pt x="2727889" y="8651"/>
                </a:lnTo>
                <a:lnTo>
                  <a:pt x="2790860" y="13434"/>
                </a:lnTo>
                <a:lnTo>
                  <a:pt x="2853031" y="19227"/>
                </a:lnTo>
                <a:lnTo>
                  <a:pt x="2914356" y="26009"/>
                </a:lnTo>
                <a:lnTo>
                  <a:pt x="2974791" y="33760"/>
                </a:lnTo>
                <a:lnTo>
                  <a:pt x="3034292" y="42460"/>
                </a:lnTo>
                <a:lnTo>
                  <a:pt x="3092813" y="52091"/>
                </a:lnTo>
                <a:lnTo>
                  <a:pt x="3150310" y="62631"/>
                </a:lnTo>
                <a:lnTo>
                  <a:pt x="3206739" y="74061"/>
                </a:lnTo>
                <a:lnTo>
                  <a:pt x="3262056" y="86362"/>
                </a:lnTo>
                <a:lnTo>
                  <a:pt x="3316215" y="99514"/>
                </a:lnTo>
                <a:lnTo>
                  <a:pt x="3369173" y="113496"/>
                </a:lnTo>
                <a:lnTo>
                  <a:pt x="3420884" y="128289"/>
                </a:lnTo>
                <a:lnTo>
                  <a:pt x="3471305" y="143874"/>
                </a:lnTo>
                <a:lnTo>
                  <a:pt x="3520390" y="160230"/>
                </a:lnTo>
                <a:lnTo>
                  <a:pt x="3568096" y="177337"/>
                </a:lnTo>
                <a:lnTo>
                  <a:pt x="3614377" y="195177"/>
                </a:lnTo>
                <a:lnTo>
                  <a:pt x="3659189" y="213729"/>
                </a:lnTo>
                <a:lnTo>
                  <a:pt x="3702489" y="232973"/>
                </a:lnTo>
                <a:lnTo>
                  <a:pt x="3744230" y="252890"/>
                </a:lnTo>
                <a:lnTo>
                  <a:pt x="3784369" y="273459"/>
                </a:lnTo>
                <a:lnTo>
                  <a:pt x="3822862" y="294661"/>
                </a:lnTo>
                <a:lnTo>
                  <a:pt x="3859663" y="316477"/>
                </a:lnTo>
                <a:lnTo>
                  <a:pt x="3894728" y="338886"/>
                </a:lnTo>
                <a:lnTo>
                  <a:pt x="3928013" y="361869"/>
                </a:lnTo>
                <a:lnTo>
                  <a:pt x="3959473" y="385406"/>
                </a:lnTo>
                <a:lnTo>
                  <a:pt x="3989063" y="409477"/>
                </a:lnTo>
                <a:lnTo>
                  <a:pt x="4042458" y="459141"/>
                </a:lnTo>
                <a:lnTo>
                  <a:pt x="4087842" y="510705"/>
                </a:lnTo>
                <a:lnTo>
                  <a:pt x="4124858" y="564010"/>
                </a:lnTo>
                <a:lnTo>
                  <a:pt x="4153151" y="618897"/>
                </a:lnTo>
                <a:lnTo>
                  <a:pt x="4172364" y="675208"/>
                </a:lnTo>
                <a:lnTo>
                  <a:pt x="4182141" y="732785"/>
                </a:lnTo>
                <a:lnTo>
                  <a:pt x="4183379" y="761999"/>
                </a:lnTo>
                <a:lnTo>
                  <a:pt x="4182141" y="791213"/>
                </a:lnTo>
                <a:lnTo>
                  <a:pt x="4172364" y="848791"/>
                </a:lnTo>
                <a:lnTo>
                  <a:pt x="4153151" y="905102"/>
                </a:lnTo>
                <a:lnTo>
                  <a:pt x="4124858" y="959989"/>
                </a:lnTo>
                <a:lnTo>
                  <a:pt x="4087842" y="1013294"/>
                </a:lnTo>
                <a:lnTo>
                  <a:pt x="4042458" y="1064858"/>
                </a:lnTo>
                <a:lnTo>
                  <a:pt x="3989063" y="1114522"/>
                </a:lnTo>
                <a:lnTo>
                  <a:pt x="3959473" y="1138593"/>
                </a:lnTo>
                <a:lnTo>
                  <a:pt x="3928013" y="1162130"/>
                </a:lnTo>
                <a:lnTo>
                  <a:pt x="3894728" y="1185113"/>
                </a:lnTo>
                <a:lnTo>
                  <a:pt x="3859663" y="1207522"/>
                </a:lnTo>
                <a:lnTo>
                  <a:pt x="3822862" y="1229337"/>
                </a:lnTo>
                <a:lnTo>
                  <a:pt x="3784369" y="1250540"/>
                </a:lnTo>
                <a:lnTo>
                  <a:pt x="3744230" y="1271109"/>
                </a:lnTo>
                <a:lnTo>
                  <a:pt x="3702489" y="1291026"/>
                </a:lnTo>
                <a:lnTo>
                  <a:pt x="3659189" y="1310270"/>
                </a:lnTo>
                <a:lnTo>
                  <a:pt x="3614377" y="1328822"/>
                </a:lnTo>
                <a:lnTo>
                  <a:pt x="3568096" y="1346662"/>
                </a:lnTo>
                <a:lnTo>
                  <a:pt x="3520390" y="1363769"/>
                </a:lnTo>
                <a:lnTo>
                  <a:pt x="3471305" y="1380125"/>
                </a:lnTo>
                <a:lnTo>
                  <a:pt x="3420884" y="1395710"/>
                </a:lnTo>
                <a:lnTo>
                  <a:pt x="3369173" y="1410503"/>
                </a:lnTo>
                <a:lnTo>
                  <a:pt x="3316215" y="1424485"/>
                </a:lnTo>
                <a:lnTo>
                  <a:pt x="3262056" y="1437637"/>
                </a:lnTo>
                <a:lnTo>
                  <a:pt x="3206739" y="1449938"/>
                </a:lnTo>
                <a:lnTo>
                  <a:pt x="3150310" y="1461368"/>
                </a:lnTo>
                <a:lnTo>
                  <a:pt x="3092813" y="1471908"/>
                </a:lnTo>
                <a:lnTo>
                  <a:pt x="3034292" y="1481538"/>
                </a:lnTo>
                <a:lnTo>
                  <a:pt x="2974791" y="1490239"/>
                </a:lnTo>
                <a:lnTo>
                  <a:pt x="2914356" y="1497990"/>
                </a:lnTo>
                <a:lnTo>
                  <a:pt x="2853031" y="1504772"/>
                </a:lnTo>
                <a:lnTo>
                  <a:pt x="2790860" y="1510565"/>
                </a:lnTo>
                <a:lnTo>
                  <a:pt x="2727889" y="1515348"/>
                </a:lnTo>
                <a:lnTo>
                  <a:pt x="2664160" y="1519104"/>
                </a:lnTo>
                <a:lnTo>
                  <a:pt x="2599719" y="1521810"/>
                </a:lnTo>
                <a:lnTo>
                  <a:pt x="2534611" y="1523449"/>
                </a:lnTo>
                <a:lnTo>
                  <a:pt x="2468879" y="1523999"/>
                </a:lnTo>
                <a:lnTo>
                  <a:pt x="2403148" y="1523449"/>
                </a:lnTo>
                <a:lnTo>
                  <a:pt x="2338040" y="1521810"/>
                </a:lnTo>
                <a:lnTo>
                  <a:pt x="2273599" y="1519104"/>
                </a:lnTo>
                <a:lnTo>
                  <a:pt x="2209870" y="1515348"/>
                </a:lnTo>
                <a:lnTo>
                  <a:pt x="2146898" y="1510565"/>
                </a:lnTo>
                <a:lnTo>
                  <a:pt x="2084728" y="1504772"/>
                </a:lnTo>
                <a:lnTo>
                  <a:pt x="2023402" y="1497990"/>
                </a:lnTo>
                <a:lnTo>
                  <a:pt x="1962968" y="1490239"/>
                </a:lnTo>
                <a:lnTo>
                  <a:pt x="1903467" y="1481538"/>
                </a:lnTo>
                <a:lnTo>
                  <a:pt x="1844946" y="1471908"/>
                </a:lnTo>
                <a:lnTo>
                  <a:pt x="1787449" y="1461368"/>
                </a:lnTo>
                <a:lnTo>
                  <a:pt x="1731019" y="1449938"/>
                </a:lnTo>
                <a:lnTo>
                  <a:pt x="1675703" y="1437637"/>
                </a:lnTo>
                <a:lnTo>
                  <a:pt x="1621544" y="1424485"/>
                </a:lnTo>
                <a:lnTo>
                  <a:pt x="1568586" y="1410503"/>
                </a:lnTo>
                <a:lnTo>
                  <a:pt x="1516875" y="1395710"/>
                </a:lnTo>
                <a:lnTo>
                  <a:pt x="1466454" y="1380125"/>
                </a:lnTo>
                <a:lnTo>
                  <a:pt x="1417369" y="1363769"/>
                </a:lnTo>
                <a:lnTo>
                  <a:pt x="1369663" y="1346662"/>
                </a:lnTo>
                <a:lnTo>
                  <a:pt x="1323382" y="1328822"/>
                </a:lnTo>
                <a:lnTo>
                  <a:pt x="1278570" y="1310270"/>
                </a:lnTo>
                <a:lnTo>
                  <a:pt x="1235270" y="1291026"/>
                </a:lnTo>
                <a:lnTo>
                  <a:pt x="1193529" y="1271109"/>
                </a:lnTo>
                <a:lnTo>
                  <a:pt x="1153390" y="1250540"/>
                </a:lnTo>
                <a:lnTo>
                  <a:pt x="1114897" y="1229337"/>
                </a:lnTo>
                <a:lnTo>
                  <a:pt x="1078096" y="1207522"/>
                </a:lnTo>
                <a:lnTo>
                  <a:pt x="1043031" y="1185113"/>
                </a:lnTo>
                <a:lnTo>
                  <a:pt x="1009746" y="1162130"/>
                </a:lnTo>
                <a:lnTo>
                  <a:pt x="978286" y="1138593"/>
                </a:lnTo>
                <a:lnTo>
                  <a:pt x="948696" y="1114522"/>
                </a:lnTo>
                <a:lnTo>
                  <a:pt x="895300" y="1064858"/>
                </a:lnTo>
                <a:lnTo>
                  <a:pt x="849917" y="1013294"/>
                </a:lnTo>
                <a:lnTo>
                  <a:pt x="812901" y="959989"/>
                </a:lnTo>
                <a:lnTo>
                  <a:pt x="784608" y="905102"/>
                </a:lnTo>
                <a:lnTo>
                  <a:pt x="765395" y="848791"/>
                </a:lnTo>
                <a:lnTo>
                  <a:pt x="755618" y="791213"/>
                </a:lnTo>
                <a:lnTo>
                  <a:pt x="754379" y="761999"/>
                </a:lnTo>
                <a:lnTo>
                  <a:pt x="757356" y="717044"/>
                </a:lnTo>
                <a:lnTo>
                  <a:pt x="766252" y="672381"/>
                </a:lnTo>
                <a:lnTo>
                  <a:pt x="781012" y="628119"/>
                </a:lnTo>
                <a:lnTo>
                  <a:pt x="801583" y="584362"/>
                </a:lnTo>
                <a:lnTo>
                  <a:pt x="827914" y="541219"/>
                </a:lnTo>
                <a:lnTo>
                  <a:pt x="859949" y="498796"/>
                </a:lnTo>
                <a:lnTo>
                  <a:pt x="897635" y="457199"/>
                </a:lnTo>
                <a:lnTo>
                  <a:pt x="0" y="4571"/>
                </a:lnTo>
                <a:lnTo>
                  <a:pt x="1269491" y="21793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68"/>
          <p:cNvSpPr txBox="1"/>
          <p:nvPr/>
        </p:nvSpPr>
        <p:spPr>
          <a:xfrm>
            <a:off x="5443217" y="5726681"/>
            <a:ext cx="22987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397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Chương trình chính  vẫn không thay đổi khi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68"/>
          <p:cNvSpPr txBox="1"/>
          <p:nvPr/>
        </p:nvSpPr>
        <p:spPr>
          <a:xfrm>
            <a:off x="5627627" y="6275321"/>
            <a:ext cx="1930400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730250" lvl="0" marL="742315" marR="5080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thay cách khai báo  hàm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3345180" y="2970277"/>
            <a:ext cx="3657600" cy="579120"/>
          </a:xfrm>
          <a:prstGeom prst="rect">
            <a:avLst/>
          </a:prstGeom>
          <a:solidFill>
            <a:srgbClr val="98FFCC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0805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ch = ’A’;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4267200" y="4495800"/>
            <a:ext cx="2734310" cy="1051560"/>
          </a:xfrm>
          <a:custGeom>
            <a:rect b="b" l="l" r="r" t="t"/>
            <a:pathLst>
              <a:path extrusionOk="0" h="1051560" w="2734309">
                <a:moveTo>
                  <a:pt x="0" y="0"/>
                </a:moveTo>
                <a:lnTo>
                  <a:pt x="0" y="1051559"/>
                </a:lnTo>
                <a:lnTo>
                  <a:pt x="2734055" y="1051559"/>
                </a:lnTo>
                <a:lnTo>
                  <a:pt x="2734055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5004305" y="4516627"/>
            <a:ext cx="126111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’A’</a:t>
            </a:r>
            <a:endParaRPr sz="5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2896614" y="4905247"/>
            <a:ext cx="11944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0x2000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4183380" y="3884677"/>
            <a:ext cx="1066800" cy="650875"/>
          </a:xfrm>
          <a:custGeom>
            <a:rect b="b" l="l" r="r" t="t"/>
            <a:pathLst>
              <a:path extrusionOk="0" h="650875" w="1066800">
                <a:moveTo>
                  <a:pt x="0" y="0"/>
                </a:moveTo>
                <a:lnTo>
                  <a:pt x="0" y="650747"/>
                </a:lnTo>
                <a:lnTo>
                  <a:pt x="1066799" y="650747"/>
                </a:lnTo>
                <a:lnTo>
                  <a:pt x="10667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4268214" y="3870451"/>
            <a:ext cx="8496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9965"/>
                </a:solidFill>
                <a:latin typeface="Courier New"/>
                <a:ea typeface="Courier New"/>
                <a:cs typeface="Courier New"/>
                <a:sym typeface="Courier New"/>
              </a:rPr>
              <a:t>ch:</a:t>
            </a:r>
            <a:endParaRPr sz="3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5707380" y="5334001"/>
            <a:ext cx="3048000" cy="2056130"/>
          </a:xfrm>
          <a:custGeom>
            <a:rect b="b" l="l" r="r" t="t"/>
            <a:pathLst>
              <a:path extrusionOk="0" h="2056129" w="3048000">
                <a:moveTo>
                  <a:pt x="507492" y="2055876"/>
                </a:moveTo>
                <a:lnTo>
                  <a:pt x="507492" y="760476"/>
                </a:lnTo>
                <a:lnTo>
                  <a:pt x="0" y="760476"/>
                </a:lnTo>
                <a:lnTo>
                  <a:pt x="0" y="2055876"/>
                </a:lnTo>
                <a:lnTo>
                  <a:pt x="507492" y="2055876"/>
                </a:lnTo>
                <a:close/>
              </a:path>
              <a:path extrusionOk="0" h="2056129" w="3048000">
                <a:moveTo>
                  <a:pt x="3048000" y="2055876"/>
                </a:moveTo>
                <a:lnTo>
                  <a:pt x="3048000" y="760476"/>
                </a:lnTo>
                <a:lnTo>
                  <a:pt x="1269492" y="760476"/>
                </a:lnTo>
                <a:lnTo>
                  <a:pt x="103632" y="0"/>
                </a:lnTo>
                <a:lnTo>
                  <a:pt x="507492" y="760476"/>
                </a:lnTo>
                <a:lnTo>
                  <a:pt x="507492" y="2055876"/>
                </a:lnTo>
                <a:lnTo>
                  <a:pt x="3048000" y="205587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5707380" y="5334000"/>
            <a:ext cx="3048000" cy="2056130"/>
          </a:xfrm>
          <a:custGeom>
            <a:rect b="b" l="l" r="r" t="t"/>
            <a:pathLst>
              <a:path extrusionOk="0" h="2056129" w="3048000">
                <a:moveTo>
                  <a:pt x="0" y="760475"/>
                </a:moveTo>
                <a:lnTo>
                  <a:pt x="0" y="976883"/>
                </a:lnTo>
                <a:lnTo>
                  <a:pt x="0" y="2055875"/>
                </a:lnTo>
                <a:lnTo>
                  <a:pt x="3047999" y="2055875"/>
                </a:lnTo>
                <a:lnTo>
                  <a:pt x="3047999" y="976883"/>
                </a:lnTo>
                <a:lnTo>
                  <a:pt x="3047999" y="760475"/>
                </a:lnTo>
                <a:lnTo>
                  <a:pt x="1269491" y="760475"/>
                </a:lnTo>
                <a:lnTo>
                  <a:pt x="103631" y="0"/>
                </a:lnTo>
                <a:lnTo>
                  <a:pt x="507491" y="760475"/>
                </a:lnTo>
                <a:lnTo>
                  <a:pt x="0" y="7604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6022337" y="6293610"/>
            <a:ext cx="2419350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Giá trị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của biến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1059180" y="5384293"/>
            <a:ext cx="3048000" cy="2005964"/>
          </a:xfrm>
          <a:custGeom>
            <a:rect b="b" l="l" r="r" t="t"/>
            <a:pathLst>
              <a:path extrusionOk="0" h="2005965" w="3048000">
                <a:moveTo>
                  <a:pt x="3048000" y="2005584"/>
                </a:moveTo>
                <a:lnTo>
                  <a:pt x="3048000" y="633984"/>
                </a:lnTo>
                <a:lnTo>
                  <a:pt x="2540508" y="633984"/>
                </a:lnTo>
                <a:lnTo>
                  <a:pt x="2382012" y="0"/>
                </a:lnTo>
                <a:lnTo>
                  <a:pt x="1778508" y="633984"/>
                </a:lnTo>
                <a:lnTo>
                  <a:pt x="0" y="633984"/>
                </a:lnTo>
                <a:lnTo>
                  <a:pt x="0" y="2005584"/>
                </a:lnTo>
                <a:lnTo>
                  <a:pt x="3048000" y="200558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1059180" y="5384292"/>
            <a:ext cx="3048000" cy="2005964"/>
          </a:xfrm>
          <a:custGeom>
            <a:rect b="b" l="l" r="r" t="t"/>
            <a:pathLst>
              <a:path extrusionOk="0" h="2005965" w="3048000">
                <a:moveTo>
                  <a:pt x="0" y="633983"/>
                </a:moveTo>
                <a:lnTo>
                  <a:pt x="0" y="862583"/>
                </a:lnTo>
                <a:lnTo>
                  <a:pt x="0" y="2005583"/>
                </a:lnTo>
                <a:lnTo>
                  <a:pt x="3047999" y="2005583"/>
                </a:lnTo>
                <a:lnTo>
                  <a:pt x="3047999" y="862583"/>
                </a:lnTo>
                <a:lnTo>
                  <a:pt x="3047999" y="633983"/>
                </a:lnTo>
                <a:lnTo>
                  <a:pt x="2540507" y="633983"/>
                </a:lnTo>
                <a:lnTo>
                  <a:pt x="2382011" y="0"/>
                </a:lnTo>
                <a:lnTo>
                  <a:pt x="1778507" y="633983"/>
                </a:lnTo>
                <a:lnTo>
                  <a:pt x="0" y="633983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1415287" y="6255510"/>
            <a:ext cx="2463293" cy="8739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43840" lvl="0" marL="255904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Địa chỉ bộ nhớ 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của biến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4"/>
          <p:cNvSpPr txBox="1"/>
          <p:nvPr>
            <p:ph type="title"/>
          </p:nvPr>
        </p:nvSpPr>
        <p:spPr>
          <a:xfrm>
            <a:off x="1524000" y="174112"/>
            <a:ext cx="7772400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>
                <a:latin typeface="Arial"/>
                <a:ea typeface="Arial"/>
                <a:cs typeface="Arial"/>
                <a:sym typeface="Arial"/>
              </a:rPr>
              <a:t>Địa chỉ bộ nhớ	của biến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116936" y="916794"/>
            <a:ext cx="9214927" cy="2155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•"/>
            </a:pPr>
            <a:r>
              <a:rPr lang="en-US" sz="264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Bộ nhớ gồm dãy các ô nhớ</a:t>
            </a:r>
            <a:endParaRPr/>
          </a:p>
          <a:p>
            <a:pPr indent="-342900" lvl="1" marL="8001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Mỗi ô nhớ là 1 byte</a:t>
            </a:r>
            <a:endParaRPr/>
          </a:p>
          <a:p>
            <a:pPr indent="-342900" lvl="1" marL="8001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Mỗi ô nhớ có 1 địa chỉ riêng</a:t>
            </a:r>
            <a:endParaRPr b="0" i="0" sz="22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•"/>
            </a:pPr>
            <a:r>
              <a:rPr lang="en-US" sz="264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 biến trong chương trình được lưu tại vùng nhớ nào đó trong bộ nhớ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9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69"/>
          <p:cNvSpPr txBox="1"/>
          <p:nvPr>
            <p:ph type="title"/>
          </p:nvPr>
        </p:nvSpPr>
        <p:spPr>
          <a:xfrm>
            <a:off x="1752601" y="201006"/>
            <a:ext cx="3048000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>
                <a:latin typeface="Arial"/>
                <a:ea typeface="Arial"/>
                <a:cs typeface="Arial"/>
                <a:sym typeface="Arial"/>
              </a:rPr>
              <a:t>Bài TẬP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69"/>
          <p:cNvSpPr/>
          <p:nvPr/>
        </p:nvSpPr>
        <p:spPr>
          <a:xfrm>
            <a:off x="762000" y="2286000"/>
            <a:ext cx="8534400" cy="3947160"/>
          </a:xfrm>
          <a:custGeom>
            <a:rect b="b" l="l" r="r" t="t"/>
            <a:pathLst>
              <a:path extrusionOk="0" h="3947160" w="7559040">
                <a:moveTo>
                  <a:pt x="0" y="0"/>
                </a:moveTo>
                <a:lnTo>
                  <a:pt x="0" y="3947159"/>
                </a:lnTo>
                <a:lnTo>
                  <a:pt x="7559039" y="3947159"/>
                </a:lnTo>
                <a:lnTo>
                  <a:pt x="755903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69"/>
          <p:cNvSpPr txBox="1"/>
          <p:nvPr/>
        </p:nvSpPr>
        <p:spPr>
          <a:xfrm>
            <a:off x="990600" y="2667000"/>
            <a:ext cx="7863839" cy="1863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996500"/>
                </a:solidFill>
                <a:latin typeface="Courier New"/>
                <a:ea typeface="Courier New"/>
                <a:cs typeface="Courier New"/>
                <a:sym typeface="Courier New"/>
              </a:rPr>
              <a:t>Viết chương trình sắp xếp 1 mảng các dãy số nhập vào từ bàn phím. (sử dụng con trỏ để lấy địa chỉ của phần tử hoặc lấy giá trị phần tử qua chỉ số).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22275" marR="1233170" rtl="0" algn="l">
              <a:lnSpc>
                <a:spcPct val="1006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0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70"/>
          <p:cNvSpPr txBox="1"/>
          <p:nvPr/>
        </p:nvSpPr>
        <p:spPr>
          <a:xfrm>
            <a:off x="685800" y="1143000"/>
            <a:ext cx="8763000" cy="607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sapxep(</a:t>
            </a: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*ptr, </a:t>
            </a: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num){	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i,j,temp;	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= 0; i &lt; num; i++)		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(j = i; j &lt; num - 1; j++)			  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(*(ptr+i) &gt; *(ptr+j)) {				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temp = ptr[i];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ptr[i] = ptr[j];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ptr[j] = temp;			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 	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nhapMang(</a:t>
            </a: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*ptr, </a:t>
            </a: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num){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i;	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(i=0; i&lt;num; i++) {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printf("Phan tu thu %d:", i+1);  				  		scanf("%d", ptr+i);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4" name="Google Shape;894;p70"/>
          <p:cNvSpPr txBox="1"/>
          <p:nvPr/>
        </p:nvSpPr>
        <p:spPr>
          <a:xfrm>
            <a:off x="3810000" y="206131"/>
            <a:ext cx="2514600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Bài LÀM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1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71"/>
          <p:cNvSpPr txBox="1"/>
          <p:nvPr>
            <p:ph type="title"/>
          </p:nvPr>
        </p:nvSpPr>
        <p:spPr>
          <a:xfrm>
            <a:off x="3810000" y="206131"/>
            <a:ext cx="2514600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>
                <a:latin typeface="Arial"/>
                <a:ea typeface="Arial"/>
                <a:cs typeface="Arial"/>
                <a:sym typeface="Arial"/>
              </a:rPr>
              <a:t>Bài LÀM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71"/>
          <p:cNvSpPr txBox="1"/>
          <p:nvPr/>
        </p:nvSpPr>
        <p:spPr>
          <a:xfrm>
            <a:off x="685800" y="1524000"/>
            <a:ext cx="8763000" cy="494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main(void){	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4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i,n, A[10],*ptr;	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ptr = A;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printf("Nhap so phan tu trong day (n&lt;=10):");  	scanf("%d",&amp;n);	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printf("Nhap cac phan tu trong day:\n");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nhapMang(A, n);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printf("Day so sau khi sap xep lai:\n");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sapxep(A, n);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for(i = 0; i &lt; n; i++) 			  	 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printf("%5d\n",*(ptr++));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4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5"/>
          <p:cNvSpPr txBox="1"/>
          <p:nvPr>
            <p:ph type="title"/>
          </p:nvPr>
        </p:nvSpPr>
        <p:spPr>
          <a:xfrm>
            <a:off x="670560" y="29024"/>
            <a:ext cx="9387840" cy="103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Địa chỉ</a:t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335280" y="1203960"/>
            <a:ext cx="9387840" cy="6267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Khi khai báo biến, tùy thuộc vào kiểu, biến sẽ được cấp một số ô nhớ liên tục nhau</a:t>
            </a:r>
            <a:endParaRPr sz="24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VD: Biến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được cấp 4 bytes, </a:t>
            </a:r>
            <a:endParaRPr/>
          </a:p>
          <a:p>
            <a:pPr indent="-228600" lvl="2" marL="11430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float</a:t>
            </a: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được cấp 4 bytes,..</a:t>
            </a:r>
            <a:endParaRPr/>
          </a:p>
          <a:p>
            <a:pPr indent="-1333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Địa chỉ của biến, là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địa chỉ của byte đầu tiên </a:t>
            </a: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trong số các byte được cấp</a:t>
            </a:r>
            <a:endParaRPr b="0" i="0" sz="2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Khi gán giá trị cho biến, nội dung các byte cung cấp cho biến sẽ thay đổi</a:t>
            </a:r>
            <a:endParaRPr/>
          </a:p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6"/>
          <p:cNvSpPr txBox="1"/>
          <p:nvPr>
            <p:ph type="title"/>
          </p:nvPr>
        </p:nvSpPr>
        <p:spPr>
          <a:xfrm>
            <a:off x="293370" y="290503"/>
            <a:ext cx="10058400" cy="544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73"/>
              <a:buFont typeface="Times New Roman"/>
              <a:buNone/>
            </a:pPr>
            <a:r>
              <a:rPr lang="en-US"/>
              <a:t>Ví dụ</a:t>
            </a:r>
            <a:endParaRPr/>
          </a:p>
        </p:txBody>
      </p:sp>
      <p:graphicFrame>
        <p:nvGraphicFramePr>
          <p:cNvPr id="189" name="Google Shape;189;p26"/>
          <p:cNvGraphicFramePr/>
          <p:nvPr/>
        </p:nvGraphicFramePr>
        <p:xfrm>
          <a:off x="6957060" y="137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{4585BDE4-041C-41FF-8A87-66D1985E37A1}</a:tableStyleId>
              </a:tblPr>
              <a:tblGrid>
                <a:gridCol w="1676400"/>
              </a:tblGrid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3100"/>
                        <a:buFont typeface="Arial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Bộ nhớ</a:t>
                      </a:r>
                      <a:endParaRPr b="0" i="0" sz="31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293370" y="1371600"/>
            <a:ext cx="4714875" cy="5783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640"/>
              <a:buNone/>
            </a:pPr>
            <a:r>
              <a:rPr lang="en-US" sz="2640">
                <a:solidFill>
                  <a:srgbClr val="C55A11"/>
                </a:solidFill>
              </a:rPr>
              <a:t>int</a:t>
            </a:r>
            <a:r>
              <a:rPr lang="en-US" sz="2640"/>
              <a:t> 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C55A11"/>
              </a:buClr>
              <a:buSzPts val="2640"/>
              <a:buNone/>
            </a:pPr>
            <a:r>
              <a:rPr lang="en-US" sz="2640">
                <a:solidFill>
                  <a:srgbClr val="C55A11"/>
                </a:solidFill>
              </a:rPr>
              <a:t>float</a:t>
            </a:r>
            <a:r>
              <a:rPr lang="en-US" sz="2640"/>
              <a:t> x;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C55A11"/>
              </a:buClr>
              <a:buSzPts val="2640"/>
              <a:buNone/>
            </a:pPr>
            <a:r>
              <a:rPr lang="en-US" sz="2640">
                <a:solidFill>
                  <a:srgbClr val="C55A11"/>
                </a:solidFill>
              </a:rPr>
              <a:t>char</a:t>
            </a:r>
            <a:r>
              <a:rPr lang="en-US" sz="2640"/>
              <a:t> Arr[4];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</a:pPr>
            <a:r>
              <a:t/>
            </a:r>
            <a:endParaRPr sz="2640"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</a:pPr>
            <a:r>
              <a:rPr lang="en-US" sz="2640"/>
              <a:t>N = 1000;</a:t>
            </a:r>
            <a:r>
              <a:rPr lang="en-US" sz="2640">
                <a:solidFill>
                  <a:srgbClr val="00B050"/>
                </a:solidFill>
              </a:rPr>
              <a:t>//03E8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</a:pPr>
            <a:r>
              <a:rPr lang="en-US" sz="2640"/>
              <a:t>X=9.6875;</a:t>
            </a:r>
            <a:r>
              <a:rPr lang="en-US" sz="2640">
                <a:solidFill>
                  <a:srgbClr val="00B050"/>
                </a:solidFill>
              </a:rPr>
              <a:t>//411B0000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</a:pPr>
            <a:r>
              <a:rPr lang="en-US" sz="2640"/>
              <a:t>for(i=0;i&lt;4;i++)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</a:pPr>
            <a:r>
              <a:rPr lang="en-US" sz="2640"/>
              <a:t>	Arr[i]= 4*i+1;</a:t>
            </a:r>
            <a:endParaRPr/>
          </a:p>
        </p:txBody>
      </p:sp>
      <p:graphicFrame>
        <p:nvGraphicFramePr>
          <p:cNvPr id="191" name="Google Shape;191;p26"/>
          <p:cNvGraphicFramePr/>
          <p:nvPr/>
        </p:nvGraphicFramePr>
        <p:xfrm>
          <a:off x="6957060" y="13506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{4585BDE4-041C-41FF-8A87-66D1985E37A1}</a:tableStyleId>
              </a:tblPr>
              <a:tblGrid>
                <a:gridCol w="167640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92;p26"/>
          <p:cNvSpPr txBox="1"/>
          <p:nvPr/>
        </p:nvSpPr>
        <p:spPr>
          <a:xfrm>
            <a:off x="6705600" y="1958341"/>
            <a:ext cx="1927860" cy="32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540"/>
              <a:buFont typeface="Arial"/>
              <a:buNone/>
            </a:pPr>
            <a:r>
              <a:t/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26"/>
          <p:cNvGraphicFramePr/>
          <p:nvPr/>
        </p:nvGraphicFramePr>
        <p:xfrm>
          <a:off x="6957060" y="43367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{4585BDE4-041C-41FF-8A87-66D1985E37A1}</a:tableStyleId>
              </a:tblPr>
              <a:tblGrid>
                <a:gridCol w="167640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Google Shape;194;p26"/>
          <p:cNvGraphicFramePr/>
          <p:nvPr/>
        </p:nvGraphicFramePr>
        <p:xfrm>
          <a:off x="6957060" y="30270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{4585BDE4-041C-41FF-8A87-66D1985E37A1}</a:tableStyleId>
              </a:tblPr>
              <a:tblGrid>
                <a:gridCol w="167640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195" name="Google Shape;195;p26"/>
          <p:cNvGrpSpPr/>
          <p:nvPr/>
        </p:nvGrpSpPr>
        <p:grpSpPr>
          <a:xfrm>
            <a:off x="8801100" y="1706880"/>
            <a:ext cx="838200" cy="1341120"/>
            <a:chOff x="864" y="2976"/>
            <a:chExt cx="480" cy="432"/>
          </a:xfrm>
        </p:grpSpPr>
        <p:sp>
          <p:nvSpPr>
            <p:cNvPr id="196" name="Google Shape;196;p26"/>
            <p:cNvSpPr txBox="1"/>
            <p:nvPr/>
          </p:nvSpPr>
          <p:spPr>
            <a:xfrm>
              <a:off x="1008" y="3024"/>
              <a:ext cx="336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3080"/>
                <a:buFont typeface="Arial"/>
                <a:buNone/>
              </a:pPr>
              <a:r>
                <a:rPr lang="en-US" sz="308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864" y="2976"/>
              <a:ext cx="96" cy="432"/>
            </a:xfrm>
            <a:prstGeom prst="rightBrace">
              <a:avLst>
                <a:gd fmla="val 37500" name="adj1"/>
                <a:gd fmla="val 5000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760"/>
                <a:buFont typeface="Arial"/>
                <a:buNone/>
              </a:pPr>
              <a:r>
                <a:t/>
              </a:r>
              <a:endParaRPr sz="17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26"/>
          <p:cNvGrpSpPr/>
          <p:nvPr/>
        </p:nvGrpSpPr>
        <p:grpSpPr>
          <a:xfrm>
            <a:off x="8801100" y="3048000"/>
            <a:ext cx="838200" cy="1341120"/>
            <a:chOff x="1872" y="2784"/>
            <a:chExt cx="480" cy="816"/>
          </a:xfrm>
        </p:grpSpPr>
        <p:sp>
          <p:nvSpPr>
            <p:cNvPr id="199" name="Google Shape;199;p26"/>
            <p:cNvSpPr txBox="1"/>
            <p:nvPr/>
          </p:nvSpPr>
          <p:spPr>
            <a:xfrm>
              <a:off x="2016" y="3024"/>
              <a:ext cx="33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3080"/>
                <a:buFont typeface="Arial"/>
                <a:buNone/>
              </a:pPr>
              <a:r>
                <a:rPr lang="en-US" sz="308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1872" y="2784"/>
              <a:ext cx="144" cy="816"/>
            </a:xfrm>
            <a:prstGeom prst="rightBrace">
              <a:avLst>
                <a:gd fmla="val 47222" name="adj1"/>
                <a:gd fmla="val 5000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760"/>
                <a:buFont typeface="Arial"/>
                <a:buNone/>
              </a:pPr>
              <a:r>
                <a:t/>
              </a:r>
              <a:endParaRPr sz="17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26"/>
          <p:cNvGrpSpPr/>
          <p:nvPr/>
        </p:nvGrpSpPr>
        <p:grpSpPr>
          <a:xfrm>
            <a:off x="8801100" y="4376730"/>
            <a:ext cx="1089660" cy="1353510"/>
            <a:chOff x="1248" y="3216"/>
            <a:chExt cx="624" cy="816"/>
          </a:xfrm>
        </p:grpSpPr>
        <p:sp>
          <p:nvSpPr>
            <p:cNvPr id="202" name="Google Shape;202;p26"/>
            <p:cNvSpPr txBox="1"/>
            <p:nvPr/>
          </p:nvSpPr>
          <p:spPr>
            <a:xfrm>
              <a:off x="1392" y="3456"/>
              <a:ext cx="480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3080"/>
                <a:buFont typeface="Arial"/>
                <a:buNone/>
              </a:pPr>
              <a:r>
                <a:rPr lang="en-US" sz="308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Arr</a:t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1248" y="3216"/>
              <a:ext cx="144" cy="816"/>
            </a:xfrm>
            <a:prstGeom prst="rightBrace">
              <a:avLst>
                <a:gd fmla="val 47222" name="adj1"/>
                <a:gd fmla="val 5000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760"/>
                <a:buFont typeface="Arial"/>
                <a:buNone/>
              </a:pPr>
              <a:r>
                <a:t/>
              </a:r>
              <a:endParaRPr sz="17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04" name="Google Shape;204;p26"/>
          <p:cNvGraphicFramePr/>
          <p:nvPr/>
        </p:nvGraphicFramePr>
        <p:xfrm>
          <a:off x="6957060" y="1706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{4585BDE4-041C-41FF-8A87-66D1985E37A1}</a:tableStyleId>
              </a:tblPr>
              <a:tblGrid>
                <a:gridCol w="167640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E8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" name="Google Shape;205;p26"/>
          <p:cNvGraphicFramePr/>
          <p:nvPr/>
        </p:nvGraphicFramePr>
        <p:xfrm>
          <a:off x="6957060" y="30322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{4585BDE4-041C-41FF-8A87-66D1985E37A1}</a:tableStyleId>
              </a:tblPr>
              <a:tblGrid>
                <a:gridCol w="167640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1B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Google Shape;206;p26"/>
          <p:cNvGraphicFramePr/>
          <p:nvPr/>
        </p:nvGraphicFramePr>
        <p:xfrm>
          <a:off x="6957060" y="4389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{4585BDE4-041C-41FF-8A87-66D1985E37A1}</a:tableStyleId>
              </a:tblPr>
              <a:tblGrid>
                <a:gridCol w="167640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0D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207" name="Google Shape;207;p26"/>
          <p:cNvGrpSpPr/>
          <p:nvPr/>
        </p:nvGrpSpPr>
        <p:grpSpPr>
          <a:xfrm>
            <a:off x="4107180" y="1203960"/>
            <a:ext cx="2849880" cy="754380"/>
            <a:chOff x="2352" y="1008"/>
            <a:chExt cx="1632" cy="432"/>
          </a:xfrm>
        </p:grpSpPr>
        <p:sp>
          <p:nvSpPr>
            <p:cNvPr id="208" name="Google Shape;208;p26"/>
            <p:cNvSpPr/>
            <p:nvPr/>
          </p:nvSpPr>
          <p:spPr>
            <a:xfrm>
              <a:off x="2400" y="1296"/>
              <a:ext cx="1584" cy="144"/>
            </a:xfrm>
            <a:prstGeom prst="rightArrow">
              <a:avLst>
                <a:gd fmla="val 50000" name="adj1"/>
                <a:gd fmla="val 275000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760"/>
                <a:buFont typeface="Arial"/>
                <a:buNone/>
              </a:pPr>
              <a:r>
                <a:t/>
              </a:r>
              <a:endParaRPr sz="17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6"/>
            <p:cNvSpPr txBox="1"/>
            <p:nvPr/>
          </p:nvSpPr>
          <p:spPr>
            <a:xfrm>
              <a:off x="2352" y="1008"/>
              <a:ext cx="1584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40"/>
                <a:buFont typeface="Arial"/>
                <a:buNone/>
              </a:pPr>
              <a:r>
                <a:rPr lang="en-US" sz="264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Địa chỉ biến N</a:t>
              </a:r>
              <a:endParaRPr/>
            </a:p>
          </p:txBody>
        </p:sp>
      </p:grpSp>
      <p:grpSp>
        <p:nvGrpSpPr>
          <p:cNvPr id="210" name="Google Shape;210;p26"/>
          <p:cNvGrpSpPr/>
          <p:nvPr/>
        </p:nvGrpSpPr>
        <p:grpSpPr>
          <a:xfrm>
            <a:off x="4107180" y="2628900"/>
            <a:ext cx="2849880" cy="670560"/>
            <a:chOff x="2352" y="1440"/>
            <a:chExt cx="1632" cy="384"/>
          </a:xfrm>
        </p:grpSpPr>
        <p:sp>
          <p:nvSpPr>
            <p:cNvPr id="211" name="Google Shape;211;p26"/>
            <p:cNvSpPr/>
            <p:nvPr/>
          </p:nvSpPr>
          <p:spPr>
            <a:xfrm>
              <a:off x="2400" y="1680"/>
              <a:ext cx="1584" cy="144"/>
            </a:xfrm>
            <a:prstGeom prst="rightArrow">
              <a:avLst>
                <a:gd fmla="val 50000" name="adj1"/>
                <a:gd fmla="val 275000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760"/>
                <a:buFont typeface="Arial"/>
                <a:buNone/>
              </a:pPr>
              <a:r>
                <a:t/>
              </a:r>
              <a:endParaRPr sz="17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6"/>
            <p:cNvSpPr txBox="1"/>
            <p:nvPr/>
          </p:nvSpPr>
          <p:spPr>
            <a:xfrm>
              <a:off x="2352" y="1440"/>
              <a:ext cx="1584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40"/>
                <a:buFont typeface="Arial"/>
                <a:buNone/>
              </a:pPr>
              <a:r>
                <a:rPr lang="en-US" sz="264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Địa chỉ biến X</a:t>
              </a:r>
              <a:endParaRPr/>
            </a:p>
          </p:txBody>
        </p:sp>
      </p:grpSp>
      <p:grpSp>
        <p:nvGrpSpPr>
          <p:cNvPr id="213" name="Google Shape;213;p26"/>
          <p:cNvGrpSpPr/>
          <p:nvPr/>
        </p:nvGrpSpPr>
        <p:grpSpPr>
          <a:xfrm>
            <a:off x="4107180" y="3886198"/>
            <a:ext cx="2849880" cy="754380"/>
            <a:chOff x="2352" y="2208"/>
            <a:chExt cx="1632" cy="432"/>
          </a:xfrm>
        </p:grpSpPr>
        <p:sp>
          <p:nvSpPr>
            <p:cNvPr id="214" name="Google Shape;214;p26"/>
            <p:cNvSpPr/>
            <p:nvPr/>
          </p:nvSpPr>
          <p:spPr>
            <a:xfrm>
              <a:off x="2400" y="2496"/>
              <a:ext cx="1584" cy="144"/>
            </a:xfrm>
            <a:prstGeom prst="rightArrow">
              <a:avLst>
                <a:gd fmla="val 50000" name="adj1"/>
                <a:gd fmla="val 275000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760"/>
                <a:buFont typeface="Arial"/>
                <a:buNone/>
              </a:pPr>
              <a:r>
                <a:t/>
              </a:r>
              <a:endParaRPr sz="17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6"/>
            <p:cNvSpPr txBox="1"/>
            <p:nvPr/>
          </p:nvSpPr>
          <p:spPr>
            <a:xfrm>
              <a:off x="2352" y="2208"/>
              <a:ext cx="1536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40"/>
                <a:buFont typeface="Arial"/>
                <a:buNone/>
              </a:pPr>
              <a:r>
                <a:rPr lang="en-US" sz="264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Địa chỉ biến Arr</a:t>
              </a:r>
              <a:endParaRPr/>
            </a:p>
          </p:txBody>
        </p:sp>
      </p:grpSp>
      <p:sp>
        <p:nvSpPr>
          <p:cNvPr id="216" name="Google Shape;216;p26"/>
          <p:cNvSpPr txBox="1"/>
          <p:nvPr/>
        </p:nvSpPr>
        <p:spPr>
          <a:xfrm>
            <a:off x="83820" y="5348802"/>
            <a:ext cx="6286500" cy="1514261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None/>
            </a:pP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Địa chỉ của 1 biến là địa chỉ byte nhớ đầu tiên được cung cấp cho biến để lưu trữ dữ liệu</a:t>
            </a:r>
            <a:endParaRPr/>
          </a:p>
        </p:txBody>
      </p:sp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8" name="Google Shape;218;p26"/>
          <p:cNvGraphicFramePr/>
          <p:nvPr/>
        </p:nvGraphicFramePr>
        <p:xfrm>
          <a:off x="6957060" y="2377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{4585BDE4-041C-41FF-8A87-66D1985E37A1}</a:tableStyleId>
              </a:tblPr>
              <a:tblGrid>
                <a:gridCol w="167640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99816" y="1855877"/>
            <a:ext cx="1938338" cy="498598"/>
          </a:xfrm>
          <a:prstGeom prst="wedgeRectCallout">
            <a:avLst>
              <a:gd fmla="val 62041" name="adj1"/>
              <a:gd fmla="val 101128" name="adj2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4418012" y="5229128"/>
            <a:ext cx="1938338" cy="498598"/>
          </a:xfrm>
          <a:prstGeom prst="wedgeRectCallout">
            <a:avLst>
              <a:gd fmla="val 65511" name="adj1"/>
              <a:gd fmla="val -44509" name="adj2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7"/>
          <p:cNvSpPr txBox="1"/>
          <p:nvPr>
            <p:ph type="title"/>
          </p:nvPr>
        </p:nvSpPr>
        <p:spPr>
          <a:xfrm>
            <a:off x="146685" y="276119"/>
            <a:ext cx="10058400" cy="544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73"/>
              <a:buFont typeface="Times New Roman"/>
              <a:buNone/>
            </a:pPr>
            <a:r>
              <a:rPr b="1" lang="en-US"/>
              <a:t>Con trỏ</a:t>
            </a:r>
            <a:endParaRPr b="1"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293370" y="1371600"/>
            <a:ext cx="4714875" cy="5783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25145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Con trỏ là 1 biến mà giá trị của nó là địa chỉ của 1 vùng nhớ</a:t>
            </a:r>
            <a:endParaRPr/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Vùng nhớ này có thể dùng để chứa các biến có kiểu cơ bản (nguyên, thực, ký tự,…) hay có cấu trúc (mảng, bản ghi,..)</a:t>
            </a:r>
            <a:endParaRPr/>
          </a:p>
          <a:p>
            <a:pPr indent="-251459" lvl="0" marL="251459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Con trỏ dùng “trỏ tới” 1 biến nhớ</a:t>
            </a:r>
            <a:endParaRPr/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Có thể trỏ tới 1 </a:t>
            </a:r>
            <a:r>
              <a:rPr lang="en-US">
                <a:solidFill>
                  <a:srgbClr val="7030A0"/>
                </a:solidFill>
              </a:rPr>
              <a:t>hàm</a:t>
            </a:r>
            <a:endParaRPr/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Có thể trỏ tới </a:t>
            </a:r>
            <a:r>
              <a:rPr lang="en-US">
                <a:solidFill>
                  <a:srgbClr val="7030A0"/>
                </a:solidFill>
              </a:rPr>
              <a:t>con trỏ khác</a:t>
            </a:r>
            <a:endParaRPr/>
          </a:p>
        </p:txBody>
      </p:sp>
      <p:graphicFrame>
        <p:nvGraphicFramePr>
          <p:cNvPr id="228" name="Google Shape;228;p27"/>
          <p:cNvGraphicFramePr/>
          <p:nvPr/>
        </p:nvGraphicFramePr>
        <p:xfrm>
          <a:off x="6613787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{4585BDE4-041C-41FF-8A87-66D1985E37A1}</a:tableStyleId>
              </a:tblPr>
              <a:tblGrid>
                <a:gridCol w="184405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100"/>
                        <a:buFont typeface="Arial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EB03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100"/>
                        <a:buFont typeface="Arial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ABCD</a:t>
                      </a:r>
                      <a:endParaRPr/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9696"/>
                    </a:solidFill>
                  </a:tcPr>
                </a:tc>
              </a:tr>
              <a:tr h="64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00575" marL="100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3100"/>
                        <a:buFont typeface="Arial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Bộ nhớ</a:t>
                      </a:r>
                      <a:endParaRPr/>
                    </a:p>
                  </a:txBody>
                  <a:tcPr marT="0" marB="0" marR="100575" marL="100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9" name="Google Shape;229;p27"/>
          <p:cNvSpPr/>
          <p:nvPr/>
        </p:nvSpPr>
        <p:spPr>
          <a:xfrm flipH="1">
            <a:off x="8311142" y="2545079"/>
            <a:ext cx="746760" cy="2598420"/>
          </a:xfrm>
          <a:custGeom>
            <a:rect b="b" l="l" r="r" t="t"/>
            <a:pathLst>
              <a:path extrusionOk="0" h="1488" w="984">
                <a:moveTo>
                  <a:pt x="984" y="1488"/>
                </a:moveTo>
                <a:cubicBezTo>
                  <a:pt x="672" y="1468"/>
                  <a:pt x="360" y="1448"/>
                  <a:pt x="216" y="1248"/>
                </a:cubicBezTo>
                <a:cubicBezTo>
                  <a:pt x="72" y="1048"/>
                  <a:pt x="0" y="496"/>
                  <a:pt x="120" y="288"/>
                </a:cubicBezTo>
                <a:cubicBezTo>
                  <a:pt x="240" y="80"/>
                  <a:pt x="588" y="40"/>
                  <a:pt x="936" y="0"/>
                </a:cubicBez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8596789" y="2335530"/>
            <a:ext cx="134112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ABCD</a:t>
            </a:r>
            <a:endParaRPr/>
          </a:p>
        </p:txBody>
      </p:sp>
      <p:sp>
        <p:nvSpPr>
          <p:cNvPr id="231" name="Google Shape;231;p27"/>
          <p:cNvSpPr txBox="1"/>
          <p:nvPr/>
        </p:nvSpPr>
        <p:spPr>
          <a:xfrm>
            <a:off x="4475014" y="1855877"/>
            <a:ext cx="159258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640"/>
              <a:buFont typeface="Arial"/>
              <a:buNone/>
            </a:pPr>
            <a:r>
              <a:rPr lang="en-US" sz="2640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Biến nhớ</a:t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4342654" y="5229128"/>
            <a:ext cx="209550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640"/>
              <a:buFont typeface="Arial"/>
              <a:buNone/>
            </a:pPr>
            <a:r>
              <a:rPr lang="en-US" sz="2640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Biến con trỏ</a:t>
            </a:r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8574088" y="5003800"/>
            <a:ext cx="134112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EFCD</a:t>
            </a:r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8633460" y="6065520"/>
            <a:ext cx="117348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FFFF</a:t>
            </a:r>
            <a:endParaRPr/>
          </a:p>
        </p:txBody>
      </p:sp>
      <p:sp>
        <p:nvSpPr>
          <p:cNvPr id="235" name="Google Shape;235;p27"/>
          <p:cNvSpPr txBox="1"/>
          <p:nvPr/>
        </p:nvSpPr>
        <p:spPr>
          <a:xfrm>
            <a:off x="8633460" y="1287780"/>
            <a:ext cx="117348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</a:pPr>
            <a:r>
              <a:rPr lang="en-US" sz="264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endParaRPr/>
          </a:p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8"/>
          <p:cNvSpPr txBox="1"/>
          <p:nvPr>
            <p:ph type="title"/>
          </p:nvPr>
        </p:nvSpPr>
        <p:spPr>
          <a:xfrm>
            <a:off x="3905664" y="200236"/>
            <a:ext cx="2758950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>
                <a:latin typeface="Arial"/>
                <a:ea typeface="Arial"/>
                <a:cs typeface="Arial"/>
                <a:sym typeface="Arial"/>
              </a:rPr>
              <a:t>Con trỏ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4641594" y="6625841"/>
            <a:ext cx="39179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2966718" y="5667245"/>
            <a:ext cx="8477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0x1FFF</a:t>
            </a:r>
            <a:endParaRPr sz="1800">
              <a:solidFill>
                <a:srgbClr val="0000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4391695" y="5667245"/>
            <a:ext cx="89344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0x2000</a:t>
            </a:r>
            <a:endParaRPr sz="1800">
              <a:solidFill>
                <a:srgbClr val="0000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5839906" y="5667245"/>
            <a:ext cx="89344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0x2001</a:t>
            </a:r>
            <a:endParaRPr sz="1800">
              <a:solidFill>
                <a:srgbClr val="0000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7288117" y="5667245"/>
            <a:ext cx="89344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0x2002</a:t>
            </a:r>
            <a:endParaRPr sz="1800">
              <a:solidFill>
                <a:srgbClr val="0000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1515881" y="5667245"/>
            <a:ext cx="85216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0x1FFE</a:t>
            </a:r>
            <a:endParaRPr sz="1800">
              <a:solidFill>
                <a:srgbClr val="0000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8648188" y="5889749"/>
            <a:ext cx="38036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0" name="Google Shape;250;p28"/>
          <p:cNvGraphicFramePr/>
          <p:nvPr/>
        </p:nvGraphicFramePr>
        <p:xfrm>
          <a:off x="1212850" y="6089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{AEA4D59D-77C6-4C05-B068-9403671B21CF}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46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89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‘B’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51" name="Google Shape;251;p28"/>
          <p:cNvSpPr txBox="1"/>
          <p:nvPr/>
        </p:nvSpPr>
        <p:spPr>
          <a:xfrm>
            <a:off x="1295400" y="4343400"/>
            <a:ext cx="1600200" cy="410209"/>
          </a:xfrm>
          <a:prstGeom prst="rect">
            <a:avLst/>
          </a:prstGeom>
          <a:solidFill>
            <a:srgbClr val="FFFF00"/>
          </a:solidFill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319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0x2000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1585975" y="4797042"/>
            <a:ext cx="94043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chPtr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2895600" y="4520184"/>
            <a:ext cx="2056130" cy="1118870"/>
          </a:xfrm>
          <a:custGeom>
            <a:rect b="b" l="l" r="r" t="t"/>
            <a:pathLst>
              <a:path extrusionOk="0" h="1118870" w="2056129">
                <a:moveTo>
                  <a:pt x="1950442" y="975914"/>
                </a:moveTo>
                <a:lnTo>
                  <a:pt x="1924812" y="902208"/>
                </a:lnTo>
                <a:lnTo>
                  <a:pt x="1900428" y="850392"/>
                </a:lnTo>
                <a:lnTo>
                  <a:pt x="1869948" y="800100"/>
                </a:lnTo>
                <a:lnTo>
                  <a:pt x="1836420" y="748284"/>
                </a:lnTo>
                <a:lnTo>
                  <a:pt x="1796796" y="699516"/>
                </a:lnTo>
                <a:lnTo>
                  <a:pt x="1754124" y="650748"/>
                </a:lnTo>
                <a:lnTo>
                  <a:pt x="1706880" y="603504"/>
                </a:lnTo>
                <a:lnTo>
                  <a:pt x="1656588" y="556260"/>
                </a:lnTo>
                <a:lnTo>
                  <a:pt x="1601724" y="510540"/>
                </a:lnTo>
                <a:lnTo>
                  <a:pt x="1543812" y="467868"/>
                </a:lnTo>
                <a:lnTo>
                  <a:pt x="1481328" y="423672"/>
                </a:lnTo>
                <a:lnTo>
                  <a:pt x="1417320" y="382524"/>
                </a:lnTo>
                <a:lnTo>
                  <a:pt x="1348740" y="342900"/>
                </a:lnTo>
                <a:lnTo>
                  <a:pt x="1278636" y="306324"/>
                </a:lnTo>
                <a:lnTo>
                  <a:pt x="1205484" y="269748"/>
                </a:lnTo>
                <a:lnTo>
                  <a:pt x="1129284" y="234696"/>
                </a:lnTo>
                <a:lnTo>
                  <a:pt x="1051560" y="202692"/>
                </a:lnTo>
                <a:lnTo>
                  <a:pt x="972312" y="172212"/>
                </a:lnTo>
                <a:lnTo>
                  <a:pt x="890016" y="143256"/>
                </a:lnTo>
                <a:lnTo>
                  <a:pt x="806196" y="117348"/>
                </a:lnTo>
                <a:lnTo>
                  <a:pt x="720852" y="94488"/>
                </a:lnTo>
                <a:lnTo>
                  <a:pt x="633984" y="73152"/>
                </a:lnTo>
                <a:lnTo>
                  <a:pt x="545592" y="53340"/>
                </a:lnTo>
                <a:lnTo>
                  <a:pt x="455676" y="38100"/>
                </a:lnTo>
                <a:lnTo>
                  <a:pt x="365760" y="24384"/>
                </a:lnTo>
                <a:lnTo>
                  <a:pt x="274320" y="13716"/>
                </a:lnTo>
                <a:lnTo>
                  <a:pt x="182880" y="6096"/>
                </a:lnTo>
                <a:lnTo>
                  <a:pt x="91440" y="1524"/>
                </a:lnTo>
                <a:lnTo>
                  <a:pt x="0" y="0"/>
                </a:lnTo>
                <a:lnTo>
                  <a:pt x="0" y="56388"/>
                </a:lnTo>
                <a:lnTo>
                  <a:pt x="89916" y="57912"/>
                </a:lnTo>
                <a:lnTo>
                  <a:pt x="179832" y="62484"/>
                </a:lnTo>
                <a:lnTo>
                  <a:pt x="269748" y="70104"/>
                </a:lnTo>
                <a:lnTo>
                  <a:pt x="359664" y="80772"/>
                </a:lnTo>
                <a:lnTo>
                  <a:pt x="448056" y="94488"/>
                </a:lnTo>
                <a:lnTo>
                  <a:pt x="534924" y="109728"/>
                </a:lnTo>
                <a:lnTo>
                  <a:pt x="621792" y="128016"/>
                </a:lnTo>
                <a:lnTo>
                  <a:pt x="707136" y="149352"/>
                </a:lnTo>
                <a:lnTo>
                  <a:pt x="790956" y="172212"/>
                </a:lnTo>
                <a:lnTo>
                  <a:pt x="873252" y="198120"/>
                </a:lnTo>
                <a:lnTo>
                  <a:pt x="952500" y="225552"/>
                </a:lnTo>
                <a:lnTo>
                  <a:pt x="1031748" y="256032"/>
                </a:lnTo>
                <a:lnTo>
                  <a:pt x="1107948" y="288036"/>
                </a:lnTo>
                <a:lnTo>
                  <a:pt x="1182624" y="321564"/>
                </a:lnTo>
                <a:lnTo>
                  <a:pt x="1252728" y="356616"/>
                </a:lnTo>
                <a:lnTo>
                  <a:pt x="1322832" y="393192"/>
                </a:lnTo>
                <a:lnTo>
                  <a:pt x="1388364" y="432816"/>
                </a:lnTo>
                <a:lnTo>
                  <a:pt x="1450848" y="472440"/>
                </a:lnTo>
                <a:lnTo>
                  <a:pt x="1510284" y="513588"/>
                </a:lnTo>
                <a:lnTo>
                  <a:pt x="1566672" y="556260"/>
                </a:lnTo>
                <a:lnTo>
                  <a:pt x="1620012" y="600456"/>
                </a:lnTo>
                <a:lnTo>
                  <a:pt x="1668780" y="644652"/>
                </a:lnTo>
                <a:lnTo>
                  <a:pt x="1714500" y="690372"/>
                </a:lnTo>
                <a:lnTo>
                  <a:pt x="1754124" y="737616"/>
                </a:lnTo>
                <a:lnTo>
                  <a:pt x="1790700" y="783336"/>
                </a:lnTo>
                <a:lnTo>
                  <a:pt x="1822727" y="832145"/>
                </a:lnTo>
                <a:lnTo>
                  <a:pt x="1850136" y="879348"/>
                </a:lnTo>
                <a:lnTo>
                  <a:pt x="1850214" y="879515"/>
                </a:lnTo>
                <a:lnTo>
                  <a:pt x="1851660" y="880872"/>
                </a:lnTo>
                <a:lnTo>
                  <a:pt x="1935756" y="1005288"/>
                </a:lnTo>
                <a:lnTo>
                  <a:pt x="1950442" y="975914"/>
                </a:lnTo>
                <a:close/>
              </a:path>
              <a:path extrusionOk="0" h="1118870" w="2056129">
                <a:moveTo>
                  <a:pt x="1967484" y="1069170"/>
                </a:moveTo>
                <a:lnTo>
                  <a:pt x="1967484" y="1057656"/>
                </a:lnTo>
                <a:lnTo>
                  <a:pt x="1911096" y="1066800"/>
                </a:lnTo>
                <a:lnTo>
                  <a:pt x="1905000" y="1024128"/>
                </a:lnTo>
                <a:lnTo>
                  <a:pt x="1891284" y="975360"/>
                </a:lnTo>
                <a:lnTo>
                  <a:pt x="1872996" y="928116"/>
                </a:lnTo>
                <a:lnTo>
                  <a:pt x="1850214" y="879515"/>
                </a:lnTo>
                <a:lnTo>
                  <a:pt x="1822704" y="868880"/>
                </a:lnTo>
                <a:lnTo>
                  <a:pt x="1812036" y="873252"/>
                </a:lnTo>
                <a:lnTo>
                  <a:pt x="1803773" y="881586"/>
                </a:lnTo>
                <a:lnTo>
                  <a:pt x="1799653" y="891921"/>
                </a:lnTo>
                <a:lnTo>
                  <a:pt x="1799820" y="902827"/>
                </a:lnTo>
                <a:lnTo>
                  <a:pt x="1804416" y="912876"/>
                </a:lnTo>
                <a:lnTo>
                  <a:pt x="1943100" y="1118616"/>
                </a:lnTo>
                <a:lnTo>
                  <a:pt x="1967484" y="1069170"/>
                </a:lnTo>
                <a:close/>
              </a:path>
              <a:path extrusionOk="0" h="1118870" w="2056129">
                <a:moveTo>
                  <a:pt x="1935756" y="1005288"/>
                </a:moveTo>
                <a:lnTo>
                  <a:pt x="1851660" y="880872"/>
                </a:lnTo>
                <a:lnTo>
                  <a:pt x="1850214" y="879515"/>
                </a:lnTo>
                <a:lnTo>
                  <a:pt x="1872996" y="928116"/>
                </a:lnTo>
                <a:lnTo>
                  <a:pt x="1891284" y="975360"/>
                </a:lnTo>
                <a:lnTo>
                  <a:pt x="1905000" y="1024128"/>
                </a:lnTo>
                <a:lnTo>
                  <a:pt x="1911096" y="1066800"/>
                </a:lnTo>
                <a:lnTo>
                  <a:pt x="1914144" y="1066305"/>
                </a:lnTo>
                <a:lnTo>
                  <a:pt x="1914144" y="1048512"/>
                </a:lnTo>
                <a:lnTo>
                  <a:pt x="1935756" y="1005288"/>
                </a:lnTo>
                <a:close/>
              </a:path>
              <a:path extrusionOk="0" h="1118870" w="2056129">
                <a:moveTo>
                  <a:pt x="1962912" y="1045464"/>
                </a:moveTo>
                <a:lnTo>
                  <a:pt x="1935756" y="1005288"/>
                </a:lnTo>
                <a:lnTo>
                  <a:pt x="1914144" y="1048512"/>
                </a:lnTo>
                <a:lnTo>
                  <a:pt x="1962912" y="1045464"/>
                </a:lnTo>
                <a:close/>
              </a:path>
              <a:path extrusionOk="0" h="1118870" w="2056129">
                <a:moveTo>
                  <a:pt x="1962912" y="1058397"/>
                </a:moveTo>
                <a:lnTo>
                  <a:pt x="1962912" y="1045464"/>
                </a:lnTo>
                <a:lnTo>
                  <a:pt x="1914144" y="1048512"/>
                </a:lnTo>
                <a:lnTo>
                  <a:pt x="1914144" y="1066305"/>
                </a:lnTo>
                <a:lnTo>
                  <a:pt x="1962912" y="1058397"/>
                </a:lnTo>
                <a:close/>
              </a:path>
              <a:path extrusionOk="0" h="1118870" w="2056129">
                <a:moveTo>
                  <a:pt x="1967484" y="1057656"/>
                </a:moveTo>
                <a:lnTo>
                  <a:pt x="1959864" y="1008888"/>
                </a:lnTo>
                <a:lnTo>
                  <a:pt x="1950442" y="975914"/>
                </a:lnTo>
                <a:lnTo>
                  <a:pt x="1935756" y="1005288"/>
                </a:lnTo>
                <a:lnTo>
                  <a:pt x="1962912" y="1045464"/>
                </a:lnTo>
                <a:lnTo>
                  <a:pt x="1962912" y="1058397"/>
                </a:lnTo>
                <a:lnTo>
                  <a:pt x="1967484" y="1057656"/>
                </a:lnTo>
                <a:close/>
              </a:path>
              <a:path extrusionOk="0" h="1118870" w="2056129">
                <a:moveTo>
                  <a:pt x="2056066" y="885444"/>
                </a:moveTo>
                <a:lnTo>
                  <a:pt x="2054733" y="874776"/>
                </a:lnTo>
                <a:lnTo>
                  <a:pt x="2049399" y="865251"/>
                </a:lnTo>
                <a:lnTo>
                  <a:pt x="2040636" y="858012"/>
                </a:lnTo>
                <a:lnTo>
                  <a:pt x="2029753" y="855440"/>
                </a:lnTo>
                <a:lnTo>
                  <a:pt x="2018728" y="856869"/>
                </a:lnTo>
                <a:lnTo>
                  <a:pt x="2009132" y="862298"/>
                </a:lnTo>
                <a:lnTo>
                  <a:pt x="2002536" y="871728"/>
                </a:lnTo>
                <a:lnTo>
                  <a:pt x="1950442" y="975914"/>
                </a:lnTo>
                <a:lnTo>
                  <a:pt x="1959864" y="1008888"/>
                </a:lnTo>
                <a:lnTo>
                  <a:pt x="1967484" y="1057656"/>
                </a:lnTo>
                <a:lnTo>
                  <a:pt x="1967484" y="1069170"/>
                </a:lnTo>
                <a:lnTo>
                  <a:pt x="2052828" y="896112"/>
                </a:lnTo>
                <a:lnTo>
                  <a:pt x="2056066" y="88544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1637791" y="3914646"/>
            <a:ext cx="9144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0x3A15</a:t>
            </a:r>
            <a:endParaRPr sz="1800">
              <a:solidFill>
                <a:srgbClr val="0000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3048000" y="2286000"/>
            <a:ext cx="4495800" cy="2036445"/>
          </a:xfrm>
          <a:custGeom>
            <a:rect b="b" l="l" r="r" t="t"/>
            <a:pathLst>
              <a:path extrusionOk="0" h="2036445" w="4495800">
                <a:moveTo>
                  <a:pt x="4495800" y="1447800"/>
                </a:moveTo>
                <a:lnTo>
                  <a:pt x="4495800" y="0"/>
                </a:lnTo>
                <a:lnTo>
                  <a:pt x="0" y="0"/>
                </a:lnTo>
                <a:lnTo>
                  <a:pt x="0" y="1447800"/>
                </a:lnTo>
                <a:lnTo>
                  <a:pt x="749808" y="1447800"/>
                </a:lnTo>
                <a:lnTo>
                  <a:pt x="749808" y="1810603"/>
                </a:lnTo>
                <a:lnTo>
                  <a:pt x="1872996" y="1447800"/>
                </a:lnTo>
                <a:lnTo>
                  <a:pt x="4495800" y="1447800"/>
                </a:lnTo>
                <a:close/>
              </a:path>
              <a:path extrusionOk="0" h="2036445" w="4495800">
                <a:moveTo>
                  <a:pt x="749808" y="1810603"/>
                </a:moveTo>
                <a:lnTo>
                  <a:pt x="749808" y="1447800"/>
                </a:lnTo>
                <a:lnTo>
                  <a:pt x="51816" y="2036064"/>
                </a:lnTo>
                <a:lnTo>
                  <a:pt x="749808" y="1810603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3048000" y="2286000"/>
            <a:ext cx="4495800" cy="2036445"/>
          </a:xfrm>
          <a:custGeom>
            <a:rect b="b" l="l" r="r" t="t"/>
            <a:pathLst>
              <a:path extrusionOk="0" h="2036445" w="4495800">
                <a:moveTo>
                  <a:pt x="0" y="0"/>
                </a:moveTo>
                <a:lnTo>
                  <a:pt x="0" y="844295"/>
                </a:lnTo>
                <a:lnTo>
                  <a:pt x="0" y="1447799"/>
                </a:lnTo>
                <a:lnTo>
                  <a:pt x="749807" y="1447799"/>
                </a:lnTo>
                <a:lnTo>
                  <a:pt x="51815" y="2036063"/>
                </a:lnTo>
                <a:lnTo>
                  <a:pt x="1872995" y="1447799"/>
                </a:lnTo>
                <a:lnTo>
                  <a:pt x="4495799" y="1447799"/>
                </a:lnTo>
                <a:lnTo>
                  <a:pt x="4495799" y="844295"/>
                </a:lnTo>
                <a:lnTo>
                  <a:pt x="4495799" y="0"/>
                </a:lnTo>
                <a:lnTo>
                  <a:pt x="749807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3132834" y="2346450"/>
            <a:ext cx="4044315" cy="130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just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biến có thể lưu giá trị  là </a:t>
            </a:r>
            <a:r>
              <a:rPr lang="en-US" sz="28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địa chỉ bộ nhớ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của 1 biến khác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ICT-PPT-template-hoi-thao-online">
  <a:themeElements>
    <a:clrScheme name="Chủ đề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