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7772400" cx="10058400"/>
  <p:notesSz cx="10058400" cy="7772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7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D30C24-A85C-4E2E-8E73-C113DB002E59}">
  <a:tblStyle styleId="{90D30C24-A85C-4E2E-8E73-C113DB002E5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208E88F-23D1-4591-BD7E-B001C7CE0FB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slide" Target="slides/slide4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2-02T09:10:32.482">
    <p:pos x="6000" y="0"/>
    <p:text>Đã sửa các kí tự "
-Nguyen Ngoc Tran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12-02T09:10:32.489">
    <p:pos x="6000" y="0"/>
    <p:text>Đã sửa các kí tự "
-Nguyen Ngoc Tran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12-02T09:10:32.490">
    <p:pos x="6000" y="0"/>
    <p:text>Đã sửa các xâu kí tư "
-Nguyen Ngoc Tran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12-02T09:10:32.487">
    <p:pos x="6000" y="0"/>
    <p:text>Đã sửa các kí tự " và mô tả hàm
-Nguyen Ngoc Tran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1-12-02T09:10:32.489">
    <p:pos x="6000" y="0"/>
    <p:text>Đã sửa các kí tự "
-Nguyen Ngoc Tran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1-12-02T09:10:32.488">
    <p:pos x="6000" y="0"/>
    <p:text>Đã sửa các kí tự ", sửa lại mô tả hàm
-Nguyen Ngoc Tran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1-12-02T09:10:32.488">
    <p:pos x="6000" y="0"/>
    <p:text>Đã sửa các kí tự "
-Nguyen Ngoc Tran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gets() does not stop reading input when it encounters whitespace instead it takes whitespace as a string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VD: fgets[str,10,stdin];//Kitu NULL duoc tu dong them vao cuối xau</a:t>
            </a:r>
            <a:endParaRPr/>
          </a:p>
        </p:txBody>
      </p:sp>
      <p:sp>
        <p:nvSpPr>
          <p:cNvPr id="408" name="Google Shape;408;p19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This is the list of topics that will be presented in this course.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2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7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1" name="Google Shape;541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0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3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Google Shape;621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5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Google Shape;638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Bản chiếu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54380" y="1272011"/>
            <a:ext cx="8549640" cy="2705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imes New Roman"/>
              <a:buNone/>
              <a:defRPr sz="6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57300" y="4082310"/>
            <a:ext cx="7543800" cy="18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40"/>
              <a:buNone/>
              <a:defRPr sz="264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sz="1979"/>
            </a:lvl3pPr>
            <a:lvl4pPr lvl="3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4pPr>
            <a:lvl5pPr lvl="4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5pPr>
            <a:lvl6pPr lvl="5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6pPr>
            <a:lvl7pPr lvl="6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7pPr>
            <a:lvl8pPr lvl="7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8pPr>
            <a:lvl9pPr lvl="8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ội dung với Chú thích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Times New Roman"/>
              <a:buNone/>
              <a:defRPr sz="3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4276130" y="518161"/>
            <a:ext cx="5092065" cy="6124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2119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Char char="•"/>
              <a:defRPr sz="3520"/>
            </a:lvl1pPr>
            <a:lvl2pPr indent="-42418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3080"/>
              <a:buChar char="•"/>
              <a:defRPr sz="3080"/>
            </a:lvl2pPr>
            <a:lvl3pPr indent="-396239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Char char="•"/>
              <a:defRPr sz="2640"/>
            </a:lvl3pPr>
            <a:lvl4pPr indent="-3683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4pPr>
            <a:lvl5pPr indent="-3683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5pPr>
            <a:lvl6pPr indent="-3683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  <a:defRPr sz="1540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̉nh với Chú thích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Times New Roman"/>
              <a:buNone/>
              <a:defRPr sz="3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/>
          <p:nvPr>
            <p:ph idx="2" type="pic"/>
          </p:nvPr>
        </p:nvSpPr>
        <p:spPr>
          <a:xfrm>
            <a:off x="4276130" y="518161"/>
            <a:ext cx="5092065" cy="6124364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  <a:defRPr sz="1540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ề và Văn bản Dọc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 rot="5400000">
            <a:off x="2501371" y="32492"/>
            <a:ext cx="5055659" cy="867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ề Dọc và Văn bản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 rot="5400000">
            <a:off x="4989089" y="2622762"/>
            <a:ext cx="6586750" cy="2168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 rot="5400000">
            <a:off x="588539" y="516784"/>
            <a:ext cx="6586750" cy="638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và Nội dung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91515" y="166421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91515" y="1806364"/>
            <a:ext cx="8675370" cy="508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103745" y="6960078"/>
            <a:ext cx="22631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Đầu trang của Phần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86277" y="1387162"/>
            <a:ext cx="8675370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6277" y="4899133"/>
            <a:ext cx="8675370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980"/>
              <a:buNone/>
              <a:defRPr sz="197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i Nội dung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91515" y="1845945"/>
            <a:ext cx="4274820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5092065" y="1845945"/>
            <a:ext cx="4274820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ép so sánh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1" sz="2640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1" sz="1979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1" sz="2640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1" sz="1979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ỉ Tiêu đề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237490" y="2018666"/>
            <a:ext cx="2982595" cy="4810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40"/>
              <a:buFont typeface="Times New Roman"/>
              <a:buNone/>
              <a:defRPr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4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ống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  <a:defRPr b="0" i="0" sz="48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91515" y="1842347"/>
            <a:ext cx="8675370" cy="505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18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Char char="•"/>
              <a:defRPr b="0" i="0" sz="30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96240" lvl="1" marL="914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b="0" i="0" sz="26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4330" lvl="3" marL="1828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4329" lvl="4" marL="22860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4329" lvl="5" marL="27432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329" lvl="6" marL="3200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329" lvl="7" marL="3657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329" lvl="8" marL="4114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htt@it-hut.edu.v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3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4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5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comments" Target="../comments/comment6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comments" Target="../comments/comment7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1905000" y="1252731"/>
            <a:ext cx="7315199" cy="34271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NGÔN NGỮ LẬP TRÌNH C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951646" y="4800600"/>
            <a:ext cx="5293362" cy="2021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1270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Đỗ Quốc Huy</a:t>
            </a:r>
            <a:endParaRPr/>
          </a:p>
          <a:p>
            <a:pPr indent="0" lvl="0" marL="1270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Bộ môn Khoa Học Máy Tính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huydq@soict.hust.edu.vn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6"/>
          <p:cNvSpPr txBox="1"/>
          <p:nvPr>
            <p:ph type="title"/>
          </p:nvPr>
        </p:nvSpPr>
        <p:spPr>
          <a:xfrm>
            <a:off x="2992626" y="169712"/>
            <a:ext cx="4622292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</a:pP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Xuất </a:t>
            </a:r>
            <a:r>
              <a:rPr lang="en-US"/>
              <a:t>nhập chuỗi</a:t>
            </a:r>
            <a:endParaRPr/>
          </a:p>
        </p:txBody>
      </p:sp>
      <p:sp>
        <p:nvSpPr>
          <p:cNvPr id="278" name="Google Shape;278;p26"/>
          <p:cNvSpPr/>
          <p:nvPr/>
        </p:nvSpPr>
        <p:spPr>
          <a:xfrm>
            <a:off x="990600" y="1400492"/>
            <a:ext cx="7696200" cy="4971415"/>
          </a:xfrm>
          <a:custGeom>
            <a:rect b="b" l="l" r="r" t="t"/>
            <a:pathLst>
              <a:path extrusionOk="0" h="4971415" w="7696200">
                <a:moveTo>
                  <a:pt x="0" y="0"/>
                </a:moveTo>
                <a:lnTo>
                  <a:pt x="0" y="4971287"/>
                </a:lnTo>
                <a:lnTo>
                  <a:pt x="7696199" y="4971287"/>
                </a:lnTo>
                <a:lnTo>
                  <a:pt x="76961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1070863" y="1404555"/>
            <a:ext cx="27698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1070863" y="2014154"/>
            <a:ext cx="30746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MAXLENGTH 15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1070863" y="2623754"/>
            <a:ext cx="3684270" cy="1245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2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str1[MAXLENGTH];  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str2[MAXLENGTH];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1528062" y="4452554"/>
            <a:ext cx="4751705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9862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scanf("%s", str1);  gets(str2);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printf("%s\n%s\n", str1, str2);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1070863" y="5671753"/>
            <a:ext cx="185547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84" name="Google Shape;284;p26"/>
          <p:cNvGrpSpPr/>
          <p:nvPr/>
        </p:nvGrpSpPr>
        <p:grpSpPr>
          <a:xfrm>
            <a:off x="4239767" y="1324292"/>
            <a:ext cx="3075940" cy="853440"/>
            <a:chOff x="4315967" y="1981200"/>
            <a:chExt cx="3075940" cy="853440"/>
          </a:xfrm>
        </p:grpSpPr>
        <p:sp>
          <p:nvSpPr>
            <p:cNvPr id="285" name="Google Shape;285;p26"/>
            <p:cNvSpPr/>
            <p:nvPr/>
          </p:nvSpPr>
          <p:spPr>
            <a:xfrm>
              <a:off x="4315967" y="1981200"/>
              <a:ext cx="3075940" cy="853440"/>
            </a:xfrm>
            <a:custGeom>
              <a:rect b="b" l="l" r="r" t="t"/>
              <a:pathLst>
                <a:path extrusionOk="0" h="853439" w="3075940">
                  <a:moveTo>
                    <a:pt x="3075431" y="419099"/>
                  </a:moveTo>
                  <a:lnTo>
                    <a:pt x="3068061" y="373402"/>
                  </a:lnTo>
                  <a:lnTo>
                    <a:pt x="3046458" y="329137"/>
                  </a:lnTo>
                  <a:lnTo>
                    <a:pt x="3011387" y="286560"/>
                  </a:lnTo>
                  <a:lnTo>
                    <a:pt x="2963612" y="245926"/>
                  </a:lnTo>
                  <a:lnTo>
                    <a:pt x="2903897" y="207489"/>
                  </a:lnTo>
                  <a:lnTo>
                    <a:pt x="2869800" y="189174"/>
                  </a:lnTo>
                  <a:lnTo>
                    <a:pt x="2833006" y="171504"/>
                  </a:lnTo>
                  <a:lnTo>
                    <a:pt x="2793608" y="154511"/>
                  </a:lnTo>
                  <a:lnTo>
                    <a:pt x="2751703" y="138226"/>
                  </a:lnTo>
                  <a:lnTo>
                    <a:pt x="2707385" y="122681"/>
                  </a:lnTo>
                  <a:lnTo>
                    <a:pt x="2660752" y="107909"/>
                  </a:lnTo>
                  <a:lnTo>
                    <a:pt x="2611897" y="93941"/>
                  </a:lnTo>
                  <a:lnTo>
                    <a:pt x="2560917" y="80808"/>
                  </a:lnTo>
                  <a:lnTo>
                    <a:pt x="2507907" y="68543"/>
                  </a:lnTo>
                  <a:lnTo>
                    <a:pt x="2452962" y="57178"/>
                  </a:lnTo>
                  <a:lnTo>
                    <a:pt x="2396179" y="46744"/>
                  </a:lnTo>
                  <a:lnTo>
                    <a:pt x="2337652" y="37273"/>
                  </a:lnTo>
                  <a:lnTo>
                    <a:pt x="2277477" y="28797"/>
                  </a:lnTo>
                  <a:lnTo>
                    <a:pt x="2215749" y="21348"/>
                  </a:lnTo>
                  <a:lnTo>
                    <a:pt x="2152565" y="14957"/>
                  </a:lnTo>
                  <a:lnTo>
                    <a:pt x="2088019" y="9657"/>
                  </a:lnTo>
                  <a:lnTo>
                    <a:pt x="2022207" y="5480"/>
                  </a:lnTo>
                  <a:lnTo>
                    <a:pt x="1955225" y="2456"/>
                  </a:lnTo>
                  <a:lnTo>
                    <a:pt x="1887168" y="619"/>
                  </a:lnTo>
                  <a:lnTo>
                    <a:pt x="1818131" y="0"/>
                  </a:lnTo>
                  <a:lnTo>
                    <a:pt x="1749095" y="619"/>
                  </a:lnTo>
                  <a:lnTo>
                    <a:pt x="1681038" y="2456"/>
                  </a:lnTo>
                  <a:lnTo>
                    <a:pt x="1614056" y="5480"/>
                  </a:lnTo>
                  <a:lnTo>
                    <a:pt x="1548244" y="9657"/>
                  </a:lnTo>
                  <a:lnTo>
                    <a:pt x="1483698" y="14957"/>
                  </a:lnTo>
                  <a:lnTo>
                    <a:pt x="1420514" y="21348"/>
                  </a:lnTo>
                  <a:lnTo>
                    <a:pt x="1358786" y="28797"/>
                  </a:lnTo>
                  <a:lnTo>
                    <a:pt x="1298611" y="37273"/>
                  </a:lnTo>
                  <a:lnTo>
                    <a:pt x="1240084" y="46744"/>
                  </a:lnTo>
                  <a:lnTo>
                    <a:pt x="1183301" y="57178"/>
                  </a:lnTo>
                  <a:lnTo>
                    <a:pt x="1128356" y="68543"/>
                  </a:lnTo>
                  <a:lnTo>
                    <a:pt x="1075346" y="80808"/>
                  </a:lnTo>
                  <a:lnTo>
                    <a:pt x="1024366" y="93941"/>
                  </a:lnTo>
                  <a:lnTo>
                    <a:pt x="975511" y="107909"/>
                  </a:lnTo>
                  <a:lnTo>
                    <a:pt x="928877" y="122681"/>
                  </a:lnTo>
                  <a:lnTo>
                    <a:pt x="884560" y="138226"/>
                  </a:lnTo>
                  <a:lnTo>
                    <a:pt x="842655" y="154511"/>
                  </a:lnTo>
                  <a:lnTo>
                    <a:pt x="803257" y="171504"/>
                  </a:lnTo>
                  <a:lnTo>
                    <a:pt x="766462" y="189174"/>
                  </a:lnTo>
                  <a:lnTo>
                    <a:pt x="732366" y="207489"/>
                  </a:lnTo>
                  <a:lnTo>
                    <a:pt x="672651" y="245926"/>
                  </a:lnTo>
                  <a:lnTo>
                    <a:pt x="624876" y="286560"/>
                  </a:lnTo>
                  <a:lnTo>
                    <a:pt x="589805" y="329137"/>
                  </a:lnTo>
                  <a:lnTo>
                    <a:pt x="568202" y="373402"/>
                  </a:lnTo>
                  <a:lnTo>
                    <a:pt x="560831" y="419099"/>
                  </a:lnTo>
                  <a:lnTo>
                    <a:pt x="568190" y="464486"/>
                  </a:lnTo>
                  <a:lnTo>
                    <a:pt x="589978" y="509015"/>
                  </a:lnTo>
                  <a:lnTo>
                    <a:pt x="625768" y="552402"/>
                  </a:lnTo>
                  <a:lnTo>
                    <a:pt x="675131" y="594359"/>
                  </a:lnTo>
                  <a:lnTo>
                    <a:pt x="0" y="853439"/>
                  </a:lnTo>
                  <a:lnTo>
                    <a:pt x="955547" y="723899"/>
                  </a:lnTo>
                  <a:lnTo>
                    <a:pt x="997473" y="736475"/>
                  </a:lnTo>
                  <a:lnTo>
                    <a:pt x="1040901" y="748374"/>
                  </a:lnTo>
                  <a:lnTo>
                    <a:pt x="1085750" y="759587"/>
                  </a:lnTo>
                  <a:lnTo>
                    <a:pt x="1131942" y="770102"/>
                  </a:lnTo>
                  <a:lnTo>
                    <a:pt x="1179395" y="779907"/>
                  </a:lnTo>
                  <a:lnTo>
                    <a:pt x="1228030" y="788993"/>
                  </a:lnTo>
                  <a:lnTo>
                    <a:pt x="1277768" y="797346"/>
                  </a:lnTo>
                  <a:lnTo>
                    <a:pt x="1328526" y="804958"/>
                  </a:lnTo>
                  <a:lnTo>
                    <a:pt x="1380227" y="811815"/>
                  </a:lnTo>
                  <a:lnTo>
                    <a:pt x="1432789" y="817908"/>
                  </a:lnTo>
                  <a:lnTo>
                    <a:pt x="1486133" y="823224"/>
                  </a:lnTo>
                  <a:lnTo>
                    <a:pt x="1540179" y="827754"/>
                  </a:lnTo>
                  <a:lnTo>
                    <a:pt x="1594846" y="831484"/>
                  </a:lnTo>
                  <a:lnTo>
                    <a:pt x="1650055" y="834405"/>
                  </a:lnTo>
                  <a:lnTo>
                    <a:pt x="1705726" y="836506"/>
                  </a:lnTo>
                  <a:lnTo>
                    <a:pt x="1761778" y="837774"/>
                  </a:lnTo>
                  <a:lnTo>
                    <a:pt x="1818131" y="838199"/>
                  </a:lnTo>
                  <a:lnTo>
                    <a:pt x="1887168" y="837580"/>
                  </a:lnTo>
                  <a:lnTo>
                    <a:pt x="1955225" y="835743"/>
                  </a:lnTo>
                  <a:lnTo>
                    <a:pt x="2022207" y="832719"/>
                  </a:lnTo>
                  <a:lnTo>
                    <a:pt x="2088019" y="828542"/>
                  </a:lnTo>
                  <a:lnTo>
                    <a:pt x="2152565" y="823242"/>
                  </a:lnTo>
                  <a:lnTo>
                    <a:pt x="2215749" y="816851"/>
                  </a:lnTo>
                  <a:lnTo>
                    <a:pt x="2277477" y="809402"/>
                  </a:lnTo>
                  <a:lnTo>
                    <a:pt x="2337652" y="800926"/>
                  </a:lnTo>
                  <a:lnTo>
                    <a:pt x="2396179" y="791455"/>
                  </a:lnTo>
                  <a:lnTo>
                    <a:pt x="2452962" y="781021"/>
                  </a:lnTo>
                  <a:lnTo>
                    <a:pt x="2507907" y="769656"/>
                  </a:lnTo>
                  <a:lnTo>
                    <a:pt x="2560917" y="757391"/>
                  </a:lnTo>
                  <a:lnTo>
                    <a:pt x="2611897" y="744258"/>
                  </a:lnTo>
                  <a:lnTo>
                    <a:pt x="2660752" y="730290"/>
                  </a:lnTo>
                  <a:lnTo>
                    <a:pt x="2707385" y="715517"/>
                  </a:lnTo>
                  <a:lnTo>
                    <a:pt x="2751703" y="699973"/>
                  </a:lnTo>
                  <a:lnTo>
                    <a:pt x="2793608" y="683688"/>
                  </a:lnTo>
                  <a:lnTo>
                    <a:pt x="2833006" y="666695"/>
                  </a:lnTo>
                  <a:lnTo>
                    <a:pt x="2869800" y="649025"/>
                  </a:lnTo>
                  <a:lnTo>
                    <a:pt x="2903897" y="630710"/>
                  </a:lnTo>
                  <a:lnTo>
                    <a:pt x="2963612" y="592273"/>
                  </a:lnTo>
                  <a:lnTo>
                    <a:pt x="3011387" y="551639"/>
                  </a:lnTo>
                  <a:lnTo>
                    <a:pt x="3046458" y="509062"/>
                  </a:lnTo>
                  <a:lnTo>
                    <a:pt x="3068061" y="464797"/>
                  </a:lnTo>
                  <a:lnTo>
                    <a:pt x="3073573" y="442112"/>
                  </a:lnTo>
                  <a:lnTo>
                    <a:pt x="3075431" y="419099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4315967" y="1981200"/>
              <a:ext cx="3075940" cy="853440"/>
            </a:xfrm>
            <a:custGeom>
              <a:rect b="b" l="l" r="r" t="t"/>
              <a:pathLst>
                <a:path extrusionOk="0" h="853439" w="3075940">
                  <a:moveTo>
                    <a:pt x="675131" y="594359"/>
                  </a:moveTo>
                  <a:lnTo>
                    <a:pt x="625768" y="552402"/>
                  </a:lnTo>
                  <a:lnTo>
                    <a:pt x="589978" y="509015"/>
                  </a:lnTo>
                  <a:lnTo>
                    <a:pt x="568190" y="464486"/>
                  </a:lnTo>
                  <a:lnTo>
                    <a:pt x="560831" y="419099"/>
                  </a:lnTo>
                  <a:lnTo>
                    <a:pt x="562690" y="396087"/>
                  </a:lnTo>
                  <a:lnTo>
                    <a:pt x="577272" y="351074"/>
                  </a:lnTo>
                  <a:lnTo>
                    <a:pt x="605705" y="307622"/>
                  </a:lnTo>
                  <a:lnTo>
                    <a:pt x="647223" y="265984"/>
                  </a:lnTo>
                  <a:lnTo>
                    <a:pt x="701064" y="226417"/>
                  </a:lnTo>
                  <a:lnTo>
                    <a:pt x="766462" y="189174"/>
                  </a:lnTo>
                  <a:lnTo>
                    <a:pt x="803257" y="171504"/>
                  </a:lnTo>
                  <a:lnTo>
                    <a:pt x="842655" y="154511"/>
                  </a:lnTo>
                  <a:lnTo>
                    <a:pt x="884560" y="138226"/>
                  </a:lnTo>
                  <a:lnTo>
                    <a:pt x="928877" y="122681"/>
                  </a:lnTo>
                  <a:lnTo>
                    <a:pt x="975511" y="107909"/>
                  </a:lnTo>
                  <a:lnTo>
                    <a:pt x="1024366" y="93941"/>
                  </a:lnTo>
                  <a:lnTo>
                    <a:pt x="1075346" y="80808"/>
                  </a:lnTo>
                  <a:lnTo>
                    <a:pt x="1128356" y="68543"/>
                  </a:lnTo>
                  <a:lnTo>
                    <a:pt x="1183301" y="57178"/>
                  </a:lnTo>
                  <a:lnTo>
                    <a:pt x="1240084" y="46744"/>
                  </a:lnTo>
                  <a:lnTo>
                    <a:pt x="1298611" y="37273"/>
                  </a:lnTo>
                  <a:lnTo>
                    <a:pt x="1358786" y="28797"/>
                  </a:lnTo>
                  <a:lnTo>
                    <a:pt x="1420514" y="21348"/>
                  </a:lnTo>
                  <a:lnTo>
                    <a:pt x="1483698" y="14957"/>
                  </a:lnTo>
                  <a:lnTo>
                    <a:pt x="1548244" y="9657"/>
                  </a:lnTo>
                  <a:lnTo>
                    <a:pt x="1614056" y="5480"/>
                  </a:lnTo>
                  <a:lnTo>
                    <a:pt x="1681038" y="2456"/>
                  </a:lnTo>
                  <a:lnTo>
                    <a:pt x="1749095" y="619"/>
                  </a:lnTo>
                  <a:lnTo>
                    <a:pt x="1818131" y="0"/>
                  </a:lnTo>
                  <a:lnTo>
                    <a:pt x="1887168" y="619"/>
                  </a:lnTo>
                  <a:lnTo>
                    <a:pt x="1955225" y="2456"/>
                  </a:lnTo>
                  <a:lnTo>
                    <a:pt x="2022207" y="5480"/>
                  </a:lnTo>
                  <a:lnTo>
                    <a:pt x="2088019" y="9657"/>
                  </a:lnTo>
                  <a:lnTo>
                    <a:pt x="2152565" y="14957"/>
                  </a:lnTo>
                  <a:lnTo>
                    <a:pt x="2215749" y="21348"/>
                  </a:lnTo>
                  <a:lnTo>
                    <a:pt x="2277477" y="28797"/>
                  </a:lnTo>
                  <a:lnTo>
                    <a:pt x="2337652" y="37273"/>
                  </a:lnTo>
                  <a:lnTo>
                    <a:pt x="2396179" y="46744"/>
                  </a:lnTo>
                  <a:lnTo>
                    <a:pt x="2452962" y="57178"/>
                  </a:lnTo>
                  <a:lnTo>
                    <a:pt x="2507907" y="68543"/>
                  </a:lnTo>
                  <a:lnTo>
                    <a:pt x="2560917" y="80808"/>
                  </a:lnTo>
                  <a:lnTo>
                    <a:pt x="2611897" y="93941"/>
                  </a:lnTo>
                  <a:lnTo>
                    <a:pt x="2660752" y="107909"/>
                  </a:lnTo>
                  <a:lnTo>
                    <a:pt x="2707385" y="122681"/>
                  </a:lnTo>
                  <a:lnTo>
                    <a:pt x="2751703" y="138226"/>
                  </a:lnTo>
                  <a:lnTo>
                    <a:pt x="2793608" y="154511"/>
                  </a:lnTo>
                  <a:lnTo>
                    <a:pt x="2833006" y="171504"/>
                  </a:lnTo>
                  <a:lnTo>
                    <a:pt x="2869800" y="189174"/>
                  </a:lnTo>
                  <a:lnTo>
                    <a:pt x="2903897" y="207489"/>
                  </a:lnTo>
                  <a:lnTo>
                    <a:pt x="2963612" y="245926"/>
                  </a:lnTo>
                  <a:lnTo>
                    <a:pt x="3011387" y="286560"/>
                  </a:lnTo>
                  <a:lnTo>
                    <a:pt x="3046458" y="329137"/>
                  </a:lnTo>
                  <a:lnTo>
                    <a:pt x="3068061" y="373402"/>
                  </a:lnTo>
                  <a:lnTo>
                    <a:pt x="3075431" y="419099"/>
                  </a:lnTo>
                  <a:lnTo>
                    <a:pt x="3073573" y="442112"/>
                  </a:lnTo>
                  <a:lnTo>
                    <a:pt x="3058991" y="487125"/>
                  </a:lnTo>
                  <a:lnTo>
                    <a:pt x="3030558" y="530577"/>
                  </a:lnTo>
                  <a:lnTo>
                    <a:pt x="2989040" y="572215"/>
                  </a:lnTo>
                  <a:lnTo>
                    <a:pt x="2935199" y="611782"/>
                  </a:lnTo>
                  <a:lnTo>
                    <a:pt x="2869800" y="649025"/>
                  </a:lnTo>
                  <a:lnTo>
                    <a:pt x="2833006" y="666695"/>
                  </a:lnTo>
                  <a:lnTo>
                    <a:pt x="2793608" y="683688"/>
                  </a:lnTo>
                  <a:lnTo>
                    <a:pt x="2751703" y="699973"/>
                  </a:lnTo>
                  <a:lnTo>
                    <a:pt x="2707385" y="715517"/>
                  </a:lnTo>
                  <a:lnTo>
                    <a:pt x="2660752" y="730290"/>
                  </a:lnTo>
                  <a:lnTo>
                    <a:pt x="2611897" y="744258"/>
                  </a:lnTo>
                  <a:lnTo>
                    <a:pt x="2560917" y="757391"/>
                  </a:lnTo>
                  <a:lnTo>
                    <a:pt x="2507907" y="769656"/>
                  </a:lnTo>
                  <a:lnTo>
                    <a:pt x="2452962" y="781021"/>
                  </a:lnTo>
                  <a:lnTo>
                    <a:pt x="2396179" y="791455"/>
                  </a:lnTo>
                  <a:lnTo>
                    <a:pt x="2337652" y="800926"/>
                  </a:lnTo>
                  <a:lnTo>
                    <a:pt x="2277477" y="809402"/>
                  </a:lnTo>
                  <a:lnTo>
                    <a:pt x="2215749" y="816851"/>
                  </a:lnTo>
                  <a:lnTo>
                    <a:pt x="2152565" y="823242"/>
                  </a:lnTo>
                  <a:lnTo>
                    <a:pt x="2088019" y="828542"/>
                  </a:lnTo>
                  <a:lnTo>
                    <a:pt x="2022207" y="832719"/>
                  </a:lnTo>
                  <a:lnTo>
                    <a:pt x="1955225" y="835743"/>
                  </a:lnTo>
                  <a:lnTo>
                    <a:pt x="1887168" y="837580"/>
                  </a:lnTo>
                  <a:lnTo>
                    <a:pt x="1818131" y="838199"/>
                  </a:lnTo>
                  <a:lnTo>
                    <a:pt x="1761778" y="837774"/>
                  </a:lnTo>
                  <a:lnTo>
                    <a:pt x="1705726" y="836506"/>
                  </a:lnTo>
                  <a:lnTo>
                    <a:pt x="1650055" y="834405"/>
                  </a:lnTo>
                  <a:lnTo>
                    <a:pt x="1594846" y="831484"/>
                  </a:lnTo>
                  <a:lnTo>
                    <a:pt x="1540179" y="827754"/>
                  </a:lnTo>
                  <a:lnTo>
                    <a:pt x="1486133" y="823224"/>
                  </a:lnTo>
                  <a:lnTo>
                    <a:pt x="1432789" y="817908"/>
                  </a:lnTo>
                  <a:lnTo>
                    <a:pt x="1380227" y="811815"/>
                  </a:lnTo>
                  <a:lnTo>
                    <a:pt x="1328526" y="804958"/>
                  </a:lnTo>
                  <a:lnTo>
                    <a:pt x="1277768" y="797346"/>
                  </a:lnTo>
                  <a:lnTo>
                    <a:pt x="1228030" y="788993"/>
                  </a:lnTo>
                  <a:lnTo>
                    <a:pt x="1179395" y="779907"/>
                  </a:lnTo>
                  <a:lnTo>
                    <a:pt x="1131942" y="770102"/>
                  </a:lnTo>
                  <a:lnTo>
                    <a:pt x="1085750" y="759587"/>
                  </a:lnTo>
                  <a:lnTo>
                    <a:pt x="1040901" y="748374"/>
                  </a:lnTo>
                  <a:lnTo>
                    <a:pt x="997473" y="736475"/>
                  </a:lnTo>
                  <a:lnTo>
                    <a:pt x="955547" y="723899"/>
                  </a:lnTo>
                  <a:lnTo>
                    <a:pt x="0" y="853439"/>
                  </a:lnTo>
                  <a:lnTo>
                    <a:pt x="675131" y="59435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26"/>
          <p:cNvSpPr txBox="1"/>
          <p:nvPr/>
        </p:nvSpPr>
        <p:spPr>
          <a:xfrm>
            <a:off x="5459980" y="1463991"/>
            <a:ext cx="1346835" cy="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178435" lvl="0" marL="190500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Đặt tên cho  hằng số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26"/>
          <p:cNvGrpSpPr/>
          <p:nvPr/>
        </p:nvGrpSpPr>
        <p:grpSpPr>
          <a:xfrm>
            <a:off x="4760976" y="2238692"/>
            <a:ext cx="4154804" cy="1158240"/>
            <a:chOff x="4837176" y="2895600"/>
            <a:chExt cx="4154804" cy="1158240"/>
          </a:xfrm>
        </p:grpSpPr>
        <p:sp>
          <p:nvSpPr>
            <p:cNvPr id="289" name="Google Shape;289;p26"/>
            <p:cNvSpPr/>
            <p:nvPr/>
          </p:nvSpPr>
          <p:spPr>
            <a:xfrm>
              <a:off x="4837176" y="2895600"/>
              <a:ext cx="4154804" cy="1158240"/>
            </a:xfrm>
            <a:custGeom>
              <a:rect b="b" l="l" r="r" t="t"/>
              <a:pathLst>
                <a:path extrusionOk="0" h="1158239" w="4154804">
                  <a:moveTo>
                    <a:pt x="4154423" y="571499"/>
                  </a:moveTo>
                  <a:lnTo>
                    <a:pt x="4148846" y="523461"/>
                  </a:lnTo>
                  <a:lnTo>
                    <a:pt x="4132411" y="476520"/>
                  </a:lnTo>
                  <a:lnTo>
                    <a:pt x="4105561" y="430835"/>
                  </a:lnTo>
                  <a:lnTo>
                    <a:pt x="4068741" y="386565"/>
                  </a:lnTo>
                  <a:lnTo>
                    <a:pt x="4022394" y="343869"/>
                  </a:lnTo>
                  <a:lnTo>
                    <a:pt x="3966965" y="302906"/>
                  </a:lnTo>
                  <a:lnTo>
                    <a:pt x="3902898" y="263836"/>
                  </a:lnTo>
                  <a:lnTo>
                    <a:pt x="3867763" y="245060"/>
                  </a:lnTo>
                  <a:lnTo>
                    <a:pt x="3830635" y="226817"/>
                  </a:lnTo>
                  <a:lnTo>
                    <a:pt x="3791570" y="209127"/>
                  </a:lnTo>
                  <a:lnTo>
                    <a:pt x="3750622" y="192009"/>
                  </a:lnTo>
                  <a:lnTo>
                    <a:pt x="3707848" y="175483"/>
                  </a:lnTo>
                  <a:lnTo>
                    <a:pt x="3663303" y="159570"/>
                  </a:lnTo>
                  <a:lnTo>
                    <a:pt x="3617042" y="144289"/>
                  </a:lnTo>
                  <a:lnTo>
                    <a:pt x="3569120" y="129660"/>
                  </a:lnTo>
                  <a:lnTo>
                    <a:pt x="3519595" y="115703"/>
                  </a:lnTo>
                  <a:lnTo>
                    <a:pt x="3468519" y="102438"/>
                  </a:lnTo>
                  <a:lnTo>
                    <a:pt x="3415951" y="89884"/>
                  </a:lnTo>
                  <a:lnTo>
                    <a:pt x="3361943" y="78062"/>
                  </a:lnTo>
                  <a:lnTo>
                    <a:pt x="3306554" y="66992"/>
                  </a:lnTo>
                  <a:lnTo>
                    <a:pt x="3249837" y="56693"/>
                  </a:lnTo>
                  <a:lnTo>
                    <a:pt x="3191848" y="47185"/>
                  </a:lnTo>
                  <a:lnTo>
                    <a:pt x="3132643" y="38488"/>
                  </a:lnTo>
                  <a:lnTo>
                    <a:pt x="3072277" y="30622"/>
                  </a:lnTo>
                  <a:lnTo>
                    <a:pt x="3010806" y="23607"/>
                  </a:lnTo>
                  <a:lnTo>
                    <a:pt x="2948285" y="17463"/>
                  </a:lnTo>
                  <a:lnTo>
                    <a:pt x="2884770" y="12210"/>
                  </a:lnTo>
                  <a:lnTo>
                    <a:pt x="2820316" y="7867"/>
                  </a:lnTo>
                  <a:lnTo>
                    <a:pt x="2754979" y="4455"/>
                  </a:lnTo>
                  <a:lnTo>
                    <a:pt x="2688815" y="1993"/>
                  </a:lnTo>
                  <a:lnTo>
                    <a:pt x="2621877" y="501"/>
                  </a:lnTo>
                  <a:lnTo>
                    <a:pt x="2554223" y="0"/>
                  </a:lnTo>
                  <a:lnTo>
                    <a:pt x="2486569" y="501"/>
                  </a:lnTo>
                  <a:lnTo>
                    <a:pt x="2419632" y="1993"/>
                  </a:lnTo>
                  <a:lnTo>
                    <a:pt x="2353467" y="4455"/>
                  </a:lnTo>
                  <a:lnTo>
                    <a:pt x="2288130" y="7867"/>
                  </a:lnTo>
                  <a:lnTo>
                    <a:pt x="2223677" y="12210"/>
                  </a:lnTo>
                  <a:lnTo>
                    <a:pt x="2160162" y="17463"/>
                  </a:lnTo>
                  <a:lnTo>
                    <a:pt x="2097641" y="23607"/>
                  </a:lnTo>
                  <a:lnTo>
                    <a:pt x="2036170" y="30622"/>
                  </a:lnTo>
                  <a:lnTo>
                    <a:pt x="1975804" y="38488"/>
                  </a:lnTo>
                  <a:lnTo>
                    <a:pt x="1916599" y="47185"/>
                  </a:lnTo>
                  <a:lnTo>
                    <a:pt x="1858610" y="56693"/>
                  </a:lnTo>
                  <a:lnTo>
                    <a:pt x="1801893" y="66992"/>
                  </a:lnTo>
                  <a:lnTo>
                    <a:pt x="1746503" y="78062"/>
                  </a:lnTo>
                  <a:lnTo>
                    <a:pt x="1692496" y="89884"/>
                  </a:lnTo>
                  <a:lnTo>
                    <a:pt x="1639928" y="102438"/>
                  </a:lnTo>
                  <a:lnTo>
                    <a:pt x="1588852" y="115703"/>
                  </a:lnTo>
                  <a:lnTo>
                    <a:pt x="1539326" y="129660"/>
                  </a:lnTo>
                  <a:lnTo>
                    <a:pt x="1491405" y="144289"/>
                  </a:lnTo>
                  <a:lnTo>
                    <a:pt x="1445144" y="159570"/>
                  </a:lnTo>
                  <a:lnTo>
                    <a:pt x="1400599" y="175483"/>
                  </a:lnTo>
                  <a:lnTo>
                    <a:pt x="1357825" y="192009"/>
                  </a:lnTo>
                  <a:lnTo>
                    <a:pt x="1316877" y="209127"/>
                  </a:lnTo>
                  <a:lnTo>
                    <a:pt x="1277812" y="226817"/>
                  </a:lnTo>
                  <a:lnTo>
                    <a:pt x="1240684" y="245060"/>
                  </a:lnTo>
                  <a:lnTo>
                    <a:pt x="1205549" y="263836"/>
                  </a:lnTo>
                  <a:lnTo>
                    <a:pt x="1172463" y="283125"/>
                  </a:lnTo>
                  <a:lnTo>
                    <a:pt x="1112660" y="323161"/>
                  </a:lnTo>
                  <a:lnTo>
                    <a:pt x="1061716" y="365010"/>
                  </a:lnTo>
                  <a:lnTo>
                    <a:pt x="1020077" y="408513"/>
                  </a:lnTo>
                  <a:lnTo>
                    <a:pt x="988187" y="453511"/>
                  </a:lnTo>
                  <a:lnTo>
                    <a:pt x="966489" y="499844"/>
                  </a:lnTo>
                  <a:lnTo>
                    <a:pt x="955427" y="547353"/>
                  </a:lnTo>
                  <a:lnTo>
                    <a:pt x="954023" y="571499"/>
                  </a:lnTo>
                  <a:lnTo>
                    <a:pt x="958595" y="615183"/>
                  </a:lnTo>
                  <a:lnTo>
                    <a:pt x="972311" y="658355"/>
                  </a:lnTo>
                  <a:lnTo>
                    <a:pt x="995171" y="700869"/>
                  </a:lnTo>
                  <a:lnTo>
                    <a:pt x="1027175" y="742578"/>
                  </a:lnTo>
                  <a:lnTo>
                    <a:pt x="1068323" y="783335"/>
                  </a:lnTo>
                  <a:lnTo>
                    <a:pt x="0" y="1158239"/>
                  </a:lnTo>
                  <a:lnTo>
                    <a:pt x="1399031" y="966215"/>
                  </a:lnTo>
                  <a:lnTo>
                    <a:pt x="1439039" y="980648"/>
                  </a:lnTo>
                  <a:lnTo>
                    <a:pt x="1480313" y="994519"/>
                  </a:lnTo>
                  <a:lnTo>
                    <a:pt x="1522804" y="1007822"/>
                  </a:lnTo>
                  <a:lnTo>
                    <a:pt x="1566464" y="1020550"/>
                  </a:lnTo>
                  <a:lnTo>
                    <a:pt x="1611245" y="1032694"/>
                  </a:lnTo>
                  <a:lnTo>
                    <a:pt x="1657100" y="1044248"/>
                  </a:lnTo>
                  <a:lnTo>
                    <a:pt x="1703980" y="1055203"/>
                  </a:lnTo>
                  <a:lnTo>
                    <a:pt x="1751837" y="1065553"/>
                  </a:lnTo>
                  <a:lnTo>
                    <a:pt x="1800623" y="1075290"/>
                  </a:lnTo>
                  <a:lnTo>
                    <a:pt x="1850289" y="1084405"/>
                  </a:lnTo>
                  <a:lnTo>
                    <a:pt x="1900789" y="1092893"/>
                  </a:lnTo>
                  <a:lnTo>
                    <a:pt x="1952072" y="1100744"/>
                  </a:lnTo>
                  <a:lnTo>
                    <a:pt x="2004093" y="1107953"/>
                  </a:lnTo>
                  <a:lnTo>
                    <a:pt x="2056802" y="1114510"/>
                  </a:lnTo>
                  <a:lnTo>
                    <a:pt x="2110151" y="1120409"/>
                  </a:lnTo>
                  <a:lnTo>
                    <a:pt x="2164092" y="1125642"/>
                  </a:lnTo>
                  <a:lnTo>
                    <a:pt x="2218578" y="1130202"/>
                  </a:lnTo>
                  <a:lnTo>
                    <a:pt x="2273559" y="1134081"/>
                  </a:lnTo>
                  <a:lnTo>
                    <a:pt x="2328989" y="1137272"/>
                  </a:lnTo>
                  <a:lnTo>
                    <a:pt x="2384818" y="1139766"/>
                  </a:lnTo>
                  <a:lnTo>
                    <a:pt x="2440999" y="1141558"/>
                  </a:lnTo>
                  <a:lnTo>
                    <a:pt x="2497483" y="1142638"/>
                  </a:lnTo>
                  <a:lnTo>
                    <a:pt x="2554223" y="1142999"/>
                  </a:lnTo>
                  <a:lnTo>
                    <a:pt x="2621877" y="1142498"/>
                  </a:lnTo>
                  <a:lnTo>
                    <a:pt x="2688815" y="1141006"/>
                  </a:lnTo>
                  <a:lnTo>
                    <a:pt x="2754979" y="1138544"/>
                  </a:lnTo>
                  <a:lnTo>
                    <a:pt x="2820316" y="1135132"/>
                  </a:lnTo>
                  <a:lnTo>
                    <a:pt x="2884770" y="1130789"/>
                  </a:lnTo>
                  <a:lnTo>
                    <a:pt x="2948285" y="1125536"/>
                  </a:lnTo>
                  <a:lnTo>
                    <a:pt x="3010806" y="1119392"/>
                  </a:lnTo>
                  <a:lnTo>
                    <a:pt x="3072277" y="1112377"/>
                  </a:lnTo>
                  <a:lnTo>
                    <a:pt x="3132643" y="1104511"/>
                  </a:lnTo>
                  <a:lnTo>
                    <a:pt x="3191848" y="1095814"/>
                  </a:lnTo>
                  <a:lnTo>
                    <a:pt x="3249837" y="1086306"/>
                  </a:lnTo>
                  <a:lnTo>
                    <a:pt x="3306554" y="1076007"/>
                  </a:lnTo>
                  <a:lnTo>
                    <a:pt x="3361943" y="1064937"/>
                  </a:lnTo>
                  <a:lnTo>
                    <a:pt x="3415951" y="1053115"/>
                  </a:lnTo>
                  <a:lnTo>
                    <a:pt x="3468519" y="1040561"/>
                  </a:lnTo>
                  <a:lnTo>
                    <a:pt x="3519595" y="1027296"/>
                  </a:lnTo>
                  <a:lnTo>
                    <a:pt x="3569120" y="1013339"/>
                  </a:lnTo>
                  <a:lnTo>
                    <a:pt x="3617042" y="998710"/>
                  </a:lnTo>
                  <a:lnTo>
                    <a:pt x="3663303" y="983429"/>
                  </a:lnTo>
                  <a:lnTo>
                    <a:pt x="3707848" y="967516"/>
                  </a:lnTo>
                  <a:lnTo>
                    <a:pt x="3750622" y="950990"/>
                  </a:lnTo>
                  <a:lnTo>
                    <a:pt x="3791570" y="933872"/>
                  </a:lnTo>
                  <a:lnTo>
                    <a:pt x="3830635" y="916182"/>
                  </a:lnTo>
                  <a:lnTo>
                    <a:pt x="3867763" y="897939"/>
                  </a:lnTo>
                  <a:lnTo>
                    <a:pt x="3902898" y="879163"/>
                  </a:lnTo>
                  <a:lnTo>
                    <a:pt x="3935983" y="859874"/>
                  </a:lnTo>
                  <a:lnTo>
                    <a:pt x="3995787" y="819838"/>
                  </a:lnTo>
                  <a:lnTo>
                    <a:pt x="4046731" y="777989"/>
                  </a:lnTo>
                  <a:lnTo>
                    <a:pt x="4088370" y="734486"/>
                  </a:lnTo>
                  <a:lnTo>
                    <a:pt x="4120260" y="689488"/>
                  </a:lnTo>
                  <a:lnTo>
                    <a:pt x="4141958" y="643155"/>
                  </a:lnTo>
                  <a:lnTo>
                    <a:pt x="4153020" y="595646"/>
                  </a:lnTo>
                  <a:lnTo>
                    <a:pt x="4154423" y="571499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4837176" y="2895600"/>
              <a:ext cx="4154804" cy="1158240"/>
            </a:xfrm>
            <a:custGeom>
              <a:rect b="b" l="l" r="r" t="t"/>
              <a:pathLst>
                <a:path extrusionOk="0" h="1158239" w="4154804">
                  <a:moveTo>
                    <a:pt x="1068323" y="783335"/>
                  </a:moveTo>
                  <a:lnTo>
                    <a:pt x="1027175" y="742578"/>
                  </a:lnTo>
                  <a:lnTo>
                    <a:pt x="995171" y="700869"/>
                  </a:lnTo>
                  <a:lnTo>
                    <a:pt x="972311" y="658355"/>
                  </a:lnTo>
                  <a:lnTo>
                    <a:pt x="958595" y="615183"/>
                  </a:lnTo>
                  <a:lnTo>
                    <a:pt x="954023" y="571499"/>
                  </a:lnTo>
                  <a:lnTo>
                    <a:pt x="955427" y="547353"/>
                  </a:lnTo>
                  <a:lnTo>
                    <a:pt x="966489" y="499844"/>
                  </a:lnTo>
                  <a:lnTo>
                    <a:pt x="988187" y="453511"/>
                  </a:lnTo>
                  <a:lnTo>
                    <a:pt x="1020077" y="408513"/>
                  </a:lnTo>
                  <a:lnTo>
                    <a:pt x="1061716" y="365010"/>
                  </a:lnTo>
                  <a:lnTo>
                    <a:pt x="1112660" y="323161"/>
                  </a:lnTo>
                  <a:lnTo>
                    <a:pt x="1172463" y="283125"/>
                  </a:lnTo>
                  <a:lnTo>
                    <a:pt x="1205549" y="263836"/>
                  </a:lnTo>
                  <a:lnTo>
                    <a:pt x="1240684" y="245060"/>
                  </a:lnTo>
                  <a:lnTo>
                    <a:pt x="1277812" y="226817"/>
                  </a:lnTo>
                  <a:lnTo>
                    <a:pt x="1316877" y="209127"/>
                  </a:lnTo>
                  <a:lnTo>
                    <a:pt x="1357825" y="192009"/>
                  </a:lnTo>
                  <a:lnTo>
                    <a:pt x="1400599" y="175483"/>
                  </a:lnTo>
                  <a:lnTo>
                    <a:pt x="1445144" y="159570"/>
                  </a:lnTo>
                  <a:lnTo>
                    <a:pt x="1491405" y="144289"/>
                  </a:lnTo>
                  <a:lnTo>
                    <a:pt x="1539326" y="129660"/>
                  </a:lnTo>
                  <a:lnTo>
                    <a:pt x="1588852" y="115703"/>
                  </a:lnTo>
                  <a:lnTo>
                    <a:pt x="1639928" y="102438"/>
                  </a:lnTo>
                  <a:lnTo>
                    <a:pt x="1692496" y="89884"/>
                  </a:lnTo>
                  <a:lnTo>
                    <a:pt x="1746503" y="78062"/>
                  </a:lnTo>
                  <a:lnTo>
                    <a:pt x="1801893" y="66992"/>
                  </a:lnTo>
                  <a:lnTo>
                    <a:pt x="1858610" y="56693"/>
                  </a:lnTo>
                  <a:lnTo>
                    <a:pt x="1916599" y="47185"/>
                  </a:lnTo>
                  <a:lnTo>
                    <a:pt x="1975804" y="38488"/>
                  </a:lnTo>
                  <a:lnTo>
                    <a:pt x="2036170" y="30622"/>
                  </a:lnTo>
                  <a:lnTo>
                    <a:pt x="2097641" y="23607"/>
                  </a:lnTo>
                  <a:lnTo>
                    <a:pt x="2160162" y="17463"/>
                  </a:lnTo>
                  <a:lnTo>
                    <a:pt x="2223677" y="12210"/>
                  </a:lnTo>
                  <a:lnTo>
                    <a:pt x="2288130" y="7867"/>
                  </a:lnTo>
                  <a:lnTo>
                    <a:pt x="2353467" y="4455"/>
                  </a:lnTo>
                  <a:lnTo>
                    <a:pt x="2419632" y="1993"/>
                  </a:lnTo>
                  <a:lnTo>
                    <a:pt x="2486569" y="501"/>
                  </a:lnTo>
                  <a:lnTo>
                    <a:pt x="2554223" y="0"/>
                  </a:lnTo>
                  <a:lnTo>
                    <a:pt x="2621877" y="501"/>
                  </a:lnTo>
                  <a:lnTo>
                    <a:pt x="2688815" y="1993"/>
                  </a:lnTo>
                  <a:lnTo>
                    <a:pt x="2754979" y="4455"/>
                  </a:lnTo>
                  <a:lnTo>
                    <a:pt x="2820316" y="7867"/>
                  </a:lnTo>
                  <a:lnTo>
                    <a:pt x="2884770" y="12210"/>
                  </a:lnTo>
                  <a:lnTo>
                    <a:pt x="2948285" y="17463"/>
                  </a:lnTo>
                  <a:lnTo>
                    <a:pt x="3010806" y="23607"/>
                  </a:lnTo>
                  <a:lnTo>
                    <a:pt x="3072277" y="30622"/>
                  </a:lnTo>
                  <a:lnTo>
                    <a:pt x="3132643" y="38488"/>
                  </a:lnTo>
                  <a:lnTo>
                    <a:pt x="3191848" y="47185"/>
                  </a:lnTo>
                  <a:lnTo>
                    <a:pt x="3249837" y="56693"/>
                  </a:lnTo>
                  <a:lnTo>
                    <a:pt x="3306554" y="66992"/>
                  </a:lnTo>
                  <a:lnTo>
                    <a:pt x="3361943" y="78062"/>
                  </a:lnTo>
                  <a:lnTo>
                    <a:pt x="3415951" y="89884"/>
                  </a:lnTo>
                  <a:lnTo>
                    <a:pt x="3468519" y="102438"/>
                  </a:lnTo>
                  <a:lnTo>
                    <a:pt x="3519595" y="115703"/>
                  </a:lnTo>
                  <a:lnTo>
                    <a:pt x="3569120" y="129660"/>
                  </a:lnTo>
                  <a:lnTo>
                    <a:pt x="3617042" y="144289"/>
                  </a:lnTo>
                  <a:lnTo>
                    <a:pt x="3663303" y="159570"/>
                  </a:lnTo>
                  <a:lnTo>
                    <a:pt x="3707848" y="175483"/>
                  </a:lnTo>
                  <a:lnTo>
                    <a:pt x="3750622" y="192009"/>
                  </a:lnTo>
                  <a:lnTo>
                    <a:pt x="3791570" y="209127"/>
                  </a:lnTo>
                  <a:lnTo>
                    <a:pt x="3830635" y="226817"/>
                  </a:lnTo>
                  <a:lnTo>
                    <a:pt x="3867763" y="245060"/>
                  </a:lnTo>
                  <a:lnTo>
                    <a:pt x="3902898" y="263836"/>
                  </a:lnTo>
                  <a:lnTo>
                    <a:pt x="3935983" y="283125"/>
                  </a:lnTo>
                  <a:lnTo>
                    <a:pt x="3995787" y="323161"/>
                  </a:lnTo>
                  <a:lnTo>
                    <a:pt x="4046731" y="365010"/>
                  </a:lnTo>
                  <a:lnTo>
                    <a:pt x="4088370" y="408513"/>
                  </a:lnTo>
                  <a:lnTo>
                    <a:pt x="4120260" y="453511"/>
                  </a:lnTo>
                  <a:lnTo>
                    <a:pt x="4141958" y="499844"/>
                  </a:lnTo>
                  <a:lnTo>
                    <a:pt x="4153020" y="547353"/>
                  </a:lnTo>
                  <a:lnTo>
                    <a:pt x="4154423" y="571499"/>
                  </a:lnTo>
                  <a:lnTo>
                    <a:pt x="4153020" y="595646"/>
                  </a:lnTo>
                  <a:lnTo>
                    <a:pt x="4141958" y="643155"/>
                  </a:lnTo>
                  <a:lnTo>
                    <a:pt x="4120260" y="689488"/>
                  </a:lnTo>
                  <a:lnTo>
                    <a:pt x="4088370" y="734486"/>
                  </a:lnTo>
                  <a:lnTo>
                    <a:pt x="4046731" y="777989"/>
                  </a:lnTo>
                  <a:lnTo>
                    <a:pt x="3995787" y="819838"/>
                  </a:lnTo>
                  <a:lnTo>
                    <a:pt x="3935983" y="859874"/>
                  </a:lnTo>
                  <a:lnTo>
                    <a:pt x="3902898" y="879163"/>
                  </a:lnTo>
                  <a:lnTo>
                    <a:pt x="3867763" y="897939"/>
                  </a:lnTo>
                  <a:lnTo>
                    <a:pt x="3830635" y="916182"/>
                  </a:lnTo>
                  <a:lnTo>
                    <a:pt x="3791570" y="933872"/>
                  </a:lnTo>
                  <a:lnTo>
                    <a:pt x="3750622" y="950990"/>
                  </a:lnTo>
                  <a:lnTo>
                    <a:pt x="3707848" y="967516"/>
                  </a:lnTo>
                  <a:lnTo>
                    <a:pt x="3663303" y="983429"/>
                  </a:lnTo>
                  <a:lnTo>
                    <a:pt x="3617042" y="998710"/>
                  </a:lnTo>
                  <a:lnTo>
                    <a:pt x="3569120" y="1013339"/>
                  </a:lnTo>
                  <a:lnTo>
                    <a:pt x="3519595" y="1027296"/>
                  </a:lnTo>
                  <a:lnTo>
                    <a:pt x="3468519" y="1040561"/>
                  </a:lnTo>
                  <a:lnTo>
                    <a:pt x="3415951" y="1053115"/>
                  </a:lnTo>
                  <a:lnTo>
                    <a:pt x="3361943" y="1064937"/>
                  </a:lnTo>
                  <a:lnTo>
                    <a:pt x="3306554" y="1076007"/>
                  </a:lnTo>
                  <a:lnTo>
                    <a:pt x="3249837" y="1086306"/>
                  </a:lnTo>
                  <a:lnTo>
                    <a:pt x="3191848" y="1095814"/>
                  </a:lnTo>
                  <a:lnTo>
                    <a:pt x="3132643" y="1104511"/>
                  </a:lnTo>
                  <a:lnTo>
                    <a:pt x="3072277" y="1112377"/>
                  </a:lnTo>
                  <a:lnTo>
                    <a:pt x="3010806" y="1119392"/>
                  </a:lnTo>
                  <a:lnTo>
                    <a:pt x="2948285" y="1125536"/>
                  </a:lnTo>
                  <a:lnTo>
                    <a:pt x="2884770" y="1130789"/>
                  </a:lnTo>
                  <a:lnTo>
                    <a:pt x="2820316" y="1135132"/>
                  </a:lnTo>
                  <a:lnTo>
                    <a:pt x="2754979" y="1138544"/>
                  </a:lnTo>
                  <a:lnTo>
                    <a:pt x="2688815" y="1141006"/>
                  </a:lnTo>
                  <a:lnTo>
                    <a:pt x="2621877" y="1142498"/>
                  </a:lnTo>
                  <a:lnTo>
                    <a:pt x="2554223" y="1142999"/>
                  </a:lnTo>
                  <a:lnTo>
                    <a:pt x="2497483" y="1142638"/>
                  </a:lnTo>
                  <a:lnTo>
                    <a:pt x="2440999" y="1141558"/>
                  </a:lnTo>
                  <a:lnTo>
                    <a:pt x="2384818" y="1139766"/>
                  </a:lnTo>
                  <a:lnTo>
                    <a:pt x="2328989" y="1137272"/>
                  </a:lnTo>
                  <a:lnTo>
                    <a:pt x="2273559" y="1134081"/>
                  </a:lnTo>
                  <a:lnTo>
                    <a:pt x="2218578" y="1130202"/>
                  </a:lnTo>
                  <a:lnTo>
                    <a:pt x="2164092" y="1125642"/>
                  </a:lnTo>
                  <a:lnTo>
                    <a:pt x="2110151" y="1120409"/>
                  </a:lnTo>
                  <a:lnTo>
                    <a:pt x="2056802" y="1114510"/>
                  </a:lnTo>
                  <a:lnTo>
                    <a:pt x="2004093" y="1107953"/>
                  </a:lnTo>
                  <a:lnTo>
                    <a:pt x="1952072" y="1100744"/>
                  </a:lnTo>
                  <a:lnTo>
                    <a:pt x="1900789" y="1092893"/>
                  </a:lnTo>
                  <a:lnTo>
                    <a:pt x="1850289" y="1084405"/>
                  </a:lnTo>
                  <a:lnTo>
                    <a:pt x="1800623" y="1075290"/>
                  </a:lnTo>
                  <a:lnTo>
                    <a:pt x="1751837" y="1065553"/>
                  </a:lnTo>
                  <a:lnTo>
                    <a:pt x="1703980" y="1055203"/>
                  </a:lnTo>
                  <a:lnTo>
                    <a:pt x="1657100" y="1044248"/>
                  </a:lnTo>
                  <a:lnTo>
                    <a:pt x="1611245" y="1032694"/>
                  </a:lnTo>
                  <a:lnTo>
                    <a:pt x="1566464" y="1020550"/>
                  </a:lnTo>
                  <a:lnTo>
                    <a:pt x="1522804" y="1007822"/>
                  </a:lnTo>
                  <a:lnTo>
                    <a:pt x="1480313" y="994519"/>
                  </a:lnTo>
                  <a:lnTo>
                    <a:pt x="1439039" y="980648"/>
                  </a:lnTo>
                  <a:lnTo>
                    <a:pt x="1399031" y="966215"/>
                  </a:lnTo>
                  <a:lnTo>
                    <a:pt x="0" y="1158239"/>
                  </a:lnTo>
                  <a:lnTo>
                    <a:pt x="1068323" y="78333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26"/>
          <p:cNvSpPr txBox="1"/>
          <p:nvPr/>
        </p:nvSpPr>
        <p:spPr>
          <a:xfrm>
            <a:off x="6439913" y="2424110"/>
            <a:ext cx="1753235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 kí tự tối đa có  trong xâu là  MAXLENGTH-1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26"/>
          <p:cNvGrpSpPr/>
          <p:nvPr/>
        </p:nvGrpSpPr>
        <p:grpSpPr>
          <a:xfrm>
            <a:off x="3371088" y="3457892"/>
            <a:ext cx="3944620" cy="1028700"/>
            <a:chOff x="3447288" y="4114800"/>
            <a:chExt cx="3944620" cy="1028700"/>
          </a:xfrm>
        </p:grpSpPr>
        <p:sp>
          <p:nvSpPr>
            <p:cNvPr id="293" name="Google Shape;293;p26"/>
            <p:cNvSpPr/>
            <p:nvPr/>
          </p:nvSpPr>
          <p:spPr>
            <a:xfrm>
              <a:off x="3447288" y="4114800"/>
              <a:ext cx="3944620" cy="1028700"/>
            </a:xfrm>
            <a:custGeom>
              <a:rect b="b" l="l" r="r" t="t"/>
              <a:pathLst>
                <a:path extrusionOk="0" h="1028700" w="3944620">
                  <a:moveTo>
                    <a:pt x="3944111" y="419099"/>
                  </a:moveTo>
                  <a:lnTo>
                    <a:pt x="3936741" y="373402"/>
                  </a:lnTo>
                  <a:lnTo>
                    <a:pt x="3915138" y="329137"/>
                  </a:lnTo>
                  <a:lnTo>
                    <a:pt x="3880067" y="286560"/>
                  </a:lnTo>
                  <a:lnTo>
                    <a:pt x="3832292" y="245926"/>
                  </a:lnTo>
                  <a:lnTo>
                    <a:pt x="3772577" y="207489"/>
                  </a:lnTo>
                  <a:lnTo>
                    <a:pt x="3738480" y="189174"/>
                  </a:lnTo>
                  <a:lnTo>
                    <a:pt x="3701686" y="171504"/>
                  </a:lnTo>
                  <a:lnTo>
                    <a:pt x="3662288" y="154511"/>
                  </a:lnTo>
                  <a:lnTo>
                    <a:pt x="3620383" y="138226"/>
                  </a:lnTo>
                  <a:lnTo>
                    <a:pt x="3576065" y="122681"/>
                  </a:lnTo>
                  <a:lnTo>
                    <a:pt x="3529432" y="107909"/>
                  </a:lnTo>
                  <a:lnTo>
                    <a:pt x="3480577" y="93941"/>
                  </a:lnTo>
                  <a:lnTo>
                    <a:pt x="3429597" y="80808"/>
                  </a:lnTo>
                  <a:lnTo>
                    <a:pt x="3376587" y="68543"/>
                  </a:lnTo>
                  <a:lnTo>
                    <a:pt x="3321642" y="57178"/>
                  </a:lnTo>
                  <a:lnTo>
                    <a:pt x="3264859" y="46744"/>
                  </a:lnTo>
                  <a:lnTo>
                    <a:pt x="3206332" y="37273"/>
                  </a:lnTo>
                  <a:lnTo>
                    <a:pt x="3146157" y="28797"/>
                  </a:lnTo>
                  <a:lnTo>
                    <a:pt x="3084429" y="21348"/>
                  </a:lnTo>
                  <a:lnTo>
                    <a:pt x="3021245" y="14957"/>
                  </a:lnTo>
                  <a:lnTo>
                    <a:pt x="2956699" y="9657"/>
                  </a:lnTo>
                  <a:lnTo>
                    <a:pt x="2890887" y="5480"/>
                  </a:lnTo>
                  <a:lnTo>
                    <a:pt x="2823905" y="2456"/>
                  </a:lnTo>
                  <a:lnTo>
                    <a:pt x="2755848" y="619"/>
                  </a:lnTo>
                  <a:lnTo>
                    <a:pt x="2686811" y="0"/>
                  </a:lnTo>
                  <a:lnTo>
                    <a:pt x="2617775" y="619"/>
                  </a:lnTo>
                  <a:lnTo>
                    <a:pt x="2549718" y="2456"/>
                  </a:lnTo>
                  <a:lnTo>
                    <a:pt x="2482736" y="5480"/>
                  </a:lnTo>
                  <a:lnTo>
                    <a:pt x="2416924" y="9657"/>
                  </a:lnTo>
                  <a:lnTo>
                    <a:pt x="2352378" y="14957"/>
                  </a:lnTo>
                  <a:lnTo>
                    <a:pt x="2289194" y="21348"/>
                  </a:lnTo>
                  <a:lnTo>
                    <a:pt x="2227466" y="28797"/>
                  </a:lnTo>
                  <a:lnTo>
                    <a:pt x="2167291" y="37273"/>
                  </a:lnTo>
                  <a:lnTo>
                    <a:pt x="2108764" y="46744"/>
                  </a:lnTo>
                  <a:lnTo>
                    <a:pt x="2051981" y="57178"/>
                  </a:lnTo>
                  <a:lnTo>
                    <a:pt x="1997036" y="68543"/>
                  </a:lnTo>
                  <a:lnTo>
                    <a:pt x="1944026" y="80808"/>
                  </a:lnTo>
                  <a:lnTo>
                    <a:pt x="1893046" y="93941"/>
                  </a:lnTo>
                  <a:lnTo>
                    <a:pt x="1844191" y="107909"/>
                  </a:lnTo>
                  <a:lnTo>
                    <a:pt x="1797557" y="122681"/>
                  </a:lnTo>
                  <a:lnTo>
                    <a:pt x="1753240" y="138226"/>
                  </a:lnTo>
                  <a:lnTo>
                    <a:pt x="1711335" y="154511"/>
                  </a:lnTo>
                  <a:lnTo>
                    <a:pt x="1671937" y="171504"/>
                  </a:lnTo>
                  <a:lnTo>
                    <a:pt x="1635142" y="189174"/>
                  </a:lnTo>
                  <a:lnTo>
                    <a:pt x="1601046" y="207489"/>
                  </a:lnTo>
                  <a:lnTo>
                    <a:pt x="1541331" y="245926"/>
                  </a:lnTo>
                  <a:lnTo>
                    <a:pt x="1493556" y="286560"/>
                  </a:lnTo>
                  <a:lnTo>
                    <a:pt x="1458485" y="329137"/>
                  </a:lnTo>
                  <a:lnTo>
                    <a:pt x="1436882" y="373402"/>
                  </a:lnTo>
                  <a:lnTo>
                    <a:pt x="1429511" y="419099"/>
                  </a:lnTo>
                  <a:lnTo>
                    <a:pt x="1436036" y="461343"/>
                  </a:lnTo>
                  <a:lnTo>
                    <a:pt x="1455419" y="503300"/>
                  </a:lnTo>
                  <a:lnTo>
                    <a:pt x="1487376" y="544687"/>
                  </a:lnTo>
                  <a:lnTo>
                    <a:pt x="1531619" y="585215"/>
                  </a:lnTo>
                  <a:lnTo>
                    <a:pt x="0" y="1028699"/>
                  </a:lnTo>
                  <a:lnTo>
                    <a:pt x="1801367" y="716279"/>
                  </a:lnTo>
                  <a:lnTo>
                    <a:pt x="1841474" y="728921"/>
                  </a:lnTo>
                  <a:lnTo>
                    <a:pt x="1883009" y="740931"/>
                  </a:lnTo>
                  <a:lnTo>
                    <a:pt x="1925905" y="752298"/>
                  </a:lnTo>
                  <a:lnTo>
                    <a:pt x="1970095" y="763011"/>
                  </a:lnTo>
                  <a:lnTo>
                    <a:pt x="2015510" y="773060"/>
                  </a:lnTo>
                  <a:lnTo>
                    <a:pt x="2062084" y="782432"/>
                  </a:lnTo>
                  <a:lnTo>
                    <a:pt x="2109750" y="791118"/>
                  </a:lnTo>
                  <a:lnTo>
                    <a:pt x="2158439" y="799106"/>
                  </a:lnTo>
                  <a:lnTo>
                    <a:pt x="2208085" y="806386"/>
                  </a:lnTo>
                  <a:lnTo>
                    <a:pt x="2258620" y="812946"/>
                  </a:lnTo>
                  <a:lnTo>
                    <a:pt x="2309976" y="818775"/>
                  </a:lnTo>
                  <a:lnTo>
                    <a:pt x="2362087" y="823863"/>
                  </a:lnTo>
                  <a:lnTo>
                    <a:pt x="2414884" y="828198"/>
                  </a:lnTo>
                  <a:lnTo>
                    <a:pt x="2468300" y="831769"/>
                  </a:lnTo>
                  <a:lnTo>
                    <a:pt x="2522269" y="834566"/>
                  </a:lnTo>
                  <a:lnTo>
                    <a:pt x="2576722" y="836577"/>
                  </a:lnTo>
                  <a:lnTo>
                    <a:pt x="2631592" y="837792"/>
                  </a:lnTo>
                  <a:lnTo>
                    <a:pt x="2686811" y="838199"/>
                  </a:lnTo>
                  <a:lnTo>
                    <a:pt x="2755848" y="837580"/>
                  </a:lnTo>
                  <a:lnTo>
                    <a:pt x="2823905" y="835743"/>
                  </a:lnTo>
                  <a:lnTo>
                    <a:pt x="2890887" y="832719"/>
                  </a:lnTo>
                  <a:lnTo>
                    <a:pt x="2956699" y="828542"/>
                  </a:lnTo>
                  <a:lnTo>
                    <a:pt x="3021245" y="823242"/>
                  </a:lnTo>
                  <a:lnTo>
                    <a:pt x="3084429" y="816851"/>
                  </a:lnTo>
                  <a:lnTo>
                    <a:pt x="3146157" y="809402"/>
                  </a:lnTo>
                  <a:lnTo>
                    <a:pt x="3206332" y="800926"/>
                  </a:lnTo>
                  <a:lnTo>
                    <a:pt x="3264859" y="791455"/>
                  </a:lnTo>
                  <a:lnTo>
                    <a:pt x="3321642" y="781021"/>
                  </a:lnTo>
                  <a:lnTo>
                    <a:pt x="3376587" y="769656"/>
                  </a:lnTo>
                  <a:lnTo>
                    <a:pt x="3429597" y="757391"/>
                  </a:lnTo>
                  <a:lnTo>
                    <a:pt x="3480577" y="744258"/>
                  </a:lnTo>
                  <a:lnTo>
                    <a:pt x="3529432" y="730290"/>
                  </a:lnTo>
                  <a:lnTo>
                    <a:pt x="3576065" y="715517"/>
                  </a:lnTo>
                  <a:lnTo>
                    <a:pt x="3620383" y="699973"/>
                  </a:lnTo>
                  <a:lnTo>
                    <a:pt x="3662288" y="683688"/>
                  </a:lnTo>
                  <a:lnTo>
                    <a:pt x="3701686" y="666695"/>
                  </a:lnTo>
                  <a:lnTo>
                    <a:pt x="3738480" y="649025"/>
                  </a:lnTo>
                  <a:lnTo>
                    <a:pt x="3772577" y="630710"/>
                  </a:lnTo>
                  <a:lnTo>
                    <a:pt x="3832292" y="592273"/>
                  </a:lnTo>
                  <a:lnTo>
                    <a:pt x="3880067" y="551639"/>
                  </a:lnTo>
                  <a:lnTo>
                    <a:pt x="3915138" y="509062"/>
                  </a:lnTo>
                  <a:lnTo>
                    <a:pt x="3936741" y="464797"/>
                  </a:lnTo>
                  <a:lnTo>
                    <a:pt x="3942253" y="442112"/>
                  </a:lnTo>
                  <a:lnTo>
                    <a:pt x="3944111" y="419099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3447288" y="4114800"/>
              <a:ext cx="3944620" cy="1028700"/>
            </a:xfrm>
            <a:custGeom>
              <a:rect b="b" l="l" r="r" t="t"/>
              <a:pathLst>
                <a:path extrusionOk="0" h="1028700" w="3944620">
                  <a:moveTo>
                    <a:pt x="1531619" y="585215"/>
                  </a:moveTo>
                  <a:lnTo>
                    <a:pt x="1487376" y="544687"/>
                  </a:lnTo>
                  <a:lnTo>
                    <a:pt x="1455419" y="503300"/>
                  </a:lnTo>
                  <a:lnTo>
                    <a:pt x="1436036" y="461343"/>
                  </a:lnTo>
                  <a:lnTo>
                    <a:pt x="1429511" y="419099"/>
                  </a:lnTo>
                  <a:lnTo>
                    <a:pt x="1431370" y="396087"/>
                  </a:lnTo>
                  <a:lnTo>
                    <a:pt x="1445952" y="351074"/>
                  </a:lnTo>
                  <a:lnTo>
                    <a:pt x="1474385" y="307622"/>
                  </a:lnTo>
                  <a:lnTo>
                    <a:pt x="1515903" y="265984"/>
                  </a:lnTo>
                  <a:lnTo>
                    <a:pt x="1569744" y="226417"/>
                  </a:lnTo>
                  <a:lnTo>
                    <a:pt x="1635142" y="189174"/>
                  </a:lnTo>
                  <a:lnTo>
                    <a:pt x="1671937" y="171504"/>
                  </a:lnTo>
                  <a:lnTo>
                    <a:pt x="1711335" y="154511"/>
                  </a:lnTo>
                  <a:lnTo>
                    <a:pt x="1753240" y="138226"/>
                  </a:lnTo>
                  <a:lnTo>
                    <a:pt x="1797557" y="122681"/>
                  </a:lnTo>
                  <a:lnTo>
                    <a:pt x="1844191" y="107909"/>
                  </a:lnTo>
                  <a:lnTo>
                    <a:pt x="1893046" y="93941"/>
                  </a:lnTo>
                  <a:lnTo>
                    <a:pt x="1944026" y="80808"/>
                  </a:lnTo>
                  <a:lnTo>
                    <a:pt x="1997036" y="68543"/>
                  </a:lnTo>
                  <a:lnTo>
                    <a:pt x="2051981" y="57178"/>
                  </a:lnTo>
                  <a:lnTo>
                    <a:pt x="2108764" y="46744"/>
                  </a:lnTo>
                  <a:lnTo>
                    <a:pt x="2167291" y="37273"/>
                  </a:lnTo>
                  <a:lnTo>
                    <a:pt x="2227466" y="28797"/>
                  </a:lnTo>
                  <a:lnTo>
                    <a:pt x="2289194" y="21348"/>
                  </a:lnTo>
                  <a:lnTo>
                    <a:pt x="2352378" y="14957"/>
                  </a:lnTo>
                  <a:lnTo>
                    <a:pt x="2416924" y="9657"/>
                  </a:lnTo>
                  <a:lnTo>
                    <a:pt x="2482736" y="5480"/>
                  </a:lnTo>
                  <a:lnTo>
                    <a:pt x="2549718" y="2456"/>
                  </a:lnTo>
                  <a:lnTo>
                    <a:pt x="2617775" y="619"/>
                  </a:lnTo>
                  <a:lnTo>
                    <a:pt x="2686811" y="0"/>
                  </a:lnTo>
                  <a:lnTo>
                    <a:pt x="2755848" y="619"/>
                  </a:lnTo>
                  <a:lnTo>
                    <a:pt x="2823905" y="2456"/>
                  </a:lnTo>
                  <a:lnTo>
                    <a:pt x="2890887" y="5480"/>
                  </a:lnTo>
                  <a:lnTo>
                    <a:pt x="2956699" y="9657"/>
                  </a:lnTo>
                  <a:lnTo>
                    <a:pt x="3021245" y="14957"/>
                  </a:lnTo>
                  <a:lnTo>
                    <a:pt x="3084429" y="21348"/>
                  </a:lnTo>
                  <a:lnTo>
                    <a:pt x="3146157" y="28797"/>
                  </a:lnTo>
                  <a:lnTo>
                    <a:pt x="3206332" y="37273"/>
                  </a:lnTo>
                  <a:lnTo>
                    <a:pt x="3264859" y="46744"/>
                  </a:lnTo>
                  <a:lnTo>
                    <a:pt x="3321642" y="57178"/>
                  </a:lnTo>
                  <a:lnTo>
                    <a:pt x="3376587" y="68543"/>
                  </a:lnTo>
                  <a:lnTo>
                    <a:pt x="3429597" y="80808"/>
                  </a:lnTo>
                  <a:lnTo>
                    <a:pt x="3480577" y="93941"/>
                  </a:lnTo>
                  <a:lnTo>
                    <a:pt x="3529432" y="107909"/>
                  </a:lnTo>
                  <a:lnTo>
                    <a:pt x="3576065" y="122681"/>
                  </a:lnTo>
                  <a:lnTo>
                    <a:pt x="3620383" y="138226"/>
                  </a:lnTo>
                  <a:lnTo>
                    <a:pt x="3662288" y="154511"/>
                  </a:lnTo>
                  <a:lnTo>
                    <a:pt x="3701686" y="171504"/>
                  </a:lnTo>
                  <a:lnTo>
                    <a:pt x="3738480" y="189174"/>
                  </a:lnTo>
                  <a:lnTo>
                    <a:pt x="3772577" y="207489"/>
                  </a:lnTo>
                  <a:lnTo>
                    <a:pt x="3832292" y="245926"/>
                  </a:lnTo>
                  <a:lnTo>
                    <a:pt x="3880067" y="286560"/>
                  </a:lnTo>
                  <a:lnTo>
                    <a:pt x="3915138" y="329137"/>
                  </a:lnTo>
                  <a:lnTo>
                    <a:pt x="3936741" y="373402"/>
                  </a:lnTo>
                  <a:lnTo>
                    <a:pt x="3944111" y="419099"/>
                  </a:lnTo>
                  <a:lnTo>
                    <a:pt x="3942253" y="442112"/>
                  </a:lnTo>
                  <a:lnTo>
                    <a:pt x="3927671" y="487125"/>
                  </a:lnTo>
                  <a:lnTo>
                    <a:pt x="3899238" y="530577"/>
                  </a:lnTo>
                  <a:lnTo>
                    <a:pt x="3857720" y="572215"/>
                  </a:lnTo>
                  <a:lnTo>
                    <a:pt x="3803879" y="611782"/>
                  </a:lnTo>
                  <a:lnTo>
                    <a:pt x="3738480" y="649025"/>
                  </a:lnTo>
                  <a:lnTo>
                    <a:pt x="3701686" y="666695"/>
                  </a:lnTo>
                  <a:lnTo>
                    <a:pt x="3662288" y="683688"/>
                  </a:lnTo>
                  <a:lnTo>
                    <a:pt x="3620383" y="699973"/>
                  </a:lnTo>
                  <a:lnTo>
                    <a:pt x="3576065" y="715517"/>
                  </a:lnTo>
                  <a:lnTo>
                    <a:pt x="3529432" y="730290"/>
                  </a:lnTo>
                  <a:lnTo>
                    <a:pt x="3480577" y="744258"/>
                  </a:lnTo>
                  <a:lnTo>
                    <a:pt x="3429597" y="757391"/>
                  </a:lnTo>
                  <a:lnTo>
                    <a:pt x="3376587" y="769656"/>
                  </a:lnTo>
                  <a:lnTo>
                    <a:pt x="3321642" y="781021"/>
                  </a:lnTo>
                  <a:lnTo>
                    <a:pt x="3264859" y="791455"/>
                  </a:lnTo>
                  <a:lnTo>
                    <a:pt x="3206332" y="800926"/>
                  </a:lnTo>
                  <a:lnTo>
                    <a:pt x="3146157" y="809402"/>
                  </a:lnTo>
                  <a:lnTo>
                    <a:pt x="3084429" y="816851"/>
                  </a:lnTo>
                  <a:lnTo>
                    <a:pt x="3021245" y="823242"/>
                  </a:lnTo>
                  <a:lnTo>
                    <a:pt x="2956699" y="828542"/>
                  </a:lnTo>
                  <a:lnTo>
                    <a:pt x="2890887" y="832719"/>
                  </a:lnTo>
                  <a:lnTo>
                    <a:pt x="2823905" y="835743"/>
                  </a:lnTo>
                  <a:lnTo>
                    <a:pt x="2755848" y="837580"/>
                  </a:lnTo>
                  <a:lnTo>
                    <a:pt x="2686811" y="838199"/>
                  </a:lnTo>
                  <a:lnTo>
                    <a:pt x="2631592" y="837792"/>
                  </a:lnTo>
                  <a:lnTo>
                    <a:pt x="2576722" y="836577"/>
                  </a:lnTo>
                  <a:lnTo>
                    <a:pt x="2522269" y="834566"/>
                  </a:lnTo>
                  <a:lnTo>
                    <a:pt x="2468300" y="831769"/>
                  </a:lnTo>
                  <a:lnTo>
                    <a:pt x="2414884" y="828198"/>
                  </a:lnTo>
                  <a:lnTo>
                    <a:pt x="2362087" y="823863"/>
                  </a:lnTo>
                  <a:lnTo>
                    <a:pt x="2309976" y="818775"/>
                  </a:lnTo>
                  <a:lnTo>
                    <a:pt x="2258620" y="812946"/>
                  </a:lnTo>
                  <a:lnTo>
                    <a:pt x="2208085" y="806386"/>
                  </a:lnTo>
                  <a:lnTo>
                    <a:pt x="2158439" y="799106"/>
                  </a:lnTo>
                  <a:lnTo>
                    <a:pt x="2109750" y="791118"/>
                  </a:lnTo>
                  <a:lnTo>
                    <a:pt x="2062084" y="782432"/>
                  </a:lnTo>
                  <a:lnTo>
                    <a:pt x="2015510" y="773060"/>
                  </a:lnTo>
                  <a:lnTo>
                    <a:pt x="1970095" y="763011"/>
                  </a:lnTo>
                  <a:lnTo>
                    <a:pt x="1925905" y="752298"/>
                  </a:lnTo>
                  <a:lnTo>
                    <a:pt x="1883009" y="740931"/>
                  </a:lnTo>
                  <a:lnTo>
                    <a:pt x="1841474" y="728921"/>
                  </a:lnTo>
                  <a:lnTo>
                    <a:pt x="1801367" y="716279"/>
                  </a:lnTo>
                  <a:lnTo>
                    <a:pt x="0" y="1028699"/>
                  </a:lnTo>
                  <a:lnTo>
                    <a:pt x="1531619" y="5852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26"/>
          <p:cNvSpPr txBox="1"/>
          <p:nvPr/>
        </p:nvSpPr>
        <p:spPr>
          <a:xfrm>
            <a:off x="5307581" y="3597590"/>
            <a:ext cx="1499235" cy="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200025" lvl="0" marL="212090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có toán  tử </a:t>
            </a:r>
            <a:r>
              <a:rPr lang="en-US" sz="18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ở đây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26"/>
          <p:cNvGrpSpPr/>
          <p:nvPr/>
        </p:nvGrpSpPr>
        <p:grpSpPr>
          <a:xfrm>
            <a:off x="3933444" y="4372292"/>
            <a:ext cx="5439410" cy="1066800"/>
            <a:chOff x="4009644" y="5029200"/>
            <a:chExt cx="5439410" cy="1066800"/>
          </a:xfrm>
        </p:grpSpPr>
        <p:sp>
          <p:nvSpPr>
            <p:cNvPr id="297" name="Google Shape;297;p26"/>
            <p:cNvSpPr/>
            <p:nvPr/>
          </p:nvSpPr>
          <p:spPr>
            <a:xfrm>
              <a:off x="4009644" y="5029200"/>
              <a:ext cx="5439410" cy="1066800"/>
            </a:xfrm>
            <a:custGeom>
              <a:rect b="b" l="l" r="r" t="t"/>
              <a:pathLst>
                <a:path extrusionOk="0" h="1066800" w="5439409">
                  <a:moveTo>
                    <a:pt x="5439155" y="533399"/>
                  </a:moveTo>
                  <a:lnTo>
                    <a:pt x="5433108" y="486212"/>
                  </a:lnTo>
                  <a:lnTo>
                    <a:pt x="5415307" y="440162"/>
                  </a:lnTo>
                  <a:lnTo>
                    <a:pt x="5386258" y="395423"/>
                  </a:lnTo>
                  <a:lnTo>
                    <a:pt x="5346472" y="352170"/>
                  </a:lnTo>
                  <a:lnTo>
                    <a:pt x="5296455" y="310577"/>
                  </a:lnTo>
                  <a:lnTo>
                    <a:pt x="5236718" y="270821"/>
                  </a:lnTo>
                  <a:lnTo>
                    <a:pt x="5203362" y="251685"/>
                  </a:lnTo>
                  <a:lnTo>
                    <a:pt x="5167767" y="233074"/>
                  </a:lnTo>
                  <a:lnTo>
                    <a:pt x="5129995" y="215009"/>
                  </a:lnTo>
                  <a:lnTo>
                    <a:pt x="5090111" y="197513"/>
                  </a:lnTo>
                  <a:lnTo>
                    <a:pt x="5048177" y="180606"/>
                  </a:lnTo>
                  <a:lnTo>
                    <a:pt x="5004259" y="164311"/>
                  </a:lnTo>
                  <a:lnTo>
                    <a:pt x="4958418" y="148650"/>
                  </a:lnTo>
                  <a:lnTo>
                    <a:pt x="4910718" y="133644"/>
                  </a:lnTo>
                  <a:lnTo>
                    <a:pt x="4861224" y="119316"/>
                  </a:lnTo>
                  <a:lnTo>
                    <a:pt x="4809998" y="105686"/>
                  </a:lnTo>
                  <a:lnTo>
                    <a:pt x="4757105" y="92778"/>
                  </a:lnTo>
                  <a:lnTo>
                    <a:pt x="4702607" y="80613"/>
                  </a:lnTo>
                  <a:lnTo>
                    <a:pt x="4646568" y="69212"/>
                  </a:lnTo>
                  <a:lnTo>
                    <a:pt x="4589052" y="58598"/>
                  </a:lnTo>
                  <a:lnTo>
                    <a:pt x="4530123" y="48792"/>
                  </a:lnTo>
                  <a:lnTo>
                    <a:pt x="4469843" y="39816"/>
                  </a:lnTo>
                  <a:lnTo>
                    <a:pt x="4408277" y="31692"/>
                  </a:lnTo>
                  <a:lnTo>
                    <a:pt x="4345488" y="24443"/>
                  </a:lnTo>
                  <a:lnTo>
                    <a:pt x="4281539" y="18089"/>
                  </a:lnTo>
                  <a:lnTo>
                    <a:pt x="4216494" y="12653"/>
                  </a:lnTo>
                  <a:lnTo>
                    <a:pt x="4150417" y="8156"/>
                  </a:lnTo>
                  <a:lnTo>
                    <a:pt x="4083371" y="4620"/>
                  </a:lnTo>
                  <a:lnTo>
                    <a:pt x="4015420" y="2068"/>
                  </a:lnTo>
                  <a:lnTo>
                    <a:pt x="3946627" y="520"/>
                  </a:lnTo>
                  <a:lnTo>
                    <a:pt x="3877055" y="0"/>
                  </a:lnTo>
                  <a:lnTo>
                    <a:pt x="3809833" y="485"/>
                  </a:lnTo>
                  <a:lnTo>
                    <a:pt x="3743277" y="1930"/>
                  </a:lnTo>
                  <a:lnTo>
                    <a:pt x="3677451" y="4316"/>
                  </a:lnTo>
                  <a:lnTo>
                    <a:pt x="3612415" y="7624"/>
                  </a:lnTo>
                  <a:lnTo>
                    <a:pt x="3548231" y="11836"/>
                  </a:lnTo>
                  <a:lnTo>
                    <a:pt x="3484963" y="16933"/>
                  </a:lnTo>
                  <a:lnTo>
                    <a:pt x="3422672" y="22896"/>
                  </a:lnTo>
                  <a:lnTo>
                    <a:pt x="3361420" y="29707"/>
                  </a:lnTo>
                  <a:lnTo>
                    <a:pt x="3301268" y="37348"/>
                  </a:lnTo>
                  <a:lnTo>
                    <a:pt x="3242281" y="45799"/>
                  </a:lnTo>
                  <a:lnTo>
                    <a:pt x="3184518" y="55043"/>
                  </a:lnTo>
                  <a:lnTo>
                    <a:pt x="3128043" y="65061"/>
                  </a:lnTo>
                  <a:lnTo>
                    <a:pt x="3072917" y="75834"/>
                  </a:lnTo>
                  <a:lnTo>
                    <a:pt x="3019202" y="87343"/>
                  </a:lnTo>
                  <a:lnTo>
                    <a:pt x="2966961" y="99570"/>
                  </a:lnTo>
                  <a:lnTo>
                    <a:pt x="2916255" y="112497"/>
                  </a:lnTo>
                  <a:lnTo>
                    <a:pt x="2867147" y="126105"/>
                  </a:lnTo>
                  <a:lnTo>
                    <a:pt x="2819699" y="140376"/>
                  </a:lnTo>
                  <a:lnTo>
                    <a:pt x="2773973" y="155290"/>
                  </a:lnTo>
                  <a:lnTo>
                    <a:pt x="2730030" y="170830"/>
                  </a:lnTo>
                  <a:lnTo>
                    <a:pt x="2687933" y="186976"/>
                  </a:lnTo>
                  <a:lnTo>
                    <a:pt x="2647744" y="203711"/>
                  </a:lnTo>
                  <a:lnTo>
                    <a:pt x="2609525" y="221015"/>
                  </a:lnTo>
                  <a:lnTo>
                    <a:pt x="2573338" y="238870"/>
                  </a:lnTo>
                  <a:lnTo>
                    <a:pt x="2539246" y="257258"/>
                  </a:lnTo>
                  <a:lnTo>
                    <a:pt x="2477591" y="295557"/>
                  </a:lnTo>
                  <a:lnTo>
                    <a:pt x="2425057" y="335763"/>
                  </a:lnTo>
                  <a:lnTo>
                    <a:pt x="2382141" y="377729"/>
                  </a:lnTo>
                  <a:lnTo>
                    <a:pt x="2349339" y="421305"/>
                  </a:lnTo>
                  <a:lnTo>
                    <a:pt x="2327147" y="466343"/>
                  </a:lnTo>
                  <a:lnTo>
                    <a:pt x="0" y="621791"/>
                  </a:lnTo>
                  <a:lnTo>
                    <a:pt x="2366771" y="670559"/>
                  </a:lnTo>
                  <a:lnTo>
                    <a:pt x="2385049" y="692211"/>
                  </a:lnTo>
                  <a:lnTo>
                    <a:pt x="2405834" y="713435"/>
                  </a:lnTo>
                  <a:lnTo>
                    <a:pt x="2454669" y="754531"/>
                  </a:lnTo>
                  <a:lnTo>
                    <a:pt x="2512765" y="793712"/>
                  </a:lnTo>
                  <a:lnTo>
                    <a:pt x="2579608" y="830841"/>
                  </a:lnTo>
                  <a:lnTo>
                    <a:pt x="2616148" y="848594"/>
                  </a:lnTo>
                  <a:lnTo>
                    <a:pt x="2654683" y="865783"/>
                  </a:lnTo>
                  <a:lnTo>
                    <a:pt x="2695148" y="882391"/>
                  </a:lnTo>
                  <a:lnTo>
                    <a:pt x="2737478" y="898400"/>
                  </a:lnTo>
                  <a:lnTo>
                    <a:pt x="2781611" y="913795"/>
                  </a:lnTo>
                  <a:lnTo>
                    <a:pt x="2827480" y="928558"/>
                  </a:lnTo>
                  <a:lnTo>
                    <a:pt x="2875023" y="942671"/>
                  </a:lnTo>
                  <a:lnTo>
                    <a:pt x="2924174" y="956119"/>
                  </a:lnTo>
                  <a:lnTo>
                    <a:pt x="2974871" y="968883"/>
                  </a:lnTo>
                  <a:lnTo>
                    <a:pt x="3027048" y="980948"/>
                  </a:lnTo>
                  <a:lnTo>
                    <a:pt x="3080642" y="992295"/>
                  </a:lnTo>
                  <a:lnTo>
                    <a:pt x="3135588" y="1002908"/>
                  </a:lnTo>
                  <a:lnTo>
                    <a:pt x="3191822" y="1012769"/>
                  </a:lnTo>
                  <a:lnTo>
                    <a:pt x="3249280" y="1021863"/>
                  </a:lnTo>
                  <a:lnTo>
                    <a:pt x="3307898" y="1030171"/>
                  </a:lnTo>
                  <a:lnTo>
                    <a:pt x="3367611" y="1037677"/>
                  </a:lnTo>
                  <a:lnTo>
                    <a:pt x="3428355" y="1044363"/>
                  </a:lnTo>
                  <a:lnTo>
                    <a:pt x="3490067" y="1050214"/>
                  </a:lnTo>
                  <a:lnTo>
                    <a:pt x="3552682" y="1055211"/>
                  </a:lnTo>
                  <a:lnTo>
                    <a:pt x="3616136" y="1059337"/>
                  </a:lnTo>
                  <a:lnTo>
                    <a:pt x="3680364" y="1062576"/>
                  </a:lnTo>
                  <a:lnTo>
                    <a:pt x="3745303" y="1064911"/>
                  </a:lnTo>
                  <a:lnTo>
                    <a:pt x="3810888" y="1066325"/>
                  </a:lnTo>
                  <a:lnTo>
                    <a:pt x="3877055" y="1066799"/>
                  </a:lnTo>
                  <a:lnTo>
                    <a:pt x="3946627" y="1066279"/>
                  </a:lnTo>
                  <a:lnTo>
                    <a:pt x="4015420" y="1064731"/>
                  </a:lnTo>
                  <a:lnTo>
                    <a:pt x="4083371" y="1062179"/>
                  </a:lnTo>
                  <a:lnTo>
                    <a:pt x="4150417" y="1058643"/>
                  </a:lnTo>
                  <a:lnTo>
                    <a:pt x="4216494" y="1054146"/>
                  </a:lnTo>
                  <a:lnTo>
                    <a:pt x="4281539" y="1048710"/>
                  </a:lnTo>
                  <a:lnTo>
                    <a:pt x="4345488" y="1042356"/>
                  </a:lnTo>
                  <a:lnTo>
                    <a:pt x="4408277" y="1035106"/>
                  </a:lnTo>
                  <a:lnTo>
                    <a:pt x="4469843" y="1026983"/>
                  </a:lnTo>
                  <a:lnTo>
                    <a:pt x="4530123" y="1018007"/>
                  </a:lnTo>
                  <a:lnTo>
                    <a:pt x="4589052" y="1008201"/>
                  </a:lnTo>
                  <a:lnTo>
                    <a:pt x="4646568" y="997587"/>
                  </a:lnTo>
                  <a:lnTo>
                    <a:pt x="4702607" y="986186"/>
                  </a:lnTo>
                  <a:lnTo>
                    <a:pt x="4757105" y="974021"/>
                  </a:lnTo>
                  <a:lnTo>
                    <a:pt x="4809998" y="961113"/>
                  </a:lnTo>
                  <a:lnTo>
                    <a:pt x="4861224" y="947483"/>
                  </a:lnTo>
                  <a:lnTo>
                    <a:pt x="4910718" y="933155"/>
                  </a:lnTo>
                  <a:lnTo>
                    <a:pt x="4958418" y="918149"/>
                  </a:lnTo>
                  <a:lnTo>
                    <a:pt x="5004259" y="902488"/>
                  </a:lnTo>
                  <a:lnTo>
                    <a:pt x="5048177" y="886193"/>
                  </a:lnTo>
                  <a:lnTo>
                    <a:pt x="5090111" y="869286"/>
                  </a:lnTo>
                  <a:lnTo>
                    <a:pt x="5129995" y="851790"/>
                  </a:lnTo>
                  <a:lnTo>
                    <a:pt x="5167767" y="833725"/>
                  </a:lnTo>
                  <a:lnTo>
                    <a:pt x="5203362" y="815114"/>
                  </a:lnTo>
                  <a:lnTo>
                    <a:pt x="5236718" y="795978"/>
                  </a:lnTo>
                  <a:lnTo>
                    <a:pt x="5296455" y="756222"/>
                  </a:lnTo>
                  <a:lnTo>
                    <a:pt x="5346472" y="714629"/>
                  </a:lnTo>
                  <a:lnTo>
                    <a:pt x="5386258" y="671376"/>
                  </a:lnTo>
                  <a:lnTo>
                    <a:pt x="5415307" y="626637"/>
                  </a:lnTo>
                  <a:lnTo>
                    <a:pt x="5433108" y="580587"/>
                  </a:lnTo>
                  <a:lnTo>
                    <a:pt x="5437633" y="557124"/>
                  </a:lnTo>
                  <a:lnTo>
                    <a:pt x="5439155" y="533399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4009644" y="5029200"/>
              <a:ext cx="5439410" cy="1066800"/>
            </a:xfrm>
            <a:custGeom>
              <a:rect b="b" l="l" r="r" t="t"/>
              <a:pathLst>
                <a:path extrusionOk="0" h="1066800" w="5439409">
                  <a:moveTo>
                    <a:pt x="2327147" y="466343"/>
                  </a:moveTo>
                  <a:lnTo>
                    <a:pt x="2349339" y="421305"/>
                  </a:lnTo>
                  <a:lnTo>
                    <a:pt x="2382141" y="377729"/>
                  </a:lnTo>
                  <a:lnTo>
                    <a:pt x="2425057" y="335763"/>
                  </a:lnTo>
                  <a:lnTo>
                    <a:pt x="2477591" y="295557"/>
                  </a:lnTo>
                  <a:lnTo>
                    <a:pt x="2539246" y="257258"/>
                  </a:lnTo>
                  <a:lnTo>
                    <a:pt x="2573338" y="238870"/>
                  </a:lnTo>
                  <a:lnTo>
                    <a:pt x="2609525" y="221015"/>
                  </a:lnTo>
                  <a:lnTo>
                    <a:pt x="2647744" y="203711"/>
                  </a:lnTo>
                  <a:lnTo>
                    <a:pt x="2687933" y="186976"/>
                  </a:lnTo>
                  <a:lnTo>
                    <a:pt x="2730030" y="170830"/>
                  </a:lnTo>
                  <a:lnTo>
                    <a:pt x="2773973" y="155290"/>
                  </a:lnTo>
                  <a:lnTo>
                    <a:pt x="2819699" y="140376"/>
                  </a:lnTo>
                  <a:lnTo>
                    <a:pt x="2867147" y="126105"/>
                  </a:lnTo>
                  <a:lnTo>
                    <a:pt x="2916255" y="112497"/>
                  </a:lnTo>
                  <a:lnTo>
                    <a:pt x="2966961" y="99570"/>
                  </a:lnTo>
                  <a:lnTo>
                    <a:pt x="3019202" y="87343"/>
                  </a:lnTo>
                  <a:lnTo>
                    <a:pt x="3072917" y="75834"/>
                  </a:lnTo>
                  <a:lnTo>
                    <a:pt x="3128043" y="65061"/>
                  </a:lnTo>
                  <a:lnTo>
                    <a:pt x="3184518" y="55043"/>
                  </a:lnTo>
                  <a:lnTo>
                    <a:pt x="3242281" y="45799"/>
                  </a:lnTo>
                  <a:lnTo>
                    <a:pt x="3301268" y="37348"/>
                  </a:lnTo>
                  <a:lnTo>
                    <a:pt x="3361420" y="29707"/>
                  </a:lnTo>
                  <a:lnTo>
                    <a:pt x="3422672" y="22896"/>
                  </a:lnTo>
                  <a:lnTo>
                    <a:pt x="3484963" y="16933"/>
                  </a:lnTo>
                  <a:lnTo>
                    <a:pt x="3548231" y="11836"/>
                  </a:lnTo>
                  <a:lnTo>
                    <a:pt x="3612415" y="7624"/>
                  </a:lnTo>
                  <a:lnTo>
                    <a:pt x="3677451" y="4316"/>
                  </a:lnTo>
                  <a:lnTo>
                    <a:pt x="3743277" y="1930"/>
                  </a:lnTo>
                  <a:lnTo>
                    <a:pt x="3809833" y="485"/>
                  </a:lnTo>
                  <a:lnTo>
                    <a:pt x="3877055" y="0"/>
                  </a:lnTo>
                  <a:lnTo>
                    <a:pt x="3946627" y="520"/>
                  </a:lnTo>
                  <a:lnTo>
                    <a:pt x="4015420" y="2068"/>
                  </a:lnTo>
                  <a:lnTo>
                    <a:pt x="4083371" y="4620"/>
                  </a:lnTo>
                  <a:lnTo>
                    <a:pt x="4150417" y="8156"/>
                  </a:lnTo>
                  <a:lnTo>
                    <a:pt x="4216494" y="12653"/>
                  </a:lnTo>
                  <a:lnTo>
                    <a:pt x="4281539" y="18089"/>
                  </a:lnTo>
                  <a:lnTo>
                    <a:pt x="4345488" y="24443"/>
                  </a:lnTo>
                  <a:lnTo>
                    <a:pt x="4408277" y="31692"/>
                  </a:lnTo>
                  <a:lnTo>
                    <a:pt x="4469843" y="39816"/>
                  </a:lnTo>
                  <a:lnTo>
                    <a:pt x="4530123" y="48792"/>
                  </a:lnTo>
                  <a:lnTo>
                    <a:pt x="4589052" y="58598"/>
                  </a:lnTo>
                  <a:lnTo>
                    <a:pt x="4646568" y="69212"/>
                  </a:lnTo>
                  <a:lnTo>
                    <a:pt x="4702607" y="80613"/>
                  </a:lnTo>
                  <a:lnTo>
                    <a:pt x="4757105" y="92778"/>
                  </a:lnTo>
                  <a:lnTo>
                    <a:pt x="4809998" y="105686"/>
                  </a:lnTo>
                  <a:lnTo>
                    <a:pt x="4861224" y="119316"/>
                  </a:lnTo>
                  <a:lnTo>
                    <a:pt x="4910718" y="133644"/>
                  </a:lnTo>
                  <a:lnTo>
                    <a:pt x="4958418" y="148650"/>
                  </a:lnTo>
                  <a:lnTo>
                    <a:pt x="5004259" y="164311"/>
                  </a:lnTo>
                  <a:lnTo>
                    <a:pt x="5048177" y="180606"/>
                  </a:lnTo>
                  <a:lnTo>
                    <a:pt x="5090111" y="197513"/>
                  </a:lnTo>
                  <a:lnTo>
                    <a:pt x="5129995" y="215009"/>
                  </a:lnTo>
                  <a:lnTo>
                    <a:pt x="5167767" y="233074"/>
                  </a:lnTo>
                  <a:lnTo>
                    <a:pt x="5203362" y="251685"/>
                  </a:lnTo>
                  <a:lnTo>
                    <a:pt x="5236718" y="270821"/>
                  </a:lnTo>
                  <a:lnTo>
                    <a:pt x="5296455" y="310577"/>
                  </a:lnTo>
                  <a:lnTo>
                    <a:pt x="5346472" y="352170"/>
                  </a:lnTo>
                  <a:lnTo>
                    <a:pt x="5386258" y="395423"/>
                  </a:lnTo>
                  <a:lnTo>
                    <a:pt x="5415307" y="440162"/>
                  </a:lnTo>
                  <a:lnTo>
                    <a:pt x="5433108" y="486212"/>
                  </a:lnTo>
                  <a:lnTo>
                    <a:pt x="5439155" y="533399"/>
                  </a:lnTo>
                  <a:lnTo>
                    <a:pt x="5437633" y="557124"/>
                  </a:lnTo>
                  <a:lnTo>
                    <a:pt x="5425645" y="603765"/>
                  </a:lnTo>
                  <a:lnTo>
                    <a:pt x="5402157" y="649181"/>
                  </a:lnTo>
                  <a:lnTo>
                    <a:pt x="5367676" y="693199"/>
                  </a:lnTo>
                  <a:lnTo>
                    <a:pt x="5322711" y="735644"/>
                  </a:lnTo>
                  <a:lnTo>
                    <a:pt x="5267770" y="776340"/>
                  </a:lnTo>
                  <a:lnTo>
                    <a:pt x="5203362" y="815114"/>
                  </a:lnTo>
                  <a:lnTo>
                    <a:pt x="5167767" y="833725"/>
                  </a:lnTo>
                  <a:lnTo>
                    <a:pt x="5129995" y="851790"/>
                  </a:lnTo>
                  <a:lnTo>
                    <a:pt x="5090111" y="869286"/>
                  </a:lnTo>
                  <a:lnTo>
                    <a:pt x="5048177" y="886193"/>
                  </a:lnTo>
                  <a:lnTo>
                    <a:pt x="5004259" y="902488"/>
                  </a:lnTo>
                  <a:lnTo>
                    <a:pt x="4958418" y="918149"/>
                  </a:lnTo>
                  <a:lnTo>
                    <a:pt x="4910718" y="933155"/>
                  </a:lnTo>
                  <a:lnTo>
                    <a:pt x="4861224" y="947483"/>
                  </a:lnTo>
                  <a:lnTo>
                    <a:pt x="4809998" y="961113"/>
                  </a:lnTo>
                  <a:lnTo>
                    <a:pt x="4757105" y="974021"/>
                  </a:lnTo>
                  <a:lnTo>
                    <a:pt x="4702607" y="986186"/>
                  </a:lnTo>
                  <a:lnTo>
                    <a:pt x="4646568" y="997587"/>
                  </a:lnTo>
                  <a:lnTo>
                    <a:pt x="4589052" y="1008201"/>
                  </a:lnTo>
                  <a:lnTo>
                    <a:pt x="4530123" y="1018007"/>
                  </a:lnTo>
                  <a:lnTo>
                    <a:pt x="4469843" y="1026983"/>
                  </a:lnTo>
                  <a:lnTo>
                    <a:pt x="4408277" y="1035106"/>
                  </a:lnTo>
                  <a:lnTo>
                    <a:pt x="4345488" y="1042356"/>
                  </a:lnTo>
                  <a:lnTo>
                    <a:pt x="4281539" y="1048710"/>
                  </a:lnTo>
                  <a:lnTo>
                    <a:pt x="4216494" y="1054146"/>
                  </a:lnTo>
                  <a:lnTo>
                    <a:pt x="4150417" y="1058643"/>
                  </a:lnTo>
                  <a:lnTo>
                    <a:pt x="4083371" y="1062179"/>
                  </a:lnTo>
                  <a:lnTo>
                    <a:pt x="4015420" y="1064731"/>
                  </a:lnTo>
                  <a:lnTo>
                    <a:pt x="3946627" y="1066279"/>
                  </a:lnTo>
                  <a:lnTo>
                    <a:pt x="3877055" y="1066799"/>
                  </a:lnTo>
                  <a:lnTo>
                    <a:pt x="3810888" y="1066325"/>
                  </a:lnTo>
                  <a:lnTo>
                    <a:pt x="3745303" y="1064911"/>
                  </a:lnTo>
                  <a:lnTo>
                    <a:pt x="3680364" y="1062576"/>
                  </a:lnTo>
                  <a:lnTo>
                    <a:pt x="3616136" y="1059337"/>
                  </a:lnTo>
                  <a:lnTo>
                    <a:pt x="3552682" y="1055211"/>
                  </a:lnTo>
                  <a:lnTo>
                    <a:pt x="3490067" y="1050214"/>
                  </a:lnTo>
                  <a:lnTo>
                    <a:pt x="3428355" y="1044363"/>
                  </a:lnTo>
                  <a:lnTo>
                    <a:pt x="3367611" y="1037677"/>
                  </a:lnTo>
                  <a:lnTo>
                    <a:pt x="3307898" y="1030171"/>
                  </a:lnTo>
                  <a:lnTo>
                    <a:pt x="3249280" y="1021863"/>
                  </a:lnTo>
                  <a:lnTo>
                    <a:pt x="3191822" y="1012769"/>
                  </a:lnTo>
                  <a:lnTo>
                    <a:pt x="3135588" y="1002908"/>
                  </a:lnTo>
                  <a:lnTo>
                    <a:pt x="3080642" y="992295"/>
                  </a:lnTo>
                  <a:lnTo>
                    <a:pt x="3027048" y="980948"/>
                  </a:lnTo>
                  <a:lnTo>
                    <a:pt x="2974871" y="968883"/>
                  </a:lnTo>
                  <a:lnTo>
                    <a:pt x="2924174" y="956119"/>
                  </a:lnTo>
                  <a:lnTo>
                    <a:pt x="2875023" y="942671"/>
                  </a:lnTo>
                  <a:lnTo>
                    <a:pt x="2827480" y="928558"/>
                  </a:lnTo>
                  <a:lnTo>
                    <a:pt x="2781611" y="913795"/>
                  </a:lnTo>
                  <a:lnTo>
                    <a:pt x="2737478" y="898400"/>
                  </a:lnTo>
                  <a:lnTo>
                    <a:pt x="2695148" y="882391"/>
                  </a:lnTo>
                  <a:lnTo>
                    <a:pt x="2654683" y="865783"/>
                  </a:lnTo>
                  <a:lnTo>
                    <a:pt x="2616148" y="848594"/>
                  </a:lnTo>
                  <a:lnTo>
                    <a:pt x="2579608" y="830841"/>
                  </a:lnTo>
                  <a:lnTo>
                    <a:pt x="2545125" y="812542"/>
                  </a:lnTo>
                  <a:lnTo>
                    <a:pt x="2482592" y="774370"/>
                  </a:lnTo>
                  <a:lnTo>
                    <a:pt x="2429062" y="734214"/>
                  </a:lnTo>
                  <a:lnTo>
                    <a:pt x="2385049" y="692211"/>
                  </a:lnTo>
                  <a:lnTo>
                    <a:pt x="2366771" y="670559"/>
                  </a:lnTo>
                  <a:lnTo>
                    <a:pt x="0" y="621791"/>
                  </a:lnTo>
                  <a:lnTo>
                    <a:pt x="2327147" y="46634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26"/>
          <p:cNvSpPr txBox="1"/>
          <p:nvPr/>
        </p:nvSpPr>
        <p:spPr>
          <a:xfrm>
            <a:off x="7005317" y="4545517"/>
            <a:ext cx="16135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gets()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 phép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6878828" y="4819837"/>
            <a:ext cx="186626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nhập xâu với kí tự</a:t>
            </a:r>
            <a:endParaRPr/>
          </a:p>
        </p:txBody>
      </p:sp>
      <p:sp>
        <p:nvSpPr>
          <p:cNvPr id="301" name="Google Shape;301;p26"/>
          <p:cNvSpPr txBox="1"/>
          <p:nvPr/>
        </p:nvSpPr>
        <p:spPr>
          <a:xfrm>
            <a:off x="7538718" y="5095681"/>
            <a:ext cx="5461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trắng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7"/>
          <p:cNvSpPr txBox="1"/>
          <p:nvPr>
            <p:ph type="title"/>
          </p:nvPr>
        </p:nvSpPr>
        <p:spPr>
          <a:xfrm>
            <a:off x="1660143" y="123280"/>
            <a:ext cx="6738113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</a:pP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Mảng kí </a:t>
            </a:r>
            <a:r>
              <a:rPr lang="en-US"/>
              <a:t>tự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</a:t>
            </a:r>
            <a:r>
              <a:rPr lang="en-US"/>
              <a:t>à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Chuỗi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kí</a:t>
            </a:r>
            <a:r>
              <a:rPr lang="en-US"/>
              <a:t>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533400" y="1524000"/>
            <a:ext cx="8534400" cy="42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Tập hợp các kí tự viết liên tiếp nhau</a:t>
            </a:r>
            <a:endParaRPr sz="2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Truy nhập 1 phần tử của xâu ký tự (</a:t>
            </a:r>
            <a:r>
              <a:rPr b="0" i="1" lang="en-US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 1 ký tự</a:t>
            </a:r>
            <a:r>
              <a:rPr b="0" i="0" lang="en-US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 giống như truy nhập vào 1 phần tử của mảng: Tên[Chỉ_số]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55600" marR="93345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93345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chuỗi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kí tự là 1 </a:t>
            </a:r>
            <a:r>
              <a:rPr lang="en-US" sz="2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mảng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kí tự nhưng  không phải là điều ngược lại</a:t>
            </a:r>
            <a:endParaRPr sz="2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28571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rgbClr val="42428E"/>
                </a:solidFill>
                <a:latin typeface="Arial"/>
                <a:ea typeface="Arial"/>
                <a:cs typeface="Arial"/>
                <a:sym typeface="Arial"/>
              </a:rPr>
              <a:t>chuỗi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kí tự phải có </a:t>
            </a:r>
            <a:r>
              <a:rPr lang="en-US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kí tự kết thúc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 còn gọi là kí tự rỗng (</a:t>
            </a:r>
            <a:r>
              <a:rPr b="1" lang="en-US" sz="2800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US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\0</a:t>
            </a:r>
            <a:r>
              <a:rPr b="1" lang="en-US" sz="2800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335280" y="1287780"/>
            <a:ext cx="9387840" cy="5951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54965" marR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Kí tự kết thúc </a:t>
            </a:r>
            <a:endParaRPr/>
          </a:p>
          <a:p>
            <a:pPr indent="-342900" lvl="1" marL="812165" marR="68580" rtl="0" algn="l">
              <a:spcBef>
                <a:spcPts val="915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dùng để báo hiệu điểm  dừng của xâu.</a:t>
            </a:r>
            <a:endParaRPr/>
          </a:p>
          <a:p>
            <a:pPr indent="-342900" lvl="1" marL="812165" marR="68580" rtl="0" algn="l">
              <a:spcBef>
                <a:spcPts val="915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tiện cho việc xử lí xâu  trong các hàm, ví dụ: hàm printf(),  scanf(), v.v.</a:t>
            </a:r>
            <a:endParaRPr/>
          </a:p>
          <a:p>
            <a:pPr indent="-147320" lvl="0" marL="342900" marR="0" rtl="0" algn="l">
              <a:spcBef>
                <a:spcPts val="616"/>
              </a:spcBef>
              <a:spcAft>
                <a:spcPts val="0"/>
              </a:spcAft>
              <a:buClr>
                <a:srgbClr val="0033CC"/>
              </a:buClr>
              <a:buSzPts val="3080"/>
              <a:buFont typeface="Arial"/>
              <a:buNone/>
            </a:pPr>
            <a:r>
              <a:t/>
            </a:r>
            <a:endParaRPr sz="308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•"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Xâu kí tự độ dài 1 ≠ kí tự </a:t>
            </a:r>
            <a:r>
              <a:rPr i="1"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("A" =’A’ ?)</a:t>
            </a:r>
            <a:endParaRPr/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‘A’  là 1 kí tự, được lưu trữ trong 1 byte</a:t>
            </a:r>
            <a:endParaRPr/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“A” là 1 xâu kí tự, ngoài kí tự ‘A’ còn có kí tự ‘\0’ =&gt; được lưu trữ trong 2 byte</a:t>
            </a:r>
            <a:endParaRPr b="0" i="0" sz="22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8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28"/>
          <p:cNvSpPr txBox="1"/>
          <p:nvPr>
            <p:ph type="title"/>
          </p:nvPr>
        </p:nvSpPr>
        <p:spPr>
          <a:xfrm>
            <a:off x="1796286" y="169019"/>
            <a:ext cx="6738113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</a:pP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Mảng kí </a:t>
            </a:r>
            <a:r>
              <a:rPr lang="en-US"/>
              <a:t>tự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</a:t>
            </a:r>
            <a:r>
              <a:rPr lang="en-US"/>
              <a:t>à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Chuỗi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kí</a:t>
            </a:r>
            <a:r>
              <a:rPr lang="en-US"/>
              <a:t>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9"/>
          <p:cNvSpPr txBox="1"/>
          <p:nvPr>
            <p:ph type="title"/>
          </p:nvPr>
        </p:nvSpPr>
        <p:spPr>
          <a:xfrm>
            <a:off x="691515" y="166421"/>
            <a:ext cx="8675370" cy="684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73"/>
              <a:buFont typeface="Times New Roman"/>
              <a:buNone/>
            </a:pPr>
            <a:r>
              <a:rPr lang="en-US"/>
              <a:t>Truy nhập phần tử của xâu</a:t>
            </a:r>
            <a:endParaRPr/>
          </a:p>
        </p:txBody>
      </p:sp>
      <p:graphicFrame>
        <p:nvGraphicFramePr>
          <p:cNvPr id="325" name="Google Shape;325;p29"/>
          <p:cNvGraphicFramePr/>
          <p:nvPr/>
        </p:nvGraphicFramePr>
        <p:xfrm>
          <a:off x="1173480" y="41730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{90D30C24-A85C-4E2E-8E73-C113DB002E59}</a:tableStyleId>
              </a:tblPr>
              <a:tblGrid>
                <a:gridCol w="779525"/>
                <a:gridCol w="779525"/>
                <a:gridCol w="779525"/>
                <a:gridCol w="779525"/>
                <a:gridCol w="779525"/>
                <a:gridCol w="779525"/>
                <a:gridCol w="779525"/>
                <a:gridCol w="779525"/>
                <a:gridCol w="779525"/>
                <a:gridCol w="779525"/>
              </a:tblGrid>
              <a:tr h="75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rPr b="1" i="0" lang="en-US" sz="35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50300" marB="50300" marR="100575" marL="100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rPr b="1" i="0" lang="en-US" sz="35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T="50300" marB="50300" marR="100575" marL="100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rPr b="1" i="0" lang="en-US" sz="35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T="50300" marB="50300" marR="100575" marL="100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t/>
                      </a:r>
                      <a:endParaRPr b="1" i="0" sz="35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rPr b="1" i="0" lang="en-US" sz="35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50300" marB="50300" marR="100575" marL="100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rPr b="1" i="0" lang="en-US" sz="35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50300" marB="50300" marR="100575" marL="100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rPr b="1" i="0" lang="en-US" sz="35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50300" marB="50300" marR="100575" marL="100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t/>
                      </a:r>
                      <a:endParaRPr b="1" i="0" sz="35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t/>
                      </a:r>
                      <a:endParaRPr b="1" i="0" sz="35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t/>
                      </a:r>
                      <a:endParaRPr b="1" i="0" sz="3500" u="none" cap="none" strike="noStrike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300" marB="50300" marR="100575" marL="100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p29"/>
          <p:cNvSpPr/>
          <p:nvPr/>
        </p:nvSpPr>
        <p:spPr>
          <a:xfrm>
            <a:off x="335280" y="3299460"/>
            <a:ext cx="938784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520"/>
              <a:buFont typeface="Arial"/>
              <a:buNone/>
            </a:pPr>
            <a:r>
              <a:rPr i="1" lang="en-US" sz="3520" u="sng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r>
              <a:rPr lang="en-US" sz="352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352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Str[10] = "Tin hoc";</a:t>
            </a:r>
            <a:endParaRPr i="1" sz="3520" u="sng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8"/>
              </a:spcBef>
              <a:spcAft>
                <a:spcPts val="0"/>
              </a:spcAft>
              <a:buClr>
                <a:srgbClr val="0033CC"/>
              </a:buClr>
              <a:buSzPts val="1540"/>
              <a:buFont typeface="Arial"/>
              <a:buNone/>
            </a:pPr>
            <a:r>
              <a:t/>
            </a:r>
            <a:endParaRPr sz="154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9"/>
          <p:cNvSpPr txBox="1"/>
          <p:nvPr/>
        </p:nvSpPr>
        <p:spPr>
          <a:xfrm>
            <a:off x="1341120" y="2545080"/>
            <a:ext cx="7292340" cy="63402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i="1"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tên_xâu [chỉ_số_của_kí_tự]</a:t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251460" y="1203960"/>
            <a:ext cx="938784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Giống như truy nhập tới 1 phần tử của mảng ký tự</a:t>
            </a:r>
            <a:endParaRPr sz="352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8"/>
              </a:spcBef>
              <a:spcAft>
                <a:spcPts val="0"/>
              </a:spcAft>
              <a:buClr>
                <a:srgbClr val="0033CC"/>
              </a:buClr>
              <a:buSzPts val="1540"/>
              <a:buFont typeface="Arial"/>
              <a:buNone/>
            </a:pPr>
            <a:r>
              <a:t/>
            </a:r>
            <a:endParaRPr sz="154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9"/>
          <p:cNvSpPr/>
          <p:nvPr/>
        </p:nvSpPr>
        <p:spPr>
          <a:xfrm>
            <a:off x="1844040" y="5059680"/>
            <a:ext cx="2430780" cy="2104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Str[0] → ‘T’</a:t>
            </a:r>
            <a:endParaRPr sz="264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Str[3] → ‘  ’</a:t>
            </a:r>
            <a:endParaRPr sz="264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Str[7] → ‘\0 ‘ </a:t>
            </a:r>
            <a:endParaRPr/>
          </a:p>
          <a:p>
            <a:pPr indent="0" lvl="0" marL="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Str[8] → ?</a:t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>
            <a:off x="4777740" y="5059680"/>
            <a:ext cx="2346960" cy="2104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Str[3] = ‘-’;</a:t>
            </a:r>
            <a:endParaRPr sz="264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Str[7] = ‘  ’;</a:t>
            </a:r>
            <a:endParaRPr sz="264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Str[8] = ‘1 ‘ ;</a:t>
            </a:r>
            <a:endParaRPr/>
          </a:p>
          <a:p>
            <a:pPr indent="0" lvl="0" marL="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Str[9] = ‘\0’;</a:t>
            </a:r>
            <a:endParaRPr/>
          </a:p>
        </p:txBody>
      </p:sp>
      <p:sp>
        <p:nvSpPr>
          <p:cNvPr id="331" name="Google Shape;331;p29"/>
          <p:cNvSpPr txBox="1"/>
          <p:nvPr/>
        </p:nvSpPr>
        <p:spPr>
          <a:xfrm>
            <a:off x="7465219" y="4217988"/>
            <a:ext cx="670560" cy="634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32" name="Google Shape;332;p29"/>
          <p:cNvSpPr txBox="1"/>
          <p:nvPr/>
        </p:nvSpPr>
        <p:spPr>
          <a:xfrm>
            <a:off x="3656648" y="4190048"/>
            <a:ext cx="670560" cy="634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333" name="Google Shape;333;p29"/>
          <p:cNvSpPr txBox="1"/>
          <p:nvPr/>
        </p:nvSpPr>
        <p:spPr>
          <a:xfrm>
            <a:off x="6705600" y="4254659"/>
            <a:ext cx="670560" cy="634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\0</a:t>
            </a:r>
            <a:endParaRPr/>
          </a:p>
        </p:txBody>
      </p:sp>
      <p:sp>
        <p:nvSpPr>
          <p:cNvPr id="334" name="Google Shape;334;p29"/>
          <p:cNvSpPr txBox="1"/>
          <p:nvPr/>
        </p:nvSpPr>
        <p:spPr>
          <a:xfrm>
            <a:off x="7459980" y="4254659"/>
            <a:ext cx="670560" cy="634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335" name="Google Shape;335;p29"/>
          <p:cNvSpPr txBox="1"/>
          <p:nvPr/>
        </p:nvSpPr>
        <p:spPr>
          <a:xfrm>
            <a:off x="8214360" y="4238943"/>
            <a:ext cx="670560" cy="634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336" name="Google Shape;336;p29"/>
          <p:cNvSpPr txBox="1"/>
          <p:nvPr/>
        </p:nvSpPr>
        <p:spPr>
          <a:xfrm>
            <a:off x="8130540" y="4221480"/>
            <a:ext cx="670560" cy="634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\0</a:t>
            </a:r>
            <a:endParaRPr/>
          </a:p>
        </p:txBody>
      </p:sp>
      <p:sp>
        <p:nvSpPr>
          <p:cNvPr id="337" name="Google Shape;337;p29"/>
          <p:cNvSpPr txBox="1"/>
          <p:nvPr/>
        </p:nvSpPr>
        <p:spPr>
          <a:xfrm>
            <a:off x="7208520" y="6149340"/>
            <a:ext cx="2682240" cy="56630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None/>
            </a:pPr>
            <a:r>
              <a:rPr lang="en-US" sz="3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Str: Tin-hoc 1</a:t>
            </a:r>
            <a:endParaRPr/>
          </a:p>
        </p:txBody>
      </p:sp>
      <p:sp>
        <p:nvSpPr>
          <p:cNvPr id="338" name="Google Shape;338;p29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0"/>
          <p:cNvSpPr txBox="1"/>
          <p:nvPr/>
        </p:nvSpPr>
        <p:spPr>
          <a:xfrm>
            <a:off x="1219200" y="4495800"/>
            <a:ext cx="8001000" cy="1268296"/>
          </a:xfrm>
          <a:prstGeom prst="rect">
            <a:avLst/>
          </a:pr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0" lvl="0" marL="98425" marR="4540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name[8] = “John”;  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2;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8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printf(“Char at index %d is %c.\n”, i, name[i]);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30"/>
          <p:cNvSpPr txBox="1"/>
          <p:nvPr>
            <p:ph type="title"/>
          </p:nvPr>
        </p:nvSpPr>
        <p:spPr>
          <a:xfrm>
            <a:off x="2743199" y="-339076"/>
            <a:ext cx="8172449" cy="1675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</a:pP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Kí tự </a:t>
            </a:r>
            <a:r>
              <a:rPr lang="en-US"/>
              <a:t>trong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xâu</a:t>
            </a:r>
            <a:endParaRPr/>
          </a:p>
        </p:txBody>
      </p:sp>
      <p:sp>
        <p:nvSpPr>
          <p:cNvPr id="346" name="Google Shape;346;p30"/>
          <p:cNvSpPr txBox="1"/>
          <p:nvPr/>
        </p:nvSpPr>
        <p:spPr>
          <a:xfrm>
            <a:off x="1219200" y="6248400"/>
            <a:ext cx="8001000" cy="410209"/>
          </a:xfrm>
          <a:prstGeom prst="rect">
            <a:avLst/>
          </a:prstGeom>
          <a:solidFill>
            <a:srgbClr val="FBDF52"/>
          </a:solidFill>
          <a:ln cap="flat" cmpd="sng" w="12675">
            <a:solidFill>
              <a:srgbClr val="9595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98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6500"/>
                </a:solidFill>
                <a:latin typeface="Arial"/>
                <a:ea typeface="Arial"/>
                <a:cs typeface="Arial"/>
                <a:sym typeface="Arial"/>
              </a:rPr>
              <a:t>output:	</a:t>
            </a:r>
            <a:r>
              <a:rPr lang="en-US" sz="2000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Char	at	index	2	is	h.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30"/>
          <p:cNvGrpSpPr/>
          <p:nvPr/>
        </p:nvGrpSpPr>
        <p:grpSpPr>
          <a:xfrm>
            <a:off x="2743199" y="3020567"/>
            <a:ext cx="1371600" cy="1018540"/>
            <a:chOff x="2743199" y="3020567"/>
            <a:chExt cx="1371600" cy="1018540"/>
          </a:xfrm>
        </p:grpSpPr>
        <p:sp>
          <p:nvSpPr>
            <p:cNvPr id="348" name="Google Shape;348;p30"/>
            <p:cNvSpPr/>
            <p:nvPr/>
          </p:nvSpPr>
          <p:spPr>
            <a:xfrm>
              <a:off x="2743199" y="3020567"/>
              <a:ext cx="1371600" cy="1018540"/>
            </a:xfrm>
            <a:custGeom>
              <a:rect b="b" l="l" r="r" t="t"/>
              <a:pathLst>
                <a:path extrusionOk="0" h="1018539" w="1371600">
                  <a:moveTo>
                    <a:pt x="1371599" y="1018031"/>
                  </a:moveTo>
                  <a:lnTo>
                    <a:pt x="1371599" y="484631"/>
                  </a:lnTo>
                  <a:lnTo>
                    <a:pt x="571499" y="484631"/>
                  </a:lnTo>
                  <a:lnTo>
                    <a:pt x="661415" y="0"/>
                  </a:lnTo>
                  <a:lnTo>
                    <a:pt x="228599" y="484631"/>
                  </a:lnTo>
                  <a:lnTo>
                    <a:pt x="0" y="484631"/>
                  </a:lnTo>
                  <a:lnTo>
                    <a:pt x="0" y="1018031"/>
                  </a:lnTo>
                  <a:lnTo>
                    <a:pt x="1371599" y="1018031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743199" y="3020567"/>
              <a:ext cx="1371600" cy="1018540"/>
            </a:xfrm>
            <a:custGeom>
              <a:rect b="b" l="l" r="r" t="t"/>
              <a:pathLst>
                <a:path extrusionOk="0" h="1018539" w="1371600">
                  <a:moveTo>
                    <a:pt x="0" y="484631"/>
                  </a:moveTo>
                  <a:lnTo>
                    <a:pt x="0" y="573023"/>
                  </a:lnTo>
                  <a:lnTo>
                    <a:pt x="0" y="1018031"/>
                  </a:lnTo>
                  <a:lnTo>
                    <a:pt x="1371599" y="1018031"/>
                  </a:lnTo>
                  <a:lnTo>
                    <a:pt x="1371599" y="573023"/>
                  </a:lnTo>
                  <a:lnTo>
                    <a:pt x="1371599" y="484631"/>
                  </a:lnTo>
                  <a:lnTo>
                    <a:pt x="571499" y="484631"/>
                  </a:lnTo>
                  <a:lnTo>
                    <a:pt x="661415" y="0"/>
                  </a:lnTo>
                  <a:lnTo>
                    <a:pt x="228599" y="484631"/>
                  </a:lnTo>
                  <a:lnTo>
                    <a:pt x="0" y="484631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" name="Google Shape;350;p30"/>
          <p:cNvGrpSpPr/>
          <p:nvPr/>
        </p:nvGrpSpPr>
        <p:grpSpPr>
          <a:xfrm>
            <a:off x="4419599" y="2944367"/>
            <a:ext cx="1371600" cy="1094740"/>
            <a:chOff x="4419599" y="2944367"/>
            <a:chExt cx="1371600" cy="1094740"/>
          </a:xfrm>
        </p:grpSpPr>
        <p:sp>
          <p:nvSpPr>
            <p:cNvPr id="351" name="Google Shape;351;p30"/>
            <p:cNvSpPr/>
            <p:nvPr/>
          </p:nvSpPr>
          <p:spPr>
            <a:xfrm>
              <a:off x="4419599" y="2944367"/>
              <a:ext cx="1371600" cy="1094740"/>
            </a:xfrm>
            <a:custGeom>
              <a:rect b="b" l="l" r="r" t="t"/>
              <a:pathLst>
                <a:path extrusionOk="0" h="1094739" w="1371600">
                  <a:moveTo>
                    <a:pt x="1371599" y="1094231"/>
                  </a:moveTo>
                  <a:lnTo>
                    <a:pt x="1371599" y="560831"/>
                  </a:lnTo>
                  <a:lnTo>
                    <a:pt x="571499" y="560831"/>
                  </a:lnTo>
                  <a:lnTo>
                    <a:pt x="179831" y="0"/>
                  </a:lnTo>
                  <a:lnTo>
                    <a:pt x="228599" y="560831"/>
                  </a:lnTo>
                  <a:lnTo>
                    <a:pt x="0" y="560831"/>
                  </a:lnTo>
                  <a:lnTo>
                    <a:pt x="0" y="1094231"/>
                  </a:lnTo>
                  <a:lnTo>
                    <a:pt x="1371599" y="1094231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419599" y="2944367"/>
              <a:ext cx="1371600" cy="1094740"/>
            </a:xfrm>
            <a:custGeom>
              <a:rect b="b" l="l" r="r" t="t"/>
              <a:pathLst>
                <a:path extrusionOk="0" h="1094739" w="1371600">
                  <a:moveTo>
                    <a:pt x="0" y="560831"/>
                  </a:moveTo>
                  <a:lnTo>
                    <a:pt x="0" y="649223"/>
                  </a:lnTo>
                  <a:lnTo>
                    <a:pt x="0" y="1094231"/>
                  </a:lnTo>
                  <a:lnTo>
                    <a:pt x="1371599" y="1094231"/>
                  </a:lnTo>
                  <a:lnTo>
                    <a:pt x="1371599" y="649223"/>
                  </a:lnTo>
                  <a:lnTo>
                    <a:pt x="1371599" y="560831"/>
                  </a:lnTo>
                  <a:lnTo>
                    <a:pt x="571499" y="560831"/>
                  </a:lnTo>
                  <a:lnTo>
                    <a:pt x="179831" y="0"/>
                  </a:lnTo>
                  <a:lnTo>
                    <a:pt x="228599" y="560831"/>
                  </a:lnTo>
                  <a:lnTo>
                    <a:pt x="0" y="560831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30"/>
          <p:cNvSpPr txBox="1"/>
          <p:nvPr/>
        </p:nvSpPr>
        <p:spPr>
          <a:xfrm>
            <a:off x="2876802" y="3568698"/>
            <a:ext cx="278003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index 0	index 2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54" name="Google Shape;354;p30"/>
          <p:cNvGraphicFramePr/>
          <p:nvPr/>
        </p:nvGraphicFramePr>
        <p:xfrm>
          <a:off x="3041650" y="2432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FF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FF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FF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FF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1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\0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FF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FF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FF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FF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pSp>
        <p:nvGrpSpPr>
          <p:cNvPr id="355" name="Google Shape;355;p30"/>
          <p:cNvGrpSpPr/>
          <p:nvPr/>
        </p:nvGrpSpPr>
        <p:grpSpPr>
          <a:xfrm>
            <a:off x="3567683" y="1524000"/>
            <a:ext cx="1385570" cy="856615"/>
            <a:chOff x="3567683" y="1524000"/>
            <a:chExt cx="1385570" cy="856615"/>
          </a:xfrm>
        </p:grpSpPr>
        <p:sp>
          <p:nvSpPr>
            <p:cNvPr id="356" name="Google Shape;356;p30"/>
            <p:cNvSpPr/>
            <p:nvPr/>
          </p:nvSpPr>
          <p:spPr>
            <a:xfrm>
              <a:off x="3567683" y="1524000"/>
              <a:ext cx="1385570" cy="856615"/>
            </a:xfrm>
            <a:custGeom>
              <a:rect b="b" l="l" r="r" t="t"/>
              <a:pathLst>
                <a:path extrusionOk="0" h="856614" w="1385570">
                  <a:moveTo>
                    <a:pt x="1385315" y="533399"/>
                  </a:moveTo>
                  <a:lnTo>
                    <a:pt x="1385315" y="0"/>
                  </a:lnTo>
                  <a:lnTo>
                    <a:pt x="13715" y="0"/>
                  </a:lnTo>
                  <a:lnTo>
                    <a:pt x="13715" y="533399"/>
                  </a:lnTo>
                  <a:lnTo>
                    <a:pt x="242315" y="533399"/>
                  </a:lnTo>
                  <a:lnTo>
                    <a:pt x="0" y="856487"/>
                  </a:lnTo>
                  <a:lnTo>
                    <a:pt x="585215" y="533399"/>
                  </a:lnTo>
                  <a:lnTo>
                    <a:pt x="1385315" y="533399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567683" y="1524000"/>
              <a:ext cx="1385570" cy="856615"/>
            </a:xfrm>
            <a:custGeom>
              <a:rect b="b" l="l" r="r" t="t"/>
              <a:pathLst>
                <a:path extrusionOk="0" h="856614" w="1385570">
                  <a:moveTo>
                    <a:pt x="13715" y="0"/>
                  </a:moveTo>
                  <a:lnTo>
                    <a:pt x="13715" y="310895"/>
                  </a:lnTo>
                  <a:lnTo>
                    <a:pt x="13715" y="533399"/>
                  </a:lnTo>
                  <a:lnTo>
                    <a:pt x="242315" y="533399"/>
                  </a:lnTo>
                  <a:lnTo>
                    <a:pt x="0" y="856487"/>
                  </a:lnTo>
                  <a:lnTo>
                    <a:pt x="585215" y="533399"/>
                  </a:lnTo>
                  <a:lnTo>
                    <a:pt x="1385315" y="533399"/>
                  </a:lnTo>
                  <a:lnTo>
                    <a:pt x="1385315" y="310895"/>
                  </a:lnTo>
                  <a:lnTo>
                    <a:pt x="1385315" y="0"/>
                  </a:lnTo>
                  <a:lnTo>
                    <a:pt x="242315" y="0"/>
                  </a:lnTo>
                  <a:lnTo>
                    <a:pt x="13715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p30"/>
          <p:cNvSpPr txBox="1"/>
          <p:nvPr/>
        </p:nvSpPr>
        <p:spPr>
          <a:xfrm>
            <a:off x="3830826" y="1636267"/>
            <a:ext cx="8724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0x3995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59" name="Google Shape;359;p30"/>
          <p:cNvGrpSpPr/>
          <p:nvPr/>
        </p:nvGrpSpPr>
        <p:grpSpPr>
          <a:xfrm>
            <a:off x="6705599" y="1523999"/>
            <a:ext cx="1371600" cy="889000"/>
            <a:chOff x="6705599" y="1523999"/>
            <a:chExt cx="1371600" cy="889000"/>
          </a:xfrm>
        </p:grpSpPr>
        <p:sp>
          <p:nvSpPr>
            <p:cNvPr id="360" name="Google Shape;360;p30"/>
            <p:cNvSpPr/>
            <p:nvPr/>
          </p:nvSpPr>
          <p:spPr>
            <a:xfrm>
              <a:off x="6705599" y="1523999"/>
              <a:ext cx="1371600" cy="889000"/>
            </a:xfrm>
            <a:custGeom>
              <a:rect b="b" l="l" r="r" t="t"/>
              <a:pathLst>
                <a:path extrusionOk="0" h="889000" w="1371600">
                  <a:moveTo>
                    <a:pt x="1371599" y="533399"/>
                  </a:moveTo>
                  <a:lnTo>
                    <a:pt x="1371599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800099" y="533399"/>
                  </a:lnTo>
                  <a:lnTo>
                    <a:pt x="816863" y="888491"/>
                  </a:lnTo>
                  <a:lnTo>
                    <a:pt x="1142999" y="533399"/>
                  </a:lnTo>
                  <a:lnTo>
                    <a:pt x="1371599" y="533399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6705599" y="1523999"/>
              <a:ext cx="1371600" cy="889000"/>
            </a:xfrm>
            <a:custGeom>
              <a:rect b="b" l="l" r="r" t="t"/>
              <a:pathLst>
                <a:path extrusionOk="0" h="889000" w="1371600">
                  <a:moveTo>
                    <a:pt x="0" y="0"/>
                  </a:moveTo>
                  <a:lnTo>
                    <a:pt x="0" y="310895"/>
                  </a:lnTo>
                  <a:lnTo>
                    <a:pt x="0" y="533399"/>
                  </a:lnTo>
                  <a:lnTo>
                    <a:pt x="800099" y="533399"/>
                  </a:lnTo>
                  <a:lnTo>
                    <a:pt x="816863" y="888491"/>
                  </a:lnTo>
                  <a:lnTo>
                    <a:pt x="1142999" y="533399"/>
                  </a:lnTo>
                  <a:lnTo>
                    <a:pt x="1371599" y="533399"/>
                  </a:lnTo>
                  <a:lnTo>
                    <a:pt x="1371599" y="310895"/>
                  </a:lnTo>
                  <a:lnTo>
                    <a:pt x="1371599" y="0"/>
                  </a:lnTo>
                  <a:lnTo>
                    <a:pt x="80009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30"/>
          <p:cNvSpPr txBox="1"/>
          <p:nvPr/>
        </p:nvSpPr>
        <p:spPr>
          <a:xfrm>
            <a:off x="6950453" y="1636267"/>
            <a:ext cx="8832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0x399C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333500" y="1943100"/>
            <a:ext cx="2252980" cy="457200"/>
          </a:xfrm>
          <a:custGeom>
            <a:rect b="b" l="l" r="r" t="t"/>
            <a:pathLst>
              <a:path extrusionOk="0" h="457200" w="2252979">
                <a:moveTo>
                  <a:pt x="2111378" y="224292"/>
                </a:moveTo>
                <a:lnTo>
                  <a:pt x="2101596" y="193548"/>
                </a:lnTo>
                <a:lnTo>
                  <a:pt x="2092452" y="163068"/>
                </a:lnTo>
                <a:lnTo>
                  <a:pt x="2086356" y="147828"/>
                </a:lnTo>
                <a:lnTo>
                  <a:pt x="2066544" y="106680"/>
                </a:lnTo>
                <a:lnTo>
                  <a:pt x="2042160" y="70104"/>
                </a:lnTo>
                <a:lnTo>
                  <a:pt x="2034540" y="59436"/>
                </a:lnTo>
                <a:lnTo>
                  <a:pt x="2005584" y="30480"/>
                </a:lnTo>
                <a:lnTo>
                  <a:pt x="1972056" y="10668"/>
                </a:lnTo>
                <a:lnTo>
                  <a:pt x="1935480" y="0"/>
                </a:lnTo>
                <a:lnTo>
                  <a:pt x="207264" y="0"/>
                </a:lnTo>
                <a:lnTo>
                  <a:pt x="156972" y="12192"/>
                </a:lnTo>
                <a:lnTo>
                  <a:pt x="106680" y="50292"/>
                </a:lnTo>
                <a:lnTo>
                  <a:pt x="89916" y="71628"/>
                </a:lnTo>
                <a:lnTo>
                  <a:pt x="80772" y="82296"/>
                </a:lnTo>
                <a:lnTo>
                  <a:pt x="73152" y="94488"/>
                </a:lnTo>
                <a:lnTo>
                  <a:pt x="67056" y="108204"/>
                </a:lnTo>
                <a:lnTo>
                  <a:pt x="59436" y="120396"/>
                </a:lnTo>
                <a:lnTo>
                  <a:pt x="41148" y="164592"/>
                </a:lnTo>
                <a:lnTo>
                  <a:pt x="21336" y="228600"/>
                </a:lnTo>
                <a:lnTo>
                  <a:pt x="7620" y="301752"/>
                </a:lnTo>
                <a:lnTo>
                  <a:pt x="3048" y="339852"/>
                </a:lnTo>
                <a:lnTo>
                  <a:pt x="0" y="417576"/>
                </a:lnTo>
                <a:lnTo>
                  <a:pt x="2928" y="432768"/>
                </a:lnTo>
                <a:lnTo>
                  <a:pt x="10858" y="445389"/>
                </a:lnTo>
                <a:lnTo>
                  <a:pt x="22502" y="454009"/>
                </a:lnTo>
                <a:lnTo>
                  <a:pt x="36576" y="457200"/>
                </a:lnTo>
                <a:lnTo>
                  <a:pt x="51768" y="454271"/>
                </a:lnTo>
                <a:lnTo>
                  <a:pt x="64389" y="446341"/>
                </a:lnTo>
                <a:lnTo>
                  <a:pt x="73009" y="434697"/>
                </a:lnTo>
                <a:lnTo>
                  <a:pt x="76200" y="420624"/>
                </a:lnTo>
                <a:lnTo>
                  <a:pt x="79248" y="344424"/>
                </a:lnTo>
                <a:lnTo>
                  <a:pt x="88392" y="277368"/>
                </a:lnTo>
                <a:lnTo>
                  <a:pt x="103632" y="216408"/>
                </a:lnTo>
                <a:lnTo>
                  <a:pt x="117348" y="176784"/>
                </a:lnTo>
                <a:lnTo>
                  <a:pt x="123444" y="164592"/>
                </a:lnTo>
                <a:lnTo>
                  <a:pt x="128016" y="153924"/>
                </a:lnTo>
                <a:lnTo>
                  <a:pt x="134112" y="141732"/>
                </a:lnTo>
                <a:lnTo>
                  <a:pt x="146304" y="123444"/>
                </a:lnTo>
                <a:lnTo>
                  <a:pt x="164592" y="100584"/>
                </a:lnTo>
                <a:lnTo>
                  <a:pt x="169164" y="94488"/>
                </a:lnTo>
                <a:lnTo>
                  <a:pt x="181356" y="85344"/>
                </a:lnTo>
                <a:lnTo>
                  <a:pt x="187452" y="82296"/>
                </a:lnTo>
                <a:lnTo>
                  <a:pt x="192024" y="79248"/>
                </a:lnTo>
                <a:lnTo>
                  <a:pt x="196596" y="77724"/>
                </a:lnTo>
                <a:lnTo>
                  <a:pt x="202692" y="76200"/>
                </a:lnTo>
                <a:lnTo>
                  <a:pt x="1930908" y="76200"/>
                </a:lnTo>
                <a:lnTo>
                  <a:pt x="1944624" y="80772"/>
                </a:lnTo>
                <a:lnTo>
                  <a:pt x="1948598" y="83421"/>
                </a:lnTo>
                <a:lnTo>
                  <a:pt x="1956054" y="83629"/>
                </a:lnTo>
                <a:lnTo>
                  <a:pt x="1969436" y="89463"/>
                </a:lnTo>
                <a:lnTo>
                  <a:pt x="1979676" y="100584"/>
                </a:lnTo>
                <a:lnTo>
                  <a:pt x="2088896" y="267289"/>
                </a:lnTo>
                <a:lnTo>
                  <a:pt x="2111378" y="224292"/>
                </a:lnTo>
                <a:close/>
              </a:path>
              <a:path extrusionOk="0" h="457200" w="2252979">
                <a:moveTo>
                  <a:pt x="2130552" y="351800"/>
                </a:moveTo>
                <a:lnTo>
                  <a:pt x="2130552" y="339852"/>
                </a:lnTo>
                <a:lnTo>
                  <a:pt x="2128480" y="355068"/>
                </a:lnTo>
                <a:lnTo>
                  <a:pt x="2120836" y="367855"/>
                </a:lnTo>
                <a:lnTo>
                  <a:pt x="2108906" y="376928"/>
                </a:lnTo>
                <a:lnTo>
                  <a:pt x="2093976" y="381000"/>
                </a:lnTo>
                <a:lnTo>
                  <a:pt x="2079640" y="379166"/>
                </a:lnTo>
                <a:lnTo>
                  <a:pt x="2067306" y="372046"/>
                </a:lnTo>
                <a:lnTo>
                  <a:pt x="2058400" y="360640"/>
                </a:lnTo>
                <a:lnTo>
                  <a:pt x="2054352" y="345948"/>
                </a:lnTo>
                <a:lnTo>
                  <a:pt x="2045208" y="278892"/>
                </a:lnTo>
                <a:lnTo>
                  <a:pt x="2037588" y="246888"/>
                </a:lnTo>
                <a:lnTo>
                  <a:pt x="2029968" y="217932"/>
                </a:lnTo>
                <a:lnTo>
                  <a:pt x="2020824" y="190500"/>
                </a:lnTo>
                <a:lnTo>
                  <a:pt x="2016252" y="178308"/>
                </a:lnTo>
                <a:lnTo>
                  <a:pt x="2010156" y="166116"/>
                </a:lnTo>
                <a:lnTo>
                  <a:pt x="2005584" y="153924"/>
                </a:lnTo>
                <a:lnTo>
                  <a:pt x="1999488" y="144780"/>
                </a:lnTo>
                <a:lnTo>
                  <a:pt x="1994916" y="134112"/>
                </a:lnTo>
                <a:lnTo>
                  <a:pt x="1988820" y="124968"/>
                </a:lnTo>
                <a:lnTo>
                  <a:pt x="1970532" y="102108"/>
                </a:lnTo>
                <a:lnTo>
                  <a:pt x="1965960" y="96012"/>
                </a:lnTo>
                <a:lnTo>
                  <a:pt x="1959864" y="91440"/>
                </a:lnTo>
                <a:lnTo>
                  <a:pt x="1955292" y="86868"/>
                </a:lnTo>
                <a:lnTo>
                  <a:pt x="1949196" y="83820"/>
                </a:lnTo>
                <a:lnTo>
                  <a:pt x="1948598" y="83421"/>
                </a:lnTo>
                <a:lnTo>
                  <a:pt x="1910905" y="112776"/>
                </a:lnTo>
                <a:lnTo>
                  <a:pt x="1910500" y="127396"/>
                </a:lnTo>
                <a:lnTo>
                  <a:pt x="1915668" y="141732"/>
                </a:lnTo>
                <a:lnTo>
                  <a:pt x="2095500" y="419100"/>
                </a:lnTo>
                <a:lnTo>
                  <a:pt x="2130552" y="351800"/>
                </a:lnTo>
                <a:close/>
              </a:path>
              <a:path extrusionOk="0" h="457200" w="2252979">
                <a:moveTo>
                  <a:pt x="2088896" y="267289"/>
                </a:moveTo>
                <a:lnTo>
                  <a:pt x="1979676" y="100584"/>
                </a:lnTo>
                <a:lnTo>
                  <a:pt x="1969436" y="89463"/>
                </a:lnTo>
                <a:lnTo>
                  <a:pt x="1956054" y="83629"/>
                </a:lnTo>
                <a:lnTo>
                  <a:pt x="1948598" y="83421"/>
                </a:lnTo>
                <a:lnTo>
                  <a:pt x="1949196" y="83820"/>
                </a:lnTo>
                <a:lnTo>
                  <a:pt x="1955292" y="86868"/>
                </a:lnTo>
                <a:lnTo>
                  <a:pt x="1959864" y="91440"/>
                </a:lnTo>
                <a:lnTo>
                  <a:pt x="1965960" y="96012"/>
                </a:lnTo>
                <a:lnTo>
                  <a:pt x="1970532" y="102108"/>
                </a:lnTo>
                <a:lnTo>
                  <a:pt x="1988820" y="124968"/>
                </a:lnTo>
                <a:lnTo>
                  <a:pt x="1994916" y="134112"/>
                </a:lnTo>
                <a:lnTo>
                  <a:pt x="1999488" y="144780"/>
                </a:lnTo>
                <a:lnTo>
                  <a:pt x="2005584" y="153924"/>
                </a:lnTo>
                <a:lnTo>
                  <a:pt x="2010156" y="166116"/>
                </a:lnTo>
                <a:lnTo>
                  <a:pt x="2016252" y="178308"/>
                </a:lnTo>
                <a:lnTo>
                  <a:pt x="2020824" y="190500"/>
                </a:lnTo>
                <a:lnTo>
                  <a:pt x="2029968" y="217932"/>
                </a:lnTo>
                <a:lnTo>
                  <a:pt x="2037588" y="246888"/>
                </a:lnTo>
                <a:lnTo>
                  <a:pt x="2045208" y="278892"/>
                </a:lnTo>
                <a:lnTo>
                  <a:pt x="2054352" y="345948"/>
                </a:lnTo>
                <a:lnTo>
                  <a:pt x="2058400" y="360640"/>
                </a:lnTo>
                <a:lnTo>
                  <a:pt x="2058924" y="361311"/>
                </a:lnTo>
                <a:lnTo>
                  <a:pt x="2058924" y="324612"/>
                </a:lnTo>
                <a:lnTo>
                  <a:pt x="2088896" y="267289"/>
                </a:lnTo>
                <a:close/>
              </a:path>
              <a:path extrusionOk="0" h="457200" w="2252979">
                <a:moveTo>
                  <a:pt x="2124456" y="321564"/>
                </a:moveTo>
                <a:lnTo>
                  <a:pt x="2088896" y="267289"/>
                </a:lnTo>
                <a:lnTo>
                  <a:pt x="2058924" y="324612"/>
                </a:lnTo>
                <a:lnTo>
                  <a:pt x="2124456" y="321564"/>
                </a:lnTo>
                <a:close/>
              </a:path>
              <a:path extrusionOk="0" h="457200" w="2252979">
                <a:moveTo>
                  <a:pt x="2124456" y="361800"/>
                </a:moveTo>
                <a:lnTo>
                  <a:pt x="2124456" y="321564"/>
                </a:lnTo>
                <a:lnTo>
                  <a:pt x="2058924" y="324612"/>
                </a:lnTo>
                <a:lnTo>
                  <a:pt x="2058924" y="361311"/>
                </a:lnTo>
                <a:lnTo>
                  <a:pt x="2067306" y="372046"/>
                </a:lnTo>
                <a:lnTo>
                  <a:pt x="2079640" y="379166"/>
                </a:lnTo>
                <a:lnTo>
                  <a:pt x="2093976" y="381000"/>
                </a:lnTo>
                <a:lnTo>
                  <a:pt x="2108906" y="376928"/>
                </a:lnTo>
                <a:lnTo>
                  <a:pt x="2120836" y="367855"/>
                </a:lnTo>
                <a:lnTo>
                  <a:pt x="2124456" y="361800"/>
                </a:lnTo>
                <a:close/>
              </a:path>
              <a:path extrusionOk="0" h="457200" w="2252979">
                <a:moveTo>
                  <a:pt x="2130552" y="339852"/>
                </a:moveTo>
                <a:lnTo>
                  <a:pt x="2129028" y="338328"/>
                </a:lnTo>
                <a:lnTo>
                  <a:pt x="2125980" y="300228"/>
                </a:lnTo>
                <a:lnTo>
                  <a:pt x="2119884" y="262128"/>
                </a:lnTo>
                <a:lnTo>
                  <a:pt x="2112264" y="227076"/>
                </a:lnTo>
                <a:lnTo>
                  <a:pt x="2111378" y="224292"/>
                </a:lnTo>
                <a:lnTo>
                  <a:pt x="2088896" y="267289"/>
                </a:lnTo>
                <a:lnTo>
                  <a:pt x="2124456" y="321564"/>
                </a:lnTo>
                <a:lnTo>
                  <a:pt x="2124456" y="361800"/>
                </a:lnTo>
                <a:lnTo>
                  <a:pt x="2128480" y="355068"/>
                </a:lnTo>
                <a:lnTo>
                  <a:pt x="2130552" y="339852"/>
                </a:lnTo>
                <a:close/>
              </a:path>
              <a:path extrusionOk="0" h="457200" w="2252979">
                <a:moveTo>
                  <a:pt x="2252591" y="111966"/>
                </a:moveTo>
                <a:lnTo>
                  <a:pt x="2251138" y="97155"/>
                </a:lnTo>
                <a:lnTo>
                  <a:pt x="2244256" y="84058"/>
                </a:lnTo>
                <a:lnTo>
                  <a:pt x="2232660" y="74676"/>
                </a:lnTo>
                <a:lnTo>
                  <a:pt x="2218348" y="70651"/>
                </a:lnTo>
                <a:lnTo>
                  <a:pt x="2203894" y="72199"/>
                </a:lnTo>
                <a:lnTo>
                  <a:pt x="2190869" y="79176"/>
                </a:lnTo>
                <a:lnTo>
                  <a:pt x="2180844" y="91440"/>
                </a:lnTo>
                <a:lnTo>
                  <a:pt x="2111378" y="224292"/>
                </a:lnTo>
                <a:lnTo>
                  <a:pt x="2112264" y="227076"/>
                </a:lnTo>
                <a:lnTo>
                  <a:pt x="2119884" y="262128"/>
                </a:lnTo>
                <a:lnTo>
                  <a:pt x="2125980" y="300228"/>
                </a:lnTo>
                <a:lnTo>
                  <a:pt x="2129028" y="338328"/>
                </a:lnTo>
                <a:lnTo>
                  <a:pt x="2130552" y="339852"/>
                </a:lnTo>
                <a:lnTo>
                  <a:pt x="2130552" y="351800"/>
                </a:lnTo>
                <a:lnTo>
                  <a:pt x="2247900" y="126492"/>
                </a:lnTo>
                <a:lnTo>
                  <a:pt x="2252591" y="11196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685800" y="2362200"/>
            <a:ext cx="1676400" cy="872034"/>
          </a:xfrm>
          <a:prstGeom prst="rect">
            <a:avLst/>
          </a:prstGeom>
          <a:solidFill>
            <a:srgbClr val="CCFFCC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471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3210" marR="0" rtl="0" algn="l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0x3995</a:t>
            </a:r>
            <a:endParaRPr sz="2000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1"/>
          <p:cNvSpPr txBox="1"/>
          <p:nvPr>
            <p:ph type="title"/>
          </p:nvPr>
        </p:nvSpPr>
        <p:spPr>
          <a:xfrm>
            <a:off x="2080260" y="147799"/>
            <a:ext cx="5897880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Chương trình đếm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kí</a:t>
            </a:r>
            <a:r>
              <a:rPr lang="en-US"/>
              <a:t> tự</a:t>
            </a:r>
            <a:endParaRPr/>
          </a:p>
        </p:txBody>
      </p:sp>
      <p:sp>
        <p:nvSpPr>
          <p:cNvPr id="371" name="Google Shape;371;p31"/>
          <p:cNvSpPr txBox="1"/>
          <p:nvPr/>
        </p:nvSpPr>
        <p:spPr>
          <a:xfrm>
            <a:off x="288032" y="1193577"/>
            <a:ext cx="9569189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Đếm số kí tự không phải là kí tự trắng trong 1 chuỗi được nhập vào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327054" y="1686432"/>
            <a:ext cx="9569189" cy="55168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&lt;stdio.h&gt;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62915" marR="5408295" rtl="0" algn="l">
              <a:lnSpc>
                <a:spcPct val="965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str[80];  </a:t>
            </a:r>
            <a:r>
              <a:rPr b="1" lang="en-US" sz="20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dem, i;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62915" marR="3576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printf("Nhap xau bat ki: ");  gets(str);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629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dem = 0; i = 0;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629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str[i] != '\0' 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51864" marR="320865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str[i] != ' ' ) dem++;  i++;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6291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629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printf(“So ki tu khac trang trong xau la %d", dem);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629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2"/>
          <p:cNvSpPr txBox="1"/>
          <p:nvPr>
            <p:ph type="title"/>
          </p:nvPr>
        </p:nvSpPr>
        <p:spPr>
          <a:xfrm>
            <a:off x="669103" y="-163568"/>
            <a:ext cx="93668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Ví dụ: Nhập xâu và đếm số ký tự ‘*’</a:t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335280" y="1203960"/>
            <a:ext cx="9555480" cy="54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	char Str[100];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	int d=0, i=0;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	printf("Nhap xau ky tu: "); gets(Str);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	while(Str[i] != '\0'){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	   if(Str[i]=='*')	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		d++;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	   i++;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	 printf("Ket qua : %d",d);  		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40">
              <a:solidFill>
                <a:srgbClr val="0000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1" name="Google Shape;3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6036" y="3477847"/>
            <a:ext cx="6537960" cy="108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6036" y="4568895"/>
            <a:ext cx="6537960" cy="10896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2"/>
          <p:cNvSpPr txBox="1"/>
          <p:nvPr/>
        </p:nvSpPr>
        <p:spPr>
          <a:xfrm>
            <a:off x="4824889" y="1203960"/>
            <a:ext cx="5029200" cy="160903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Calibri"/>
              <a:buNone/>
            </a:pPr>
            <a:r>
              <a:rPr lang="en-US" sz="308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Tính chiều dài của xâu</a:t>
            </a:r>
            <a:endParaRPr/>
          </a:p>
          <a:p>
            <a:pPr indent="0" lvl="0" marL="0" marR="0" rtl="0" algn="l">
              <a:spcBef>
                <a:spcPts val="308"/>
              </a:spcBef>
              <a:spcAft>
                <a:spcPts val="0"/>
              </a:spcAft>
              <a:buClr>
                <a:srgbClr val="0033CC"/>
              </a:buClr>
              <a:buSzPts val="3080"/>
              <a:buFont typeface="Calibri"/>
              <a:buNone/>
            </a:pPr>
            <a:r>
              <a:rPr lang="en-US" sz="308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   d=0;</a:t>
            </a:r>
            <a:endParaRPr/>
          </a:p>
          <a:p>
            <a:pPr indent="0" lvl="0" marL="0" marR="0" rtl="0" algn="l">
              <a:spcBef>
                <a:spcPts val="308"/>
              </a:spcBef>
              <a:spcAft>
                <a:spcPts val="0"/>
              </a:spcAft>
              <a:buClr>
                <a:srgbClr val="0033CC"/>
              </a:buClr>
              <a:buSzPts val="3080"/>
              <a:buFont typeface="Calibri"/>
              <a:buNone/>
            </a:pPr>
            <a:r>
              <a:rPr lang="en-US" sz="308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   while(Str[d] != '\0') d++;</a:t>
            </a:r>
            <a:endParaRPr sz="308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2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3"/>
          <p:cNvSpPr txBox="1"/>
          <p:nvPr>
            <p:ph type="title"/>
          </p:nvPr>
        </p:nvSpPr>
        <p:spPr>
          <a:xfrm>
            <a:off x="167640" y="166421"/>
            <a:ext cx="10119359" cy="724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73"/>
              <a:buFont typeface="Times New Roman"/>
              <a:buNone/>
            </a:pPr>
            <a:r>
              <a:rPr lang="en-US"/>
              <a:t>Nhập câu và đưa ra dưới dạng cột</a:t>
            </a:r>
            <a:endParaRPr/>
          </a:p>
        </p:txBody>
      </p:sp>
      <p:sp>
        <p:nvSpPr>
          <p:cNvPr id="392" name="Google Shape;392;p33"/>
          <p:cNvSpPr/>
          <p:nvPr/>
        </p:nvSpPr>
        <p:spPr>
          <a:xfrm>
            <a:off x="99537" y="1371600"/>
            <a:ext cx="9791223" cy="494538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8" lvl="0" marL="46513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AutoNum type="arabicPeriod"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-465138" lvl="0" marL="465138" marR="0" rtl="0" algn="l">
              <a:lnSpc>
                <a:spcPct val="105000"/>
              </a:lnSpc>
              <a:spcBef>
                <a:spcPts val="33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AutoNum type="arabicPeriod"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-465138" lvl="0" marL="465138" marR="0" rtl="0" algn="l">
              <a:lnSpc>
                <a:spcPct val="105000"/>
              </a:lnSpc>
              <a:spcBef>
                <a:spcPts val="33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AutoNum type="arabicPeriod"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	char S[100];</a:t>
            </a:r>
            <a:endParaRPr/>
          </a:p>
          <a:p>
            <a:pPr indent="-465138" lvl="0" marL="465138" marR="0" rtl="0" algn="l">
              <a:lnSpc>
                <a:spcPct val="105000"/>
              </a:lnSpc>
              <a:spcBef>
                <a:spcPts val="33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AutoNum type="arabicPeriod"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	int i=0;</a:t>
            </a:r>
            <a:endParaRPr/>
          </a:p>
          <a:p>
            <a:pPr indent="-465138" lvl="0" marL="465138" marR="0" rtl="0" algn="l">
              <a:lnSpc>
                <a:spcPct val="105000"/>
              </a:lnSpc>
              <a:spcBef>
                <a:spcPts val="33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AutoNum type="arabicPeriod"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	printf("Nhap xau: "); gets(S);</a:t>
            </a:r>
            <a:endParaRPr/>
          </a:p>
          <a:p>
            <a:pPr indent="-465138" lvl="0" marL="465138" marR="0" rtl="0" algn="l">
              <a:lnSpc>
                <a:spcPct val="105000"/>
              </a:lnSpc>
              <a:spcBef>
                <a:spcPts val="33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AutoNum type="arabicPeriod"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	while(S[i] != '\0'){ </a:t>
            </a: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//32 là mã ASCII của phím space</a:t>
            </a:r>
            <a:endParaRPr/>
          </a:p>
          <a:p>
            <a:pPr indent="-465138" lvl="0" marL="465138" marR="0" rtl="0" algn="l">
              <a:lnSpc>
                <a:spcPct val="105000"/>
              </a:lnSpc>
              <a:spcBef>
                <a:spcPts val="33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AutoNum type="arabicPeriod"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	    if(S[i] != 32 &amp;&amp; S[i+1]==32) printf("%c\n",S[i]);</a:t>
            </a:r>
            <a:endParaRPr/>
          </a:p>
          <a:p>
            <a:pPr indent="-465138" lvl="0" marL="465138" marR="0" rtl="0" algn="l">
              <a:lnSpc>
                <a:spcPct val="105000"/>
              </a:lnSpc>
              <a:spcBef>
                <a:spcPts val="33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AutoNum type="arabicPeriod"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	    else  if(S[i] != 32) printf("%c",S[i]);</a:t>
            </a:r>
            <a:endParaRPr/>
          </a:p>
          <a:p>
            <a:pPr indent="-465138" lvl="0" marL="465138" marR="0" rtl="0" algn="l">
              <a:lnSpc>
                <a:spcPct val="105000"/>
              </a:lnSpc>
              <a:spcBef>
                <a:spcPts val="33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AutoNum type="arabicPeriod"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	    i++;</a:t>
            </a:r>
            <a:endParaRPr/>
          </a:p>
          <a:p>
            <a:pPr indent="-465138" lvl="0" marL="465138" marR="0" rtl="0" algn="l">
              <a:lnSpc>
                <a:spcPct val="105000"/>
              </a:lnSpc>
              <a:spcBef>
                <a:spcPts val="33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AutoNum type="arabicPeriod"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-465138" lvl="0" marL="465138" marR="0" rtl="0" algn="l">
              <a:lnSpc>
                <a:spcPct val="105000"/>
              </a:lnSpc>
              <a:spcBef>
                <a:spcPts val="33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AutoNum type="arabicPeriod"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	printf("\n\n");	</a:t>
            </a:r>
            <a:endParaRPr/>
          </a:p>
          <a:p>
            <a:pPr indent="-465138" lvl="0" marL="465138" marR="0" rtl="0" algn="l">
              <a:lnSpc>
                <a:spcPct val="105000"/>
              </a:lnSpc>
              <a:spcBef>
                <a:spcPts val="33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AutoNum type="arabicPeriod"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393" name="Google Shape;3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6785" y="936032"/>
            <a:ext cx="6370320" cy="1910398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3"/>
          <p:cNvSpPr txBox="1"/>
          <p:nvPr/>
        </p:nvSpPr>
        <p:spPr>
          <a:xfrm>
            <a:off x="5113020" y="4656297"/>
            <a:ext cx="4693920" cy="1514261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3080"/>
              <a:buFont typeface="Arial"/>
              <a:buNone/>
            </a:pPr>
            <a:r>
              <a:rPr lang="en-US" sz="3080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Đếm số từ, nếu các từ được cách nhau bởi dấu phân cách</a:t>
            </a:r>
            <a:endParaRPr/>
          </a:p>
        </p:txBody>
      </p:sp>
      <p:sp>
        <p:nvSpPr>
          <p:cNvPr id="395" name="Google Shape;395;p33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4"/>
          <p:cNvSpPr txBox="1"/>
          <p:nvPr>
            <p:ph type="title"/>
          </p:nvPr>
        </p:nvSpPr>
        <p:spPr>
          <a:xfrm>
            <a:off x="655656" y="-217753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Các hàm xử lý xâu ký tự</a:t>
            </a: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502920" y="1287780"/>
            <a:ext cx="9052560" cy="5951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Vào/ra xâu ký tự</a:t>
            </a:r>
            <a:endParaRPr sz="352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•"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Tệp tiêu đề: stdio.h </a:t>
            </a:r>
            <a:endParaRPr/>
          </a:p>
          <a:p>
            <a:pPr indent="-342900" lvl="0" marL="34290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•"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Nhập xâu kí tự</a:t>
            </a:r>
            <a:endParaRPr sz="308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gets(tên_xâu);</a:t>
            </a:r>
            <a:endParaRPr/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scanf("%s",&amp;tên_xâu);</a:t>
            </a:r>
            <a:endParaRPr/>
          </a:p>
          <a:p>
            <a:pPr indent="-342900" lvl="0" marL="34290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•"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Hiển thị xâu kí tự</a:t>
            </a:r>
            <a:endParaRPr sz="308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puts(tên_xâu);</a:t>
            </a:r>
            <a:endParaRPr/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printf("%s",tên_xâu);</a:t>
            </a:r>
            <a:endParaRPr b="0" i="0" sz="264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792"/>
              </a:spcBef>
              <a:spcAft>
                <a:spcPts val="0"/>
              </a:spcAft>
              <a:buClr>
                <a:srgbClr val="DF3507"/>
              </a:buClr>
              <a:buSzPts val="3959"/>
              <a:buFont typeface="Arial"/>
              <a:buNone/>
            </a:pPr>
            <a:r>
              <a:rPr lang="en-US" sz="3959">
                <a:solidFill>
                  <a:srgbClr val="DF3507"/>
                </a:solidFill>
                <a:latin typeface="Arial"/>
                <a:ea typeface="Arial"/>
                <a:cs typeface="Arial"/>
                <a:sym typeface="Arial"/>
              </a:rPr>
              <a:t>Sự khác nhau giữa gets và scanf?</a:t>
            </a:r>
            <a:endParaRPr/>
          </a:p>
        </p:txBody>
      </p:sp>
      <p:sp>
        <p:nvSpPr>
          <p:cNvPr id="404" name="Google Shape;404;p34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5"/>
          <p:cNvSpPr txBox="1"/>
          <p:nvPr>
            <p:ph type="title"/>
          </p:nvPr>
        </p:nvSpPr>
        <p:spPr>
          <a:xfrm>
            <a:off x="691515" y="166421"/>
            <a:ext cx="8675370" cy="724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73"/>
              <a:buFont typeface="Times New Roman"/>
              <a:buNone/>
            </a:pPr>
            <a:r>
              <a:rPr lang="en-US"/>
              <a:t>Lưu ý:</a:t>
            </a:r>
            <a:endParaRPr/>
          </a:p>
        </p:txBody>
      </p:sp>
      <p:sp>
        <p:nvSpPr>
          <p:cNvPr id="412" name="Google Shape;412;p35"/>
          <p:cNvSpPr txBox="1"/>
          <p:nvPr>
            <p:ph idx="1" type="body"/>
          </p:nvPr>
        </p:nvSpPr>
        <p:spPr>
          <a:xfrm>
            <a:off x="251460" y="1371600"/>
            <a:ext cx="9387840" cy="5951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1475" lvl="0" marL="25145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Hàm </a:t>
            </a:r>
            <a:r>
              <a:rPr lang="en-US" sz="30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gets: </a:t>
            </a: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các trình biên dịch mới hiện tại không còn hỗ trợ nữa</a:t>
            </a:r>
            <a:endParaRPr/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Lý do: gets </a:t>
            </a:r>
            <a:r>
              <a:rPr lang="en-US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kiểm tra kích thước xâu được nhập</a:t>
            </a:r>
            <a:endParaRPr sz="2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6393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96393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96393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96393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96393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96393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96393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96393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96393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96393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CC"/>
              </a:solidFill>
            </a:endParaRPr>
          </a:p>
          <a:p>
            <a:pPr indent="-96393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CC"/>
              </a:solidFill>
            </a:endParaRPr>
          </a:p>
          <a:p>
            <a:pPr indent="-251460" lvl="1" marL="7543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CC"/>
              </a:buClr>
              <a:buSzPct val="100000"/>
              <a:buChar char="•"/>
            </a:pPr>
            <a:r>
              <a:rPr lang="en-US" sz="26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 pháp:</a:t>
            </a:r>
            <a:r>
              <a:rPr lang="en-US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dùng </a:t>
            </a:r>
            <a:r>
              <a:rPr lang="en-US" sz="26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fgets(str, so_ky_tu_toi_da, stdin);</a:t>
            </a:r>
            <a:endParaRPr/>
          </a:p>
        </p:txBody>
      </p:sp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580" y="2712720"/>
            <a:ext cx="7040880" cy="352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2362200" y="-289323"/>
            <a:ext cx="8172449" cy="1675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Nội Dung Khóa Học</a:t>
            </a: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533400" y="11049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{90D30C24-A85C-4E2E-8E73-C113DB002E59}</a:tableStyleId>
              </a:tblPr>
              <a:tblGrid>
                <a:gridCol w="787850"/>
                <a:gridCol w="8554275"/>
              </a:tblGrid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Tổng quan lập trình máy tính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nd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Ngôn ngữ lập trình C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rd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Kiểu dữ liệu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Vào ra dữ liệu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Biểu thức trong ngôn ngữ C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Lệnh rẽ nhánh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Lệnh lặp (1)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Lênh lặp (2)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Hàm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Mảng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 trỏ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Chuỗi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Cấu trúc dữ liệu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Vào ra với file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4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Final Exam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Verdana"/>
              <a:buNone/>
            </a:pPr>
            <a:fld id="{00000000-1234-1234-1234-123412341234}" type="slidenum">
              <a:rPr b="0" i="0" lang="en-US" sz="154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54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6"/>
          <p:cNvSpPr txBox="1"/>
          <p:nvPr>
            <p:ph type="title"/>
          </p:nvPr>
        </p:nvSpPr>
        <p:spPr>
          <a:xfrm>
            <a:off x="691515" y="-244160"/>
            <a:ext cx="8675370" cy="1531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Các hàm xử lý xâu ký tự</a:t>
            </a:r>
            <a:endParaRPr/>
          </a:p>
        </p:txBody>
      </p:sp>
      <p:sp>
        <p:nvSpPr>
          <p:cNvPr id="422" name="Google Shape;422;p36"/>
          <p:cNvSpPr/>
          <p:nvPr/>
        </p:nvSpPr>
        <p:spPr>
          <a:xfrm>
            <a:off x="251460" y="1287780"/>
            <a:ext cx="9387840" cy="176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Tệp tiêu đề: string.h</a:t>
            </a:r>
            <a:endParaRPr sz="44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4" name="Google Shape;424;p36"/>
          <p:cNvSpPr txBox="1"/>
          <p:nvPr/>
        </p:nvSpPr>
        <p:spPr>
          <a:xfrm>
            <a:off x="691515" y="2351431"/>
            <a:ext cx="8376285" cy="4137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FF"/>
              </a:buClr>
              <a:buSzPts val="2800"/>
              <a:buFont typeface="Courier New"/>
              <a:buChar char="•"/>
            </a:pPr>
            <a:r>
              <a:rPr b="1" lang="en-US" sz="2800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&lt;string.h&gt;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Phải sử dụng các hàm thư viện cho các thao  tác xử lí chuỗi: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Gán: </a:t>
            </a:r>
            <a:r>
              <a:rPr b="1" i="0" lang="en-US" sz="2800" u="none" cap="none" strike="noStrike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strcpy()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Nối chuỗi: </a:t>
            </a:r>
            <a:r>
              <a:rPr b="1" i="0" lang="en-US" sz="2800" u="none" cap="none" strike="noStrike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strcat()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sánh: </a:t>
            </a:r>
            <a:r>
              <a:rPr b="1" i="0" lang="en-US" sz="2800" u="none" cap="none" strike="noStrike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strcmp()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Lấy độ dài xâu:	</a:t>
            </a:r>
            <a:r>
              <a:rPr b="1" i="0" lang="en-US" sz="2800" u="none" cap="none" strike="noStrike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strlen()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v.v.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7"/>
          <p:cNvSpPr txBox="1"/>
          <p:nvPr>
            <p:ph type="title"/>
          </p:nvPr>
        </p:nvSpPr>
        <p:spPr>
          <a:xfrm>
            <a:off x="691515" y="-244160"/>
            <a:ext cx="8675370" cy="1531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Các hàm xử lý xâu ký tự</a:t>
            </a: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381000" y="2224617"/>
            <a:ext cx="9555480" cy="4107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i="1" lang="en-US" sz="3080" u="sng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Chú ý:</a:t>
            </a:r>
            <a:endParaRPr/>
          </a:p>
          <a:p>
            <a:pPr indent="-285750" lvl="1" marL="74295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b="0" i="1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char str[100] = "Hello world</a:t>
            </a: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1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1" marL="74295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b="0" i="1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char * p = str;</a:t>
            </a:r>
            <a:endParaRPr/>
          </a:p>
          <a:p>
            <a:pPr indent="-342900" lvl="0" marL="34290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•"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 là con trỏ, trỏ tới mảng các ký tự/xâu ký tự</a:t>
            </a:r>
            <a:endParaRPr sz="308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p+6 : (</a:t>
            </a:r>
            <a:r>
              <a:rPr b="0" i="1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Phép tính toán trên con trỏ</a:t>
            </a: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), cũng là xâu ký tự. p+6 trỏ tới xâu "world" </a:t>
            </a:r>
            <a:endParaRPr/>
          </a:p>
          <a:p>
            <a:pPr indent="-342900" lvl="0" marL="34290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•"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Xâu ký tự, có thể được khai báo </a:t>
            </a:r>
            <a:r>
              <a:rPr lang="en-US" sz="3080">
                <a:solidFill>
                  <a:srgbClr val="DF3507"/>
                </a:solidFill>
                <a:latin typeface="Arial"/>
                <a:ea typeface="Arial"/>
                <a:cs typeface="Arial"/>
                <a:sym typeface="Arial"/>
              </a:rPr>
              <a:t>char *</a:t>
            </a:r>
            <a:endParaRPr sz="3080">
              <a:solidFill>
                <a:srgbClr val="DF3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7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8"/>
          <p:cNvSpPr txBox="1"/>
          <p:nvPr>
            <p:ph type="title"/>
          </p:nvPr>
        </p:nvSpPr>
        <p:spPr>
          <a:xfrm>
            <a:off x="691515" y="166421"/>
            <a:ext cx="8675370" cy="724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73"/>
              <a:buFont typeface="Times New Roman"/>
              <a:buNone/>
            </a:pPr>
            <a:r>
              <a:rPr lang="en-US"/>
              <a:t>Các hàm xử lý xâu ký tự</a:t>
            </a:r>
            <a:endParaRPr/>
          </a:p>
        </p:txBody>
      </p:sp>
      <p:sp>
        <p:nvSpPr>
          <p:cNvPr id="441" name="Google Shape;441;p38"/>
          <p:cNvSpPr/>
          <p:nvPr/>
        </p:nvSpPr>
        <p:spPr>
          <a:xfrm>
            <a:off x="335280" y="1371600"/>
            <a:ext cx="9387840" cy="486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760"/>
              <a:buFont typeface="Noto Sans Symbols"/>
              <a:buNone/>
            </a:pPr>
            <a:r>
              <a:t/>
            </a:r>
            <a:endParaRPr sz="176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8"/>
          <p:cNvSpPr/>
          <p:nvPr/>
        </p:nvSpPr>
        <p:spPr>
          <a:xfrm>
            <a:off x="502920" y="1120140"/>
            <a:ext cx="930402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size_t </a:t>
            </a:r>
            <a:r>
              <a:rPr lang="en-US" sz="3080">
                <a:solidFill>
                  <a:srgbClr val="F85124"/>
                </a:solidFill>
                <a:latin typeface="Arial"/>
                <a:ea typeface="Arial"/>
                <a:cs typeface="Arial"/>
                <a:sym typeface="Arial"/>
              </a:rPr>
              <a:t>strlen</a:t>
            </a: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(const char * xâu) </a:t>
            </a:r>
            <a:endParaRPr sz="308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Trả về độ dài xâu</a:t>
            </a:r>
            <a:endParaRPr b="0" i="0" sz="264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printf("%d ",strlen("Hello world")); ⇒  11</a:t>
            </a: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4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char * </a:t>
            </a:r>
            <a:r>
              <a:rPr lang="en-US" sz="3080">
                <a:solidFill>
                  <a:srgbClr val="F85124"/>
                </a:solidFill>
                <a:latin typeface="Arial"/>
                <a:ea typeface="Arial"/>
                <a:cs typeface="Arial"/>
                <a:sym typeface="Arial"/>
              </a:rPr>
              <a:t>strcpy</a:t>
            </a: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(char * đích, const char * nguồn) </a:t>
            </a:r>
            <a:endParaRPr sz="308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sao chép nội dung xâu </a:t>
            </a:r>
            <a:r>
              <a:rPr b="0" i="1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nguồn</a:t>
            </a: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vào xâu </a:t>
            </a:r>
            <a:r>
              <a:rPr b="0" i="1" lang="en-US" sz="264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đích</a:t>
            </a: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trả về giá trị xâu nguồn</a:t>
            </a:r>
            <a:endParaRPr b="0" i="0" sz="264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char Str[20];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printf("%s ",strcpy(Str,"Hello")); ⇒ </a:t>
            </a:r>
            <a:r>
              <a:rPr b="0" i="0" lang="en-US" sz="264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printf("%s", Str); ⇒ </a:t>
            </a:r>
            <a:r>
              <a:rPr b="0" i="0" lang="en-US" sz="264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528"/>
              </a:spcBef>
              <a:spcAft>
                <a:spcPts val="0"/>
              </a:spcAft>
              <a:buClr>
                <a:srgbClr val="003399"/>
              </a:buClr>
              <a:buSzPts val="2640"/>
              <a:buFont typeface="Arial"/>
              <a:buNone/>
            </a:pPr>
            <a:r>
              <a:rPr b="0" i="0" lang="en-US" sz="2640" u="sng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Chú ý</a:t>
            </a:r>
            <a:r>
              <a:rPr b="0" i="0" lang="en-US" sz="264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640" u="none" cap="none" strike="noStrike">
                <a:solidFill>
                  <a:srgbClr val="DF3507"/>
                </a:solidFill>
                <a:latin typeface="Arial"/>
                <a:ea typeface="Arial"/>
                <a:cs typeface="Arial"/>
                <a:sym typeface="Arial"/>
              </a:rPr>
              <a:t>Phép gán Str = "Hello" là không hợp lệ</a:t>
            </a:r>
            <a:endParaRPr b="0" i="0" sz="2640" u="none" cap="none" strike="noStrike">
              <a:solidFill>
                <a:srgbClr val="DF3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8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9"/>
          <p:cNvSpPr txBox="1"/>
          <p:nvPr>
            <p:ph type="title"/>
          </p:nvPr>
        </p:nvSpPr>
        <p:spPr>
          <a:xfrm>
            <a:off x="3741737" y="194343"/>
            <a:ext cx="25749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Gán chuỗi</a:t>
            </a:r>
            <a:endParaRPr/>
          </a:p>
        </p:txBody>
      </p:sp>
      <p:sp>
        <p:nvSpPr>
          <p:cNvPr id="450" name="Google Shape;450;p39"/>
          <p:cNvSpPr txBox="1"/>
          <p:nvPr/>
        </p:nvSpPr>
        <p:spPr>
          <a:xfrm>
            <a:off x="1600200" y="1676400"/>
            <a:ext cx="6934200" cy="4280659"/>
          </a:xfrm>
          <a:prstGeom prst="rect">
            <a:avLst/>
          </a:pr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98425" marR="393065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 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8425" marR="3930650" rtl="0" algn="l">
              <a:lnSpc>
                <a:spcPct val="108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&lt;string.h&gt;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8425" marR="3625850" rtl="0" algn="l">
              <a:lnSpc>
                <a:spcPct val="2165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MAXLENGTH 100  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8425" marR="0" rtl="0" algn="l">
              <a:lnSpc>
                <a:spcPct val="7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55625" marR="2711450" rtl="0" algn="l">
              <a:lnSpc>
                <a:spcPct val="108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string1[MAXLENGTH];  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string2[MAXLENGTH];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55625" marR="149161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strcpy(string1, “Hello World!”);  strcpy(string2, string1);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55625" marR="0" rtl="0" algn="l">
              <a:lnSpc>
                <a:spcPct val="114250"/>
              </a:lnSpc>
              <a:spcBef>
                <a:spcPts val="189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8425" marR="0" rtl="0" algn="l">
              <a:lnSpc>
                <a:spcPct val="114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1562100" y="6096000"/>
            <a:ext cx="6934200" cy="652743"/>
          </a:xfrm>
          <a:prstGeom prst="rect">
            <a:avLst/>
          </a:prstGeom>
          <a:solidFill>
            <a:srgbClr val="FBDF52"/>
          </a:solidFill>
          <a:ln cap="flat" cmpd="sng" w="12675">
            <a:solidFill>
              <a:srgbClr val="9595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98425" marR="331914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6500"/>
                </a:solidFill>
                <a:latin typeface="Arial"/>
                <a:ea typeface="Arial"/>
                <a:cs typeface="Arial"/>
                <a:sym typeface="Arial"/>
              </a:rPr>
              <a:t>string1: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“Hello	World!”  </a:t>
            </a:r>
            <a:r>
              <a:rPr b="1" lang="en-US" sz="2000">
                <a:solidFill>
                  <a:srgbClr val="996500"/>
                </a:solidFill>
                <a:latin typeface="Arial"/>
                <a:ea typeface="Arial"/>
                <a:cs typeface="Arial"/>
                <a:sym typeface="Arial"/>
              </a:rPr>
              <a:t>string2: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“Hello	World!”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7" name="Google Shape;457;p40"/>
          <p:cNvGraphicFramePr/>
          <p:nvPr/>
        </p:nvGraphicFramePr>
        <p:xfrm>
          <a:off x="3041650" y="5480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1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\0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pSp>
        <p:nvGrpSpPr>
          <p:cNvPr id="458" name="Google Shape;458;p40"/>
          <p:cNvGrpSpPr/>
          <p:nvPr/>
        </p:nvGrpSpPr>
        <p:grpSpPr>
          <a:xfrm>
            <a:off x="2743199" y="6016751"/>
            <a:ext cx="1371600" cy="993775"/>
            <a:chOff x="2743199" y="6016751"/>
            <a:chExt cx="1371600" cy="993775"/>
          </a:xfrm>
        </p:grpSpPr>
        <p:sp>
          <p:nvSpPr>
            <p:cNvPr id="459" name="Google Shape;459;p40"/>
            <p:cNvSpPr/>
            <p:nvPr/>
          </p:nvSpPr>
          <p:spPr>
            <a:xfrm>
              <a:off x="2743199" y="6016751"/>
              <a:ext cx="1371600" cy="993775"/>
            </a:xfrm>
            <a:custGeom>
              <a:rect b="b" l="l" r="r" t="t"/>
              <a:pathLst>
                <a:path extrusionOk="0" h="993775" w="1371600">
                  <a:moveTo>
                    <a:pt x="1371599" y="993647"/>
                  </a:moveTo>
                  <a:lnTo>
                    <a:pt x="1371599" y="460247"/>
                  </a:lnTo>
                  <a:lnTo>
                    <a:pt x="571499" y="460247"/>
                  </a:lnTo>
                  <a:lnTo>
                    <a:pt x="621791" y="0"/>
                  </a:lnTo>
                  <a:lnTo>
                    <a:pt x="228599" y="460247"/>
                  </a:lnTo>
                  <a:lnTo>
                    <a:pt x="0" y="460247"/>
                  </a:lnTo>
                  <a:lnTo>
                    <a:pt x="0" y="993647"/>
                  </a:lnTo>
                  <a:lnTo>
                    <a:pt x="1371599" y="993647"/>
                  </a:lnTo>
                  <a:close/>
                </a:path>
              </a:pathLst>
            </a:custGeom>
            <a:solidFill>
              <a:srgbClr val="00329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2743199" y="6016751"/>
              <a:ext cx="1371600" cy="993775"/>
            </a:xfrm>
            <a:custGeom>
              <a:rect b="b" l="l" r="r" t="t"/>
              <a:pathLst>
                <a:path extrusionOk="0" h="993775" w="1371600">
                  <a:moveTo>
                    <a:pt x="0" y="460247"/>
                  </a:moveTo>
                  <a:lnTo>
                    <a:pt x="0" y="548639"/>
                  </a:lnTo>
                  <a:lnTo>
                    <a:pt x="0" y="993647"/>
                  </a:lnTo>
                  <a:lnTo>
                    <a:pt x="1371599" y="993647"/>
                  </a:lnTo>
                  <a:lnTo>
                    <a:pt x="1371599" y="548639"/>
                  </a:lnTo>
                  <a:lnTo>
                    <a:pt x="1371599" y="460247"/>
                  </a:lnTo>
                  <a:lnTo>
                    <a:pt x="571499" y="460247"/>
                  </a:lnTo>
                  <a:lnTo>
                    <a:pt x="621791" y="0"/>
                  </a:lnTo>
                  <a:lnTo>
                    <a:pt x="228599" y="460247"/>
                  </a:lnTo>
                  <a:lnTo>
                    <a:pt x="0" y="460247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1" name="Google Shape;461;p40"/>
          <p:cNvSpPr txBox="1"/>
          <p:nvPr/>
        </p:nvSpPr>
        <p:spPr>
          <a:xfrm>
            <a:off x="2974338" y="6589265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0x3990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462" name="Google Shape;462;p40"/>
          <p:cNvGrpSpPr/>
          <p:nvPr/>
        </p:nvGrpSpPr>
        <p:grpSpPr>
          <a:xfrm>
            <a:off x="4952999" y="6016751"/>
            <a:ext cx="1371600" cy="993775"/>
            <a:chOff x="4952999" y="6016751"/>
            <a:chExt cx="1371600" cy="993775"/>
          </a:xfrm>
        </p:grpSpPr>
        <p:sp>
          <p:nvSpPr>
            <p:cNvPr id="463" name="Google Shape;463;p40"/>
            <p:cNvSpPr/>
            <p:nvPr/>
          </p:nvSpPr>
          <p:spPr>
            <a:xfrm>
              <a:off x="4952999" y="6016751"/>
              <a:ext cx="1371600" cy="993775"/>
            </a:xfrm>
            <a:custGeom>
              <a:rect b="b" l="l" r="r" t="t"/>
              <a:pathLst>
                <a:path extrusionOk="0" h="993775" w="1371600">
                  <a:moveTo>
                    <a:pt x="1371599" y="993647"/>
                  </a:moveTo>
                  <a:lnTo>
                    <a:pt x="1371599" y="460247"/>
                  </a:lnTo>
                  <a:lnTo>
                    <a:pt x="1142999" y="460247"/>
                  </a:lnTo>
                  <a:lnTo>
                    <a:pt x="879347" y="0"/>
                  </a:lnTo>
                  <a:lnTo>
                    <a:pt x="800099" y="460247"/>
                  </a:lnTo>
                  <a:lnTo>
                    <a:pt x="0" y="460247"/>
                  </a:lnTo>
                  <a:lnTo>
                    <a:pt x="0" y="993647"/>
                  </a:lnTo>
                  <a:lnTo>
                    <a:pt x="1371599" y="993647"/>
                  </a:lnTo>
                  <a:close/>
                </a:path>
              </a:pathLst>
            </a:custGeom>
            <a:solidFill>
              <a:srgbClr val="00329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4952999" y="6016751"/>
              <a:ext cx="1371600" cy="993775"/>
            </a:xfrm>
            <a:custGeom>
              <a:rect b="b" l="l" r="r" t="t"/>
              <a:pathLst>
                <a:path extrusionOk="0" h="993775" w="1371600">
                  <a:moveTo>
                    <a:pt x="0" y="460247"/>
                  </a:moveTo>
                  <a:lnTo>
                    <a:pt x="0" y="548639"/>
                  </a:lnTo>
                  <a:lnTo>
                    <a:pt x="0" y="993647"/>
                  </a:lnTo>
                  <a:lnTo>
                    <a:pt x="1371599" y="993647"/>
                  </a:lnTo>
                  <a:lnTo>
                    <a:pt x="1371599" y="548639"/>
                  </a:lnTo>
                  <a:lnTo>
                    <a:pt x="1371599" y="460247"/>
                  </a:lnTo>
                  <a:lnTo>
                    <a:pt x="1142999" y="460247"/>
                  </a:lnTo>
                  <a:lnTo>
                    <a:pt x="879347" y="0"/>
                  </a:lnTo>
                  <a:lnTo>
                    <a:pt x="800099" y="460247"/>
                  </a:lnTo>
                  <a:lnTo>
                    <a:pt x="0" y="460247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5" name="Google Shape;465;p40"/>
          <p:cNvSpPr txBox="1"/>
          <p:nvPr/>
        </p:nvSpPr>
        <p:spPr>
          <a:xfrm>
            <a:off x="5184137" y="6589265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0x3994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Google Shape;466;p40"/>
          <p:cNvSpPr/>
          <p:nvPr/>
        </p:nvSpPr>
        <p:spPr>
          <a:xfrm>
            <a:off x="1333500" y="4991100"/>
            <a:ext cx="2252980" cy="457200"/>
          </a:xfrm>
          <a:custGeom>
            <a:rect b="b" l="l" r="r" t="t"/>
            <a:pathLst>
              <a:path extrusionOk="0" h="457200" w="2252979">
                <a:moveTo>
                  <a:pt x="2111378" y="224292"/>
                </a:moveTo>
                <a:lnTo>
                  <a:pt x="2101596" y="193548"/>
                </a:lnTo>
                <a:lnTo>
                  <a:pt x="2092452" y="163068"/>
                </a:lnTo>
                <a:lnTo>
                  <a:pt x="2086356" y="147828"/>
                </a:lnTo>
                <a:lnTo>
                  <a:pt x="2066544" y="106680"/>
                </a:lnTo>
                <a:lnTo>
                  <a:pt x="2042160" y="70104"/>
                </a:lnTo>
                <a:lnTo>
                  <a:pt x="2034540" y="59436"/>
                </a:lnTo>
                <a:lnTo>
                  <a:pt x="2005584" y="30480"/>
                </a:lnTo>
                <a:lnTo>
                  <a:pt x="1972056" y="10668"/>
                </a:lnTo>
                <a:lnTo>
                  <a:pt x="1935480" y="0"/>
                </a:lnTo>
                <a:lnTo>
                  <a:pt x="207264" y="0"/>
                </a:lnTo>
                <a:lnTo>
                  <a:pt x="156972" y="12192"/>
                </a:lnTo>
                <a:lnTo>
                  <a:pt x="106680" y="50292"/>
                </a:lnTo>
                <a:lnTo>
                  <a:pt x="89916" y="71628"/>
                </a:lnTo>
                <a:lnTo>
                  <a:pt x="80772" y="82296"/>
                </a:lnTo>
                <a:lnTo>
                  <a:pt x="73152" y="94488"/>
                </a:lnTo>
                <a:lnTo>
                  <a:pt x="67056" y="108204"/>
                </a:lnTo>
                <a:lnTo>
                  <a:pt x="59436" y="120396"/>
                </a:lnTo>
                <a:lnTo>
                  <a:pt x="41148" y="164592"/>
                </a:lnTo>
                <a:lnTo>
                  <a:pt x="21336" y="228600"/>
                </a:lnTo>
                <a:lnTo>
                  <a:pt x="7620" y="301752"/>
                </a:lnTo>
                <a:lnTo>
                  <a:pt x="3048" y="339852"/>
                </a:lnTo>
                <a:lnTo>
                  <a:pt x="0" y="417576"/>
                </a:lnTo>
                <a:lnTo>
                  <a:pt x="2928" y="432768"/>
                </a:lnTo>
                <a:lnTo>
                  <a:pt x="10858" y="445389"/>
                </a:lnTo>
                <a:lnTo>
                  <a:pt x="22502" y="454009"/>
                </a:lnTo>
                <a:lnTo>
                  <a:pt x="36576" y="457200"/>
                </a:lnTo>
                <a:lnTo>
                  <a:pt x="51768" y="454271"/>
                </a:lnTo>
                <a:lnTo>
                  <a:pt x="64389" y="446341"/>
                </a:lnTo>
                <a:lnTo>
                  <a:pt x="73009" y="434697"/>
                </a:lnTo>
                <a:lnTo>
                  <a:pt x="76200" y="420624"/>
                </a:lnTo>
                <a:lnTo>
                  <a:pt x="79248" y="344424"/>
                </a:lnTo>
                <a:lnTo>
                  <a:pt x="88392" y="277368"/>
                </a:lnTo>
                <a:lnTo>
                  <a:pt x="103632" y="216408"/>
                </a:lnTo>
                <a:lnTo>
                  <a:pt x="117348" y="176784"/>
                </a:lnTo>
                <a:lnTo>
                  <a:pt x="123444" y="164592"/>
                </a:lnTo>
                <a:lnTo>
                  <a:pt x="128016" y="153924"/>
                </a:lnTo>
                <a:lnTo>
                  <a:pt x="134112" y="141732"/>
                </a:lnTo>
                <a:lnTo>
                  <a:pt x="146304" y="123444"/>
                </a:lnTo>
                <a:lnTo>
                  <a:pt x="164592" y="100584"/>
                </a:lnTo>
                <a:lnTo>
                  <a:pt x="169164" y="94488"/>
                </a:lnTo>
                <a:lnTo>
                  <a:pt x="181356" y="85344"/>
                </a:lnTo>
                <a:lnTo>
                  <a:pt x="187452" y="82296"/>
                </a:lnTo>
                <a:lnTo>
                  <a:pt x="192024" y="79248"/>
                </a:lnTo>
                <a:lnTo>
                  <a:pt x="196596" y="77724"/>
                </a:lnTo>
                <a:lnTo>
                  <a:pt x="202692" y="76200"/>
                </a:lnTo>
                <a:lnTo>
                  <a:pt x="1930908" y="76200"/>
                </a:lnTo>
                <a:lnTo>
                  <a:pt x="1944624" y="80772"/>
                </a:lnTo>
                <a:lnTo>
                  <a:pt x="1948598" y="83421"/>
                </a:lnTo>
                <a:lnTo>
                  <a:pt x="1956054" y="83629"/>
                </a:lnTo>
                <a:lnTo>
                  <a:pt x="1969436" y="89463"/>
                </a:lnTo>
                <a:lnTo>
                  <a:pt x="1979676" y="100584"/>
                </a:lnTo>
                <a:lnTo>
                  <a:pt x="2088896" y="267289"/>
                </a:lnTo>
                <a:lnTo>
                  <a:pt x="2111378" y="224292"/>
                </a:lnTo>
                <a:close/>
              </a:path>
              <a:path extrusionOk="0" h="457200" w="2252979">
                <a:moveTo>
                  <a:pt x="2130552" y="351800"/>
                </a:moveTo>
                <a:lnTo>
                  <a:pt x="2130552" y="339852"/>
                </a:lnTo>
                <a:lnTo>
                  <a:pt x="2128480" y="355068"/>
                </a:lnTo>
                <a:lnTo>
                  <a:pt x="2120836" y="367855"/>
                </a:lnTo>
                <a:lnTo>
                  <a:pt x="2108906" y="376928"/>
                </a:lnTo>
                <a:lnTo>
                  <a:pt x="2093976" y="381000"/>
                </a:lnTo>
                <a:lnTo>
                  <a:pt x="2079640" y="379166"/>
                </a:lnTo>
                <a:lnTo>
                  <a:pt x="2067306" y="372046"/>
                </a:lnTo>
                <a:lnTo>
                  <a:pt x="2058400" y="360640"/>
                </a:lnTo>
                <a:lnTo>
                  <a:pt x="2054352" y="345948"/>
                </a:lnTo>
                <a:lnTo>
                  <a:pt x="2045208" y="278892"/>
                </a:lnTo>
                <a:lnTo>
                  <a:pt x="2037588" y="246888"/>
                </a:lnTo>
                <a:lnTo>
                  <a:pt x="2029968" y="217932"/>
                </a:lnTo>
                <a:lnTo>
                  <a:pt x="2020824" y="190500"/>
                </a:lnTo>
                <a:lnTo>
                  <a:pt x="2016252" y="178308"/>
                </a:lnTo>
                <a:lnTo>
                  <a:pt x="2010156" y="166116"/>
                </a:lnTo>
                <a:lnTo>
                  <a:pt x="2005584" y="153924"/>
                </a:lnTo>
                <a:lnTo>
                  <a:pt x="1999488" y="144780"/>
                </a:lnTo>
                <a:lnTo>
                  <a:pt x="1994916" y="134112"/>
                </a:lnTo>
                <a:lnTo>
                  <a:pt x="1988820" y="124968"/>
                </a:lnTo>
                <a:lnTo>
                  <a:pt x="1970532" y="102108"/>
                </a:lnTo>
                <a:lnTo>
                  <a:pt x="1965960" y="96012"/>
                </a:lnTo>
                <a:lnTo>
                  <a:pt x="1959864" y="91440"/>
                </a:lnTo>
                <a:lnTo>
                  <a:pt x="1955292" y="86868"/>
                </a:lnTo>
                <a:lnTo>
                  <a:pt x="1949196" y="83820"/>
                </a:lnTo>
                <a:lnTo>
                  <a:pt x="1948598" y="83421"/>
                </a:lnTo>
                <a:lnTo>
                  <a:pt x="1910905" y="112776"/>
                </a:lnTo>
                <a:lnTo>
                  <a:pt x="1910500" y="127396"/>
                </a:lnTo>
                <a:lnTo>
                  <a:pt x="1915668" y="141732"/>
                </a:lnTo>
                <a:lnTo>
                  <a:pt x="2095500" y="419100"/>
                </a:lnTo>
                <a:lnTo>
                  <a:pt x="2130552" y="351800"/>
                </a:lnTo>
                <a:close/>
              </a:path>
              <a:path extrusionOk="0" h="457200" w="2252979">
                <a:moveTo>
                  <a:pt x="2088896" y="267289"/>
                </a:moveTo>
                <a:lnTo>
                  <a:pt x="1979676" y="100584"/>
                </a:lnTo>
                <a:lnTo>
                  <a:pt x="1969436" y="89463"/>
                </a:lnTo>
                <a:lnTo>
                  <a:pt x="1956054" y="83629"/>
                </a:lnTo>
                <a:lnTo>
                  <a:pt x="1948598" y="83421"/>
                </a:lnTo>
                <a:lnTo>
                  <a:pt x="1949196" y="83820"/>
                </a:lnTo>
                <a:lnTo>
                  <a:pt x="1955292" y="86868"/>
                </a:lnTo>
                <a:lnTo>
                  <a:pt x="1959864" y="91440"/>
                </a:lnTo>
                <a:lnTo>
                  <a:pt x="1965960" y="96012"/>
                </a:lnTo>
                <a:lnTo>
                  <a:pt x="1970532" y="102108"/>
                </a:lnTo>
                <a:lnTo>
                  <a:pt x="1988820" y="124968"/>
                </a:lnTo>
                <a:lnTo>
                  <a:pt x="1994916" y="134112"/>
                </a:lnTo>
                <a:lnTo>
                  <a:pt x="1999488" y="144780"/>
                </a:lnTo>
                <a:lnTo>
                  <a:pt x="2005584" y="153924"/>
                </a:lnTo>
                <a:lnTo>
                  <a:pt x="2010156" y="166116"/>
                </a:lnTo>
                <a:lnTo>
                  <a:pt x="2016252" y="178308"/>
                </a:lnTo>
                <a:lnTo>
                  <a:pt x="2020824" y="190500"/>
                </a:lnTo>
                <a:lnTo>
                  <a:pt x="2029968" y="217932"/>
                </a:lnTo>
                <a:lnTo>
                  <a:pt x="2037588" y="246888"/>
                </a:lnTo>
                <a:lnTo>
                  <a:pt x="2045208" y="278892"/>
                </a:lnTo>
                <a:lnTo>
                  <a:pt x="2054352" y="345948"/>
                </a:lnTo>
                <a:lnTo>
                  <a:pt x="2058400" y="360640"/>
                </a:lnTo>
                <a:lnTo>
                  <a:pt x="2058924" y="361311"/>
                </a:lnTo>
                <a:lnTo>
                  <a:pt x="2058924" y="324612"/>
                </a:lnTo>
                <a:lnTo>
                  <a:pt x="2088896" y="267289"/>
                </a:lnTo>
                <a:close/>
              </a:path>
              <a:path extrusionOk="0" h="457200" w="2252979">
                <a:moveTo>
                  <a:pt x="2124456" y="321564"/>
                </a:moveTo>
                <a:lnTo>
                  <a:pt x="2088896" y="267289"/>
                </a:lnTo>
                <a:lnTo>
                  <a:pt x="2058924" y="324612"/>
                </a:lnTo>
                <a:lnTo>
                  <a:pt x="2124456" y="321564"/>
                </a:lnTo>
                <a:close/>
              </a:path>
              <a:path extrusionOk="0" h="457200" w="2252979">
                <a:moveTo>
                  <a:pt x="2124456" y="361800"/>
                </a:moveTo>
                <a:lnTo>
                  <a:pt x="2124456" y="321564"/>
                </a:lnTo>
                <a:lnTo>
                  <a:pt x="2058924" y="324612"/>
                </a:lnTo>
                <a:lnTo>
                  <a:pt x="2058924" y="361311"/>
                </a:lnTo>
                <a:lnTo>
                  <a:pt x="2067306" y="372046"/>
                </a:lnTo>
                <a:lnTo>
                  <a:pt x="2079640" y="379166"/>
                </a:lnTo>
                <a:lnTo>
                  <a:pt x="2093976" y="381000"/>
                </a:lnTo>
                <a:lnTo>
                  <a:pt x="2108906" y="376928"/>
                </a:lnTo>
                <a:lnTo>
                  <a:pt x="2120836" y="367855"/>
                </a:lnTo>
                <a:lnTo>
                  <a:pt x="2124456" y="361800"/>
                </a:lnTo>
                <a:close/>
              </a:path>
              <a:path extrusionOk="0" h="457200" w="2252979">
                <a:moveTo>
                  <a:pt x="2130552" y="339852"/>
                </a:moveTo>
                <a:lnTo>
                  <a:pt x="2129028" y="338328"/>
                </a:lnTo>
                <a:lnTo>
                  <a:pt x="2125980" y="300228"/>
                </a:lnTo>
                <a:lnTo>
                  <a:pt x="2119884" y="262128"/>
                </a:lnTo>
                <a:lnTo>
                  <a:pt x="2112264" y="227076"/>
                </a:lnTo>
                <a:lnTo>
                  <a:pt x="2111378" y="224292"/>
                </a:lnTo>
                <a:lnTo>
                  <a:pt x="2088896" y="267289"/>
                </a:lnTo>
                <a:lnTo>
                  <a:pt x="2124456" y="321564"/>
                </a:lnTo>
                <a:lnTo>
                  <a:pt x="2124456" y="361800"/>
                </a:lnTo>
                <a:lnTo>
                  <a:pt x="2128480" y="355068"/>
                </a:lnTo>
                <a:lnTo>
                  <a:pt x="2130552" y="339852"/>
                </a:lnTo>
                <a:close/>
              </a:path>
              <a:path extrusionOk="0" h="457200" w="2252979">
                <a:moveTo>
                  <a:pt x="2252591" y="111966"/>
                </a:moveTo>
                <a:lnTo>
                  <a:pt x="2251138" y="97155"/>
                </a:lnTo>
                <a:lnTo>
                  <a:pt x="2244256" y="84058"/>
                </a:lnTo>
                <a:lnTo>
                  <a:pt x="2232660" y="74676"/>
                </a:lnTo>
                <a:lnTo>
                  <a:pt x="2218348" y="70651"/>
                </a:lnTo>
                <a:lnTo>
                  <a:pt x="2203894" y="72199"/>
                </a:lnTo>
                <a:lnTo>
                  <a:pt x="2190869" y="79176"/>
                </a:lnTo>
                <a:lnTo>
                  <a:pt x="2180844" y="91440"/>
                </a:lnTo>
                <a:lnTo>
                  <a:pt x="2111378" y="224292"/>
                </a:lnTo>
                <a:lnTo>
                  <a:pt x="2112264" y="227076"/>
                </a:lnTo>
                <a:lnTo>
                  <a:pt x="2119884" y="262128"/>
                </a:lnTo>
                <a:lnTo>
                  <a:pt x="2125980" y="300228"/>
                </a:lnTo>
                <a:lnTo>
                  <a:pt x="2129028" y="338328"/>
                </a:lnTo>
                <a:lnTo>
                  <a:pt x="2130552" y="339852"/>
                </a:lnTo>
                <a:lnTo>
                  <a:pt x="2130552" y="351800"/>
                </a:lnTo>
                <a:lnTo>
                  <a:pt x="2247900" y="126492"/>
                </a:lnTo>
                <a:lnTo>
                  <a:pt x="2252591" y="11196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7" name="Google Shape;467;p40"/>
          <p:cNvGraphicFramePr/>
          <p:nvPr/>
        </p:nvGraphicFramePr>
        <p:xfrm>
          <a:off x="3041650" y="3041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1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\0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468" name="Google Shape;468;p40"/>
          <p:cNvGrpSpPr/>
          <p:nvPr/>
        </p:nvGrpSpPr>
        <p:grpSpPr>
          <a:xfrm>
            <a:off x="2743199" y="3578352"/>
            <a:ext cx="1371600" cy="993775"/>
            <a:chOff x="2743199" y="3578352"/>
            <a:chExt cx="1371600" cy="993775"/>
          </a:xfrm>
        </p:grpSpPr>
        <p:sp>
          <p:nvSpPr>
            <p:cNvPr id="469" name="Google Shape;469;p40"/>
            <p:cNvSpPr/>
            <p:nvPr/>
          </p:nvSpPr>
          <p:spPr>
            <a:xfrm>
              <a:off x="2743199" y="3578352"/>
              <a:ext cx="1371600" cy="993775"/>
            </a:xfrm>
            <a:custGeom>
              <a:rect b="b" l="l" r="r" t="t"/>
              <a:pathLst>
                <a:path extrusionOk="0" h="993775" w="1371600">
                  <a:moveTo>
                    <a:pt x="1371599" y="993647"/>
                  </a:moveTo>
                  <a:lnTo>
                    <a:pt x="1371599" y="460247"/>
                  </a:lnTo>
                  <a:lnTo>
                    <a:pt x="571499" y="460247"/>
                  </a:lnTo>
                  <a:lnTo>
                    <a:pt x="621791" y="0"/>
                  </a:lnTo>
                  <a:lnTo>
                    <a:pt x="228599" y="460247"/>
                  </a:lnTo>
                  <a:lnTo>
                    <a:pt x="0" y="460247"/>
                  </a:lnTo>
                  <a:lnTo>
                    <a:pt x="0" y="993647"/>
                  </a:lnTo>
                  <a:lnTo>
                    <a:pt x="1371599" y="993647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2743199" y="3578352"/>
              <a:ext cx="1371600" cy="993775"/>
            </a:xfrm>
            <a:custGeom>
              <a:rect b="b" l="l" r="r" t="t"/>
              <a:pathLst>
                <a:path extrusionOk="0" h="993775" w="1371600">
                  <a:moveTo>
                    <a:pt x="0" y="460247"/>
                  </a:moveTo>
                  <a:lnTo>
                    <a:pt x="0" y="548639"/>
                  </a:lnTo>
                  <a:lnTo>
                    <a:pt x="0" y="993647"/>
                  </a:lnTo>
                  <a:lnTo>
                    <a:pt x="1371599" y="993647"/>
                  </a:lnTo>
                  <a:lnTo>
                    <a:pt x="1371599" y="548639"/>
                  </a:lnTo>
                  <a:lnTo>
                    <a:pt x="1371599" y="460247"/>
                  </a:lnTo>
                  <a:lnTo>
                    <a:pt x="571499" y="460247"/>
                  </a:lnTo>
                  <a:lnTo>
                    <a:pt x="621791" y="0"/>
                  </a:lnTo>
                  <a:lnTo>
                    <a:pt x="228599" y="460247"/>
                  </a:lnTo>
                  <a:lnTo>
                    <a:pt x="0" y="460247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1" name="Google Shape;471;p40"/>
          <p:cNvSpPr txBox="1"/>
          <p:nvPr/>
        </p:nvSpPr>
        <p:spPr>
          <a:xfrm>
            <a:off x="2974338" y="4150866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0x2000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472" name="Google Shape;472;p40"/>
          <p:cNvGrpSpPr/>
          <p:nvPr/>
        </p:nvGrpSpPr>
        <p:grpSpPr>
          <a:xfrm>
            <a:off x="4419599" y="3578352"/>
            <a:ext cx="1371600" cy="993775"/>
            <a:chOff x="4419599" y="3578352"/>
            <a:chExt cx="1371600" cy="993775"/>
          </a:xfrm>
        </p:grpSpPr>
        <p:sp>
          <p:nvSpPr>
            <p:cNvPr id="473" name="Google Shape;473;p40"/>
            <p:cNvSpPr/>
            <p:nvPr/>
          </p:nvSpPr>
          <p:spPr>
            <a:xfrm>
              <a:off x="4419599" y="3578352"/>
              <a:ext cx="1371600" cy="993775"/>
            </a:xfrm>
            <a:custGeom>
              <a:rect b="b" l="l" r="r" t="t"/>
              <a:pathLst>
                <a:path extrusionOk="0" h="993775" w="1371600">
                  <a:moveTo>
                    <a:pt x="1371599" y="993647"/>
                  </a:moveTo>
                  <a:lnTo>
                    <a:pt x="1371599" y="460247"/>
                  </a:lnTo>
                  <a:lnTo>
                    <a:pt x="1142999" y="460247"/>
                  </a:lnTo>
                  <a:lnTo>
                    <a:pt x="879347" y="0"/>
                  </a:lnTo>
                  <a:lnTo>
                    <a:pt x="800099" y="460247"/>
                  </a:lnTo>
                  <a:lnTo>
                    <a:pt x="0" y="460247"/>
                  </a:lnTo>
                  <a:lnTo>
                    <a:pt x="0" y="993647"/>
                  </a:lnTo>
                  <a:lnTo>
                    <a:pt x="1371599" y="993647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419599" y="3578352"/>
              <a:ext cx="1371600" cy="993775"/>
            </a:xfrm>
            <a:custGeom>
              <a:rect b="b" l="l" r="r" t="t"/>
              <a:pathLst>
                <a:path extrusionOk="0" h="993775" w="1371600">
                  <a:moveTo>
                    <a:pt x="0" y="460247"/>
                  </a:moveTo>
                  <a:lnTo>
                    <a:pt x="0" y="548639"/>
                  </a:lnTo>
                  <a:lnTo>
                    <a:pt x="0" y="993647"/>
                  </a:lnTo>
                  <a:lnTo>
                    <a:pt x="1371599" y="993647"/>
                  </a:lnTo>
                  <a:lnTo>
                    <a:pt x="1371599" y="548639"/>
                  </a:lnTo>
                  <a:lnTo>
                    <a:pt x="1371599" y="460247"/>
                  </a:lnTo>
                  <a:lnTo>
                    <a:pt x="1142999" y="460247"/>
                  </a:lnTo>
                  <a:lnTo>
                    <a:pt x="879347" y="0"/>
                  </a:lnTo>
                  <a:lnTo>
                    <a:pt x="800099" y="460247"/>
                  </a:lnTo>
                  <a:lnTo>
                    <a:pt x="0" y="460247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40"/>
          <p:cNvSpPr txBox="1"/>
          <p:nvPr/>
        </p:nvSpPr>
        <p:spPr>
          <a:xfrm>
            <a:off x="4650738" y="4150866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0x2003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6" name="Google Shape;476;p40"/>
          <p:cNvSpPr/>
          <p:nvPr/>
        </p:nvSpPr>
        <p:spPr>
          <a:xfrm>
            <a:off x="1333500" y="2552700"/>
            <a:ext cx="2252980" cy="457200"/>
          </a:xfrm>
          <a:custGeom>
            <a:rect b="b" l="l" r="r" t="t"/>
            <a:pathLst>
              <a:path extrusionOk="0" h="457200" w="2252979">
                <a:moveTo>
                  <a:pt x="2111378" y="224292"/>
                </a:moveTo>
                <a:lnTo>
                  <a:pt x="2101596" y="193548"/>
                </a:lnTo>
                <a:lnTo>
                  <a:pt x="2092452" y="163068"/>
                </a:lnTo>
                <a:lnTo>
                  <a:pt x="2086356" y="147828"/>
                </a:lnTo>
                <a:lnTo>
                  <a:pt x="2066544" y="106680"/>
                </a:lnTo>
                <a:lnTo>
                  <a:pt x="2042160" y="70104"/>
                </a:lnTo>
                <a:lnTo>
                  <a:pt x="2034540" y="59436"/>
                </a:lnTo>
                <a:lnTo>
                  <a:pt x="2005584" y="30480"/>
                </a:lnTo>
                <a:lnTo>
                  <a:pt x="1972056" y="10668"/>
                </a:lnTo>
                <a:lnTo>
                  <a:pt x="1935480" y="0"/>
                </a:lnTo>
                <a:lnTo>
                  <a:pt x="207264" y="0"/>
                </a:lnTo>
                <a:lnTo>
                  <a:pt x="156972" y="12192"/>
                </a:lnTo>
                <a:lnTo>
                  <a:pt x="106680" y="50292"/>
                </a:lnTo>
                <a:lnTo>
                  <a:pt x="89916" y="71628"/>
                </a:lnTo>
                <a:lnTo>
                  <a:pt x="80772" y="82296"/>
                </a:lnTo>
                <a:lnTo>
                  <a:pt x="73152" y="94488"/>
                </a:lnTo>
                <a:lnTo>
                  <a:pt x="67056" y="108204"/>
                </a:lnTo>
                <a:lnTo>
                  <a:pt x="59436" y="120396"/>
                </a:lnTo>
                <a:lnTo>
                  <a:pt x="41148" y="164592"/>
                </a:lnTo>
                <a:lnTo>
                  <a:pt x="21336" y="228600"/>
                </a:lnTo>
                <a:lnTo>
                  <a:pt x="7620" y="301752"/>
                </a:lnTo>
                <a:lnTo>
                  <a:pt x="3048" y="339852"/>
                </a:lnTo>
                <a:lnTo>
                  <a:pt x="0" y="417576"/>
                </a:lnTo>
                <a:lnTo>
                  <a:pt x="2928" y="432768"/>
                </a:lnTo>
                <a:lnTo>
                  <a:pt x="10858" y="445389"/>
                </a:lnTo>
                <a:lnTo>
                  <a:pt x="22502" y="454009"/>
                </a:lnTo>
                <a:lnTo>
                  <a:pt x="36576" y="457200"/>
                </a:lnTo>
                <a:lnTo>
                  <a:pt x="51768" y="454271"/>
                </a:lnTo>
                <a:lnTo>
                  <a:pt x="64389" y="446341"/>
                </a:lnTo>
                <a:lnTo>
                  <a:pt x="73009" y="434697"/>
                </a:lnTo>
                <a:lnTo>
                  <a:pt x="76200" y="420624"/>
                </a:lnTo>
                <a:lnTo>
                  <a:pt x="79248" y="344424"/>
                </a:lnTo>
                <a:lnTo>
                  <a:pt x="88392" y="277368"/>
                </a:lnTo>
                <a:lnTo>
                  <a:pt x="103632" y="216408"/>
                </a:lnTo>
                <a:lnTo>
                  <a:pt x="117348" y="176784"/>
                </a:lnTo>
                <a:lnTo>
                  <a:pt x="123444" y="164592"/>
                </a:lnTo>
                <a:lnTo>
                  <a:pt x="128016" y="153924"/>
                </a:lnTo>
                <a:lnTo>
                  <a:pt x="134112" y="141732"/>
                </a:lnTo>
                <a:lnTo>
                  <a:pt x="146304" y="123444"/>
                </a:lnTo>
                <a:lnTo>
                  <a:pt x="164592" y="100584"/>
                </a:lnTo>
                <a:lnTo>
                  <a:pt x="169164" y="94488"/>
                </a:lnTo>
                <a:lnTo>
                  <a:pt x="181356" y="85344"/>
                </a:lnTo>
                <a:lnTo>
                  <a:pt x="187452" y="82296"/>
                </a:lnTo>
                <a:lnTo>
                  <a:pt x="192024" y="79248"/>
                </a:lnTo>
                <a:lnTo>
                  <a:pt x="196596" y="77724"/>
                </a:lnTo>
                <a:lnTo>
                  <a:pt x="202692" y="76200"/>
                </a:lnTo>
                <a:lnTo>
                  <a:pt x="1930908" y="76200"/>
                </a:lnTo>
                <a:lnTo>
                  <a:pt x="1944624" y="80772"/>
                </a:lnTo>
                <a:lnTo>
                  <a:pt x="1948598" y="83421"/>
                </a:lnTo>
                <a:lnTo>
                  <a:pt x="1956054" y="83629"/>
                </a:lnTo>
                <a:lnTo>
                  <a:pt x="1969436" y="89463"/>
                </a:lnTo>
                <a:lnTo>
                  <a:pt x="1979676" y="100584"/>
                </a:lnTo>
                <a:lnTo>
                  <a:pt x="2088896" y="267289"/>
                </a:lnTo>
                <a:lnTo>
                  <a:pt x="2111378" y="224292"/>
                </a:lnTo>
                <a:close/>
              </a:path>
              <a:path extrusionOk="0" h="457200" w="2252979">
                <a:moveTo>
                  <a:pt x="2130552" y="351800"/>
                </a:moveTo>
                <a:lnTo>
                  <a:pt x="2130552" y="339852"/>
                </a:lnTo>
                <a:lnTo>
                  <a:pt x="2128480" y="355068"/>
                </a:lnTo>
                <a:lnTo>
                  <a:pt x="2120836" y="367855"/>
                </a:lnTo>
                <a:lnTo>
                  <a:pt x="2108906" y="376928"/>
                </a:lnTo>
                <a:lnTo>
                  <a:pt x="2093976" y="381000"/>
                </a:lnTo>
                <a:lnTo>
                  <a:pt x="2079640" y="379166"/>
                </a:lnTo>
                <a:lnTo>
                  <a:pt x="2067306" y="372046"/>
                </a:lnTo>
                <a:lnTo>
                  <a:pt x="2058400" y="360640"/>
                </a:lnTo>
                <a:lnTo>
                  <a:pt x="2054352" y="345948"/>
                </a:lnTo>
                <a:lnTo>
                  <a:pt x="2045208" y="278892"/>
                </a:lnTo>
                <a:lnTo>
                  <a:pt x="2037588" y="246888"/>
                </a:lnTo>
                <a:lnTo>
                  <a:pt x="2029968" y="217932"/>
                </a:lnTo>
                <a:lnTo>
                  <a:pt x="2020824" y="190500"/>
                </a:lnTo>
                <a:lnTo>
                  <a:pt x="2016252" y="178308"/>
                </a:lnTo>
                <a:lnTo>
                  <a:pt x="2010156" y="166116"/>
                </a:lnTo>
                <a:lnTo>
                  <a:pt x="2005584" y="153924"/>
                </a:lnTo>
                <a:lnTo>
                  <a:pt x="1999488" y="144780"/>
                </a:lnTo>
                <a:lnTo>
                  <a:pt x="1994916" y="134112"/>
                </a:lnTo>
                <a:lnTo>
                  <a:pt x="1988820" y="124968"/>
                </a:lnTo>
                <a:lnTo>
                  <a:pt x="1970532" y="102108"/>
                </a:lnTo>
                <a:lnTo>
                  <a:pt x="1965960" y="96012"/>
                </a:lnTo>
                <a:lnTo>
                  <a:pt x="1959864" y="91440"/>
                </a:lnTo>
                <a:lnTo>
                  <a:pt x="1955292" y="86868"/>
                </a:lnTo>
                <a:lnTo>
                  <a:pt x="1949196" y="83820"/>
                </a:lnTo>
                <a:lnTo>
                  <a:pt x="1948598" y="83421"/>
                </a:lnTo>
                <a:lnTo>
                  <a:pt x="1910905" y="112776"/>
                </a:lnTo>
                <a:lnTo>
                  <a:pt x="1910500" y="127396"/>
                </a:lnTo>
                <a:lnTo>
                  <a:pt x="1915668" y="141732"/>
                </a:lnTo>
                <a:lnTo>
                  <a:pt x="2095500" y="419100"/>
                </a:lnTo>
                <a:lnTo>
                  <a:pt x="2130552" y="351800"/>
                </a:lnTo>
                <a:close/>
              </a:path>
              <a:path extrusionOk="0" h="457200" w="2252979">
                <a:moveTo>
                  <a:pt x="2088896" y="267289"/>
                </a:moveTo>
                <a:lnTo>
                  <a:pt x="1979676" y="100584"/>
                </a:lnTo>
                <a:lnTo>
                  <a:pt x="1969436" y="89463"/>
                </a:lnTo>
                <a:lnTo>
                  <a:pt x="1956054" y="83629"/>
                </a:lnTo>
                <a:lnTo>
                  <a:pt x="1948598" y="83421"/>
                </a:lnTo>
                <a:lnTo>
                  <a:pt x="1949196" y="83820"/>
                </a:lnTo>
                <a:lnTo>
                  <a:pt x="1955292" y="86868"/>
                </a:lnTo>
                <a:lnTo>
                  <a:pt x="1959864" y="91440"/>
                </a:lnTo>
                <a:lnTo>
                  <a:pt x="1965960" y="96012"/>
                </a:lnTo>
                <a:lnTo>
                  <a:pt x="1970532" y="102108"/>
                </a:lnTo>
                <a:lnTo>
                  <a:pt x="1988820" y="124968"/>
                </a:lnTo>
                <a:lnTo>
                  <a:pt x="1994916" y="134112"/>
                </a:lnTo>
                <a:lnTo>
                  <a:pt x="1999488" y="144780"/>
                </a:lnTo>
                <a:lnTo>
                  <a:pt x="2005584" y="153924"/>
                </a:lnTo>
                <a:lnTo>
                  <a:pt x="2010156" y="166116"/>
                </a:lnTo>
                <a:lnTo>
                  <a:pt x="2016252" y="178308"/>
                </a:lnTo>
                <a:lnTo>
                  <a:pt x="2020824" y="190500"/>
                </a:lnTo>
                <a:lnTo>
                  <a:pt x="2029968" y="217932"/>
                </a:lnTo>
                <a:lnTo>
                  <a:pt x="2037588" y="246888"/>
                </a:lnTo>
                <a:lnTo>
                  <a:pt x="2045208" y="278892"/>
                </a:lnTo>
                <a:lnTo>
                  <a:pt x="2054352" y="345948"/>
                </a:lnTo>
                <a:lnTo>
                  <a:pt x="2058400" y="360640"/>
                </a:lnTo>
                <a:lnTo>
                  <a:pt x="2058924" y="361311"/>
                </a:lnTo>
                <a:lnTo>
                  <a:pt x="2058924" y="324612"/>
                </a:lnTo>
                <a:lnTo>
                  <a:pt x="2088896" y="267289"/>
                </a:lnTo>
                <a:close/>
              </a:path>
              <a:path extrusionOk="0" h="457200" w="2252979">
                <a:moveTo>
                  <a:pt x="2124456" y="321564"/>
                </a:moveTo>
                <a:lnTo>
                  <a:pt x="2088896" y="267289"/>
                </a:lnTo>
                <a:lnTo>
                  <a:pt x="2058924" y="324612"/>
                </a:lnTo>
                <a:lnTo>
                  <a:pt x="2124456" y="321564"/>
                </a:lnTo>
                <a:close/>
              </a:path>
              <a:path extrusionOk="0" h="457200" w="2252979">
                <a:moveTo>
                  <a:pt x="2124456" y="361800"/>
                </a:moveTo>
                <a:lnTo>
                  <a:pt x="2124456" y="321564"/>
                </a:lnTo>
                <a:lnTo>
                  <a:pt x="2058924" y="324612"/>
                </a:lnTo>
                <a:lnTo>
                  <a:pt x="2058924" y="361311"/>
                </a:lnTo>
                <a:lnTo>
                  <a:pt x="2067306" y="372046"/>
                </a:lnTo>
                <a:lnTo>
                  <a:pt x="2079640" y="379166"/>
                </a:lnTo>
                <a:lnTo>
                  <a:pt x="2093976" y="381000"/>
                </a:lnTo>
                <a:lnTo>
                  <a:pt x="2108906" y="376928"/>
                </a:lnTo>
                <a:lnTo>
                  <a:pt x="2120836" y="367855"/>
                </a:lnTo>
                <a:lnTo>
                  <a:pt x="2124456" y="361800"/>
                </a:lnTo>
                <a:close/>
              </a:path>
              <a:path extrusionOk="0" h="457200" w="2252979">
                <a:moveTo>
                  <a:pt x="2130552" y="339852"/>
                </a:moveTo>
                <a:lnTo>
                  <a:pt x="2129028" y="338328"/>
                </a:lnTo>
                <a:lnTo>
                  <a:pt x="2125980" y="300228"/>
                </a:lnTo>
                <a:lnTo>
                  <a:pt x="2119884" y="262128"/>
                </a:lnTo>
                <a:lnTo>
                  <a:pt x="2112264" y="227076"/>
                </a:lnTo>
                <a:lnTo>
                  <a:pt x="2111378" y="224292"/>
                </a:lnTo>
                <a:lnTo>
                  <a:pt x="2088896" y="267289"/>
                </a:lnTo>
                <a:lnTo>
                  <a:pt x="2124456" y="321564"/>
                </a:lnTo>
                <a:lnTo>
                  <a:pt x="2124456" y="361800"/>
                </a:lnTo>
                <a:lnTo>
                  <a:pt x="2128480" y="355068"/>
                </a:lnTo>
                <a:lnTo>
                  <a:pt x="2130552" y="339852"/>
                </a:lnTo>
                <a:close/>
              </a:path>
              <a:path extrusionOk="0" h="457200" w="2252979">
                <a:moveTo>
                  <a:pt x="2252591" y="111966"/>
                </a:moveTo>
                <a:lnTo>
                  <a:pt x="2251138" y="97155"/>
                </a:lnTo>
                <a:lnTo>
                  <a:pt x="2244256" y="84058"/>
                </a:lnTo>
                <a:lnTo>
                  <a:pt x="2232660" y="74676"/>
                </a:lnTo>
                <a:lnTo>
                  <a:pt x="2218348" y="70651"/>
                </a:lnTo>
                <a:lnTo>
                  <a:pt x="2203894" y="72199"/>
                </a:lnTo>
                <a:lnTo>
                  <a:pt x="2190869" y="79176"/>
                </a:lnTo>
                <a:lnTo>
                  <a:pt x="2180844" y="91440"/>
                </a:lnTo>
                <a:lnTo>
                  <a:pt x="2111378" y="224292"/>
                </a:lnTo>
                <a:lnTo>
                  <a:pt x="2112264" y="227076"/>
                </a:lnTo>
                <a:lnTo>
                  <a:pt x="2119884" y="262128"/>
                </a:lnTo>
                <a:lnTo>
                  <a:pt x="2125980" y="300228"/>
                </a:lnTo>
                <a:lnTo>
                  <a:pt x="2129028" y="338328"/>
                </a:lnTo>
                <a:lnTo>
                  <a:pt x="2130552" y="339852"/>
                </a:lnTo>
                <a:lnTo>
                  <a:pt x="2130552" y="351800"/>
                </a:lnTo>
                <a:lnTo>
                  <a:pt x="2247900" y="126492"/>
                </a:lnTo>
                <a:lnTo>
                  <a:pt x="2252591" y="11196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0"/>
          <p:cNvSpPr txBox="1"/>
          <p:nvPr/>
        </p:nvSpPr>
        <p:spPr>
          <a:xfrm>
            <a:off x="685800" y="2971800"/>
            <a:ext cx="1600200" cy="410209"/>
          </a:xfrm>
          <a:prstGeom prst="rect">
            <a:avLst/>
          </a:prstGeom>
          <a:solidFill>
            <a:srgbClr val="FFFFCC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319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0x2000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8" name="Google Shape;478;p40"/>
          <p:cNvSpPr txBox="1"/>
          <p:nvPr/>
        </p:nvSpPr>
        <p:spPr>
          <a:xfrm>
            <a:off x="938276" y="3425442"/>
            <a:ext cx="9404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40"/>
          <p:cNvSpPr txBox="1"/>
          <p:nvPr/>
        </p:nvSpPr>
        <p:spPr>
          <a:xfrm>
            <a:off x="685800" y="5410200"/>
            <a:ext cx="1600200" cy="410209"/>
          </a:xfrm>
          <a:prstGeom prst="rect">
            <a:avLst/>
          </a:prstGeom>
          <a:solidFill>
            <a:srgbClr val="CCFFFF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319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0x3990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0" name="Google Shape;480;p40"/>
          <p:cNvSpPr txBox="1"/>
          <p:nvPr/>
        </p:nvSpPr>
        <p:spPr>
          <a:xfrm>
            <a:off x="938276" y="5863841"/>
            <a:ext cx="9404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40"/>
          <p:cNvSpPr/>
          <p:nvPr/>
        </p:nvSpPr>
        <p:spPr>
          <a:xfrm>
            <a:off x="3886200" y="1981200"/>
            <a:ext cx="4800600" cy="822960"/>
          </a:xfrm>
          <a:custGeom>
            <a:rect b="b" l="l" r="r" t="t"/>
            <a:pathLst>
              <a:path extrusionOk="0" h="822960" w="4800600">
                <a:moveTo>
                  <a:pt x="4800599" y="822959"/>
                </a:moveTo>
                <a:lnTo>
                  <a:pt x="4800599" y="0"/>
                </a:lnTo>
                <a:lnTo>
                  <a:pt x="0" y="0"/>
                </a:lnTo>
                <a:lnTo>
                  <a:pt x="0" y="822959"/>
                </a:lnTo>
                <a:lnTo>
                  <a:pt x="4800599" y="822959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2" name="Google Shape;482;p40"/>
          <p:cNvGraphicFramePr/>
          <p:nvPr/>
        </p:nvGraphicFramePr>
        <p:xfrm>
          <a:off x="3893184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999500"/>
                <a:gridCol w="1369050"/>
                <a:gridCol w="365125"/>
                <a:gridCol w="1401450"/>
              </a:tblGrid>
              <a:tr h="414950"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900" marB="0" marR="0" marL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318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*name1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900" marB="0" marR="0" marL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25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900" marB="0" marR="0" marL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“Ann”;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900" marB="0" marR="0" marL="0">
                    <a:solidFill>
                      <a:srgbClr val="CCFFFF"/>
                    </a:solidFill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64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3185" rtl="0" algn="r">
                        <a:lnSpc>
                          <a:spcPct val="1064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*name2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2550" rtl="0" algn="r">
                        <a:lnSpc>
                          <a:spcPct val="1064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64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“Dave”;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483" name="Google Shape;483;p40"/>
          <p:cNvSpPr/>
          <p:nvPr/>
        </p:nvSpPr>
        <p:spPr>
          <a:xfrm>
            <a:off x="968877" y="243261"/>
            <a:ext cx="909834" cy="8549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0"/>
          <p:cNvSpPr txBox="1"/>
          <p:nvPr>
            <p:ph type="title"/>
          </p:nvPr>
        </p:nvSpPr>
        <p:spPr>
          <a:xfrm>
            <a:off x="2779058" y="185610"/>
            <a:ext cx="5070858" cy="622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Gán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dạng con</a:t>
            </a:r>
            <a:r>
              <a:rPr lang="en-US"/>
              <a:t> trỏ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1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0" name="Google Shape;490;p41"/>
          <p:cNvGraphicFramePr/>
          <p:nvPr/>
        </p:nvGraphicFramePr>
        <p:xfrm>
          <a:off x="3041650" y="5480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1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\0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pSp>
        <p:nvGrpSpPr>
          <p:cNvPr id="491" name="Google Shape;491;p41"/>
          <p:cNvGrpSpPr/>
          <p:nvPr/>
        </p:nvGrpSpPr>
        <p:grpSpPr>
          <a:xfrm>
            <a:off x="2743199" y="6016751"/>
            <a:ext cx="1371600" cy="993775"/>
            <a:chOff x="2743199" y="6016751"/>
            <a:chExt cx="1371600" cy="993775"/>
          </a:xfrm>
        </p:grpSpPr>
        <p:sp>
          <p:nvSpPr>
            <p:cNvPr id="492" name="Google Shape;492;p41"/>
            <p:cNvSpPr/>
            <p:nvPr/>
          </p:nvSpPr>
          <p:spPr>
            <a:xfrm>
              <a:off x="2743199" y="6016751"/>
              <a:ext cx="1371600" cy="993775"/>
            </a:xfrm>
            <a:custGeom>
              <a:rect b="b" l="l" r="r" t="t"/>
              <a:pathLst>
                <a:path extrusionOk="0" h="993775" w="1371600">
                  <a:moveTo>
                    <a:pt x="1371599" y="993647"/>
                  </a:moveTo>
                  <a:lnTo>
                    <a:pt x="1371599" y="460247"/>
                  </a:lnTo>
                  <a:lnTo>
                    <a:pt x="571499" y="460247"/>
                  </a:lnTo>
                  <a:lnTo>
                    <a:pt x="621791" y="0"/>
                  </a:lnTo>
                  <a:lnTo>
                    <a:pt x="228599" y="460247"/>
                  </a:lnTo>
                  <a:lnTo>
                    <a:pt x="0" y="460247"/>
                  </a:lnTo>
                  <a:lnTo>
                    <a:pt x="0" y="993647"/>
                  </a:lnTo>
                  <a:lnTo>
                    <a:pt x="1371599" y="993647"/>
                  </a:lnTo>
                  <a:close/>
                </a:path>
              </a:pathLst>
            </a:custGeom>
            <a:solidFill>
              <a:srgbClr val="00329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2743199" y="6016751"/>
              <a:ext cx="1371600" cy="993775"/>
            </a:xfrm>
            <a:custGeom>
              <a:rect b="b" l="l" r="r" t="t"/>
              <a:pathLst>
                <a:path extrusionOk="0" h="993775" w="1371600">
                  <a:moveTo>
                    <a:pt x="0" y="460247"/>
                  </a:moveTo>
                  <a:lnTo>
                    <a:pt x="0" y="548639"/>
                  </a:lnTo>
                  <a:lnTo>
                    <a:pt x="0" y="993647"/>
                  </a:lnTo>
                  <a:lnTo>
                    <a:pt x="1371599" y="993647"/>
                  </a:lnTo>
                  <a:lnTo>
                    <a:pt x="1371599" y="548639"/>
                  </a:lnTo>
                  <a:lnTo>
                    <a:pt x="1371599" y="460247"/>
                  </a:lnTo>
                  <a:lnTo>
                    <a:pt x="571499" y="460247"/>
                  </a:lnTo>
                  <a:lnTo>
                    <a:pt x="621791" y="0"/>
                  </a:lnTo>
                  <a:lnTo>
                    <a:pt x="228599" y="460247"/>
                  </a:lnTo>
                  <a:lnTo>
                    <a:pt x="0" y="460247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4" name="Google Shape;494;p41"/>
          <p:cNvSpPr txBox="1"/>
          <p:nvPr/>
        </p:nvSpPr>
        <p:spPr>
          <a:xfrm>
            <a:off x="2974338" y="6589265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0x3990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495" name="Google Shape;495;p41"/>
          <p:cNvGrpSpPr/>
          <p:nvPr/>
        </p:nvGrpSpPr>
        <p:grpSpPr>
          <a:xfrm>
            <a:off x="4952999" y="6016751"/>
            <a:ext cx="1371600" cy="993775"/>
            <a:chOff x="4952999" y="6016751"/>
            <a:chExt cx="1371600" cy="993775"/>
          </a:xfrm>
        </p:grpSpPr>
        <p:sp>
          <p:nvSpPr>
            <p:cNvPr id="496" name="Google Shape;496;p41"/>
            <p:cNvSpPr/>
            <p:nvPr/>
          </p:nvSpPr>
          <p:spPr>
            <a:xfrm>
              <a:off x="4952999" y="6016751"/>
              <a:ext cx="1371600" cy="993775"/>
            </a:xfrm>
            <a:custGeom>
              <a:rect b="b" l="l" r="r" t="t"/>
              <a:pathLst>
                <a:path extrusionOk="0" h="993775" w="1371600">
                  <a:moveTo>
                    <a:pt x="1371599" y="993647"/>
                  </a:moveTo>
                  <a:lnTo>
                    <a:pt x="1371599" y="460247"/>
                  </a:lnTo>
                  <a:lnTo>
                    <a:pt x="1142999" y="460247"/>
                  </a:lnTo>
                  <a:lnTo>
                    <a:pt x="879347" y="0"/>
                  </a:lnTo>
                  <a:lnTo>
                    <a:pt x="800099" y="460247"/>
                  </a:lnTo>
                  <a:lnTo>
                    <a:pt x="0" y="460247"/>
                  </a:lnTo>
                  <a:lnTo>
                    <a:pt x="0" y="993647"/>
                  </a:lnTo>
                  <a:lnTo>
                    <a:pt x="1371599" y="993647"/>
                  </a:lnTo>
                  <a:close/>
                </a:path>
              </a:pathLst>
            </a:custGeom>
            <a:solidFill>
              <a:srgbClr val="00329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952999" y="6016751"/>
              <a:ext cx="1371600" cy="993775"/>
            </a:xfrm>
            <a:custGeom>
              <a:rect b="b" l="l" r="r" t="t"/>
              <a:pathLst>
                <a:path extrusionOk="0" h="993775" w="1371600">
                  <a:moveTo>
                    <a:pt x="0" y="460247"/>
                  </a:moveTo>
                  <a:lnTo>
                    <a:pt x="0" y="548639"/>
                  </a:lnTo>
                  <a:lnTo>
                    <a:pt x="0" y="993647"/>
                  </a:lnTo>
                  <a:lnTo>
                    <a:pt x="1371599" y="993647"/>
                  </a:lnTo>
                  <a:lnTo>
                    <a:pt x="1371599" y="548639"/>
                  </a:lnTo>
                  <a:lnTo>
                    <a:pt x="1371599" y="460247"/>
                  </a:lnTo>
                  <a:lnTo>
                    <a:pt x="1142999" y="460247"/>
                  </a:lnTo>
                  <a:lnTo>
                    <a:pt x="879347" y="0"/>
                  </a:lnTo>
                  <a:lnTo>
                    <a:pt x="800099" y="460247"/>
                  </a:lnTo>
                  <a:lnTo>
                    <a:pt x="0" y="460247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8" name="Google Shape;498;p41"/>
          <p:cNvSpPr txBox="1"/>
          <p:nvPr/>
        </p:nvSpPr>
        <p:spPr>
          <a:xfrm>
            <a:off x="5184137" y="6589265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0x3994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499" name="Google Shape;499;p41"/>
          <p:cNvGrpSpPr/>
          <p:nvPr/>
        </p:nvGrpSpPr>
        <p:grpSpPr>
          <a:xfrm>
            <a:off x="2743200" y="3578351"/>
            <a:ext cx="1371600" cy="993775"/>
            <a:chOff x="2743200" y="3578351"/>
            <a:chExt cx="1371600" cy="993775"/>
          </a:xfrm>
        </p:grpSpPr>
        <p:sp>
          <p:nvSpPr>
            <p:cNvPr id="500" name="Google Shape;500;p41"/>
            <p:cNvSpPr/>
            <p:nvPr/>
          </p:nvSpPr>
          <p:spPr>
            <a:xfrm>
              <a:off x="2743200" y="3578351"/>
              <a:ext cx="1371600" cy="993775"/>
            </a:xfrm>
            <a:custGeom>
              <a:rect b="b" l="l" r="r" t="t"/>
              <a:pathLst>
                <a:path extrusionOk="0" h="993775" w="1371600">
                  <a:moveTo>
                    <a:pt x="1371599" y="993647"/>
                  </a:moveTo>
                  <a:lnTo>
                    <a:pt x="1371599" y="460247"/>
                  </a:lnTo>
                  <a:lnTo>
                    <a:pt x="571499" y="460247"/>
                  </a:lnTo>
                  <a:lnTo>
                    <a:pt x="621791" y="0"/>
                  </a:lnTo>
                  <a:lnTo>
                    <a:pt x="228599" y="460247"/>
                  </a:lnTo>
                  <a:lnTo>
                    <a:pt x="0" y="460247"/>
                  </a:lnTo>
                  <a:lnTo>
                    <a:pt x="0" y="993647"/>
                  </a:lnTo>
                  <a:lnTo>
                    <a:pt x="1371599" y="993647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2743200" y="3578351"/>
              <a:ext cx="1371600" cy="993775"/>
            </a:xfrm>
            <a:custGeom>
              <a:rect b="b" l="l" r="r" t="t"/>
              <a:pathLst>
                <a:path extrusionOk="0" h="993775" w="1371600">
                  <a:moveTo>
                    <a:pt x="0" y="460247"/>
                  </a:moveTo>
                  <a:lnTo>
                    <a:pt x="0" y="548639"/>
                  </a:lnTo>
                  <a:lnTo>
                    <a:pt x="0" y="993647"/>
                  </a:lnTo>
                  <a:lnTo>
                    <a:pt x="1371599" y="993647"/>
                  </a:lnTo>
                  <a:lnTo>
                    <a:pt x="1371599" y="548639"/>
                  </a:lnTo>
                  <a:lnTo>
                    <a:pt x="1371599" y="460247"/>
                  </a:lnTo>
                  <a:lnTo>
                    <a:pt x="571499" y="460247"/>
                  </a:lnTo>
                  <a:lnTo>
                    <a:pt x="621791" y="0"/>
                  </a:lnTo>
                  <a:lnTo>
                    <a:pt x="228599" y="460247"/>
                  </a:lnTo>
                  <a:lnTo>
                    <a:pt x="0" y="460247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" name="Google Shape;502;p41"/>
          <p:cNvGrpSpPr/>
          <p:nvPr/>
        </p:nvGrpSpPr>
        <p:grpSpPr>
          <a:xfrm>
            <a:off x="4419599" y="3578352"/>
            <a:ext cx="1371600" cy="993775"/>
            <a:chOff x="4419599" y="3578352"/>
            <a:chExt cx="1371600" cy="993775"/>
          </a:xfrm>
        </p:grpSpPr>
        <p:sp>
          <p:nvSpPr>
            <p:cNvPr id="503" name="Google Shape;503;p41"/>
            <p:cNvSpPr/>
            <p:nvPr/>
          </p:nvSpPr>
          <p:spPr>
            <a:xfrm>
              <a:off x="4419599" y="3578352"/>
              <a:ext cx="1371600" cy="993775"/>
            </a:xfrm>
            <a:custGeom>
              <a:rect b="b" l="l" r="r" t="t"/>
              <a:pathLst>
                <a:path extrusionOk="0" h="993775" w="1371600">
                  <a:moveTo>
                    <a:pt x="1371599" y="993647"/>
                  </a:moveTo>
                  <a:lnTo>
                    <a:pt x="1371599" y="460247"/>
                  </a:lnTo>
                  <a:lnTo>
                    <a:pt x="1142999" y="460247"/>
                  </a:lnTo>
                  <a:lnTo>
                    <a:pt x="879347" y="0"/>
                  </a:lnTo>
                  <a:lnTo>
                    <a:pt x="800099" y="460247"/>
                  </a:lnTo>
                  <a:lnTo>
                    <a:pt x="0" y="460247"/>
                  </a:lnTo>
                  <a:lnTo>
                    <a:pt x="0" y="993647"/>
                  </a:lnTo>
                  <a:lnTo>
                    <a:pt x="1371599" y="993647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419599" y="3578352"/>
              <a:ext cx="1371600" cy="993775"/>
            </a:xfrm>
            <a:custGeom>
              <a:rect b="b" l="l" r="r" t="t"/>
              <a:pathLst>
                <a:path extrusionOk="0" h="993775" w="1371600">
                  <a:moveTo>
                    <a:pt x="0" y="460247"/>
                  </a:moveTo>
                  <a:lnTo>
                    <a:pt x="0" y="548639"/>
                  </a:lnTo>
                  <a:lnTo>
                    <a:pt x="0" y="993647"/>
                  </a:lnTo>
                  <a:lnTo>
                    <a:pt x="1371599" y="993647"/>
                  </a:lnTo>
                  <a:lnTo>
                    <a:pt x="1371599" y="548639"/>
                  </a:lnTo>
                  <a:lnTo>
                    <a:pt x="1371599" y="460247"/>
                  </a:lnTo>
                  <a:lnTo>
                    <a:pt x="1142999" y="460247"/>
                  </a:lnTo>
                  <a:lnTo>
                    <a:pt x="879347" y="0"/>
                  </a:lnTo>
                  <a:lnTo>
                    <a:pt x="800099" y="460247"/>
                  </a:lnTo>
                  <a:lnTo>
                    <a:pt x="0" y="460247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p41"/>
          <p:cNvSpPr txBox="1"/>
          <p:nvPr/>
        </p:nvSpPr>
        <p:spPr>
          <a:xfrm>
            <a:off x="4650738" y="4150866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0x2003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06" name="Google Shape;506;p41"/>
          <p:cNvGrpSpPr/>
          <p:nvPr/>
        </p:nvGrpSpPr>
        <p:grpSpPr>
          <a:xfrm>
            <a:off x="685800" y="2552700"/>
            <a:ext cx="2900680" cy="829308"/>
            <a:chOff x="685800" y="2552700"/>
            <a:chExt cx="2900680" cy="829308"/>
          </a:xfrm>
        </p:grpSpPr>
        <p:sp>
          <p:nvSpPr>
            <p:cNvPr id="507" name="Google Shape;507;p41"/>
            <p:cNvSpPr/>
            <p:nvPr/>
          </p:nvSpPr>
          <p:spPr>
            <a:xfrm>
              <a:off x="1333500" y="2552700"/>
              <a:ext cx="2252980" cy="457200"/>
            </a:xfrm>
            <a:custGeom>
              <a:rect b="b" l="l" r="r" t="t"/>
              <a:pathLst>
                <a:path extrusionOk="0" h="457200" w="2252979">
                  <a:moveTo>
                    <a:pt x="2111378" y="224292"/>
                  </a:moveTo>
                  <a:lnTo>
                    <a:pt x="2101596" y="193548"/>
                  </a:lnTo>
                  <a:lnTo>
                    <a:pt x="2092452" y="163068"/>
                  </a:lnTo>
                  <a:lnTo>
                    <a:pt x="2086356" y="147828"/>
                  </a:lnTo>
                  <a:lnTo>
                    <a:pt x="2066544" y="106680"/>
                  </a:lnTo>
                  <a:lnTo>
                    <a:pt x="2042160" y="70104"/>
                  </a:lnTo>
                  <a:lnTo>
                    <a:pt x="2034540" y="59436"/>
                  </a:lnTo>
                  <a:lnTo>
                    <a:pt x="2005584" y="30480"/>
                  </a:lnTo>
                  <a:lnTo>
                    <a:pt x="1972056" y="10668"/>
                  </a:lnTo>
                  <a:lnTo>
                    <a:pt x="1935480" y="0"/>
                  </a:lnTo>
                  <a:lnTo>
                    <a:pt x="207264" y="0"/>
                  </a:lnTo>
                  <a:lnTo>
                    <a:pt x="156972" y="12192"/>
                  </a:lnTo>
                  <a:lnTo>
                    <a:pt x="106680" y="50292"/>
                  </a:lnTo>
                  <a:lnTo>
                    <a:pt x="89916" y="71628"/>
                  </a:lnTo>
                  <a:lnTo>
                    <a:pt x="80772" y="82296"/>
                  </a:lnTo>
                  <a:lnTo>
                    <a:pt x="73152" y="94488"/>
                  </a:lnTo>
                  <a:lnTo>
                    <a:pt x="67056" y="108204"/>
                  </a:lnTo>
                  <a:lnTo>
                    <a:pt x="59436" y="120396"/>
                  </a:lnTo>
                  <a:lnTo>
                    <a:pt x="41148" y="164592"/>
                  </a:lnTo>
                  <a:lnTo>
                    <a:pt x="21336" y="228600"/>
                  </a:lnTo>
                  <a:lnTo>
                    <a:pt x="7620" y="301752"/>
                  </a:lnTo>
                  <a:lnTo>
                    <a:pt x="3048" y="339852"/>
                  </a:lnTo>
                  <a:lnTo>
                    <a:pt x="0" y="417576"/>
                  </a:lnTo>
                  <a:lnTo>
                    <a:pt x="2928" y="432768"/>
                  </a:lnTo>
                  <a:lnTo>
                    <a:pt x="10858" y="445389"/>
                  </a:lnTo>
                  <a:lnTo>
                    <a:pt x="22502" y="454009"/>
                  </a:lnTo>
                  <a:lnTo>
                    <a:pt x="36576" y="457200"/>
                  </a:lnTo>
                  <a:lnTo>
                    <a:pt x="51768" y="454271"/>
                  </a:lnTo>
                  <a:lnTo>
                    <a:pt x="64389" y="446341"/>
                  </a:lnTo>
                  <a:lnTo>
                    <a:pt x="73009" y="434697"/>
                  </a:lnTo>
                  <a:lnTo>
                    <a:pt x="76200" y="420624"/>
                  </a:lnTo>
                  <a:lnTo>
                    <a:pt x="79248" y="344424"/>
                  </a:lnTo>
                  <a:lnTo>
                    <a:pt x="88392" y="277368"/>
                  </a:lnTo>
                  <a:lnTo>
                    <a:pt x="103632" y="216408"/>
                  </a:lnTo>
                  <a:lnTo>
                    <a:pt x="117348" y="176784"/>
                  </a:lnTo>
                  <a:lnTo>
                    <a:pt x="123444" y="164592"/>
                  </a:lnTo>
                  <a:lnTo>
                    <a:pt x="128016" y="153924"/>
                  </a:lnTo>
                  <a:lnTo>
                    <a:pt x="134112" y="141732"/>
                  </a:lnTo>
                  <a:lnTo>
                    <a:pt x="146304" y="123444"/>
                  </a:lnTo>
                  <a:lnTo>
                    <a:pt x="164592" y="100584"/>
                  </a:lnTo>
                  <a:lnTo>
                    <a:pt x="169164" y="94488"/>
                  </a:lnTo>
                  <a:lnTo>
                    <a:pt x="181356" y="85344"/>
                  </a:lnTo>
                  <a:lnTo>
                    <a:pt x="187452" y="82296"/>
                  </a:lnTo>
                  <a:lnTo>
                    <a:pt x="192024" y="79248"/>
                  </a:lnTo>
                  <a:lnTo>
                    <a:pt x="196596" y="77724"/>
                  </a:lnTo>
                  <a:lnTo>
                    <a:pt x="202692" y="76200"/>
                  </a:lnTo>
                  <a:lnTo>
                    <a:pt x="1930908" y="76200"/>
                  </a:lnTo>
                  <a:lnTo>
                    <a:pt x="1944624" y="80772"/>
                  </a:lnTo>
                  <a:lnTo>
                    <a:pt x="1948598" y="83421"/>
                  </a:lnTo>
                  <a:lnTo>
                    <a:pt x="1956054" y="83629"/>
                  </a:lnTo>
                  <a:lnTo>
                    <a:pt x="1969436" y="89463"/>
                  </a:lnTo>
                  <a:lnTo>
                    <a:pt x="1979676" y="100584"/>
                  </a:lnTo>
                  <a:lnTo>
                    <a:pt x="2088896" y="267289"/>
                  </a:lnTo>
                  <a:lnTo>
                    <a:pt x="2111378" y="224292"/>
                  </a:lnTo>
                  <a:close/>
                </a:path>
                <a:path extrusionOk="0" h="457200" w="2252979">
                  <a:moveTo>
                    <a:pt x="2130552" y="351800"/>
                  </a:moveTo>
                  <a:lnTo>
                    <a:pt x="2130552" y="339852"/>
                  </a:lnTo>
                  <a:lnTo>
                    <a:pt x="2128480" y="355068"/>
                  </a:lnTo>
                  <a:lnTo>
                    <a:pt x="2120836" y="367855"/>
                  </a:lnTo>
                  <a:lnTo>
                    <a:pt x="2108906" y="376928"/>
                  </a:lnTo>
                  <a:lnTo>
                    <a:pt x="2093976" y="381000"/>
                  </a:lnTo>
                  <a:lnTo>
                    <a:pt x="2079640" y="379166"/>
                  </a:lnTo>
                  <a:lnTo>
                    <a:pt x="2067306" y="372046"/>
                  </a:lnTo>
                  <a:lnTo>
                    <a:pt x="2058400" y="360640"/>
                  </a:lnTo>
                  <a:lnTo>
                    <a:pt x="2054352" y="345948"/>
                  </a:lnTo>
                  <a:lnTo>
                    <a:pt x="2045208" y="278892"/>
                  </a:lnTo>
                  <a:lnTo>
                    <a:pt x="2037588" y="246888"/>
                  </a:lnTo>
                  <a:lnTo>
                    <a:pt x="2029968" y="217932"/>
                  </a:lnTo>
                  <a:lnTo>
                    <a:pt x="2020824" y="190500"/>
                  </a:lnTo>
                  <a:lnTo>
                    <a:pt x="2016252" y="178308"/>
                  </a:lnTo>
                  <a:lnTo>
                    <a:pt x="2010156" y="166116"/>
                  </a:lnTo>
                  <a:lnTo>
                    <a:pt x="2005584" y="153924"/>
                  </a:lnTo>
                  <a:lnTo>
                    <a:pt x="1999488" y="144780"/>
                  </a:lnTo>
                  <a:lnTo>
                    <a:pt x="1994916" y="134112"/>
                  </a:lnTo>
                  <a:lnTo>
                    <a:pt x="1988820" y="124968"/>
                  </a:lnTo>
                  <a:lnTo>
                    <a:pt x="1970532" y="102108"/>
                  </a:lnTo>
                  <a:lnTo>
                    <a:pt x="1965960" y="96012"/>
                  </a:lnTo>
                  <a:lnTo>
                    <a:pt x="1959864" y="91440"/>
                  </a:lnTo>
                  <a:lnTo>
                    <a:pt x="1955292" y="86868"/>
                  </a:lnTo>
                  <a:lnTo>
                    <a:pt x="1949196" y="83820"/>
                  </a:lnTo>
                  <a:lnTo>
                    <a:pt x="1948598" y="83421"/>
                  </a:lnTo>
                  <a:lnTo>
                    <a:pt x="1910905" y="112776"/>
                  </a:lnTo>
                  <a:lnTo>
                    <a:pt x="1910500" y="127396"/>
                  </a:lnTo>
                  <a:lnTo>
                    <a:pt x="1915668" y="141732"/>
                  </a:lnTo>
                  <a:lnTo>
                    <a:pt x="2095500" y="419100"/>
                  </a:lnTo>
                  <a:lnTo>
                    <a:pt x="2130552" y="351800"/>
                  </a:lnTo>
                  <a:close/>
                </a:path>
                <a:path extrusionOk="0" h="457200" w="2252979">
                  <a:moveTo>
                    <a:pt x="2088896" y="267289"/>
                  </a:moveTo>
                  <a:lnTo>
                    <a:pt x="1979676" y="100584"/>
                  </a:lnTo>
                  <a:lnTo>
                    <a:pt x="1969436" y="89463"/>
                  </a:lnTo>
                  <a:lnTo>
                    <a:pt x="1956054" y="83629"/>
                  </a:lnTo>
                  <a:lnTo>
                    <a:pt x="1948598" y="83421"/>
                  </a:lnTo>
                  <a:lnTo>
                    <a:pt x="1949196" y="83820"/>
                  </a:lnTo>
                  <a:lnTo>
                    <a:pt x="1955292" y="86868"/>
                  </a:lnTo>
                  <a:lnTo>
                    <a:pt x="1959864" y="91440"/>
                  </a:lnTo>
                  <a:lnTo>
                    <a:pt x="1965960" y="96012"/>
                  </a:lnTo>
                  <a:lnTo>
                    <a:pt x="1970532" y="102108"/>
                  </a:lnTo>
                  <a:lnTo>
                    <a:pt x="1988820" y="124968"/>
                  </a:lnTo>
                  <a:lnTo>
                    <a:pt x="1994916" y="134112"/>
                  </a:lnTo>
                  <a:lnTo>
                    <a:pt x="1999488" y="144780"/>
                  </a:lnTo>
                  <a:lnTo>
                    <a:pt x="2005584" y="153924"/>
                  </a:lnTo>
                  <a:lnTo>
                    <a:pt x="2010156" y="166116"/>
                  </a:lnTo>
                  <a:lnTo>
                    <a:pt x="2016252" y="178308"/>
                  </a:lnTo>
                  <a:lnTo>
                    <a:pt x="2020824" y="190500"/>
                  </a:lnTo>
                  <a:lnTo>
                    <a:pt x="2029968" y="217932"/>
                  </a:lnTo>
                  <a:lnTo>
                    <a:pt x="2037588" y="246888"/>
                  </a:lnTo>
                  <a:lnTo>
                    <a:pt x="2045208" y="278892"/>
                  </a:lnTo>
                  <a:lnTo>
                    <a:pt x="2054352" y="345948"/>
                  </a:lnTo>
                  <a:lnTo>
                    <a:pt x="2058400" y="360640"/>
                  </a:lnTo>
                  <a:lnTo>
                    <a:pt x="2058924" y="361311"/>
                  </a:lnTo>
                  <a:lnTo>
                    <a:pt x="2058924" y="324612"/>
                  </a:lnTo>
                  <a:lnTo>
                    <a:pt x="2088896" y="267289"/>
                  </a:lnTo>
                  <a:close/>
                </a:path>
                <a:path extrusionOk="0" h="457200" w="2252979">
                  <a:moveTo>
                    <a:pt x="2124456" y="321564"/>
                  </a:moveTo>
                  <a:lnTo>
                    <a:pt x="2088896" y="267289"/>
                  </a:lnTo>
                  <a:lnTo>
                    <a:pt x="2058924" y="324612"/>
                  </a:lnTo>
                  <a:lnTo>
                    <a:pt x="2124456" y="321564"/>
                  </a:lnTo>
                  <a:close/>
                </a:path>
                <a:path extrusionOk="0" h="457200" w="2252979">
                  <a:moveTo>
                    <a:pt x="2124456" y="361800"/>
                  </a:moveTo>
                  <a:lnTo>
                    <a:pt x="2124456" y="321564"/>
                  </a:lnTo>
                  <a:lnTo>
                    <a:pt x="2058924" y="324612"/>
                  </a:lnTo>
                  <a:lnTo>
                    <a:pt x="2058924" y="361311"/>
                  </a:lnTo>
                  <a:lnTo>
                    <a:pt x="2067306" y="372046"/>
                  </a:lnTo>
                  <a:lnTo>
                    <a:pt x="2079640" y="379166"/>
                  </a:lnTo>
                  <a:lnTo>
                    <a:pt x="2093976" y="381000"/>
                  </a:lnTo>
                  <a:lnTo>
                    <a:pt x="2108906" y="376928"/>
                  </a:lnTo>
                  <a:lnTo>
                    <a:pt x="2120836" y="367855"/>
                  </a:lnTo>
                  <a:lnTo>
                    <a:pt x="2124456" y="361800"/>
                  </a:lnTo>
                  <a:close/>
                </a:path>
                <a:path extrusionOk="0" h="457200" w="2252979">
                  <a:moveTo>
                    <a:pt x="2130552" y="339852"/>
                  </a:moveTo>
                  <a:lnTo>
                    <a:pt x="2129028" y="338328"/>
                  </a:lnTo>
                  <a:lnTo>
                    <a:pt x="2125980" y="300228"/>
                  </a:lnTo>
                  <a:lnTo>
                    <a:pt x="2119884" y="262128"/>
                  </a:lnTo>
                  <a:lnTo>
                    <a:pt x="2112264" y="227076"/>
                  </a:lnTo>
                  <a:lnTo>
                    <a:pt x="2111378" y="224292"/>
                  </a:lnTo>
                  <a:lnTo>
                    <a:pt x="2088896" y="267289"/>
                  </a:lnTo>
                  <a:lnTo>
                    <a:pt x="2124456" y="321564"/>
                  </a:lnTo>
                  <a:lnTo>
                    <a:pt x="2124456" y="361800"/>
                  </a:lnTo>
                  <a:lnTo>
                    <a:pt x="2128480" y="355068"/>
                  </a:lnTo>
                  <a:lnTo>
                    <a:pt x="2130552" y="339852"/>
                  </a:lnTo>
                  <a:close/>
                </a:path>
                <a:path extrusionOk="0" h="457200" w="2252979">
                  <a:moveTo>
                    <a:pt x="2252591" y="111966"/>
                  </a:moveTo>
                  <a:lnTo>
                    <a:pt x="2251138" y="97155"/>
                  </a:lnTo>
                  <a:lnTo>
                    <a:pt x="2244256" y="84058"/>
                  </a:lnTo>
                  <a:lnTo>
                    <a:pt x="2232660" y="74676"/>
                  </a:lnTo>
                  <a:lnTo>
                    <a:pt x="2218348" y="70651"/>
                  </a:lnTo>
                  <a:lnTo>
                    <a:pt x="2203894" y="72199"/>
                  </a:lnTo>
                  <a:lnTo>
                    <a:pt x="2190869" y="79176"/>
                  </a:lnTo>
                  <a:lnTo>
                    <a:pt x="2180844" y="91440"/>
                  </a:lnTo>
                  <a:lnTo>
                    <a:pt x="2111378" y="224292"/>
                  </a:lnTo>
                  <a:lnTo>
                    <a:pt x="2112264" y="227076"/>
                  </a:lnTo>
                  <a:lnTo>
                    <a:pt x="2119884" y="262128"/>
                  </a:lnTo>
                  <a:lnTo>
                    <a:pt x="2125980" y="300228"/>
                  </a:lnTo>
                  <a:lnTo>
                    <a:pt x="2129028" y="338328"/>
                  </a:lnTo>
                  <a:lnTo>
                    <a:pt x="2130552" y="339852"/>
                  </a:lnTo>
                  <a:lnTo>
                    <a:pt x="2130552" y="351800"/>
                  </a:lnTo>
                  <a:lnTo>
                    <a:pt x="2247900" y="126492"/>
                  </a:lnTo>
                  <a:lnTo>
                    <a:pt x="2252591" y="11196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685800" y="2971799"/>
              <a:ext cx="1600200" cy="410209"/>
            </a:xfrm>
            <a:custGeom>
              <a:rect b="b" l="l" r="r" t="t"/>
              <a:pathLst>
                <a:path extrusionOk="0" h="410210" w="1600200">
                  <a:moveTo>
                    <a:pt x="1600199" y="409955"/>
                  </a:moveTo>
                  <a:lnTo>
                    <a:pt x="1600199" y="0"/>
                  </a:lnTo>
                  <a:lnTo>
                    <a:pt x="0" y="0"/>
                  </a:lnTo>
                  <a:lnTo>
                    <a:pt x="0" y="409955"/>
                  </a:lnTo>
                  <a:lnTo>
                    <a:pt x="1600199" y="409955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09" name="Google Shape;509;p41"/>
          <p:cNvGraphicFramePr/>
          <p:nvPr/>
        </p:nvGraphicFramePr>
        <p:xfrm>
          <a:off x="3041650" y="3041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1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\0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10" name="Google Shape;510;p41"/>
          <p:cNvSpPr txBox="1"/>
          <p:nvPr/>
        </p:nvSpPr>
        <p:spPr>
          <a:xfrm>
            <a:off x="2974338" y="4150866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0x2000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>
            <a:off x="685800" y="2971800"/>
            <a:ext cx="1600200" cy="410209"/>
          </a:xfrm>
          <a:prstGeom prst="rect">
            <a:avLst/>
          </a:pr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319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0x2000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2" name="Google Shape;512;p41"/>
          <p:cNvSpPr txBox="1"/>
          <p:nvPr/>
        </p:nvSpPr>
        <p:spPr>
          <a:xfrm>
            <a:off x="938275" y="3425442"/>
            <a:ext cx="9404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name1</a:t>
            </a:r>
            <a:endParaRPr sz="2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685800" y="5410200"/>
            <a:ext cx="1600200" cy="410209"/>
          </a:xfrm>
          <a:custGeom>
            <a:rect b="b" l="l" r="r" t="t"/>
            <a:pathLst>
              <a:path extrusionOk="0" h="410210" w="1600200">
                <a:moveTo>
                  <a:pt x="1600199" y="409955"/>
                </a:moveTo>
                <a:lnTo>
                  <a:pt x="1600199" y="0"/>
                </a:lnTo>
                <a:lnTo>
                  <a:pt x="0" y="0"/>
                </a:lnTo>
                <a:lnTo>
                  <a:pt x="0" y="409955"/>
                </a:lnTo>
                <a:lnTo>
                  <a:pt x="1600199" y="409955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1"/>
          <p:cNvSpPr txBox="1"/>
          <p:nvPr/>
        </p:nvSpPr>
        <p:spPr>
          <a:xfrm>
            <a:off x="685800" y="5410200"/>
            <a:ext cx="1600200" cy="410209"/>
          </a:xfrm>
          <a:prstGeom prst="rect">
            <a:avLst/>
          </a:pr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319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0x2000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5" name="Google Shape;515;p41"/>
          <p:cNvSpPr txBox="1"/>
          <p:nvPr/>
        </p:nvSpPr>
        <p:spPr>
          <a:xfrm>
            <a:off x="938275" y="5863841"/>
            <a:ext cx="9404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name2</a:t>
            </a:r>
            <a:endParaRPr sz="2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41"/>
          <p:cNvSpPr/>
          <p:nvPr/>
        </p:nvSpPr>
        <p:spPr>
          <a:xfrm>
            <a:off x="1447800" y="3125604"/>
            <a:ext cx="1600200" cy="2322830"/>
          </a:xfrm>
          <a:custGeom>
            <a:rect b="b" l="l" r="r" t="t"/>
            <a:pathLst>
              <a:path extrusionOk="0" h="2322829" w="1600200">
                <a:moveTo>
                  <a:pt x="1447419" y="164330"/>
                </a:moveTo>
                <a:lnTo>
                  <a:pt x="1403751" y="141211"/>
                </a:lnTo>
                <a:lnTo>
                  <a:pt x="1370076" y="147947"/>
                </a:lnTo>
                <a:lnTo>
                  <a:pt x="1295400" y="169283"/>
                </a:lnTo>
                <a:lnTo>
                  <a:pt x="1222248" y="196715"/>
                </a:lnTo>
                <a:lnTo>
                  <a:pt x="1149096" y="228719"/>
                </a:lnTo>
                <a:lnTo>
                  <a:pt x="1075944" y="266819"/>
                </a:lnTo>
                <a:lnTo>
                  <a:pt x="1005840" y="307967"/>
                </a:lnTo>
                <a:lnTo>
                  <a:pt x="935736" y="355211"/>
                </a:lnTo>
                <a:lnTo>
                  <a:pt x="867156" y="407027"/>
                </a:lnTo>
                <a:lnTo>
                  <a:pt x="800100" y="463415"/>
                </a:lnTo>
                <a:lnTo>
                  <a:pt x="736092" y="522851"/>
                </a:lnTo>
                <a:lnTo>
                  <a:pt x="672084" y="586859"/>
                </a:lnTo>
                <a:lnTo>
                  <a:pt x="611124" y="653915"/>
                </a:lnTo>
                <a:lnTo>
                  <a:pt x="551688" y="725543"/>
                </a:lnTo>
                <a:lnTo>
                  <a:pt x="495300" y="800219"/>
                </a:lnTo>
                <a:lnTo>
                  <a:pt x="440436" y="877943"/>
                </a:lnTo>
                <a:lnTo>
                  <a:pt x="388620" y="958715"/>
                </a:lnTo>
                <a:lnTo>
                  <a:pt x="338328" y="1041011"/>
                </a:lnTo>
                <a:lnTo>
                  <a:pt x="292608" y="1127879"/>
                </a:lnTo>
                <a:lnTo>
                  <a:pt x="248412" y="1214747"/>
                </a:lnTo>
                <a:lnTo>
                  <a:pt x="207264" y="1306187"/>
                </a:lnTo>
                <a:lnTo>
                  <a:pt x="170688" y="1397627"/>
                </a:lnTo>
                <a:lnTo>
                  <a:pt x="135636" y="1492115"/>
                </a:lnTo>
                <a:lnTo>
                  <a:pt x="105156" y="1588127"/>
                </a:lnTo>
                <a:lnTo>
                  <a:pt x="77724" y="1684139"/>
                </a:lnTo>
                <a:lnTo>
                  <a:pt x="54864" y="1783199"/>
                </a:lnTo>
                <a:lnTo>
                  <a:pt x="35052" y="1882259"/>
                </a:lnTo>
                <a:lnTo>
                  <a:pt x="19812" y="1982843"/>
                </a:lnTo>
                <a:lnTo>
                  <a:pt x="9144" y="2083427"/>
                </a:lnTo>
                <a:lnTo>
                  <a:pt x="1524" y="2184011"/>
                </a:lnTo>
                <a:lnTo>
                  <a:pt x="0" y="2283071"/>
                </a:lnTo>
                <a:lnTo>
                  <a:pt x="2928" y="2298263"/>
                </a:lnTo>
                <a:lnTo>
                  <a:pt x="10858" y="2310884"/>
                </a:lnTo>
                <a:lnTo>
                  <a:pt x="22502" y="2319504"/>
                </a:lnTo>
                <a:lnTo>
                  <a:pt x="36576" y="2322695"/>
                </a:lnTo>
                <a:lnTo>
                  <a:pt x="51768" y="2319766"/>
                </a:lnTo>
                <a:lnTo>
                  <a:pt x="64389" y="2311836"/>
                </a:lnTo>
                <a:lnTo>
                  <a:pt x="73009" y="2300192"/>
                </a:lnTo>
                <a:lnTo>
                  <a:pt x="76200" y="2286119"/>
                </a:lnTo>
                <a:lnTo>
                  <a:pt x="77724" y="2185535"/>
                </a:lnTo>
                <a:lnTo>
                  <a:pt x="85344" y="2087999"/>
                </a:lnTo>
                <a:lnTo>
                  <a:pt x="96012" y="1990463"/>
                </a:lnTo>
                <a:lnTo>
                  <a:pt x="111252" y="1892927"/>
                </a:lnTo>
                <a:lnTo>
                  <a:pt x="129540" y="1796915"/>
                </a:lnTo>
                <a:lnTo>
                  <a:pt x="152400" y="1702427"/>
                </a:lnTo>
                <a:lnTo>
                  <a:pt x="178308" y="1607939"/>
                </a:lnTo>
                <a:lnTo>
                  <a:pt x="208788" y="1514975"/>
                </a:lnTo>
                <a:lnTo>
                  <a:pt x="242316" y="1423535"/>
                </a:lnTo>
                <a:lnTo>
                  <a:pt x="278892" y="1333619"/>
                </a:lnTo>
                <a:lnTo>
                  <a:pt x="318516" y="1246751"/>
                </a:lnTo>
                <a:lnTo>
                  <a:pt x="361188" y="1161407"/>
                </a:lnTo>
                <a:lnTo>
                  <a:pt x="405384" y="1077587"/>
                </a:lnTo>
                <a:lnTo>
                  <a:pt x="454152" y="996815"/>
                </a:lnTo>
                <a:lnTo>
                  <a:pt x="504444" y="919091"/>
                </a:lnTo>
                <a:lnTo>
                  <a:pt x="557784" y="844415"/>
                </a:lnTo>
                <a:lnTo>
                  <a:pt x="612648" y="772787"/>
                </a:lnTo>
                <a:lnTo>
                  <a:pt x="669036" y="702683"/>
                </a:lnTo>
                <a:lnTo>
                  <a:pt x="728472" y="638675"/>
                </a:lnTo>
                <a:lnTo>
                  <a:pt x="789432" y="576191"/>
                </a:lnTo>
                <a:lnTo>
                  <a:pt x="851916" y="519803"/>
                </a:lnTo>
                <a:lnTo>
                  <a:pt x="915924" y="466463"/>
                </a:lnTo>
                <a:lnTo>
                  <a:pt x="981456" y="416171"/>
                </a:lnTo>
                <a:lnTo>
                  <a:pt x="1048512" y="371975"/>
                </a:lnTo>
                <a:lnTo>
                  <a:pt x="1115568" y="332351"/>
                </a:lnTo>
                <a:lnTo>
                  <a:pt x="1184148" y="295775"/>
                </a:lnTo>
                <a:lnTo>
                  <a:pt x="1252728" y="265295"/>
                </a:lnTo>
                <a:lnTo>
                  <a:pt x="1321308" y="240911"/>
                </a:lnTo>
                <a:lnTo>
                  <a:pt x="1337529" y="236326"/>
                </a:lnTo>
                <a:lnTo>
                  <a:pt x="1447419" y="164330"/>
                </a:lnTo>
                <a:close/>
              </a:path>
              <a:path extrusionOk="0" h="2322829" w="1600200">
                <a:moveTo>
                  <a:pt x="1600200" y="157091"/>
                </a:moveTo>
                <a:lnTo>
                  <a:pt x="1307592" y="4691"/>
                </a:lnTo>
                <a:lnTo>
                  <a:pt x="1293280" y="0"/>
                </a:lnTo>
                <a:lnTo>
                  <a:pt x="1278826" y="1452"/>
                </a:lnTo>
                <a:lnTo>
                  <a:pt x="1265801" y="8334"/>
                </a:lnTo>
                <a:lnTo>
                  <a:pt x="1255776" y="19931"/>
                </a:lnTo>
                <a:lnTo>
                  <a:pt x="1251751" y="34242"/>
                </a:lnTo>
                <a:lnTo>
                  <a:pt x="1253299" y="48696"/>
                </a:lnTo>
                <a:lnTo>
                  <a:pt x="1260276" y="61722"/>
                </a:lnTo>
                <a:lnTo>
                  <a:pt x="1272540" y="71747"/>
                </a:lnTo>
                <a:lnTo>
                  <a:pt x="1403751" y="141211"/>
                </a:lnTo>
                <a:lnTo>
                  <a:pt x="1446276" y="132707"/>
                </a:lnTo>
                <a:lnTo>
                  <a:pt x="1519428" y="123563"/>
                </a:lnTo>
                <a:lnTo>
                  <a:pt x="1534668" y="124491"/>
                </a:lnTo>
                <a:lnTo>
                  <a:pt x="1547622" y="130992"/>
                </a:lnTo>
                <a:lnTo>
                  <a:pt x="1557147" y="141779"/>
                </a:lnTo>
                <a:lnTo>
                  <a:pt x="1562100" y="155567"/>
                </a:lnTo>
                <a:lnTo>
                  <a:pt x="1562100" y="181793"/>
                </a:lnTo>
                <a:lnTo>
                  <a:pt x="1600200" y="157091"/>
                </a:lnTo>
                <a:close/>
              </a:path>
              <a:path extrusionOk="0" h="2322829" w="1600200">
                <a:moveTo>
                  <a:pt x="1562100" y="181793"/>
                </a:moveTo>
                <a:lnTo>
                  <a:pt x="1562100" y="155567"/>
                </a:lnTo>
                <a:lnTo>
                  <a:pt x="1561147" y="170807"/>
                </a:lnTo>
                <a:lnTo>
                  <a:pt x="1554480" y="183761"/>
                </a:lnTo>
                <a:lnTo>
                  <a:pt x="1543240" y="193286"/>
                </a:lnTo>
                <a:lnTo>
                  <a:pt x="1528572" y="198239"/>
                </a:lnTo>
                <a:lnTo>
                  <a:pt x="1461516" y="207383"/>
                </a:lnTo>
                <a:lnTo>
                  <a:pt x="1391412" y="221099"/>
                </a:lnTo>
                <a:lnTo>
                  <a:pt x="1337529" y="236326"/>
                </a:lnTo>
                <a:lnTo>
                  <a:pt x="1281684" y="272915"/>
                </a:lnTo>
                <a:lnTo>
                  <a:pt x="1264324" y="310419"/>
                </a:lnTo>
                <a:lnTo>
                  <a:pt x="1269492" y="324731"/>
                </a:lnTo>
                <a:lnTo>
                  <a:pt x="1280398" y="335851"/>
                </a:lnTo>
                <a:lnTo>
                  <a:pt x="1293876" y="341685"/>
                </a:lnTo>
                <a:lnTo>
                  <a:pt x="1308496" y="342090"/>
                </a:lnTo>
                <a:lnTo>
                  <a:pt x="1322832" y="336923"/>
                </a:lnTo>
                <a:lnTo>
                  <a:pt x="1562100" y="181793"/>
                </a:lnTo>
                <a:close/>
              </a:path>
              <a:path extrusionOk="0" h="2322829" w="1600200">
                <a:moveTo>
                  <a:pt x="1505712" y="201356"/>
                </a:moveTo>
                <a:lnTo>
                  <a:pt x="1505712" y="195191"/>
                </a:lnTo>
                <a:lnTo>
                  <a:pt x="1447419" y="164330"/>
                </a:lnTo>
                <a:lnTo>
                  <a:pt x="1337529" y="236326"/>
                </a:lnTo>
                <a:lnTo>
                  <a:pt x="1391412" y="221099"/>
                </a:lnTo>
                <a:lnTo>
                  <a:pt x="1461516" y="207383"/>
                </a:lnTo>
                <a:lnTo>
                  <a:pt x="1505712" y="201356"/>
                </a:lnTo>
                <a:close/>
              </a:path>
              <a:path extrusionOk="0" h="2322829" w="1600200">
                <a:moveTo>
                  <a:pt x="1562100" y="155567"/>
                </a:moveTo>
                <a:lnTo>
                  <a:pt x="1557147" y="141779"/>
                </a:lnTo>
                <a:lnTo>
                  <a:pt x="1547622" y="130992"/>
                </a:lnTo>
                <a:lnTo>
                  <a:pt x="1534668" y="124491"/>
                </a:lnTo>
                <a:lnTo>
                  <a:pt x="1519428" y="123563"/>
                </a:lnTo>
                <a:lnTo>
                  <a:pt x="1446276" y="132707"/>
                </a:lnTo>
                <a:lnTo>
                  <a:pt x="1403751" y="141211"/>
                </a:lnTo>
                <a:lnTo>
                  <a:pt x="1447419" y="164330"/>
                </a:lnTo>
                <a:lnTo>
                  <a:pt x="1502664" y="128135"/>
                </a:lnTo>
                <a:lnTo>
                  <a:pt x="1505712" y="195191"/>
                </a:lnTo>
                <a:lnTo>
                  <a:pt x="1505712" y="201356"/>
                </a:lnTo>
                <a:lnTo>
                  <a:pt x="1528572" y="198239"/>
                </a:lnTo>
                <a:lnTo>
                  <a:pt x="1543240" y="193286"/>
                </a:lnTo>
                <a:lnTo>
                  <a:pt x="1554480" y="183761"/>
                </a:lnTo>
                <a:lnTo>
                  <a:pt x="1561147" y="170807"/>
                </a:lnTo>
                <a:lnTo>
                  <a:pt x="1562100" y="155567"/>
                </a:lnTo>
                <a:close/>
              </a:path>
              <a:path extrusionOk="0" h="2322829" w="1600200">
                <a:moveTo>
                  <a:pt x="1505712" y="195191"/>
                </a:moveTo>
                <a:lnTo>
                  <a:pt x="1502664" y="128135"/>
                </a:lnTo>
                <a:lnTo>
                  <a:pt x="1447419" y="164330"/>
                </a:lnTo>
                <a:lnTo>
                  <a:pt x="1505712" y="19519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1"/>
          <p:cNvSpPr txBox="1"/>
          <p:nvPr/>
        </p:nvSpPr>
        <p:spPr>
          <a:xfrm>
            <a:off x="4038600" y="2057400"/>
            <a:ext cx="2743200" cy="457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name2 = name1;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41"/>
          <p:cNvSpPr/>
          <p:nvPr/>
        </p:nvSpPr>
        <p:spPr>
          <a:xfrm>
            <a:off x="879345" y="206130"/>
            <a:ext cx="908310" cy="8549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1"/>
          <p:cNvSpPr txBox="1"/>
          <p:nvPr>
            <p:ph type="title"/>
          </p:nvPr>
        </p:nvSpPr>
        <p:spPr>
          <a:xfrm>
            <a:off x="2247900" y="261193"/>
            <a:ext cx="6095999" cy="622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Gán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dạng con </a:t>
            </a:r>
            <a:r>
              <a:rPr lang="en-US"/>
              <a:t>trỏ (tiếp)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42"/>
          <p:cNvGrpSpPr/>
          <p:nvPr/>
        </p:nvGrpSpPr>
        <p:grpSpPr>
          <a:xfrm>
            <a:off x="228600" y="4517456"/>
            <a:ext cx="8915400" cy="1212657"/>
            <a:chOff x="990600" y="4267200"/>
            <a:chExt cx="7239000" cy="803147"/>
          </a:xfrm>
        </p:grpSpPr>
        <p:sp>
          <p:nvSpPr>
            <p:cNvPr id="525" name="Google Shape;525;p42"/>
            <p:cNvSpPr/>
            <p:nvPr/>
          </p:nvSpPr>
          <p:spPr>
            <a:xfrm>
              <a:off x="990600" y="4267200"/>
              <a:ext cx="7239000" cy="676910"/>
            </a:xfrm>
            <a:custGeom>
              <a:rect b="b" l="l" r="r" t="t"/>
              <a:pathLst>
                <a:path extrusionOk="0" h="676910" w="7239000">
                  <a:moveTo>
                    <a:pt x="7238999" y="676655"/>
                  </a:moveTo>
                  <a:lnTo>
                    <a:pt x="7238999" y="0"/>
                  </a:lnTo>
                  <a:lnTo>
                    <a:pt x="0" y="0"/>
                  </a:lnTo>
                  <a:lnTo>
                    <a:pt x="0" y="676655"/>
                  </a:lnTo>
                  <a:lnTo>
                    <a:pt x="7238999" y="676655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5129784" y="4507992"/>
              <a:ext cx="627887" cy="56235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Google Shape;527;p42"/>
          <p:cNvGrpSpPr/>
          <p:nvPr/>
        </p:nvGrpSpPr>
        <p:grpSpPr>
          <a:xfrm>
            <a:off x="228600" y="2067780"/>
            <a:ext cx="8915400" cy="1933097"/>
            <a:chOff x="990600" y="2514600"/>
            <a:chExt cx="7239000" cy="1260347"/>
          </a:xfrm>
        </p:grpSpPr>
        <p:sp>
          <p:nvSpPr>
            <p:cNvPr id="528" name="Google Shape;528;p42"/>
            <p:cNvSpPr/>
            <p:nvPr/>
          </p:nvSpPr>
          <p:spPr>
            <a:xfrm>
              <a:off x="990600" y="2514600"/>
              <a:ext cx="7239000" cy="1114425"/>
            </a:xfrm>
            <a:custGeom>
              <a:rect b="b" l="l" r="r" t="t"/>
              <a:pathLst>
                <a:path extrusionOk="0" h="1114425" w="7239000">
                  <a:moveTo>
                    <a:pt x="7238999" y="1114043"/>
                  </a:moveTo>
                  <a:lnTo>
                    <a:pt x="7238999" y="0"/>
                  </a:lnTo>
                  <a:lnTo>
                    <a:pt x="0" y="0"/>
                  </a:lnTo>
                  <a:lnTo>
                    <a:pt x="0" y="1114043"/>
                  </a:lnTo>
                  <a:lnTo>
                    <a:pt x="7238999" y="1114043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3756660" y="3212592"/>
              <a:ext cx="629411" cy="5623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0" name="Google Shape;530;p42"/>
          <p:cNvSpPr txBox="1"/>
          <p:nvPr>
            <p:ph idx="1" type="body"/>
          </p:nvPr>
        </p:nvSpPr>
        <p:spPr>
          <a:xfrm>
            <a:off x="228600" y="1371600"/>
            <a:ext cx="11102975" cy="5065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400">
            <a:sp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0"/>
              <a:buChar char="•"/>
            </a:pPr>
            <a:r>
              <a:rPr lang="en-US" sz="30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 </a:t>
            </a:r>
            <a:r>
              <a:rPr lang="en-US"/>
              <a:t>toán t</a:t>
            </a:r>
            <a:r>
              <a:rPr i="0" lang="en-US">
                <a:latin typeface="Arial"/>
                <a:ea typeface="Arial"/>
                <a:cs typeface="Arial"/>
                <a:sym typeface="Arial"/>
              </a:rPr>
              <a:t>ử </a:t>
            </a:r>
            <a:r>
              <a:rPr lang="en-US"/>
              <a:t>gán </a:t>
            </a:r>
            <a:r>
              <a:rPr lang="en-US" sz="30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</a:t>
            </a:r>
            <a:r>
              <a:rPr lang="en-US"/>
              <a:t>t</a:t>
            </a:r>
            <a:r>
              <a:rPr i="0" lang="en-US">
                <a:latin typeface="Arial"/>
                <a:ea typeface="Arial"/>
                <a:cs typeface="Arial"/>
                <a:sym typeface="Arial"/>
              </a:rPr>
              <a:t>ươ</a:t>
            </a:r>
            <a:r>
              <a:rPr lang="en-US"/>
              <a:t>ng thích ki</a:t>
            </a:r>
            <a:r>
              <a:rPr i="0" lang="en-US">
                <a:latin typeface="Arial"/>
                <a:ea typeface="Arial"/>
                <a:cs typeface="Arial"/>
                <a:sym typeface="Arial"/>
              </a:rPr>
              <a:t>ể</a:t>
            </a:r>
            <a:r>
              <a:rPr lang="en-US"/>
              <a:t>u</a:t>
            </a:r>
            <a:endParaRPr/>
          </a:p>
          <a:p>
            <a:pPr indent="0" lvl="0" marL="0" marR="1100455" rtl="0" algn="l">
              <a:lnSpc>
                <a:spcPct val="91200"/>
              </a:lnSpc>
              <a:spcBef>
                <a:spcPts val="136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b="1" i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	 name1[5] = “Ann”;  </a:t>
            </a:r>
            <a:endParaRPr b="1" i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00455" rtl="0" algn="l">
              <a:lnSpc>
                <a:spcPct val="91200"/>
              </a:lnSpc>
              <a:spcBef>
                <a:spcPts val="136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b="1" i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 name2[5] = “Dave”;  </a:t>
            </a:r>
            <a:endParaRPr b="1" i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00455" rtl="0" algn="l">
              <a:lnSpc>
                <a:spcPct val="91200"/>
              </a:lnSpc>
              <a:spcBef>
                <a:spcPts val="136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b="1" i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name2 = name1;</a:t>
            </a:r>
            <a:endParaRPr/>
          </a:p>
          <a:p>
            <a:pPr indent="-12700" lvl="0" marL="12700" rtl="0" algn="l">
              <a:lnSpc>
                <a:spcPct val="100000"/>
              </a:lnSpc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Không </a:t>
            </a:r>
            <a:r>
              <a:rPr i="0" lang="en-US">
                <a:latin typeface="Arial"/>
                <a:ea typeface="Arial"/>
                <a:cs typeface="Arial"/>
                <a:sym typeface="Arial"/>
              </a:rPr>
              <a:t>đủ </a:t>
            </a:r>
            <a:r>
              <a:rPr lang="en-US"/>
              <a:t>b</a:t>
            </a:r>
            <a:r>
              <a:rPr i="0" lang="en-US">
                <a:latin typeface="Arial"/>
                <a:ea typeface="Arial"/>
                <a:cs typeface="Arial"/>
                <a:sym typeface="Arial"/>
              </a:rPr>
              <a:t>ộ </a:t>
            </a:r>
            <a:r>
              <a:rPr lang="en-US"/>
              <a:t>nh</a:t>
            </a:r>
            <a:r>
              <a:rPr i="0" lang="en-US">
                <a:latin typeface="Arial"/>
                <a:ea typeface="Arial"/>
                <a:cs typeface="Arial"/>
                <a:sym typeface="Arial"/>
              </a:rPr>
              <a:t>ớ</a:t>
            </a:r>
            <a:endParaRPr/>
          </a:p>
          <a:p>
            <a:pPr indent="0" lvl="0" marL="0" marR="146431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b="1" i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	 name[] = “Ann”;  </a:t>
            </a:r>
            <a:endParaRPr b="1" i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46431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b="1" i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strcpy(name, “David”);</a:t>
            </a:r>
            <a:endParaRPr/>
          </a:p>
          <a:p>
            <a:pPr indent="0" lvl="0" marL="0" marR="4719955" rtl="0" algn="l">
              <a:lnSpc>
                <a:spcPct val="25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2"/>
          <p:cNvSpPr/>
          <p:nvPr/>
        </p:nvSpPr>
        <p:spPr>
          <a:xfrm>
            <a:off x="748506" y="217279"/>
            <a:ext cx="1675561" cy="9714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2"/>
          <p:cNvSpPr txBox="1"/>
          <p:nvPr>
            <p:ph type="title"/>
          </p:nvPr>
        </p:nvSpPr>
        <p:spPr>
          <a:xfrm>
            <a:off x="3048837" y="179021"/>
            <a:ext cx="3846829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Lỗi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thường</a:t>
            </a:r>
            <a:r>
              <a:rPr lang="en-US"/>
              <a:t>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gặp</a:t>
            </a:r>
            <a:endParaRPr/>
          </a:p>
        </p:txBody>
      </p:sp>
      <p:graphicFrame>
        <p:nvGraphicFramePr>
          <p:cNvPr id="534" name="Google Shape;534;p42"/>
          <p:cNvGraphicFramePr/>
          <p:nvPr/>
        </p:nvGraphicFramePr>
        <p:xfrm>
          <a:off x="1936316" y="57064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1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\0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5" name="Google Shape;535;p42"/>
          <p:cNvGraphicFramePr/>
          <p:nvPr/>
        </p:nvGraphicFramePr>
        <p:xfrm>
          <a:off x="1936316" y="64684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1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\0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36" name="Google Shape;536;p42"/>
          <p:cNvSpPr/>
          <p:nvPr/>
        </p:nvSpPr>
        <p:spPr>
          <a:xfrm>
            <a:off x="1028266" y="5734206"/>
            <a:ext cx="734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2"/>
          <p:cNvSpPr/>
          <p:nvPr/>
        </p:nvSpPr>
        <p:spPr>
          <a:xfrm>
            <a:off x="799666" y="6488659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40665" marR="471995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3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3"/>
          <p:cNvSpPr txBox="1"/>
          <p:nvPr>
            <p:ph type="title"/>
          </p:nvPr>
        </p:nvSpPr>
        <p:spPr>
          <a:xfrm>
            <a:off x="691515" y="166421"/>
            <a:ext cx="8675370" cy="724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73"/>
              <a:buFont typeface="Times New Roman"/>
              <a:buNone/>
            </a:pPr>
            <a:r>
              <a:rPr lang="en-US"/>
              <a:t>Các hàm xử lý xâu ký tự</a:t>
            </a:r>
            <a:endParaRPr/>
          </a:p>
        </p:txBody>
      </p:sp>
      <p:sp>
        <p:nvSpPr>
          <p:cNvPr id="545" name="Google Shape;545;p43"/>
          <p:cNvSpPr/>
          <p:nvPr/>
        </p:nvSpPr>
        <p:spPr>
          <a:xfrm>
            <a:off x="335280" y="1371600"/>
            <a:ext cx="9387840" cy="486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760"/>
              <a:buFont typeface="Noto Sans Symbols"/>
              <a:buNone/>
            </a:pPr>
            <a:r>
              <a:t/>
            </a:r>
            <a:endParaRPr sz="176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3"/>
          <p:cNvSpPr/>
          <p:nvPr/>
        </p:nvSpPr>
        <p:spPr>
          <a:xfrm>
            <a:off x="502920" y="1120140"/>
            <a:ext cx="930402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en-US" sz="3080">
                <a:solidFill>
                  <a:srgbClr val="F85124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(const char * xâu_1, const char * xâu_2)</a:t>
            </a:r>
            <a:endParaRPr sz="308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So sánh hai xâu.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Trả về giá trị 0 nếu hai xâu giống nhau;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Giá trị &lt; 0: xâu_1 &lt; xâu_2 </a:t>
            </a:r>
            <a:endParaRPr b="0" i="0" sz="264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Giá trị &gt;0: xâu_1 &gt; xâu_2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lang="en-US" sz="3080" u="sng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 sz="3080" u="sng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char Str[20];</a:t>
            </a:r>
            <a:endParaRPr/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strcpy(Str, "hello");</a:t>
            </a:r>
            <a:endParaRPr/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printf("%d", strcmp(Str, "hello"));→0</a:t>
            </a:r>
            <a:endParaRPr/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printf("%d", strcmp(Str, "hello! "); →-1 (!?)</a:t>
            </a:r>
            <a:endParaRPr b="0" i="0" sz="264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printf("%d", strcmp(Str, "Hello"); → 1 (!?)</a:t>
            </a:r>
            <a:endParaRPr/>
          </a:p>
        </p:txBody>
      </p:sp>
      <p:sp>
        <p:nvSpPr>
          <p:cNvPr id="547" name="Google Shape;547;p43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4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4"/>
          <p:cNvSpPr/>
          <p:nvPr/>
        </p:nvSpPr>
        <p:spPr>
          <a:xfrm>
            <a:off x="1371600" y="2438400"/>
            <a:ext cx="6934200" cy="3763010"/>
          </a:xfrm>
          <a:custGeom>
            <a:rect b="b" l="l" r="r" t="t"/>
            <a:pathLst>
              <a:path extrusionOk="0" h="3763010" w="6934200">
                <a:moveTo>
                  <a:pt x="0" y="0"/>
                </a:moveTo>
                <a:lnTo>
                  <a:pt x="0" y="3762755"/>
                </a:lnTo>
                <a:lnTo>
                  <a:pt x="6934199" y="3762755"/>
                </a:lnTo>
                <a:lnTo>
                  <a:pt x="69341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4"/>
          <p:cNvSpPr txBox="1"/>
          <p:nvPr/>
        </p:nvSpPr>
        <p:spPr>
          <a:xfrm>
            <a:off x="1457959" y="2447034"/>
            <a:ext cx="383667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strcpy(string1, “Apple”);  strcpy(string2, “Wax”);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44"/>
          <p:cNvSpPr txBox="1"/>
          <p:nvPr/>
        </p:nvSpPr>
        <p:spPr>
          <a:xfrm>
            <a:off x="1457959" y="3361434"/>
            <a:ext cx="5818505" cy="2464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 sz="2000">
                <a:solidFill>
                  <a:srgbClr val="CC3200"/>
                </a:solidFill>
                <a:latin typeface="Courier New"/>
                <a:ea typeface="Courier New"/>
                <a:cs typeface="Courier New"/>
                <a:sym typeface="Courier New"/>
              </a:rPr>
              <a:t>strcmp(string1, string2)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 0)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printf(“%s %s\n”, string1, string2);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000">
              <a:solidFill>
                <a:srgbClr val="833C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printf(“%s %s\n”, string2, string1);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44"/>
          <p:cNvSpPr txBox="1"/>
          <p:nvPr>
            <p:ph type="title"/>
          </p:nvPr>
        </p:nvSpPr>
        <p:spPr>
          <a:xfrm>
            <a:off x="3243262" y="194343"/>
            <a:ext cx="3571875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So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/>
              <a:t> chuỗi</a:t>
            </a:r>
            <a:endParaRPr/>
          </a:p>
        </p:txBody>
      </p:sp>
      <p:sp>
        <p:nvSpPr>
          <p:cNvPr id="557" name="Google Shape;557;p44"/>
          <p:cNvSpPr txBox="1"/>
          <p:nvPr/>
        </p:nvSpPr>
        <p:spPr>
          <a:xfrm>
            <a:off x="1371600" y="6324600"/>
            <a:ext cx="6934200" cy="410209"/>
          </a:xfrm>
          <a:prstGeom prst="rect">
            <a:avLst/>
          </a:prstGeom>
          <a:solidFill>
            <a:srgbClr val="FBDF52"/>
          </a:solidFill>
          <a:ln cap="flat" cmpd="sng" w="12675">
            <a:solidFill>
              <a:srgbClr val="9595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98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6500"/>
                </a:solidFill>
                <a:latin typeface="Arial"/>
                <a:ea typeface="Arial"/>
                <a:cs typeface="Arial"/>
                <a:sym typeface="Arial"/>
              </a:rPr>
              <a:t>output: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	Wax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8" name="Google Shape;558;p44"/>
          <p:cNvGrpSpPr/>
          <p:nvPr/>
        </p:nvGrpSpPr>
        <p:grpSpPr>
          <a:xfrm>
            <a:off x="4373879" y="1905000"/>
            <a:ext cx="4617720" cy="1470660"/>
            <a:chOff x="4373879" y="1905000"/>
            <a:chExt cx="4617720" cy="1470660"/>
          </a:xfrm>
        </p:grpSpPr>
        <p:sp>
          <p:nvSpPr>
            <p:cNvPr id="559" name="Google Shape;559;p44"/>
            <p:cNvSpPr/>
            <p:nvPr/>
          </p:nvSpPr>
          <p:spPr>
            <a:xfrm>
              <a:off x="4373879" y="1905000"/>
              <a:ext cx="4617720" cy="1470660"/>
            </a:xfrm>
            <a:custGeom>
              <a:rect b="b" l="l" r="r" t="t"/>
              <a:pathLst>
                <a:path extrusionOk="0" h="1470660" w="4617720">
                  <a:moveTo>
                    <a:pt x="4617719" y="1371599"/>
                  </a:moveTo>
                  <a:lnTo>
                    <a:pt x="4617719" y="0"/>
                  </a:lnTo>
                  <a:lnTo>
                    <a:pt x="1188719" y="0"/>
                  </a:lnTo>
                  <a:lnTo>
                    <a:pt x="1188719" y="800099"/>
                  </a:lnTo>
                  <a:lnTo>
                    <a:pt x="0" y="1470659"/>
                  </a:lnTo>
                  <a:lnTo>
                    <a:pt x="1188719" y="1142999"/>
                  </a:lnTo>
                  <a:lnTo>
                    <a:pt x="1188719" y="1371599"/>
                  </a:lnTo>
                  <a:lnTo>
                    <a:pt x="4617719" y="1371599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4373879" y="1905000"/>
              <a:ext cx="4617720" cy="1470660"/>
            </a:xfrm>
            <a:custGeom>
              <a:rect b="b" l="l" r="r" t="t"/>
              <a:pathLst>
                <a:path extrusionOk="0" h="1470660" w="4617720">
                  <a:moveTo>
                    <a:pt x="1188719" y="0"/>
                  </a:moveTo>
                  <a:lnTo>
                    <a:pt x="1188719" y="800099"/>
                  </a:lnTo>
                  <a:lnTo>
                    <a:pt x="0" y="1470659"/>
                  </a:lnTo>
                  <a:lnTo>
                    <a:pt x="1188719" y="1142999"/>
                  </a:lnTo>
                  <a:lnTo>
                    <a:pt x="1188719" y="1371599"/>
                  </a:lnTo>
                  <a:lnTo>
                    <a:pt x="4617719" y="1371599"/>
                  </a:lnTo>
                  <a:lnTo>
                    <a:pt x="4617719" y="800099"/>
                  </a:lnTo>
                  <a:lnTo>
                    <a:pt x="4617719" y="0"/>
                  </a:lnTo>
                  <a:lnTo>
                    <a:pt x="1760219" y="0"/>
                  </a:lnTo>
                  <a:lnTo>
                    <a:pt x="118871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p44"/>
          <p:cNvSpPr txBox="1"/>
          <p:nvPr/>
        </p:nvSpPr>
        <p:spPr>
          <a:xfrm>
            <a:off x="5647433" y="1934971"/>
            <a:ext cx="315595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2000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ả </a:t>
            </a:r>
            <a:r>
              <a:rPr i="1" lang="en-US" sz="2000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ề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nếu string1 giống string2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44"/>
          <p:cNvSpPr txBox="1"/>
          <p:nvPr/>
        </p:nvSpPr>
        <p:spPr>
          <a:xfrm>
            <a:off x="5647433" y="2544570"/>
            <a:ext cx="283146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&lt; 0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nếu string1 &lt; string2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&gt; 0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nếu string1 &gt; string2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8" name="Google Shape;568;p45"/>
          <p:cNvGrpSpPr/>
          <p:nvPr/>
        </p:nvGrpSpPr>
        <p:grpSpPr>
          <a:xfrm>
            <a:off x="1524000" y="2590800"/>
            <a:ext cx="6934200" cy="3763010"/>
            <a:chOff x="1524000" y="2590800"/>
            <a:chExt cx="6934200" cy="3763010"/>
          </a:xfrm>
        </p:grpSpPr>
        <p:sp>
          <p:nvSpPr>
            <p:cNvPr id="569" name="Google Shape;569;p45"/>
            <p:cNvSpPr/>
            <p:nvPr/>
          </p:nvSpPr>
          <p:spPr>
            <a:xfrm>
              <a:off x="1524000" y="3505200"/>
              <a:ext cx="6934200" cy="381000"/>
            </a:xfrm>
            <a:custGeom>
              <a:rect b="b" l="l" r="r" t="t"/>
              <a:pathLst>
                <a:path extrusionOk="0" h="381000" w="6934200">
                  <a:moveTo>
                    <a:pt x="6934199" y="380999"/>
                  </a:moveTo>
                  <a:lnTo>
                    <a:pt x="6934199" y="0"/>
                  </a:lnTo>
                  <a:lnTo>
                    <a:pt x="0" y="0"/>
                  </a:lnTo>
                  <a:lnTo>
                    <a:pt x="0" y="380999"/>
                  </a:lnTo>
                  <a:lnTo>
                    <a:pt x="6934199" y="380999"/>
                  </a:lnTo>
                  <a:close/>
                </a:path>
              </a:pathLst>
            </a:custGeom>
            <a:solidFill>
              <a:srgbClr val="FFFF9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1524000" y="2590800"/>
              <a:ext cx="6934200" cy="3763010"/>
            </a:xfrm>
            <a:custGeom>
              <a:rect b="b" l="l" r="r" t="t"/>
              <a:pathLst>
                <a:path extrusionOk="0" h="3763010" w="6934200">
                  <a:moveTo>
                    <a:pt x="0" y="0"/>
                  </a:moveTo>
                  <a:lnTo>
                    <a:pt x="0" y="3762755"/>
                  </a:lnTo>
                  <a:lnTo>
                    <a:pt x="6934199" y="3762755"/>
                  </a:lnTo>
                  <a:lnTo>
                    <a:pt x="693419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1" name="Google Shape;571;p45"/>
          <p:cNvSpPr txBox="1"/>
          <p:nvPr/>
        </p:nvSpPr>
        <p:spPr>
          <a:xfrm>
            <a:off x="1610359" y="2599434"/>
            <a:ext cx="383667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strcpy(string1, “Apple”);  strcpy(string2, “Wax”);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45"/>
          <p:cNvSpPr txBox="1"/>
          <p:nvPr/>
        </p:nvSpPr>
        <p:spPr>
          <a:xfrm>
            <a:off x="1610359" y="3513834"/>
            <a:ext cx="5818505" cy="2464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(string1 &lt; string2)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68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printf(“%s %s\n”, string1, string2);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000">
              <a:solidFill>
                <a:srgbClr val="833C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68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printf(“%s %s\n”, string2, string1);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45"/>
          <p:cNvSpPr/>
          <p:nvPr/>
        </p:nvSpPr>
        <p:spPr>
          <a:xfrm>
            <a:off x="772578" y="240537"/>
            <a:ext cx="1675561" cy="9714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4" name="Google Shape;574;p45"/>
          <p:cNvGrpSpPr/>
          <p:nvPr/>
        </p:nvGrpSpPr>
        <p:grpSpPr>
          <a:xfrm>
            <a:off x="932681" y="2362200"/>
            <a:ext cx="7754245" cy="1641347"/>
            <a:chOff x="932681" y="2362200"/>
            <a:chExt cx="7754245" cy="1641347"/>
          </a:xfrm>
        </p:grpSpPr>
        <p:sp>
          <p:nvSpPr>
            <p:cNvPr id="575" name="Google Shape;575;p45"/>
            <p:cNvSpPr/>
            <p:nvPr/>
          </p:nvSpPr>
          <p:spPr>
            <a:xfrm>
              <a:off x="932681" y="3445764"/>
              <a:ext cx="633990" cy="55778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5026151" y="2362200"/>
              <a:ext cx="3660775" cy="1270000"/>
            </a:xfrm>
            <a:custGeom>
              <a:rect b="b" l="l" r="r" t="t"/>
              <a:pathLst>
                <a:path extrusionOk="0" h="1270000" w="3660775">
                  <a:moveTo>
                    <a:pt x="3660647" y="571499"/>
                  </a:moveTo>
                  <a:lnTo>
                    <a:pt x="3654912" y="522211"/>
                  </a:lnTo>
                  <a:lnTo>
                    <a:pt x="3638020" y="474083"/>
                  </a:lnTo>
                  <a:lnTo>
                    <a:pt x="3610441" y="427287"/>
                  </a:lnTo>
                  <a:lnTo>
                    <a:pt x="3572642" y="381994"/>
                  </a:lnTo>
                  <a:lnTo>
                    <a:pt x="3525095" y="338377"/>
                  </a:lnTo>
                  <a:lnTo>
                    <a:pt x="3468267" y="296608"/>
                  </a:lnTo>
                  <a:lnTo>
                    <a:pt x="3402629" y="256858"/>
                  </a:lnTo>
                  <a:lnTo>
                    <a:pt x="3366653" y="237794"/>
                  </a:lnTo>
                  <a:lnTo>
                    <a:pt x="3328650" y="219300"/>
                  </a:lnTo>
                  <a:lnTo>
                    <a:pt x="3288678" y="201397"/>
                  </a:lnTo>
                  <a:lnTo>
                    <a:pt x="3246798" y="184106"/>
                  </a:lnTo>
                  <a:lnTo>
                    <a:pt x="3203066" y="167449"/>
                  </a:lnTo>
                  <a:lnTo>
                    <a:pt x="3157543" y="151447"/>
                  </a:lnTo>
                  <a:lnTo>
                    <a:pt x="3110286" y="136123"/>
                  </a:lnTo>
                  <a:lnTo>
                    <a:pt x="3061355" y="121496"/>
                  </a:lnTo>
                  <a:lnTo>
                    <a:pt x="3010807" y="107590"/>
                  </a:lnTo>
                  <a:lnTo>
                    <a:pt x="2958702" y="94425"/>
                  </a:lnTo>
                  <a:lnTo>
                    <a:pt x="2905098" y="82023"/>
                  </a:lnTo>
                  <a:lnTo>
                    <a:pt x="2850054" y="70405"/>
                  </a:lnTo>
                  <a:lnTo>
                    <a:pt x="2793628" y="59593"/>
                  </a:lnTo>
                  <a:lnTo>
                    <a:pt x="2735880" y="49609"/>
                  </a:lnTo>
                  <a:lnTo>
                    <a:pt x="2676868" y="40473"/>
                  </a:lnTo>
                  <a:lnTo>
                    <a:pt x="2616650" y="32208"/>
                  </a:lnTo>
                  <a:lnTo>
                    <a:pt x="2555285" y="24835"/>
                  </a:lnTo>
                  <a:lnTo>
                    <a:pt x="2492832" y="18375"/>
                  </a:lnTo>
                  <a:lnTo>
                    <a:pt x="2429349" y="12850"/>
                  </a:lnTo>
                  <a:lnTo>
                    <a:pt x="2364896" y="8281"/>
                  </a:lnTo>
                  <a:lnTo>
                    <a:pt x="2299531" y="4690"/>
                  </a:lnTo>
                  <a:lnTo>
                    <a:pt x="2233312" y="2099"/>
                  </a:lnTo>
                  <a:lnTo>
                    <a:pt x="2166298" y="528"/>
                  </a:lnTo>
                  <a:lnTo>
                    <a:pt x="2098547" y="0"/>
                  </a:lnTo>
                  <a:lnTo>
                    <a:pt x="2030797" y="528"/>
                  </a:lnTo>
                  <a:lnTo>
                    <a:pt x="1963783" y="2099"/>
                  </a:lnTo>
                  <a:lnTo>
                    <a:pt x="1897564" y="4690"/>
                  </a:lnTo>
                  <a:lnTo>
                    <a:pt x="1832199" y="8281"/>
                  </a:lnTo>
                  <a:lnTo>
                    <a:pt x="1767745" y="12850"/>
                  </a:lnTo>
                  <a:lnTo>
                    <a:pt x="1704263" y="18375"/>
                  </a:lnTo>
                  <a:lnTo>
                    <a:pt x="1641810" y="24835"/>
                  </a:lnTo>
                  <a:lnTo>
                    <a:pt x="1580445" y="32208"/>
                  </a:lnTo>
                  <a:lnTo>
                    <a:pt x="1520227" y="40473"/>
                  </a:lnTo>
                  <a:lnTo>
                    <a:pt x="1461215" y="49609"/>
                  </a:lnTo>
                  <a:lnTo>
                    <a:pt x="1403467" y="59593"/>
                  </a:lnTo>
                  <a:lnTo>
                    <a:pt x="1347041" y="70405"/>
                  </a:lnTo>
                  <a:lnTo>
                    <a:pt x="1291997" y="82023"/>
                  </a:lnTo>
                  <a:lnTo>
                    <a:pt x="1238393" y="94425"/>
                  </a:lnTo>
                  <a:lnTo>
                    <a:pt x="1186288" y="107590"/>
                  </a:lnTo>
                  <a:lnTo>
                    <a:pt x="1135740" y="121496"/>
                  </a:lnTo>
                  <a:lnTo>
                    <a:pt x="1086809" y="136123"/>
                  </a:lnTo>
                  <a:lnTo>
                    <a:pt x="1039552" y="151447"/>
                  </a:lnTo>
                  <a:lnTo>
                    <a:pt x="994028" y="167449"/>
                  </a:lnTo>
                  <a:lnTo>
                    <a:pt x="950297" y="184106"/>
                  </a:lnTo>
                  <a:lnTo>
                    <a:pt x="908417" y="201397"/>
                  </a:lnTo>
                  <a:lnTo>
                    <a:pt x="868445" y="219300"/>
                  </a:lnTo>
                  <a:lnTo>
                    <a:pt x="830442" y="237794"/>
                  </a:lnTo>
                  <a:lnTo>
                    <a:pt x="794466" y="256858"/>
                  </a:lnTo>
                  <a:lnTo>
                    <a:pt x="760575" y="276470"/>
                  </a:lnTo>
                  <a:lnTo>
                    <a:pt x="699283" y="317250"/>
                  </a:lnTo>
                  <a:lnTo>
                    <a:pt x="647037" y="359965"/>
                  </a:lnTo>
                  <a:lnTo>
                    <a:pt x="604305" y="404441"/>
                  </a:lnTo>
                  <a:lnTo>
                    <a:pt x="571558" y="450508"/>
                  </a:lnTo>
                  <a:lnTo>
                    <a:pt x="549263" y="497991"/>
                  </a:lnTo>
                  <a:lnTo>
                    <a:pt x="537891" y="546721"/>
                  </a:lnTo>
                  <a:lnTo>
                    <a:pt x="536447" y="571499"/>
                  </a:lnTo>
                  <a:lnTo>
                    <a:pt x="540141" y="610772"/>
                  </a:lnTo>
                  <a:lnTo>
                    <a:pt x="551140" y="649652"/>
                  </a:lnTo>
                  <a:lnTo>
                    <a:pt x="569318" y="688032"/>
                  </a:lnTo>
                  <a:lnTo>
                    <a:pt x="594550" y="725804"/>
                  </a:lnTo>
                  <a:lnTo>
                    <a:pt x="626712" y="762863"/>
                  </a:lnTo>
                  <a:lnTo>
                    <a:pt x="665678" y="799099"/>
                  </a:lnTo>
                  <a:lnTo>
                    <a:pt x="711324" y="834407"/>
                  </a:lnTo>
                  <a:lnTo>
                    <a:pt x="763523" y="868679"/>
                  </a:lnTo>
                  <a:lnTo>
                    <a:pt x="0" y="1269491"/>
                  </a:lnTo>
                  <a:lnTo>
                    <a:pt x="1164335" y="1030223"/>
                  </a:lnTo>
                  <a:lnTo>
                    <a:pt x="1207401" y="1041494"/>
                  </a:lnTo>
                  <a:lnTo>
                    <a:pt x="1251387" y="1052202"/>
                  </a:lnTo>
                  <a:lnTo>
                    <a:pt x="1296250" y="1062343"/>
                  </a:lnTo>
                  <a:lnTo>
                    <a:pt x="1341948" y="1071910"/>
                  </a:lnTo>
                  <a:lnTo>
                    <a:pt x="1388437" y="1080898"/>
                  </a:lnTo>
                  <a:lnTo>
                    <a:pt x="1435676" y="1089303"/>
                  </a:lnTo>
                  <a:lnTo>
                    <a:pt x="1483621" y="1097118"/>
                  </a:lnTo>
                  <a:lnTo>
                    <a:pt x="1532230" y="1104339"/>
                  </a:lnTo>
                  <a:lnTo>
                    <a:pt x="1581461" y="1110960"/>
                  </a:lnTo>
                  <a:lnTo>
                    <a:pt x="1631270" y="1116975"/>
                  </a:lnTo>
                  <a:lnTo>
                    <a:pt x="1681614" y="1122380"/>
                  </a:lnTo>
                  <a:lnTo>
                    <a:pt x="1732453" y="1127169"/>
                  </a:lnTo>
                  <a:lnTo>
                    <a:pt x="1783741" y="1131337"/>
                  </a:lnTo>
                  <a:lnTo>
                    <a:pt x="1835438" y="1134878"/>
                  </a:lnTo>
                  <a:lnTo>
                    <a:pt x="1887500" y="1137788"/>
                  </a:lnTo>
                  <a:lnTo>
                    <a:pt x="1939885" y="1140060"/>
                  </a:lnTo>
                  <a:lnTo>
                    <a:pt x="1992549" y="1141689"/>
                  </a:lnTo>
                  <a:lnTo>
                    <a:pt x="2045451" y="1142671"/>
                  </a:lnTo>
                  <a:lnTo>
                    <a:pt x="2098547" y="1142999"/>
                  </a:lnTo>
                  <a:lnTo>
                    <a:pt x="2166298" y="1142471"/>
                  </a:lnTo>
                  <a:lnTo>
                    <a:pt x="2233312" y="1140900"/>
                  </a:lnTo>
                  <a:lnTo>
                    <a:pt x="2299531" y="1138309"/>
                  </a:lnTo>
                  <a:lnTo>
                    <a:pt x="2364896" y="1134718"/>
                  </a:lnTo>
                  <a:lnTo>
                    <a:pt x="2429349" y="1130149"/>
                  </a:lnTo>
                  <a:lnTo>
                    <a:pt x="2492832" y="1124624"/>
                  </a:lnTo>
                  <a:lnTo>
                    <a:pt x="2555285" y="1118164"/>
                  </a:lnTo>
                  <a:lnTo>
                    <a:pt x="2616650" y="1110791"/>
                  </a:lnTo>
                  <a:lnTo>
                    <a:pt x="2676868" y="1102526"/>
                  </a:lnTo>
                  <a:lnTo>
                    <a:pt x="2735880" y="1093390"/>
                  </a:lnTo>
                  <a:lnTo>
                    <a:pt x="2793628" y="1083406"/>
                  </a:lnTo>
                  <a:lnTo>
                    <a:pt x="2850054" y="1072594"/>
                  </a:lnTo>
                  <a:lnTo>
                    <a:pt x="2905098" y="1060976"/>
                  </a:lnTo>
                  <a:lnTo>
                    <a:pt x="2958702" y="1048574"/>
                  </a:lnTo>
                  <a:lnTo>
                    <a:pt x="3010807" y="1035409"/>
                  </a:lnTo>
                  <a:lnTo>
                    <a:pt x="3061355" y="1021503"/>
                  </a:lnTo>
                  <a:lnTo>
                    <a:pt x="3110286" y="1006876"/>
                  </a:lnTo>
                  <a:lnTo>
                    <a:pt x="3157543" y="991552"/>
                  </a:lnTo>
                  <a:lnTo>
                    <a:pt x="3203066" y="975550"/>
                  </a:lnTo>
                  <a:lnTo>
                    <a:pt x="3246798" y="958893"/>
                  </a:lnTo>
                  <a:lnTo>
                    <a:pt x="3288678" y="941602"/>
                  </a:lnTo>
                  <a:lnTo>
                    <a:pt x="3328650" y="923699"/>
                  </a:lnTo>
                  <a:lnTo>
                    <a:pt x="3366653" y="905205"/>
                  </a:lnTo>
                  <a:lnTo>
                    <a:pt x="3402629" y="886141"/>
                  </a:lnTo>
                  <a:lnTo>
                    <a:pt x="3436520" y="866529"/>
                  </a:lnTo>
                  <a:lnTo>
                    <a:pt x="3497812" y="825748"/>
                  </a:lnTo>
                  <a:lnTo>
                    <a:pt x="3550058" y="783034"/>
                  </a:lnTo>
                  <a:lnTo>
                    <a:pt x="3592790" y="738558"/>
                  </a:lnTo>
                  <a:lnTo>
                    <a:pt x="3625537" y="692491"/>
                  </a:lnTo>
                  <a:lnTo>
                    <a:pt x="3647832" y="645008"/>
                  </a:lnTo>
                  <a:lnTo>
                    <a:pt x="3659204" y="596278"/>
                  </a:lnTo>
                  <a:lnTo>
                    <a:pt x="3660647" y="571499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5026151" y="2362200"/>
              <a:ext cx="3660775" cy="1270000"/>
            </a:xfrm>
            <a:custGeom>
              <a:rect b="b" l="l" r="r" t="t"/>
              <a:pathLst>
                <a:path extrusionOk="0" h="1270000" w="3660775">
                  <a:moveTo>
                    <a:pt x="763523" y="868679"/>
                  </a:moveTo>
                  <a:lnTo>
                    <a:pt x="711324" y="834407"/>
                  </a:lnTo>
                  <a:lnTo>
                    <a:pt x="665678" y="799099"/>
                  </a:lnTo>
                  <a:lnTo>
                    <a:pt x="626712" y="762863"/>
                  </a:lnTo>
                  <a:lnTo>
                    <a:pt x="594550" y="725804"/>
                  </a:lnTo>
                  <a:lnTo>
                    <a:pt x="569318" y="688032"/>
                  </a:lnTo>
                  <a:lnTo>
                    <a:pt x="551140" y="649652"/>
                  </a:lnTo>
                  <a:lnTo>
                    <a:pt x="540141" y="610772"/>
                  </a:lnTo>
                  <a:lnTo>
                    <a:pt x="536447" y="571499"/>
                  </a:lnTo>
                  <a:lnTo>
                    <a:pt x="537891" y="546721"/>
                  </a:lnTo>
                  <a:lnTo>
                    <a:pt x="549263" y="497991"/>
                  </a:lnTo>
                  <a:lnTo>
                    <a:pt x="571558" y="450508"/>
                  </a:lnTo>
                  <a:lnTo>
                    <a:pt x="604305" y="404441"/>
                  </a:lnTo>
                  <a:lnTo>
                    <a:pt x="647037" y="359965"/>
                  </a:lnTo>
                  <a:lnTo>
                    <a:pt x="699283" y="317250"/>
                  </a:lnTo>
                  <a:lnTo>
                    <a:pt x="760575" y="276470"/>
                  </a:lnTo>
                  <a:lnTo>
                    <a:pt x="794466" y="256858"/>
                  </a:lnTo>
                  <a:lnTo>
                    <a:pt x="830442" y="237794"/>
                  </a:lnTo>
                  <a:lnTo>
                    <a:pt x="868445" y="219300"/>
                  </a:lnTo>
                  <a:lnTo>
                    <a:pt x="908417" y="201397"/>
                  </a:lnTo>
                  <a:lnTo>
                    <a:pt x="950297" y="184106"/>
                  </a:lnTo>
                  <a:lnTo>
                    <a:pt x="994028" y="167449"/>
                  </a:lnTo>
                  <a:lnTo>
                    <a:pt x="1039552" y="151447"/>
                  </a:lnTo>
                  <a:lnTo>
                    <a:pt x="1086809" y="136123"/>
                  </a:lnTo>
                  <a:lnTo>
                    <a:pt x="1135740" y="121496"/>
                  </a:lnTo>
                  <a:lnTo>
                    <a:pt x="1186288" y="107590"/>
                  </a:lnTo>
                  <a:lnTo>
                    <a:pt x="1238393" y="94425"/>
                  </a:lnTo>
                  <a:lnTo>
                    <a:pt x="1291997" y="82023"/>
                  </a:lnTo>
                  <a:lnTo>
                    <a:pt x="1347041" y="70405"/>
                  </a:lnTo>
                  <a:lnTo>
                    <a:pt x="1403467" y="59593"/>
                  </a:lnTo>
                  <a:lnTo>
                    <a:pt x="1461215" y="49609"/>
                  </a:lnTo>
                  <a:lnTo>
                    <a:pt x="1520227" y="40473"/>
                  </a:lnTo>
                  <a:lnTo>
                    <a:pt x="1580445" y="32208"/>
                  </a:lnTo>
                  <a:lnTo>
                    <a:pt x="1641810" y="24835"/>
                  </a:lnTo>
                  <a:lnTo>
                    <a:pt x="1704263" y="18375"/>
                  </a:lnTo>
                  <a:lnTo>
                    <a:pt x="1767745" y="12850"/>
                  </a:lnTo>
                  <a:lnTo>
                    <a:pt x="1832199" y="8281"/>
                  </a:lnTo>
                  <a:lnTo>
                    <a:pt x="1897564" y="4690"/>
                  </a:lnTo>
                  <a:lnTo>
                    <a:pt x="1963783" y="2099"/>
                  </a:lnTo>
                  <a:lnTo>
                    <a:pt x="2030797" y="528"/>
                  </a:lnTo>
                  <a:lnTo>
                    <a:pt x="2098547" y="0"/>
                  </a:lnTo>
                  <a:lnTo>
                    <a:pt x="2166298" y="528"/>
                  </a:lnTo>
                  <a:lnTo>
                    <a:pt x="2233312" y="2099"/>
                  </a:lnTo>
                  <a:lnTo>
                    <a:pt x="2299531" y="4690"/>
                  </a:lnTo>
                  <a:lnTo>
                    <a:pt x="2364896" y="8281"/>
                  </a:lnTo>
                  <a:lnTo>
                    <a:pt x="2429349" y="12850"/>
                  </a:lnTo>
                  <a:lnTo>
                    <a:pt x="2492832" y="18375"/>
                  </a:lnTo>
                  <a:lnTo>
                    <a:pt x="2555285" y="24835"/>
                  </a:lnTo>
                  <a:lnTo>
                    <a:pt x="2616650" y="32208"/>
                  </a:lnTo>
                  <a:lnTo>
                    <a:pt x="2676868" y="40473"/>
                  </a:lnTo>
                  <a:lnTo>
                    <a:pt x="2735880" y="49609"/>
                  </a:lnTo>
                  <a:lnTo>
                    <a:pt x="2793628" y="59593"/>
                  </a:lnTo>
                  <a:lnTo>
                    <a:pt x="2850054" y="70405"/>
                  </a:lnTo>
                  <a:lnTo>
                    <a:pt x="2905098" y="82023"/>
                  </a:lnTo>
                  <a:lnTo>
                    <a:pt x="2958702" y="94425"/>
                  </a:lnTo>
                  <a:lnTo>
                    <a:pt x="3010807" y="107590"/>
                  </a:lnTo>
                  <a:lnTo>
                    <a:pt x="3061355" y="121496"/>
                  </a:lnTo>
                  <a:lnTo>
                    <a:pt x="3110286" y="136123"/>
                  </a:lnTo>
                  <a:lnTo>
                    <a:pt x="3157543" y="151447"/>
                  </a:lnTo>
                  <a:lnTo>
                    <a:pt x="3203066" y="167449"/>
                  </a:lnTo>
                  <a:lnTo>
                    <a:pt x="3246798" y="184106"/>
                  </a:lnTo>
                  <a:lnTo>
                    <a:pt x="3288678" y="201397"/>
                  </a:lnTo>
                  <a:lnTo>
                    <a:pt x="3328650" y="219300"/>
                  </a:lnTo>
                  <a:lnTo>
                    <a:pt x="3366653" y="237794"/>
                  </a:lnTo>
                  <a:lnTo>
                    <a:pt x="3402629" y="256858"/>
                  </a:lnTo>
                  <a:lnTo>
                    <a:pt x="3436520" y="276470"/>
                  </a:lnTo>
                  <a:lnTo>
                    <a:pt x="3497812" y="317250"/>
                  </a:lnTo>
                  <a:lnTo>
                    <a:pt x="3550058" y="359965"/>
                  </a:lnTo>
                  <a:lnTo>
                    <a:pt x="3592790" y="404441"/>
                  </a:lnTo>
                  <a:lnTo>
                    <a:pt x="3625537" y="450508"/>
                  </a:lnTo>
                  <a:lnTo>
                    <a:pt x="3647832" y="497991"/>
                  </a:lnTo>
                  <a:lnTo>
                    <a:pt x="3659204" y="546721"/>
                  </a:lnTo>
                  <a:lnTo>
                    <a:pt x="3660647" y="571499"/>
                  </a:lnTo>
                  <a:lnTo>
                    <a:pt x="3659204" y="596278"/>
                  </a:lnTo>
                  <a:lnTo>
                    <a:pt x="3647832" y="645008"/>
                  </a:lnTo>
                  <a:lnTo>
                    <a:pt x="3625537" y="692491"/>
                  </a:lnTo>
                  <a:lnTo>
                    <a:pt x="3592790" y="738558"/>
                  </a:lnTo>
                  <a:lnTo>
                    <a:pt x="3550058" y="783034"/>
                  </a:lnTo>
                  <a:lnTo>
                    <a:pt x="3497812" y="825748"/>
                  </a:lnTo>
                  <a:lnTo>
                    <a:pt x="3436520" y="866529"/>
                  </a:lnTo>
                  <a:lnTo>
                    <a:pt x="3402629" y="886141"/>
                  </a:lnTo>
                  <a:lnTo>
                    <a:pt x="3366653" y="905205"/>
                  </a:lnTo>
                  <a:lnTo>
                    <a:pt x="3328650" y="923699"/>
                  </a:lnTo>
                  <a:lnTo>
                    <a:pt x="3288678" y="941602"/>
                  </a:lnTo>
                  <a:lnTo>
                    <a:pt x="3246798" y="958893"/>
                  </a:lnTo>
                  <a:lnTo>
                    <a:pt x="3203066" y="975550"/>
                  </a:lnTo>
                  <a:lnTo>
                    <a:pt x="3157543" y="991552"/>
                  </a:lnTo>
                  <a:lnTo>
                    <a:pt x="3110286" y="1006876"/>
                  </a:lnTo>
                  <a:lnTo>
                    <a:pt x="3061355" y="1021503"/>
                  </a:lnTo>
                  <a:lnTo>
                    <a:pt x="3010807" y="1035409"/>
                  </a:lnTo>
                  <a:lnTo>
                    <a:pt x="2958702" y="1048574"/>
                  </a:lnTo>
                  <a:lnTo>
                    <a:pt x="2905098" y="1060976"/>
                  </a:lnTo>
                  <a:lnTo>
                    <a:pt x="2850054" y="1072594"/>
                  </a:lnTo>
                  <a:lnTo>
                    <a:pt x="2793628" y="1083406"/>
                  </a:lnTo>
                  <a:lnTo>
                    <a:pt x="2735880" y="1093390"/>
                  </a:lnTo>
                  <a:lnTo>
                    <a:pt x="2676868" y="1102526"/>
                  </a:lnTo>
                  <a:lnTo>
                    <a:pt x="2616650" y="1110791"/>
                  </a:lnTo>
                  <a:lnTo>
                    <a:pt x="2555285" y="1118164"/>
                  </a:lnTo>
                  <a:lnTo>
                    <a:pt x="2492832" y="1124624"/>
                  </a:lnTo>
                  <a:lnTo>
                    <a:pt x="2429349" y="1130149"/>
                  </a:lnTo>
                  <a:lnTo>
                    <a:pt x="2364896" y="1134718"/>
                  </a:lnTo>
                  <a:lnTo>
                    <a:pt x="2299531" y="1138309"/>
                  </a:lnTo>
                  <a:lnTo>
                    <a:pt x="2233312" y="1140900"/>
                  </a:lnTo>
                  <a:lnTo>
                    <a:pt x="2166298" y="1142471"/>
                  </a:lnTo>
                  <a:lnTo>
                    <a:pt x="2098547" y="1142999"/>
                  </a:lnTo>
                  <a:lnTo>
                    <a:pt x="2045451" y="1142671"/>
                  </a:lnTo>
                  <a:lnTo>
                    <a:pt x="1992549" y="1141689"/>
                  </a:lnTo>
                  <a:lnTo>
                    <a:pt x="1939885" y="1140060"/>
                  </a:lnTo>
                  <a:lnTo>
                    <a:pt x="1887500" y="1137788"/>
                  </a:lnTo>
                  <a:lnTo>
                    <a:pt x="1835438" y="1134878"/>
                  </a:lnTo>
                  <a:lnTo>
                    <a:pt x="1783741" y="1131337"/>
                  </a:lnTo>
                  <a:lnTo>
                    <a:pt x="1732453" y="1127169"/>
                  </a:lnTo>
                  <a:lnTo>
                    <a:pt x="1681614" y="1122380"/>
                  </a:lnTo>
                  <a:lnTo>
                    <a:pt x="1631270" y="1116975"/>
                  </a:lnTo>
                  <a:lnTo>
                    <a:pt x="1581461" y="1110960"/>
                  </a:lnTo>
                  <a:lnTo>
                    <a:pt x="1532230" y="1104339"/>
                  </a:lnTo>
                  <a:lnTo>
                    <a:pt x="1483621" y="1097118"/>
                  </a:lnTo>
                  <a:lnTo>
                    <a:pt x="1435676" y="1089303"/>
                  </a:lnTo>
                  <a:lnTo>
                    <a:pt x="1388437" y="1080898"/>
                  </a:lnTo>
                  <a:lnTo>
                    <a:pt x="1341948" y="1071910"/>
                  </a:lnTo>
                  <a:lnTo>
                    <a:pt x="1296250" y="1062343"/>
                  </a:lnTo>
                  <a:lnTo>
                    <a:pt x="1251387" y="1052202"/>
                  </a:lnTo>
                  <a:lnTo>
                    <a:pt x="1207401" y="1041494"/>
                  </a:lnTo>
                  <a:lnTo>
                    <a:pt x="1164335" y="1030223"/>
                  </a:lnTo>
                  <a:lnTo>
                    <a:pt x="0" y="1269491"/>
                  </a:lnTo>
                  <a:lnTo>
                    <a:pt x="763523" y="86867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8" name="Google Shape;578;p45"/>
          <p:cNvSpPr txBox="1"/>
          <p:nvPr>
            <p:ph type="title"/>
          </p:nvPr>
        </p:nvSpPr>
        <p:spPr>
          <a:xfrm>
            <a:off x="3175000" y="180896"/>
            <a:ext cx="3632200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Lỗi về so sánh</a:t>
            </a:r>
            <a:endParaRPr/>
          </a:p>
        </p:txBody>
      </p:sp>
      <p:sp>
        <p:nvSpPr>
          <p:cNvPr id="579" name="Google Shape;579;p45"/>
          <p:cNvSpPr txBox="1"/>
          <p:nvPr/>
        </p:nvSpPr>
        <p:spPr>
          <a:xfrm>
            <a:off x="6258557" y="2544570"/>
            <a:ext cx="1734185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904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Chỉ là phép so  sánh địa chỉ bộ  nhớ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691515" y="-4553"/>
            <a:ext cx="8675370" cy="1071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Khái niệm xâu ký tự</a:t>
            </a:r>
            <a:endParaRPr/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25146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{90D30C24-A85C-4E2E-8E73-C113DB002E59}</a:tableStyleId>
              </a:tblPr>
              <a:tblGrid>
                <a:gridCol w="1173475"/>
                <a:gridCol w="1173475"/>
                <a:gridCol w="1173475"/>
                <a:gridCol w="1173475"/>
                <a:gridCol w="1173475"/>
                <a:gridCol w="1173475"/>
                <a:gridCol w="1173475"/>
                <a:gridCol w="1173475"/>
              </a:tblGrid>
              <a:tr h="8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rPr b="1" i="0" lang="en-US" sz="35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‘T’</a:t>
                      </a:r>
                      <a:endParaRPr/>
                    </a:p>
                  </a:txBody>
                  <a:tcPr marT="50300" marB="50300" marR="100575" marL="100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rPr b="1" i="0" lang="en-US" sz="35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‘i’</a:t>
                      </a:r>
                      <a:endParaRPr/>
                    </a:p>
                  </a:txBody>
                  <a:tcPr marT="50300" marB="50300" marR="100575" marL="100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rPr b="1" i="0" lang="en-US" sz="35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 n ‘</a:t>
                      </a:r>
                      <a:endParaRPr/>
                    </a:p>
                  </a:txBody>
                  <a:tcPr marT="50300" marB="50300" marR="100575" marL="100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rPr b="1" i="0" lang="en-US" sz="35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  ‘</a:t>
                      </a:r>
                      <a:endParaRPr/>
                    </a:p>
                  </a:txBody>
                  <a:tcPr marT="50300" marB="50300" marR="100575" marL="100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rPr b="1" i="0" lang="en-US" sz="35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‘h’</a:t>
                      </a:r>
                      <a:endParaRPr/>
                    </a:p>
                  </a:txBody>
                  <a:tcPr marT="50300" marB="50300" marR="100575" marL="100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rPr b="1" i="0" lang="en-US" sz="35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‘o’</a:t>
                      </a:r>
                      <a:endParaRPr/>
                    </a:p>
                  </a:txBody>
                  <a:tcPr marT="50300" marB="50300" marR="100575" marL="100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rPr b="1" i="0" lang="en-US" sz="35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‘c’</a:t>
                      </a:r>
                      <a:endParaRPr/>
                    </a:p>
                  </a:txBody>
                  <a:tcPr marT="50300" marB="50300" marR="100575" marL="100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500"/>
                        <a:buFont typeface="Noto Sans Symbols"/>
                        <a:buNone/>
                      </a:pPr>
                      <a:r>
                        <a:rPr b="1" i="0" lang="en-US" sz="35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‘\0’</a:t>
                      </a:r>
                      <a:endParaRPr/>
                    </a:p>
                  </a:txBody>
                  <a:tcPr marT="50300" marB="50300" marR="100575" marL="100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19"/>
          <p:cNvSpPr/>
          <p:nvPr/>
        </p:nvSpPr>
        <p:spPr>
          <a:xfrm>
            <a:off x="335280" y="2293620"/>
            <a:ext cx="9387840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Char char="•"/>
            </a:pPr>
            <a:r>
              <a:rPr b="0" i="0" lang="en-US" sz="352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Xâu kí tự (string) là 1 dãy các kí tự viết liên tiếp nhau</a:t>
            </a:r>
            <a:endParaRPr b="0" i="0" sz="352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–"/>
            </a:pP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Độ dài xâu là số kí tự có trong xâu</a:t>
            </a:r>
            <a:endParaRPr b="0" i="0" sz="308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–"/>
            </a:pP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Xâu không có kí tự nào: Xâu rỗng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704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Char char="•"/>
            </a:pPr>
            <a:r>
              <a:rPr b="0" i="0" lang="en-US" sz="352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Ví dụ: </a:t>
            </a:r>
            <a:r>
              <a:rPr b="0" i="0" lang="en-US" sz="352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352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Tin hoc</a:t>
            </a:r>
            <a:r>
              <a:rPr b="0" i="0" lang="en-US" sz="352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352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52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352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3520" u="none" cap="none" strike="noStrike">
                <a:solidFill>
                  <a:srgbClr val="220076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b="0" i="0" sz="352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704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Char char="•"/>
            </a:pPr>
            <a:r>
              <a:rPr b="0" i="0" lang="en-US" sz="352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Lưu trữ: kết thúc xâu bằng kí tự ‘\0’ hay NULL (mã ASCII là 0)</a:t>
            </a:r>
            <a:endParaRPr b="0" i="0" sz="352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352"/>
              </a:spcBef>
              <a:spcAft>
                <a:spcPts val="0"/>
              </a:spcAft>
              <a:buClr>
                <a:srgbClr val="0033CC"/>
              </a:buClr>
              <a:buSzPts val="1760"/>
              <a:buFont typeface="Noto Sans Symbols"/>
              <a:buNone/>
            </a:pPr>
            <a:r>
              <a:t/>
            </a:r>
            <a:endParaRPr b="0" i="0" sz="176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6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6"/>
          <p:cNvSpPr txBox="1"/>
          <p:nvPr>
            <p:ph type="title"/>
          </p:nvPr>
        </p:nvSpPr>
        <p:spPr>
          <a:xfrm>
            <a:off x="691515" y="166421"/>
            <a:ext cx="8675370" cy="724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73"/>
              <a:buFont typeface="Times New Roman"/>
              <a:buNone/>
            </a:pPr>
            <a:r>
              <a:rPr lang="en-US"/>
              <a:t>Các hàm xử lý xâu ký tự</a:t>
            </a:r>
            <a:endParaRPr/>
          </a:p>
        </p:txBody>
      </p:sp>
      <p:sp>
        <p:nvSpPr>
          <p:cNvPr id="587" name="Google Shape;587;p46"/>
          <p:cNvSpPr/>
          <p:nvPr/>
        </p:nvSpPr>
        <p:spPr>
          <a:xfrm>
            <a:off x="502920" y="1287780"/>
            <a:ext cx="9304020" cy="5783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char * </a:t>
            </a:r>
            <a:r>
              <a:rPr lang="en-US" sz="3520">
                <a:solidFill>
                  <a:srgbClr val="F85124"/>
                </a:solidFill>
                <a:latin typeface="Arial"/>
                <a:ea typeface="Arial"/>
                <a:cs typeface="Arial"/>
                <a:sym typeface="Arial"/>
              </a:rPr>
              <a:t>strcat</a:t>
            </a: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(char * xđích, const char * nguồn)</a:t>
            </a:r>
            <a:endParaRPr sz="352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–"/>
            </a:pP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Ghép nối xâu nguồn vào ngay sau xâu đích, trả lại xâu kết quả</a:t>
            </a:r>
            <a:endParaRPr b="0" i="0" sz="308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704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i="1" lang="en-US" sz="3520" u="sng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 i="1" sz="3520" u="sng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char Str[20];</a:t>
            </a:r>
            <a:endParaRPr/>
          </a:p>
          <a:p>
            <a:pPr indent="-285750" lvl="1" marL="74295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strcpy(Str,"Hello ");</a:t>
            </a:r>
            <a:endParaRPr/>
          </a:p>
          <a:p>
            <a:pPr indent="-285750" lvl="1" marL="74295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printf("%s ",strcat(Str,"world")); ⇒ </a:t>
            </a:r>
            <a:r>
              <a:rPr b="0" i="0" lang="en-US" sz="308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printf("\n%s",Str); ⇒ </a:t>
            </a:r>
            <a:r>
              <a:rPr b="0" i="0" lang="en-US" sz="308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  <a:r>
              <a:rPr b="0" i="0" lang="en-US" sz="275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3" marL="1600200" marR="0" rtl="0" algn="l">
              <a:spcBef>
                <a:spcPts val="396"/>
              </a:spcBef>
              <a:spcAft>
                <a:spcPts val="0"/>
              </a:spcAft>
              <a:buClr>
                <a:srgbClr val="0033CC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30" lvl="1" marL="742950" marR="0" rtl="0" algn="l">
              <a:spcBef>
                <a:spcPts val="704"/>
              </a:spcBef>
              <a:spcAft>
                <a:spcPts val="0"/>
              </a:spcAft>
              <a:buClr>
                <a:srgbClr val="0033CC"/>
              </a:buClr>
              <a:buSzPts val="3520"/>
              <a:buFont typeface="Arial"/>
              <a:buNone/>
            </a:pPr>
            <a:r>
              <a:t/>
            </a:r>
            <a:endParaRPr b="0" i="0" sz="352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6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7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7"/>
          <p:cNvSpPr txBox="1"/>
          <p:nvPr/>
        </p:nvSpPr>
        <p:spPr>
          <a:xfrm>
            <a:off x="1447800" y="5181600"/>
            <a:ext cx="6934200" cy="652743"/>
          </a:xfrm>
          <a:prstGeom prst="rect">
            <a:avLst/>
          </a:prstGeom>
          <a:solidFill>
            <a:srgbClr val="FBDF52"/>
          </a:solidFill>
          <a:ln cap="flat" cmpd="sng" w="12675">
            <a:solidFill>
              <a:srgbClr val="9595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98425" marR="726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6500"/>
                </a:solidFill>
                <a:latin typeface="Arial"/>
                <a:ea typeface="Arial"/>
                <a:cs typeface="Arial"/>
                <a:sym typeface="Arial"/>
              </a:rPr>
              <a:t>string1: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“Goodbye,	Cruel	,	Cruel	World!”  </a:t>
            </a:r>
            <a:r>
              <a:rPr b="1" lang="en-US" sz="2000">
                <a:solidFill>
                  <a:srgbClr val="996500"/>
                </a:solidFill>
                <a:latin typeface="Arial"/>
                <a:ea typeface="Arial"/>
                <a:cs typeface="Arial"/>
                <a:sym typeface="Arial"/>
              </a:rPr>
              <a:t>string2: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“,	Cruel	”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7"/>
          <p:cNvSpPr txBox="1"/>
          <p:nvPr>
            <p:ph type="title"/>
          </p:nvPr>
        </p:nvSpPr>
        <p:spPr>
          <a:xfrm>
            <a:off x="3792696" y="169712"/>
            <a:ext cx="2473008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Nối chuỗi</a:t>
            </a:r>
            <a:endParaRPr/>
          </a:p>
        </p:txBody>
      </p:sp>
      <p:sp>
        <p:nvSpPr>
          <p:cNvPr id="596" name="Google Shape;596;p47"/>
          <p:cNvSpPr txBox="1"/>
          <p:nvPr/>
        </p:nvSpPr>
        <p:spPr>
          <a:xfrm>
            <a:off x="1447800" y="1524000"/>
            <a:ext cx="6934200" cy="2822568"/>
          </a:xfrm>
          <a:prstGeom prst="rect">
            <a:avLst/>
          </a:pr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0" lvl="0" marL="98425" marR="4235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string1[80];  </a:t>
            </a: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string2[80];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8425" marR="25584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strcpy(string1, “Goodbye”);  strcpy(string2, “, Cruel ”);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8425" marR="286385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strcat(string1, string2);  strcat(string1, string2);  strcat(string1, “World!”);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8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8"/>
          <p:cNvSpPr/>
          <p:nvPr/>
        </p:nvSpPr>
        <p:spPr>
          <a:xfrm>
            <a:off x="990600" y="2057400"/>
            <a:ext cx="7848600" cy="1565275"/>
          </a:xfrm>
          <a:custGeom>
            <a:rect b="b" l="l" r="r" t="t"/>
            <a:pathLst>
              <a:path extrusionOk="0" h="1565275" w="7848600">
                <a:moveTo>
                  <a:pt x="0" y="0"/>
                </a:moveTo>
                <a:lnTo>
                  <a:pt x="0" y="1565147"/>
                </a:lnTo>
                <a:lnTo>
                  <a:pt x="7848599" y="1565147"/>
                </a:lnTo>
                <a:lnTo>
                  <a:pt x="78485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8"/>
          <p:cNvSpPr txBox="1"/>
          <p:nvPr/>
        </p:nvSpPr>
        <p:spPr>
          <a:xfrm>
            <a:off x="1089659" y="2059939"/>
            <a:ext cx="4214495" cy="1505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name[5];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strcpy(name, “Ann”);  strcat(name, “ Smith”);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48"/>
          <p:cNvSpPr/>
          <p:nvPr/>
        </p:nvSpPr>
        <p:spPr>
          <a:xfrm>
            <a:off x="699665" y="230608"/>
            <a:ext cx="1675561" cy="9714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5" name="Google Shape;605;p48"/>
          <p:cNvGraphicFramePr/>
          <p:nvPr/>
        </p:nvGraphicFramePr>
        <p:xfrm>
          <a:off x="2660650" y="4184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1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\0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606" name="Google Shape;606;p48"/>
          <p:cNvGrpSpPr/>
          <p:nvPr/>
        </p:nvGrpSpPr>
        <p:grpSpPr>
          <a:xfrm>
            <a:off x="2590799" y="4677155"/>
            <a:ext cx="1371600" cy="962025"/>
            <a:chOff x="2590799" y="4677155"/>
            <a:chExt cx="1371600" cy="962025"/>
          </a:xfrm>
        </p:grpSpPr>
        <p:sp>
          <p:nvSpPr>
            <p:cNvPr id="607" name="Google Shape;607;p48"/>
            <p:cNvSpPr/>
            <p:nvPr/>
          </p:nvSpPr>
          <p:spPr>
            <a:xfrm>
              <a:off x="2590799" y="4677155"/>
              <a:ext cx="1371600" cy="962025"/>
            </a:xfrm>
            <a:custGeom>
              <a:rect b="b" l="l" r="r" t="t"/>
              <a:pathLst>
                <a:path extrusionOk="0" h="962025" w="1371600">
                  <a:moveTo>
                    <a:pt x="1371599" y="961643"/>
                  </a:moveTo>
                  <a:lnTo>
                    <a:pt x="1371599" y="428243"/>
                  </a:lnTo>
                  <a:lnTo>
                    <a:pt x="571499" y="428243"/>
                  </a:lnTo>
                  <a:lnTo>
                    <a:pt x="461771" y="0"/>
                  </a:lnTo>
                  <a:lnTo>
                    <a:pt x="228599" y="428243"/>
                  </a:lnTo>
                  <a:lnTo>
                    <a:pt x="0" y="428243"/>
                  </a:lnTo>
                  <a:lnTo>
                    <a:pt x="0" y="961643"/>
                  </a:lnTo>
                  <a:lnTo>
                    <a:pt x="1371599" y="961643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590799" y="4677155"/>
              <a:ext cx="1371600" cy="962025"/>
            </a:xfrm>
            <a:custGeom>
              <a:rect b="b" l="l" r="r" t="t"/>
              <a:pathLst>
                <a:path extrusionOk="0" h="962025" w="1371600">
                  <a:moveTo>
                    <a:pt x="0" y="428243"/>
                  </a:moveTo>
                  <a:lnTo>
                    <a:pt x="0" y="516635"/>
                  </a:lnTo>
                  <a:lnTo>
                    <a:pt x="0" y="961643"/>
                  </a:lnTo>
                  <a:lnTo>
                    <a:pt x="1371599" y="961643"/>
                  </a:lnTo>
                  <a:lnTo>
                    <a:pt x="1371599" y="516635"/>
                  </a:lnTo>
                  <a:lnTo>
                    <a:pt x="1371599" y="428243"/>
                  </a:lnTo>
                  <a:lnTo>
                    <a:pt x="571499" y="428243"/>
                  </a:lnTo>
                  <a:lnTo>
                    <a:pt x="461771" y="0"/>
                  </a:lnTo>
                  <a:lnTo>
                    <a:pt x="228599" y="428243"/>
                  </a:lnTo>
                  <a:lnTo>
                    <a:pt x="0" y="428243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9" name="Google Shape;609;p48"/>
          <p:cNvSpPr txBox="1"/>
          <p:nvPr/>
        </p:nvSpPr>
        <p:spPr>
          <a:xfrm>
            <a:off x="2821938" y="5217666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0x2000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10" name="Google Shape;610;p48"/>
          <p:cNvGrpSpPr/>
          <p:nvPr/>
        </p:nvGrpSpPr>
        <p:grpSpPr>
          <a:xfrm>
            <a:off x="4876799" y="4703064"/>
            <a:ext cx="1371600" cy="935990"/>
            <a:chOff x="4876799" y="4703064"/>
            <a:chExt cx="1371600" cy="935990"/>
          </a:xfrm>
        </p:grpSpPr>
        <p:sp>
          <p:nvSpPr>
            <p:cNvPr id="611" name="Google Shape;611;p48"/>
            <p:cNvSpPr/>
            <p:nvPr/>
          </p:nvSpPr>
          <p:spPr>
            <a:xfrm>
              <a:off x="4876799" y="4703064"/>
              <a:ext cx="1371600" cy="935990"/>
            </a:xfrm>
            <a:custGeom>
              <a:rect b="b" l="l" r="r" t="t"/>
              <a:pathLst>
                <a:path extrusionOk="0" h="935989" w="1371600">
                  <a:moveTo>
                    <a:pt x="1371599" y="935735"/>
                  </a:moveTo>
                  <a:lnTo>
                    <a:pt x="1371599" y="402335"/>
                  </a:lnTo>
                  <a:lnTo>
                    <a:pt x="571499" y="402335"/>
                  </a:lnTo>
                  <a:lnTo>
                    <a:pt x="583691" y="0"/>
                  </a:lnTo>
                  <a:lnTo>
                    <a:pt x="228599" y="402335"/>
                  </a:lnTo>
                  <a:lnTo>
                    <a:pt x="0" y="402335"/>
                  </a:lnTo>
                  <a:lnTo>
                    <a:pt x="0" y="935735"/>
                  </a:lnTo>
                  <a:lnTo>
                    <a:pt x="1371599" y="935735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4876799" y="4703064"/>
              <a:ext cx="1371600" cy="935990"/>
            </a:xfrm>
            <a:custGeom>
              <a:rect b="b" l="l" r="r" t="t"/>
              <a:pathLst>
                <a:path extrusionOk="0" h="935989" w="1371600">
                  <a:moveTo>
                    <a:pt x="0" y="402335"/>
                  </a:moveTo>
                  <a:lnTo>
                    <a:pt x="0" y="490727"/>
                  </a:lnTo>
                  <a:lnTo>
                    <a:pt x="0" y="935735"/>
                  </a:lnTo>
                  <a:lnTo>
                    <a:pt x="1371599" y="935735"/>
                  </a:lnTo>
                  <a:lnTo>
                    <a:pt x="1371599" y="490727"/>
                  </a:lnTo>
                  <a:lnTo>
                    <a:pt x="1371599" y="402335"/>
                  </a:lnTo>
                  <a:lnTo>
                    <a:pt x="571499" y="402335"/>
                  </a:lnTo>
                  <a:lnTo>
                    <a:pt x="583691" y="0"/>
                  </a:lnTo>
                  <a:lnTo>
                    <a:pt x="228599" y="402335"/>
                  </a:lnTo>
                  <a:lnTo>
                    <a:pt x="0" y="402335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3" name="Google Shape;613;p48"/>
          <p:cNvSpPr txBox="1"/>
          <p:nvPr/>
        </p:nvSpPr>
        <p:spPr>
          <a:xfrm>
            <a:off x="5107937" y="5217666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0x2004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4" name="Google Shape;614;p48"/>
          <p:cNvSpPr/>
          <p:nvPr/>
        </p:nvSpPr>
        <p:spPr>
          <a:xfrm>
            <a:off x="1409700" y="3695700"/>
            <a:ext cx="1875155" cy="457200"/>
          </a:xfrm>
          <a:custGeom>
            <a:rect b="b" l="l" r="r" t="t"/>
            <a:pathLst>
              <a:path extrusionOk="0" h="457200" w="1875154">
                <a:moveTo>
                  <a:pt x="1732795" y="222230"/>
                </a:moveTo>
                <a:lnTo>
                  <a:pt x="1719072" y="164592"/>
                </a:lnTo>
                <a:lnTo>
                  <a:pt x="1714500" y="150876"/>
                </a:lnTo>
                <a:lnTo>
                  <a:pt x="1708404" y="135636"/>
                </a:lnTo>
                <a:lnTo>
                  <a:pt x="1703832" y="121920"/>
                </a:lnTo>
                <a:lnTo>
                  <a:pt x="1685544" y="83820"/>
                </a:lnTo>
                <a:lnTo>
                  <a:pt x="1656588" y="41148"/>
                </a:lnTo>
                <a:lnTo>
                  <a:pt x="1630680" y="18288"/>
                </a:lnTo>
                <a:lnTo>
                  <a:pt x="1620012" y="10668"/>
                </a:lnTo>
                <a:lnTo>
                  <a:pt x="1607820" y="6096"/>
                </a:lnTo>
                <a:lnTo>
                  <a:pt x="1597152" y="3048"/>
                </a:lnTo>
                <a:lnTo>
                  <a:pt x="1589532" y="1524"/>
                </a:lnTo>
                <a:lnTo>
                  <a:pt x="1588008" y="1524"/>
                </a:lnTo>
                <a:lnTo>
                  <a:pt x="1586484" y="0"/>
                </a:lnTo>
                <a:lnTo>
                  <a:pt x="166116" y="0"/>
                </a:lnTo>
                <a:lnTo>
                  <a:pt x="164592" y="1524"/>
                </a:lnTo>
                <a:lnTo>
                  <a:pt x="163068" y="1524"/>
                </a:lnTo>
                <a:lnTo>
                  <a:pt x="118872" y="19812"/>
                </a:lnTo>
                <a:lnTo>
                  <a:pt x="86868" y="53340"/>
                </a:lnTo>
                <a:lnTo>
                  <a:pt x="65532" y="85344"/>
                </a:lnTo>
                <a:lnTo>
                  <a:pt x="48768" y="123444"/>
                </a:lnTo>
                <a:lnTo>
                  <a:pt x="42672" y="137160"/>
                </a:lnTo>
                <a:lnTo>
                  <a:pt x="24384" y="198120"/>
                </a:lnTo>
                <a:lnTo>
                  <a:pt x="10668" y="265176"/>
                </a:lnTo>
                <a:lnTo>
                  <a:pt x="0" y="379476"/>
                </a:lnTo>
                <a:lnTo>
                  <a:pt x="0" y="417576"/>
                </a:lnTo>
                <a:lnTo>
                  <a:pt x="2928" y="432768"/>
                </a:lnTo>
                <a:lnTo>
                  <a:pt x="10858" y="445389"/>
                </a:lnTo>
                <a:lnTo>
                  <a:pt x="22502" y="454009"/>
                </a:lnTo>
                <a:lnTo>
                  <a:pt x="36576" y="457200"/>
                </a:lnTo>
                <a:lnTo>
                  <a:pt x="51768" y="454247"/>
                </a:lnTo>
                <a:lnTo>
                  <a:pt x="64389" y="446151"/>
                </a:lnTo>
                <a:lnTo>
                  <a:pt x="73009" y="434054"/>
                </a:lnTo>
                <a:lnTo>
                  <a:pt x="76200" y="419100"/>
                </a:lnTo>
                <a:lnTo>
                  <a:pt x="76200" y="381000"/>
                </a:lnTo>
                <a:lnTo>
                  <a:pt x="82296" y="309372"/>
                </a:lnTo>
                <a:lnTo>
                  <a:pt x="92964" y="243840"/>
                </a:lnTo>
                <a:lnTo>
                  <a:pt x="106680" y="187452"/>
                </a:lnTo>
                <a:lnTo>
                  <a:pt x="111252" y="173736"/>
                </a:lnTo>
                <a:lnTo>
                  <a:pt x="114300" y="163068"/>
                </a:lnTo>
                <a:lnTo>
                  <a:pt x="118872" y="150876"/>
                </a:lnTo>
                <a:lnTo>
                  <a:pt x="128016" y="129540"/>
                </a:lnTo>
                <a:lnTo>
                  <a:pt x="134112" y="120396"/>
                </a:lnTo>
                <a:lnTo>
                  <a:pt x="138684" y="111252"/>
                </a:lnTo>
                <a:lnTo>
                  <a:pt x="143256" y="105156"/>
                </a:lnTo>
                <a:lnTo>
                  <a:pt x="147828" y="97536"/>
                </a:lnTo>
                <a:lnTo>
                  <a:pt x="152400" y="91440"/>
                </a:lnTo>
                <a:lnTo>
                  <a:pt x="156972" y="86868"/>
                </a:lnTo>
                <a:lnTo>
                  <a:pt x="170688" y="77724"/>
                </a:lnTo>
                <a:lnTo>
                  <a:pt x="173736" y="76200"/>
                </a:lnTo>
                <a:lnTo>
                  <a:pt x="1578864" y="76200"/>
                </a:lnTo>
                <a:lnTo>
                  <a:pt x="1578864" y="77114"/>
                </a:lnTo>
                <a:lnTo>
                  <a:pt x="1581912" y="77724"/>
                </a:lnTo>
                <a:lnTo>
                  <a:pt x="1583436" y="77724"/>
                </a:lnTo>
                <a:lnTo>
                  <a:pt x="1586484" y="80772"/>
                </a:lnTo>
                <a:lnTo>
                  <a:pt x="1589532" y="82296"/>
                </a:lnTo>
                <a:lnTo>
                  <a:pt x="1592580" y="85344"/>
                </a:lnTo>
                <a:lnTo>
                  <a:pt x="1597152" y="88392"/>
                </a:lnTo>
                <a:lnTo>
                  <a:pt x="1601724" y="94488"/>
                </a:lnTo>
                <a:lnTo>
                  <a:pt x="1606296" y="99060"/>
                </a:lnTo>
                <a:lnTo>
                  <a:pt x="1620012" y="121920"/>
                </a:lnTo>
                <a:lnTo>
                  <a:pt x="1624584" y="131064"/>
                </a:lnTo>
                <a:lnTo>
                  <a:pt x="1630070" y="143865"/>
                </a:lnTo>
                <a:lnTo>
                  <a:pt x="1708420" y="267709"/>
                </a:lnTo>
                <a:lnTo>
                  <a:pt x="1732795" y="222230"/>
                </a:lnTo>
                <a:close/>
              </a:path>
              <a:path extrusionOk="0" h="457200" w="1875154">
                <a:moveTo>
                  <a:pt x="1749552" y="353463"/>
                </a:moveTo>
                <a:lnTo>
                  <a:pt x="1749552" y="341376"/>
                </a:lnTo>
                <a:lnTo>
                  <a:pt x="1747480" y="355711"/>
                </a:lnTo>
                <a:lnTo>
                  <a:pt x="1739836" y="368046"/>
                </a:lnTo>
                <a:lnTo>
                  <a:pt x="1727906" y="376951"/>
                </a:lnTo>
                <a:lnTo>
                  <a:pt x="1712976" y="381000"/>
                </a:lnTo>
                <a:lnTo>
                  <a:pt x="1698640" y="378928"/>
                </a:lnTo>
                <a:lnTo>
                  <a:pt x="1686306" y="371284"/>
                </a:lnTo>
                <a:lnTo>
                  <a:pt x="1677400" y="359354"/>
                </a:lnTo>
                <a:lnTo>
                  <a:pt x="1673352" y="344424"/>
                </a:lnTo>
                <a:lnTo>
                  <a:pt x="1673352" y="345948"/>
                </a:lnTo>
                <a:lnTo>
                  <a:pt x="1665732" y="277368"/>
                </a:lnTo>
                <a:lnTo>
                  <a:pt x="1653540" y="216408"/>
                </a:lnTo>
                <a:lnTo>
                  <a:pt x="1645920" y="187452"/>
                </a:lnTo>
                <a:lnTo>
                  <a:pt x="1642872" y="175260"/>
                </a:lnTo>
                <a:lnTo>
                  <a:pt x="1601724" y="99060"/>
                </a:lnTo>
                <a:lnTo>
                  <a:pt x="1563576" y="81700"/>
                </a:lnTo>
                <a:lnTo>
                  <a:pt x="1549908" y="86868"/>
                </a:lnTo>
                <a:lnTo>
                  <a:pt x="1538787" y="97774"/>
                </a:lnTo>
                <a:lnTo>
                  <a:pt x="1532953" y="111252"/>
                </a:lnTo>
                <a:lnTo>
                  <a:pt x="1532548" y="125872"/>
                </a:lnTo>
                <a:lnTo>
                  <a:pt x="1537716" y="140208"/>
                </a:lnTo>
                <a:lnTo>
                  <a:pt x="1714500" y="419100"/>
                </a:lnTo>
                <a:lnTo>
                  <a:pt x="1749552" y="353463"/>
                </a:lnTo>
                <a:close/>
              </a:path>
              <a:path extrusionOk="0" h="457200" w="1875154">
                <a:moveTo>
                  <a:pt x="1578864" y="77114"/>
                </a:moveTo>
                <a:lnTo>
                  <a:pt x="1578864" y="76200"/>
                </a:lnTo>
                <a:lnTo>
                  <a:pt x="1574292" y="76200"/>
                </a:lnTo>
                <a:lnTo>
                  <a:pt x="1578864" y="77114"/>
                </a:lnTo>
                <a:close/>
              </a:path>
              <a:path extrusionOk="0" h="457200" w="1875154">
                <a:moveTo>
                  <a:pt x="1708420" y="267709"/>
                </a:moveTo>
                <a:lnTo>
                  <a:pt x="1630070" y="143865"/>
                </a:lnTo>
                <a:lnTo>
                  <a:pt x="1638300" y="163068"/>
                </a:lnTo>
                <a:lnTo>
                  <a:pt x="1642872" y="175260"/>
                </a:lnTo>
                <a:lnTo>
                  <a:pt x="1645920" y="187452"/>
                </a:lnTo>
                <a:lnTo>
                  <a:pt x="1653540" y="216408"/>
                </a:lnTo>
                <a:lnTo>
                  <a:pt x="1659636" y="245364"/>
                </a:lnTo>
                <a:lnTo>
                  <a:pt x="1665732" y="277368"/>
                </a:lnTo>
                <a:lnTo>
                  <a:pt x="1670304" y="310896"/>
                </a:lnTo>
                <a:lnTo>
                  <a:pt x="1673352" y="345948"/>
                </a:lnTo>
                <a:lnTo>
                  <a:pt x="1673352" y="344424"/>
                </a:lnTo>
                <a:lnTo>
                  <a:pt x="1677400" y="359354"/>
                </a:lnTo>
                <a:lnTo>
                  <a:pt x="1677924" y="360056"/>
                </a:lnTo>
                <a:lnTo>
                  <a:pt x="1677924" y="324612"/>
                </a:lnTo>
                <a:lnTo>
                  <a:pt x="1708420" y="267709"/>
                </a:lnTo>
                <a:close/>
              </a:path>
              <a:path extrusionOk="0" h="457200" w="1875154">
                <a:moveTo>
                  <a:pt x="1743456" y="323088"/>
                </a:moveTo>
                <a:lnTo>
                  <a:pt x="1708420" y="267709"/>
                </a:lnTo>
                <a:lnTo>
                  <a:pt x="1677924" y="324612"/>
                </a:lnTo>
                <a:lnTo>
                  <a:pt x="1743456" y="323088"/>
                </a:lnTo>
                <a:close/>
              </a:path>
              <a:path extrusionOk="0" h="457200" w="1875154">
                <a:moveTo>
                  <a:pt x="1743456" y="362205"/>
                </a:moveTo>
                <a:lnTo>
                  <a:pt x="1743456" y="323088"/>
                </a:lnTo>
                <a:lnTo>
                  <a:pt x="1677924" y="324612"/>
                </a:lnTo>
                <a:lnTo>
                  <a:pt x="1677924" y="360056"/>
                </a:lnTo>
                <a:lnTo>
                  <a:pt x="1686306" y="371284"/>
                </a:lnTo>
                <a:lnTo>
                  <a:pt x="1698640" y="378928"/>
                </a:lnTo>
                <a:lnTo>
                  <a:pt x="1712976" y="381000"/>
                </a:lnTo>
                <a:lnTo>
                  <a:pt x="1727906" y="376951"/>
                </a:lnTo>
                <a:lnTo>
                  <a:pt x="1739836" y="368046"/>
                </a:lnTo>
                <a:lnTo>
                  <a:pt x="1743456" y="362205"/>
                </a:lnTo>
                <a:close/>
              </a:path>
              <a:path extrusionOk="0" h="457200" w="1875154">
                <a:moveTo>
                  <a:pt x="1749552" y="341376"/>
                </a:moveTo>
                <a:lnTo>
                  <a:pt x="1749552" y="338328"/>
                </a:lnTo>
                <a:lnTo>
                  <a:pt x="1746504" y="300228"/>
                </a:lnTo>
                <a:lnTo>
                  <a:pt x="1734312" y="228600"/>
                </a:lnTo>
                <a:lnTo>
                  <a:pt x="1732795" y="222230"/>
                </a:lnTo>
                <a:lnTo>
                  <a:pt x="1708420" y="267709"/>
                </a:lnTo>
                <a:lnTo>
                  <a:pt x="1743456" y="323088"/>
                </a:lnTo>
                <a:lnTo>
                  <a:pt x="1743456" y="362205"/>
                </a:lnTo>
                <a:lnTo>
                  <a:pt x="1747480" y="355711"/>
                </a:lnTo>
                <a:lnTo>
                  <a:pt x="1749552" y="341376"/>
                </a:lnTo>
                <a:close/>
              </a:path>
              <a:path extrusionOk="0" h="457200" w="1875154">
                <a:moveTo>
                  <a:pt x="1874639" y="112847"/>
                </a:moveTo>
                <a:lnTo>
                  <a:pt x="1873186" y="98107"/>
                </a:lnTo>
                <a:lnTo>
                  <a:pt x="1866304" y="85367"/>
                </a:lnTo>
                <a:lnTo>
                  <a:pt x="1854708" y="76200"/>
                </a:lnTo>
                <a:lnTo>
                  <a:pt x="1840182" y="71508"/>
                </a:lnTo>
                <a:lnTo>
                  <a:pt x="1825371" y="72961"/>
                </a:lnTo>
                <a:lnTo>
                  <a:pt x="1812274" y="79843"/>
                </a:lnTo>
                <a:lnTo>
                  <a:pt x="1802892" y="91440"/>
                </a:lnTo>
                <a:lnTo>
                  <a:pt x="1732795" y="222230"/>
                </a:lnTo>
                <a:lnTo>
                  <a:pt x="1734312" y="228600"/>
                </a:lnTo>
                <a:lnTo>
                  <a:pt x="1746504" y="300228"/>
                </a:lnTo>
                <a:lnTo>
                  <a:pt x="1749552" y="338328"/>
                </a:lnTo>
                <a:lnTo>
                  <a:pt x="1749552" y="353463"/>
                </a:lnTo>
                <a:lnTo>
                  <a:pt x="1869948" y="128016"/>
                </a:lnTo>
                <a:lnTo>
                  <a:pt x="1874639" y="11284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8"/>
          <p:cNvSpPr txBox="1"/>
          <p:nvPr/>
        </p:nvSpPr>
        <p:spPr>
          <a:xfrm>
            <a:off x="609600" y="4114800"/>
            <a:ext cx="1676400" cy="872034"/>
          </a:xfrm>
          <a:prstGeom prst="rect">
            <a:avLst/>
          </a:prstGeom>
          <a:solidFill>
            <a:srgbClr val="FFFFCC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471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3210" marR="0" rtl="0" algn="l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0x2000</a:t>
            </a:r>
            <a:endParaRPr sz="2000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6" name="Google Shape;616;p48"/>
          <p:cNvSpPr txBox="1"/>
          <p:nvPr>
            <p:ph type="title"/>
          </p:nvPr>
        </p:nvSpPr>
        <p:spPr>
          <a:xfrm>
            <a:off x="3678077" y="156409"/>
            <a:ext cx="3252153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Lỗi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/>
              <a:t>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nhớ</a:t>
            </a:r>
            <a:endParaRPr/>
          </a:p>
        </p:txBody>
      </p:sp>
      <p:graphicFrame>
        <p:nvGraphicFramePr>
          <p:cNvPr id="617" name="Google Shape;617;p48"/>
          <p:cNvGraphicFramePr/>
          <p:nvPr/>
        </p:nvGraphicFramePr>
        <p:xfrm>
          <a:off x="2660650" y="5937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1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\0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9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49"/>
          <p:cNvSpPr txBox="1"/>
          <p:nvPr>
            <p:ph type="title"/>
          </p:nvPr>
        </p:nvSpPr>
        <p:spPr>
          <a:xfrm>
            <a:off x="691515" y="166421"/>
            <a:ext cx="8675370" cy="724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73"/>
              <a:buFont typeface="Times New Roman"/>
              <a:buNone/>
            </a:pPr>
            <a:r>
              <a:rPr lang="en-US"/>
              <a:t>Các hàm xử lý xâu ký tự</a:t>
            </a:r>
            <a:endParaRPr/>
          </a:p>
        </p:txBody>
      </p:sp>
      <p:sp>
        <p:nvSpPr>
          <p:cNvPr id="625" name="Google Shape;625;p49"/>
          <p:cNvSpPr/>
          <p:nvPr/>
        </p:nvSpPr>
        <p:spPr>
          <a:xfrm>
            <a:off x="502920" y="1287780"/>
            <a:ext cx="9052560" cy="620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char * </a:t>
            </a:r>
            <a:r>
              <a:rPr lang="en-US" sz="3080">
                <a:solidFill>
                  <a:srgbClr val="F85124"/>
                </a:solidFill>
                <a:latin typeface="Arial"/>
                <a:ea typeface="Arial"/>
                <a:cs typeface="Arial"/>
                <a:sym typeface="Arial"/>
              </a:rPr>
              <a:t>strchr</a:t>
            </a: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(const char * s, int c)</a:t>
            </a:r>
            <a:endParaRPr/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Trả về con trỏ trỏ tới vị trí xuất hiện đầu tiên của ký tự c trong s. Nếu không có trả về con trỏ null</a:t>
            </a:r>
            <a:endParaRPr/>
          </a:p>
          <a:p>
            <a:pPr indent="-228600" lvl="2" marL="114300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strcpy(Str,"Hello world");</a:t>
            </a:r>
            <a:endParaRPr/>
          </a:p>
          <a:p>
            <a:pPr indent="-228600" lvl="2" marL="114300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printf("%s ",strchr(Str,‘o'));</a:t>
            </a:r>
            <a:r>
              <a:rPr b="0" i="0" lang="en-US" sz="2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0" i="0" lang="en-US" sz="308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o world</a:t>
            </a: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char* </a:t>
            </a:r>
            <a:r>
              <a:rPr lang="en-US" sz="3080">
                <a:solidFill>
                  <a:srgbClr val="F85124"/>
                </a:solidFill>
                <a:latin typeface="Arial"/>
                <a:ea typeface="Arial"/>
                <a:cs typeface="Arial"/>
                <a:sym typeface="Arial"/>
              </a:rPr>
              <a:t>strstr</a:t>
            </a: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(const char * s1, const char * s2)</a:t>
            </a:r>
            <a:endParaRPr sz="308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Trả về con trỏ trỏ tới vị trí xuất hiện đầu tiên của chuỗi s2 trong s1. Nếu không tồn tại, trả về con trỏ null</a:t>
            </a:r>
            <a:endParaRPr/>
          </a:p>
          <a:p>
            <a:pPr indent="-228600" lvl="2" marL="114300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printf("%s ",strstr(Str, "llo"));</a:t>
            </a:r>
            <a:r>
              <a:rPr b="0" i="0" lang="en-US" sz="2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⇒ llo </a:t>
            </a:r>
            <a:r>
              <a:rPr b="0" i="0" lang="en-US" sz="308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world</a:t>
            </a: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26" name="Google Shape;626;p49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0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50"/>
          <p:cNvSpPr txBox="1"/>
          <p:nvPr>
            <p:ph type="title"/>
          </p:nvPr>
        </p:nvSpPr>
        <p:spPr>
          <a:xfrm>
            <a:off x="691515" y="166422"/>
            <a:ext cx="8675370" cy="718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73"/>
              <a:buFont typeface="Times New Roman"/>
              <a:buNone/>
            </a:pPr>
            <a:r>
              <a:rPr lang="en-US"/>
              <a:t>Lưu ý:</a:t>
            </a:r>
            <a:endParaRPr/>
          </a:p>
        </p:txBody>
      </p:sp>
      <p:sp>
        <p:nvSpPr>
          <p:cNvPr id="633" name="Google Shape;633;p50"/>
          <p:cNvSpPr txBox="1"/>
          <p:nvPr>
            <p:ph idx="1" type="body"/>
          </p:nvPr>
        </p:nvSpPr>
        <p:spPr>
          <a:xfrm>
            <a:off x="691515" y="1806364"/>
            <a:ext cx="8675370" cy="508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25145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Tương tự như hàm </a:t>
            </a:r>
            <a:r>
              <a:rPr lang="en-US">
                <a:solidFill>
                  <a:srgbClr val="0000CC"/>
                </a:solidFill>
              </a:rPr>
              <a:t>gets</a:t>
            </a:r>
            <a:r>
              <a:rPr lang="en-US"/>
              <a:t>, một số hàm xử lý xâu: </a:t>
            </a:r>
            <a:r>
              <a:rPr lang="en-US">
                <a:solidFill>
                  <a:srgbClr val="0000CC"/>
                </a:solidFill>
              </a:rPr>
              <a:t>strcpy, strcat </a:t>
            </a:r>
            <a:r>
              <a:rPr lang="en-US"/>
              <a:t>cũng đã không dùng được đối với các trình biên dịch mới.</a:t>
            </a:r>
            <a:endParaRPr/>
          </a:p>
          <a:p>
            <a:pPr indent="-251459" lvl="0" marL="251459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Tuy nhiên trong phạm vi môn C Intro, chúng ta vẫn chấp nhận dùng các hàm trên với trình biên dịch phù hợp.</a:t>
            </a:r>
            <a:endParaRPr/>
          </a:p>
        </p:txBody>
      </p:sp>
      <p:sp>
        <p:nvSpPr>
          <p:cNvPr id="634" name="Google Shape;634;p50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1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51"/>
          <p:cNvSpPr txBox="1"/>
          <p:nvPr>
            <p:ph type="title"/>
          </p:nvPr>
        </p:nvSpPr>
        <p:spPr>
          <a:xfrm>
            <a:off x="691515" y="166421"/>
            <a:ext cx="8675370" cy="777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Các hàm xử lý xâu ký tự (tiếp)</a:t>
            </a:r>
            <a:endParaRPr/>
          </a:p>
        </p:txBody>
      </p:sp>
      <p:sp>
        <p:nvSpPr>
          <p:cNvPr id="642" name="Google Shape;642;p51"/>
          <p:cNvSpPr/>
          <p:nvPr/>
        </p:nvSpPr>
        <p:spPr>
          <a:xfrm>
            <a:off x="502920" y="1203960"/>
            <a:ext cx="9052560" cy="6218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Tệp tiêu đề: stdlib.h</a:t>
            </a:r>
            <a:endParaRPr sz="352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08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•"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en-US" sz="3080">
                <a:solidFill>
                  <a:srgbClr val="F85124"/>
                </a:solidFill>
                <a:latin typeface="Arial"/>
                <a:ea typeface="Arial"/>
                <a:cs typeface="Arial"/>
                <a:sym typeface="Arial"/>
              </a:rPr>
              <a:t>atoi</a:t>
            </a: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(const char * str): </a:t>
            </a:r>
            <a:endParaRPr sz="308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264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Chuyển một xâu kí tự thành một số nguyên tương ứng</a:t>
            </a:r>
            <a:endParaRPr b="0" i="0" sz="264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264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1" lang="en-US" sz="2640" u="sng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atoi("1234") →1234</a:t>
            </a:r>
            <a:endParaRPr b="0" i="0" sz="264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08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•"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en-US" sz="3080">
                <a:solidFill>
                  <a:srgbClr val="F85124"/>
                </a:solidFill>
                <a:latin typeface="Arial"/>
                <a:ea typeface="Arial"/>
                <a:cs typeface="Arial"/>
                <a:sym typeface="Arial"/>
              </a:rPr>
              <a:t>atol</a:t>
            </a: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(const char * str): </a:t>
            </a:r>
            <a:endParaRPr/>
          </a:p>
          <a:p>
            <a:pPr indent="-285750" lvl="1" marL="742950" marR="0" rtl="0" algn="l">
              <a:spcBef>
                <a:spcPts val="264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Chuyển xâu kí tự thành số long int</a:t>
            </a:r>
            <a:endParaRPr/>
          </a:p>
          <a:p>
            <a:pPr indent="-342900" lvl="0" marL="342900" marR="0" rtl="0" algn="l">
              <a:spcBef>
                <a:spcPts val="308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•"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float </a:t>
            </a:r>
            <a:r>
              <a:rPr lang="en-US" sz="3080">
                <a:solidFill>
                  <a:srgbClr val="F85124"/>
                </a:solidFill>
                <a:latin typeface="Arial"/>
                <a:ea typeface="Arial"/>
                <a:cs typeface="Arial"/>
                <a:sym typeface="Arial"/>
              </a:rPr>
              <a:t>atof</a:t>
            </a: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(const char * str): </a:t>
            </a:r>
            <a:endParaRPr/>
          </a:p>
          <a:p>
            <a:pPr indent="-285750" lvl="1" marL="742950" marR="0" rtl="0" algn="l">
              <a:spcBef>
                <a:spcPts val="264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Chuyển xâu kí tự thành số thực</a:t>
            </a:r>
            <a:endParaRPr b="0" i="0" sz="264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264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1" lang="en-US" sz="2640" u="sng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	atof("123.456E-2") →1.23456</a:t>
            </a:r>
            <a:endParaRPr b="0" i="1" sz="2640" u="sng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232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•"/>
            </a:pPr>
            <a:r>
              <a:rPr lang="en-US" sz="308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Thất bại cả 3 hàm: trả về 0</a:t>
            </a:r>
            <a:endParaRPr/>
          </a:p>
        </p:txBody>
      </p:sp>
      <p:sp>
        <p:nvSpPr>
          <p:cNvPr id="643" name="Google Shape;643;p51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2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52"/>
          <p:cNvSpPr txBox="1"/>
          <p:nvPr>
            <p:ph type="title"/>
          </p:nvPr>
        </p:nvSpPr>
        <p:spPr>
          <a:xfrm>
            <a:off x="2266632" y="206131"/>
            <a:ext cx="5525135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</a:pP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 </a:t>
            </a:r>
            <a:r>
              <a:rPr lang="en-US"/>
              <a:t>số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hàm là</a:t>
            </a:r>
            <a:r>
              <a:rPr lang="en-US"/>
              <a:t> chuỗi</a:t>
            </a:r>
            <a:endParaRPr/>
          </a:p>
        </p:txBody>
      </p:sp>
      <p:sp>
        <p:nvSpPr>
          <p:cNvPr id="650" name="Google Shape;650;p52"/>
          <p:cNvSpPr txBox="1"/>
          <p:nvPr/>
        </p:nvSpPr>
        <p:spPr>
          <a:xfrm>
            <a:off x="685800" y="1447800"/>
            <a:ext cx="8763000" cy="3757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-342900" lvl="0" marL="355600" marR="5080" rtl="0" algn="l">
              <a:lnSpc>
                <a:spcPct val="113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Giống như mảng ta có thể khai báo chuỗi như là  tham số với </a:t>
            </a:r>
            <a:r>
              <a:rPr b="1" lang="en-US" sz="2800">
                <a:solidFill>
                  <a:srgbClr val="CC3200"/>
                </a:solidFill>
                <a:latin typeface="Courier New"/>
                <a:ea typeface="Courier New"/>
                <a:cs typeface="Courier New"/>
                <a:sym typeface="Courier New"/>
              </a:rPr>
              <a:t>char*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hoặc </a:t>
            </a:r>
            <a:r>
              <a:rPr b="1" lang="en-US" sz="2800">
                <a:solidFill>
                  <a:srgbClr val="CC3200"/>
                </a:solidFill>
                <a:latin typeface="Courier New"/>
                <a:ea typeface="Courier New"/>
                <a:cs typeface="Courier New"/>
                <a:sym typeface="Courier New"/>
              </a:rPr>
              <a:t>char[]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69" lvl="0" marL="1109980" marR="1964689" rtl="0" algn="l">
              <a:lnSpc>
                <a:spcPct val="1179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void greeting (char* name)  void greeting (char name[])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103504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Chúng trỏ đến kí tự đầu tiên của chuỗi (mảng kí  tự)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Thay đổi nội dung chuỗi truyền vào sẽ làm thay</a:t>
            </a:r>
            <a:endParaRPr/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đổi chuỗi kí tự gốc</a:t>
            </a:r>
            <a:endParaRPr/>
          </a:p>
          <a:p>
            <a:pPr indent="-343535" lvl="0" marL="3556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cần truyền số kí tự trong chuỗi cho hàm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3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53"/>
          <p:cNvSpPr txBox="1"/>
          <p:nvPr>
            <p:ph type="title"/>
          </p:nvPr>
        </p:nvSpPr>
        <p:spPr>
          <a:xfrm>
            <a:off x="4238942" y="169712"/>
            <a:ext cx="1580515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</a:pP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/>
              <a:t>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</a:t>
            </a:r>
            <a:endParaRPr/>
          </a:p>
        </p:txBody>
      </p:sp>
      <p:sp>
        <p:nvSpPr>
          <p:cNvPr id="657" name="Google Shape;657;p53"/>
          <p:cNvSpPr txBox="1"/>
          <p:nvPr/>
        </p:nvSpPr>
        <p:spPr>
          <a:xfrm>
            <a:off x="993139" y="2050795"/>
            <a:ext cx="6964045" cy="4029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 hàm chuyển đổi chữ thường thành chữ hoa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*capitalize(char * str)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(i=0; i&lt;strlen(str); i++)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 str[i]&gt;=’a’&amp;&amp; str[i]&lt;=’z’)&amp;&amp;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82880" lvl="0" marL="1472565" marR="370840" rtl="0" algn="l">
              <a:lnSpc>
                <a:spcPct val="132083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(i==0||str[i-1]==’ ’) )  str[i] = ’A’ + (str[i]-’a’);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134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4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54"/>
          <p:cNvSpPr txBox="1"/>
          <p:nvPr>
            <p:ph type="title"/>
          </p:nvPr>
        </p:nvSpPr>
        <p:spPr>
          <a:xfrm>
            <a:off x="2163196" y="186556"/>
            <a:ext cx="5809997" cy="622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Chương trình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tách</a:t>
            </a:r>
            <a:r>
              <a:rPr lang="en-US"/>
              <a:t>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tên</a:t>
            </a:r>
            <a:endParaRPr/>
          </a:p>
        </p:txBody>
      </p:sp>
      <p:sp>
        <p:nvSpPr>
          <p:cNvPr id="664" name="Google Shape;664;p54"/>
          <p:cNvSpPr/>
          <p:nvPr/>
        </p:nvSpPr>
        <p:spPr>
          <a:xfrm>
            <a:off x="862079" y="2343849"/>
            <a:ext cx="7977121" cy="2577627"/>
          </a:xfrm>
          <a:custGeom>
            <a:rect b="b" l="l" r="r" t="t"/>
            <a:pathLst>
              <a:path extrusionOk="0" h="2298700" w="7467600">
                <a:moveTo>
                  <a:pt x="0" y="0"/>
                </a:moveTo>
                <a:lnTo>
                  <a:pt x="0" y="2298191"/>
                </a:lnTo>
                <a:lnTo>
                  <a:pt x="7467599" y="2298191"/>
                </a:lnTo>
                <a:lnTo>
                  <a:pt x="74675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54"/>
          <p:cNvSpPr txBox="1"/>
          <p:nvPr/>
        </p:nvSpPr>
        <p:spPr>
          <a:xfrm>
            <a:off x="1026559" y="2418600"/>
            <a:ext cx="6633212" cy="279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timten(</a:t>
            </a:r>
            <a:r>
              <a:rPr b="1" lang="en-US" sz="20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const char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hoten[])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22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22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strlen(hoten)-1;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22275" marR="5080" rtl="0" algn="l">
              <a:lnSpc>
                <a:spcPct val="100299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tìm kí t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ự 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ắ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ng cu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ố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 cùng trong xâu */  </a:t>
            </a:r>
            <a:r>
              <a:rPr b="1" lang="en-US" sz="20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 &gt;= 0 &amp;&amp; hoten[i] != ' ') i--;  </a:t>
            </a:r>
            <a:r>
              <a:rPr b="1" lang="en-US" sz="20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hoten + i + 1;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22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66" name="Google Shape;666;p54"/>
          <p:cNvGrpSpPr/>
          <p:nvPr/>
        </p:nvGrpSpPr>
        <p:grpSpPr>
          <a:xfrm>
            <a:off x="5893307" y="2286000"/>
            <a:ext cx="3479800" cy="914400"/>
            <a:chOff x="5893307" y="2286000"/>
            <a:chExt cx="3479800" cy="914400"/>
          </a:xfrm>
        </p:grpSpPr>
        <p:sp>
          <p:nvSpPr>
            <p:cNvPr id="667" name="Google Shape;667;p54"/>
            <p:cNvSpPr/>
            <p:nvPr/>
          </p:nvSpPr>
          <p:spPr>
            <a:xfrm>
              <a:off x="5893307" y="2286000"/>
              <a:ext cx="3479800" cy="914400"/>
            </a:xfrm>
            <a:custGeom>
              <a:rect b="b" l="l" r="r" t="t"/>
              <a:pathLst>
                <a:path extrusionOk="0" h="914400" w="3479800">
                  <a:moveTo>
                    <a:pt x="3479291" y="914399"/>
                  </a:moveTo>
                  <a:lnTo>
                    <a:pt x="3479291" y="0"/>
                  </a:lnTo>
                  <a:lnTo>
                    <a:pt x="659891" y="0"/>
                  </a:lnTo>
                  <a:lnTo>
                    <a:pt x="659891" y="152399"/>
                  </a:lnTo>
                  <a:lnTo>
                    <a:pt x="0" y="393191"/>
                  </a:lnTo>
                  <a:lnTo>
                    <a:pt x="659891" y="380999"/>
                  </a:lnTo>
                  <a:lnTo>
                    <a:pt x="659891" y="914399"/>
                  </a:lnTo>
                  <a:lnTo>
                    <a:pt x="3479291" y="914399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54"/>
            <p:cNvSpPr/>
            <p:nvPr/>
          </p:nvSpPr>
          <p:spPr>
            <a:xfrm>
              <a:off x="5893307" y="2286000"/>
              <a:ext cx="3479800" cy="914400"/>
            </a:xfrm>
            <a:custGeom>
              <a:rect b="b" l="l" r="r" t="t"/>
              <a:pathLst>
                <a:path extrusionOk="0" h="914400" w="3479800">
                  <a:moveTo>
                    <a:pt x="659891" y="0"/>
                  </a:moveTo>
                  <a:lnTo>
                    <a:pt x="659891" y="152399"/>
                  </a:lnTo>
                  <a:lnTo>
                    <a:pt x="0" y="393191"/>
                  </a:lnTo>
                  <a:lnTo>
                    <a:pt x="659891" y="380999"/>
                  </a:lnTo>
                  <a:lnTo>
                    <a:pt x="659891" y="914399"/>
                  </a:lnTo>
                  <a:lnTo>
                    <a:pt x="3479291" y="914399"/>
                  </a:lnTo>
                  <a:lnTo>
                    <a:pt x="3479291" y="152399"/>
                  </a:lnTo>
                  <a:lnTo>
                    <a:pt x="3479291" y="0"/>
                  </a:lnTo>
                  <a:lnTo>
                    <a:pt x="1129283" y="0"/>
                  </a:lnTo>
                  <a:lnTo>
                    <a:pt x="65989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9" name="Google Shape;669;p54"/>
          <p:cNvSpPr txBox="1"/>
          <p:nvPr/>
        </p:nvSpPr>
        <p:spPr>
          <a:xfrm>
            <a:off x="432429" y="1080403"/>
            <a:ext cx="8709911" cy="6774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343535" lvl="0" marL="355600" marR="1955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 1 hàm trả về con trỏ tới phần tên của 1 xâu họ  và tên là tham số của hàm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54"/>
          <p:cNvSpPr txBox="1"/>
          <p:nvPr/>
        </p:nvSpPr>
        <p:spPr>
          <a:xfrm>
            <a:off x="6732328" y="2338741"/>
            <a:ext cx="2463800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 thiết họ tên là xâu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rỗng và không có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54"/>
          <p:cNvSpPr txBox="1"/>
          <p:nvPr/>
        </p:nvSpPr>
        <p:spPr>
          <a:xfrm>
            <a:off x="7163811" y="2867658"/>
            <a:ext cx="16008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kí tự trắng thừa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2" name="Google Shape;672;p54"/>
          <p:cNvGraphicFramePr/>
          <p:nvPr/>
        </p:nvGraphicFramePr>
        <p:xfrm>
          <a:off x="2279650" y="5708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1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\0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</a:tr>
            </a:tbl>
          </a:graphicData>
        </a:graphic>
      </p:graphicFrame>
      <p:sp>
        <p:nvSpPr>
          <p:cNvPr id="673" name="Google Shape;673;p54"/>
          <p:cNvSpPr/>
          <p:nvPr/>
        </p:nvSpPr>
        <p:spPr>
          <a:xfrm>
            <a:off x="1104900" y="5295900"/>
            <a:ext cx="1723389" cy="457200"/>
          </a:xfrm>
          <a:custGeom>
            <a:rect b="b" l="l" r="r" t="t"/>
            <a:pathLst>
              <a:path extrusionOk="0" h="457200" w="1723389">
                <a:moveTo>
                  <a:pt x="1581765" y="220937"/>
                </a:moveTo>
                <a:lnTo>
                  <a:pt x="1569720" y="166116"/>
                </a:lnTo>
                <a:lnTo>
                  <a:pt x="1551432" y="109728"/>
                </a:lnTo>
                <a:lnTo>
                  <a:pt x="1520952" y="53340"/>
                </a:lnTo>
                <a:lnTo>
                  <a:pt x="1505712" y="35052"/>
                </a:lnTo>
                <a:lnTo>
                  <a:pt x="1498092" y="25908"/>
                </a:lnTo>
                <a:lnTo>
                  <a:pt x="1488948" y="18288"/>
                </a:lnTo>
                <a:lnTo>
                  <a:pt x="1467612" y="6096"/>
                </a:lnTo>
                <a:lnTo>
                  <a:pt x="1456944" y="3048"/>
                </a:lnTo>
                <a:lnTo>
                  <a:pt x="1450848" y="1524"/>
                </a:lnTo>
                <a:lnTo>
                  <a:pt x="1447800" y="1524"/>
                </a:lnTo>
                <a:lnTo>
                  <a:pt x="1446276" y="0"/>
                </a:lnTo>
                <a:lnTo>
                  <a:pt x="153924" y="0"/>
                </a:lnTo>
                <a:lnTo>
                  <a:pt x="152400" y="1524"/>
                </a:lnTo>
                <a:lnTo>
                  <a:pt x="149352" y="1524"/>
                </a:lnTo>
                <a:lnTo>
                  <a:pt x="108204" y="21336"/>
                </a:lnTo>
                <a:lnTo>
                  <a:pt x="77724" y="54864"/>
                </a:lnTo>
                <a:lnTo>
                  <a:pt x="71628" y="65532"/>
                </a:lnTo>
                <a:lnTo>
                  <a:pt x="65532" y="74676"/>
                </a:lnTo>
                <a:lnTo>
                  <a:pt x="48768" y="111252"/>
                </a:lnTo>
                <a:lnTo>
                  <a:pt x="35052" y="152400"/>
                </a:lnTo>
                <a:lnTo>
                  <a:pt x="22860" y="198120"/>
                </a:lnTo>
                <a:lnTo>
                  <a:pt x="6096" y="303276"/>
                </a:lnTo>
                <a:lnTo>
                  <a:pt x="0" y="379476"/>
                </a:lnTo>
                <a:lnTo>
                  <a:pt x="0" y="419100"/>
                </a:lnTo>
                <a:lnTo>
                  <a:pt x="2952" y="433411"/>
                </a:lnTo>
                <a:lnTo>
                  <a:pt x="11049" y="445579"/>
                </a:lnTo>
                <a:lnTo>
                  <a:pt x="23145" y="454032"/>
                </a:lnTo>
                <a:lnTo>
                  <a:pt x="38100" y="457200"/>
                </a:lnTo>
                <a:lnTo>
                  <a:pt x="52411" y="454247"/>
                </a:lnTo>
                <a:lnTo>
                  <a:pt x="64579" y="446151"/>
                </a:lnTo>
                <a:lnTo>
                  <a:pt x="73032" y="434054"/>
                </a:lnTo>
                <a:lnTo>
                  <a:pt x="76200" y="419100"/>
                </a:lnTo>
                <a:lnTo>
                  <a:pt x="76200" y="381000"/>
                </a:lnTo>
                <a:lnTo>
                  <a:pt x="85344" y="275844"/>
                </a:lnTo>
                <a:lnTo>
                  <a:pt x="97536" y="213360"/>
                </a:lnTo>
                <a:lnTo>
                  <a:pt x="103632" y="185928"/>
                </a:lnTo>
                <a:lnTo>
                  <a:pt x="108204" y="173736"/>
                </a:lnTo>
                <a:lnTo>
                  <a:pt x="111252" y="161544"/>
                </a:lnTo>
                <a:lnTo>
                  <a:pt x="115824" y="149352"/>
                </a:lnTo>
                <a:lnTo>
                  <a:pt x="120396" y="138684"/>
                </a:lnTo>
                <a:lnTo>
                  <a:pt x="123444" y="128016"/>
                </a:lnTo>
                <a:lnTo>
                  <a:pt x="146304" y="89916"/>
                </a:lnTo>
                <a:lnTo>
                  <a:pt x="158496" y="79248"/>
                </a:lnTo>
                <a:lnTo>
                  <a:pt x="161544" y="76200"/>
                </a:lnTo>
                <a:lnTo>
                  <a:pt x="1438656" y="76200"/>
                </a:lnTo>
                <a:lnTo>
                  <a:pt x="1438656" y="77724"/>
                </a:lnTo>
                <a:lnTo>
                  <a:pt x="1441704" y="77724"/>
                </a:lnTo>
                <a:lnTo>
                  <a:pt x="1447800" y="83820"/>
                </a:lnTo>
                <a:lnTo>
                  <a:pt x="1450848" y="88392"/>
                </a:lnTo>
                <a:lnTo>
                  <a:pt x="1459992" y="97536"/>
                </a:lnTo>
                <a:lnTo>
                  <a:pt x="1463040" y="105156"/>
                </a:lnTo>
                <a:lnTo>
                  <a:pt x="1472184" y="120396"/>
                </a:lnTo>
                <a:lnTo>
                  <a:pt x="1476756" y="129540"/>
                </a:lnTo>
                <a:lnTo>
                  <a:pt x="1481328" y="140208"/>
                </a:lnTo>
                <a:lnTo>
                  <a:pt x="1484376" y="150876"/>
                </a:lnTo>
                <a:lnTo>
                  <a:pt x="1486763" y="156446"/>
                </a:lnTo>
                <a:lnTo>
                  <a:pt x="1556394" y="267705"/>
                </a:lnTo>
                <a:lnTo>
                  <a:pt x="1581765" y="220937"/>
                </a:lnTo>
                <a:close/>
              </a:path>
              <a:path extrusionOk="0" h="457200" w="1723389">
                <a:moveTo>
                  <a:pt x="1597152" y="354100"/>
                </a:moveTo>
                <a:lnTo>
                  <a:pt x="1597152" y="341376"/>
                </a:lnTo>
                <a:lnTo>
                  <a:pt x="1595104" y="356354"/>
                </a:lnTo>
                <a:lnTo>
                  <a:pt x="1587627" y="368617"/>
                </a:lnTo>
                <a:lnTo>
                  <a:pt x="1576149" y="377166"/>
                </a:lnTo>
                <a:lnTo>
                  <a:pt x="1562100" y="381000"/>
                </a:lnTo>
                <a:lnTo>
                  <a:pt x="1546883" y="378928"/>
                </a:lnTo>
                <a:lnTo>
                  <a:pt x="1534096" y="371284"/>
                </a:lnTo>
                <a:lnTo>
                  <a:pt x="1525023" y="359354"/>
                </a:lnTo>
                <a:lnTo>
                  <a:pt x="1520952" y="344424"/>
                </a:lnTo>
                <a:lnTo>
                  <a:pt x="1520952" y="345948"/>
                </a:lnTo>
                <a:lnTo>
                  <a:pt x="1514856" y="277368"/>
                </a:lnTo>
                <a:lnTo>
                  <a:pt x="1502664" y="214884"/>
                </a:lnTo>
                <a:lnTo>
                  <a:pt x="1493520" y="175260"/>
                </a:lnTo>
                <a:lnTo>
                  <a:pt x="1450848" y="99060"/>
                </a:lnTo>
                <a:lnTo>
                  <a:pt x="1412700" y="81057"/>
                </a:lnTo>
                <a:lnTo>
                  <a:pt x="1399032" y="86868"/>
                </a:lnTo>
                <a:lnTo>
                  <a:pt x="1387697" y="97107"/>
                </a:lnTo>
                <a:lnTo>
                  <a:pt x="1381506" y="110490"/>
                </a:lnTo>
                <a:lnTo>
                  <a:pt x="1381029" y="125015"/>
                </a:lnTo>
                <a:lnTo>
                  <a:pt x="1386840" y="138684"/>
                </a:lnTo>
                <a:lnTo>
                  <a:pt x="1562100" y="419100"/>
                </a:lnTo>
                <a:lnTo>
                  <a:pt x="1597152" y="354100"/>
                </a:lnTo>
                <a:close/>
              </a:path>
              <a:path extrusionOk="0" h="457200" w="1723389">
                <a:moveTo>
                  <a:pt x="1438656" y="77724"/>
                </a:moveTo>
                <a:lnTo>
                  <a:pt x="1438656" y="76200"/>
                </a:lnTo>
                <a:lnTo>
                  <a:pt x="1432560" y="76200"/>
                </a:lnTo>
                <a:lnTo>
                  <a:pt x="1438656" y="77724"/>
                </a:lnTo>
                <a:close/>
              </a:path>
              <a:path extrusionOk="0" h="457200" w="1723389">
                <a:moveTo>
                  <a:pt x="1556394" y="267705"/>
                </a:moveTo>
                <a:lnTo>
                  <a:pt x="1486763" y="156446"/>
                </a:lnTo>
                <a:lnTo>
                  <a:pt x="1488948" y="161544"/>
                </a:lnTo>
                <a:lnTo>
                  <a:pt x="1493520" y="175260"/>
                </a:lnTo>
                <a:lnTo>
                  <a:pt x="1496568" y="187452"/>
                </a:lnTo>
                <a:lnTo>
                  <a:pt x="1502664" y="214884"/>
                </a:lnTo>
                <a:lnTo>
                  <a:pt x="1514856" y="277368"/>
                </a:lnTo>
                <a:lnTo>
                  <a:pt x="1520952" y="345948"/>
                </a:lnTo>
                <a:lnTo>
                  <a:pt x="1520952" y="344424"/>
                </a:lnTo>
                <a:lnTo>
                  <a:pt x="1525023" y="359354"/>
                </a:lnTo>
                <a:lnTo>
                  <a:pt x="1525524" y="360012"/>
                </a:lnTo>
                <a:lnTo>
                  <a:pt x="1525524" y="324612"/>
                </a:lnTo>
                <a:lnTo>
                  <a:pt x="1556394" y="267705"/>
                </a:lnTo>
                <a:close/>
              </a:path>
              <a:path extrusionOk="0" h="457200" w="1723389">
                <a:moveTo>
                  <a:pt x="1591056" y="323088"/>
                </a:moveTo>
                <a:lnTo>
                  <a:pt x="1556394" y="267705"/>
                </a:lnTo>
                <a:lnTo>
                  <a:pt x="1525524" y="324612"/>
                </a:lnTo>
                <a:lnTo>
                  <a:pt x="1591056" y="323088"/>
                </a:lnTo>
                <a:close/>
              </a:path>
              <a:path extrusionOk="0" h="457200" w="1723389">
                <a:moveTo>
                  <a:pt x="1591056" y="362993"/>
                </a:moveTo>
                <a:lnTo>
                  <a:pt x="1591056" y="323088"/>
                </a:lnTo>
                <a:lnTo>
                  <a:pt x="1525524" y="324612"/>
                </a:lnTo>
                <a:lnTo>
                  <a:pt x="1525524" y="360012"/>
                </a:lnTo>
                <a:lnTo>
                  <a:pt x="1534096" y="371284"/>
                </a:lnTo>
                <a:lnTo>
                  <a:pt x="1546883" y="378928"/>
                </a:lnTo>
                <a:lnTo>
                  <a:pt x="1562100" y="381000"/>
                </a:lnTo>
                <a:lnTo>
                  <a:pt x="1576149" y="377166"/>
                </a:lnTo>
                <a:lnTo>
                  <a:pt x="1587627" y="368617"/>
                </a:lnTo>
                <a:lnTo>
                  <a:pt x="1591056" y="362993"/>
                </a:lnTo>
                <a:close/>
              </a:path>
              <a:path extrusionOk="0" h="457200" w="1723389">
                <a:moveTo>
                  <a:pt x="1597152" y="341376"/>
                </a:moveTo>
                <a:lnTo>
                  <a:pt x="1597152" y="338328"/>
                </a:lnTo>
                <a:lnTo>
                  <a:pt x="1594104" y="301752"/>
                </a:lnTo>
                <a:lnTo>
                  <a:pt x="1589532" y="265176"/>
                </a:lnTo>
                <a:lnTo>
                  <a:pt x="1581765" y="220937"/>
                </a:lnTo>
                <a:lnTo>
                  <a:pt x="1556394" y="267705"/>
                </a:lnTo>
                <a:lnTo>
                  <a:pt x="1591056" y="323088"/>
                </a:lnTo>
                <a:lnTo>
                  <a:pt x="1591056" y="362993"/>
                </a:lnTo>
                <a:lnTo>
                  <a:pt x="1595104" y="356354"/>
                </a:lnTo>
                <a:lnTo>
                  <a:pt x="1597152" y="341376"/>
                </a:lnTo>
                <a:close/>
              </a:path>
              <a:path extrusionOk="0" h="457200" w="1723389">
                <a:moveTo>
                  <a:pt x="1723120" y="113704"/>
                </a:moveTo>
                <a:lnTo>
                  <a:pt x="1721739" y="99250"/>
                </a:lnTo>
                <a:lnTo>
                  <a:pt x="1715214" y="86225"/>
                </a:lnTo>
                <a:lnTo>
                  <a:pt x="1703832" y="76200"/>
                </a:lnTo>
                <a:lnTo>
                  <a:pt x="1688663" y="72151"/>
                </a:lnTo>
                <a:lnTo>
                  <a:pt x="1673923" y="73533"/>
                </a:lnTo>
                <a:lnTo>
                  <a:pt x="1661183" y="80057"/>
                </a:lnTo>
                <a:lnTo>
                  <a:pt x="1652016" y="91440"/>
                </a:lnTo>
                <a:lnTo>
                  <a:pt x="1581765" y="220937"/>
                </a:lnTo>
                <a:lnTo>
                  <a:pt x="1589532" y="265176"/>
                </a:lnTo>
                <a:lnTo>
                  <a:pt x="1594104" y="301752"/>
                </a:lnTo>
                <a:lnTo>
                  <a:pt x="1597152" y="338328"/>
                </a:lnTo>
                <a:lnTo>
                  <a:pt x="1597152" y="354100"/>
                </a:lnTo>
                <a:lnTo>
                  <a:pt x="1719072" y="128016"/>
                </a:lnTo>
                <a:lnTo>
                  <a:pt x="1723120" y="11370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4"/>
          <p:cNvSpPr txBox="1"/>
          <p:nvPr/>
        </p:nvSpPr>
        <p:spPr>
          <a:xfrm>
            <a:off x="457200" y="5715000"/>
            <a:ext cx="1676400" cy="410209"/>
          </a:xfrm>
          <a:prstGeom prst="rect">
            <a:avLst/>
          </a:prstGeom>
          <a:solidFill>
            <a:srgbClr val="FFFFCC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4565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69696"/>
                </a:solidFill>
                <a:latin typeface="Courier New"/>
                <a:ea typeface="Courier New"/>
                <a:cs typeface="Courier New"/>
                <a:sym typeface="Courier New"/>
              </a:rPr>
              <a:t>hoten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75" name="Google Shape;675;p54"/>
          <p:cNvGrpSpPr/>
          <p:nvPr/>
        </p:nvGrpSpPr>
        <p:grpSpPr>
          <a:xfrm>
            <a:off x="3429000" y="6074663"/>
            <a:ext cx="2209800" cy="1012190"/>
            <a:chOff x="3429000" y="6074663"/>
            <a:chExt cx="2209800" cy="1012190"/>
          </a:xfrm>
        </p:grpSpPr>
        <p:sp>
          <p:nvSpPr>
            <p:cNvPr id="676" name="Google Shape;676;p54"/>
            <p:cNvSpPr/>
            <p:nvPr/>
          </p:nvSpPr>
          <p:spPr>
            <a:xfrm>
              <a:off x="3429000" y="6074663"/>
              <a:ext cx="2209800" cy="1012190"/>
            </a:xfrm>
            <a:custGeom>
              <a:rect b="b" l="l" r="r" t="t"/>
              <a:pathLst>
                <a:path extrusionOk="0" h="1012190" w="2209800">
                  <a:moveTo>
                    <a:pt x="2209799" y="1011935"/>
                  </a:moveTo>
                  <a:lnTo>
                    <a:pt x="2209799" y="326135"/>
                  </a:lnTo>
                  <a:lnTo>
                    <a:pt x="1840991" y="326135"/>
                  </a:lnTo>
                  <a:lnTo>
                    <a:pt x="1615439" y="0"/>
                  </a:lnTo>
                  <a:lnTo>
                    <a:pt x="1289303" y="326135"/>
                  </a:lnTo>
                  <a:lnTo>
                    <a:pt x="0" y="326135"/>
                  </a:lnTo>
                  <a:lnTo>
                    <a:pt x="0" y="1011935"/>
                  </a:lnTo>
                  <a:lnTo>
                    <a:pt x="2209799" y="1011935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54"/>
            <p:cNvSpPr/>
            <p:nvPr/>
          </p:nvSpPr>
          <p:spPr>
            <a:xfrm>
              <a:off x="3429000" y="6074663"/>
              <a:ext cx="2209800" cy="1012190"/>
            </a:xfrm>
            <a:custGeom>
              <a:rect b="b" l="l" r="r" t="t"/>
              <a:pathLst>
                <a:path extrusionOk="0" h="1012190" w="2209800">
                  <a:moveTo>
                    <a:pt x="0" y="326135"/>
                  </a:moveTo>
                  <a:lnTo>
                    <a:pt x="0" y="440435"/>
                  </a:lnTo>
                  <a:lnTo>
                    <a:pt x="0" y="1011935"/>
                  </a:lnTo>
                  <a:lnTo>
                    <a:pt x="2209799" y="1011935"/>
                  </a:lnTo>
                  <a:lnTo>
                    <a:pt x="2209799" y="440435"/>
                  </a:lnTo>
                  <a:lnTo>
                    <a:pt x="2209799" y="326135"/>
                  </a:lnTo>
                  <a:lnTo>
                    <a:pt x="1840991" y="326135"/>
                  </a:lnTo>
                  <a:lnTo>
                    <a:pt x="1615439" y="0"/>
                  </a:lnTo>
                  <a:lnTo>
                    <a:pt x="1289303" y="326135"/>
                  </a:lnTo>
                  <a:lnTo>
                    <a:pt x="0" y="32613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8" name="Google Shape;678;p54"/>
          <p:cNvSpPr txBox="1"/>
          <p:nvPr/>
        </p:nvSpPr>
        <p:spPr>
          <a:xfrm>
            <a:off x="3548889" y="6433817"/>
            <a:ext cx="197167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Vị trí kí tự trắng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tìm thấy (i=4)</a:t>
            </a:r>
            <a:endParaRPr/>
          </a:p>
        </p:txBody>
      </p:sp>
      <p:sp>
        <p:nvSpPr>
          <p:cNvPr id="679" name="Google Shape;679;p54"/>
          <p:cNvSpPr txBox="1"/>
          <p:nvPr/>
        </p:nvSpPr>
        <p:spPr>
          <a:xfrm>
            <a:off x="3200400" y="4953000"/>
            <a:ext cx="1828800" cy="410209"/>
          </a:xfrm>
          <a:prstGeom prst="rect">
            <a:avLst/>
          </a:prstGeom>
          <a:solidFill>
            <a:srgbClr val="FFFFCC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0" lvl="0" marL="227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69696"/>
                </a:solidFill>
                <a:latin typeface="Courier New"/>
                <a:ea typeface="Courier New"/>
                <a:cs typeface="Courier New"/>
                <a:sym typeface="Courier New"/>
              </a:rPr>
              <a:t>hoten+i+1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54"/>
          <p:cNvSpPr/>
          <p:nvPr/>
        </p:nvSpPr>
        <p:spPr>
          <a:xfrm>
            <a:off x="5024628" y="5076444"/>
            <a:ext cx="734060" cy="638810"/>
          </a:xfrm>
          <a:custGeom>
            <a:rect b="b" l="l" r="r" t="t"/>
            <a:pathLst>
              <a:path extrusionOk="0" h="638810" w="734060">
                <a:moveTo>
                  <a:pt x="631099" y="484823"/>
                </a:moveTo>
                <a:lnTo>
                  <a:pt x="618744" y="413004"/>
                </a:lnTo>
                <a:lnTo>
                  <a:pt x="603504" y="342900"/>
                </a:lnTo>
                <a:lnTo>
                  <a:pt x="574548" y="257556"/>
                </a:lnTo>
                <a:lnTo>
                  <a:pt x="550164" y="211836"/>
                </a:lnTo>
                <a:lnTo>
                  <a:pt x="542544" y="198120"/>
                </a:lnTo>
                <a:lnTo>
                  <a:pt x="512064" y="160020"/>
                </a:lnTo>
                <a:lnTo>
                  <a:pt x="464820" y="121920"/>
                </a:lnTo>
                <a:lnTo>
                  <a:pt x="411480" y="91440"/>
                </a:lnTo>
                <a:lnTo>
                  <a:pt x="353568" y="68580"/>
                </a:lnTo>
                <a:lnTo>
                  <a:pt x="289560" y="48768"/>
                </a:lnTo>
                <a:lnTo>
                  <a:pt x="222504" y="33528"/>
                </a:lnTo>
                <a:lnTo>
                  <a:pt x="152400" y="21336"/>
                </a:lnTo>
                <a:lnTo>
                  <a:pt x="80772" y="10668"/>
                </a:lnTo>
                <a:lnTo>
                  <a:pt x="7620" y="0"/>
                </a:lnTo>
                <a:lnTo>
                  <a:pt x="0" y="57912"/>
                </a:lnTo>
                <a:lnTo>
                  <a:pt x="73152" y="67056"/>
                </a:lnTo>
                <a:lnTo>
                  <a:pt x="143256" y="77724"/>
                </a:lnTo>
                <a:lnTo>
                  <a:pt x="211836" y="89916"/>
                </a:lnTo>
                <a:lnTo>
                  <a:pt x="275844" y="103632"/>
                </a:lnTo>
                <a:lnTo>
                  <a:pt x="335280" y="121920"/>
                </a:lnTo>
                <a:lnTo>
                  <a:pt x="388620" y="144780"/>
                </a:lnTo>
                <a:lnTo>
                  <a:pt x="434340" y="170688"/>
                </a:lnTo>
                <a:lnTo>
                  <a:pt x="480060" y="210312"/>
                </a:lnTo>
                <a:lnTo>
                  <a:pt x="502920" y="242316"/>
                </a:lnTo>
                <a:lnTo>
                  <a:pt x="521208" y="281940"/>
                </a:lnTo>
                <a:lnTo>
                  <a:pt x="527304" y="295656"/>
                </a:lnTo>
                <a:lnTo>
                  <a:pt x="548640" y="358140"/>
                </a:lnTo>
                <a:lnTo>
                  <a:pt x="563880" y="425196"/>
                </a:lnTo>
                <a:lnTo>
                  <a:pt x="570828" y="464688"/>
                </a:lnTo>
                <a:lnTo>
                  <a:pt x="609685" y="525194"/>
                </a:lnTo>
                <a:lnTo>
                  <a:pt x="631099" y="484823"/>
                </a:lnTo>
                <a:close/>
              </a:path>
              <a:path extrusionOk="0" h="638810" w="734060">
                <a:moveTo>
                  <a:pt x="640080" y="589467"/>
                </a:moveTo>
                <a:lnTo>
                  <a:pt x="640080" y="579120"/>
                </a:lnTo>
                <a:lnTo>
                  <a:pt x="583692" y="583692"/>
                </a:lnTo>
                <a:lnTo>
                  <a:pt x="583692" y="579120"/>
                </a:lnTo>
                <a:lnTo>
                  <a:pt x="579120" y="537972"/>
                </a:lnTo>
                <a:lnTo>
                  <a:pt x="574548" y="490728"/>
                </a:lnTo>
                <a:lnTo>
                  <a:pt x="570828" y="464688"/>
                </a:lnTo>
                <a:lnTo>
                  <a:pt x="528828" y="399288"/>
                </a:lnTo>
                <a:lnTo>
                  <a:pt x="521350" y="390786"/>
                </a:lnTo>
                <a:lnTo>
                  <a:pt x="511302" y="386143"/>
                </a:lnTo>
                <a:lnTo>
                  <a:pt x="500110" y="385786"/>
                </a:lnTo>
                <a:lnTo>
                  <a:pt x="489204" y="390144"/>
                </a:lnTo>
                <a:lnTo>
                  <a:pt x="481584" y="397621"/>
                </a:lnTo>
                <a:lnTo>
                  <a:pt x="477393" y="407670"/>
                </a:lnTo>
                <a:lnTo>
                  <a:pt x="477202" y="418861"/>
                </a:lnTo>
                <a:lnTo>
                  <a:pt x="481584" y="429768"/>
                </a:lnTo>
                <a:lnTo>
                  <a:pt x="614172" y="638556"/>
                </a:lnTo>
                <a:lnTo>
                  <a:pt x="640080" y="589467"/>
                </a:lnTo>
                <a:close/>
              </a:path>
              <a:path extrusionOk="0" h="638810" w="734060">
                <a:moveTo>
                  <a:pt x="609685" y="525194"/>
                </a:moveTo>
                <a:lnTo>
                  <a:pt x="570828" y="464688"/>
                </a:lnTo>
                <a:lnTo>
                  <a:pt x="574548" y="490728"/>
                </a:lnTo>
                <a:lnTo>
                  <a:pt x="579120" y="537972"/>
                </a:lnTo>
                <a:lnTo>
                  <a:pt x="583692" y="579120"/>
                </a:lnTo>
                <a:lnTo>
                  <a:pt x="583692" y="583692"/>
                </a:lnTo>
                <a:lnTo>
                  <a:pt x="586740" y="583444"/>
                </a:lnTo>
                <a:lnTo>
                  <a:pt x="586740" y="568452"/>
                </a:lnTo>
                <a:lnTo>
                  <a:pt x="609685" y="525194"/>
                </a:lnTo>
                <a:close/>
              </a:path>
              <a:path extrusionOk="0" h="638810" w="734060">
                <a:moveTo>
                  <a:pt x="635508" y="565404"/>
                </a:moveTo>
                <a:lnTo>
                  <a:pt x="609685" y="525194"/>
                </a:lnTo>
                <a:lnTo>
                  <a:pt x="586740" y="568452"/>
                </a:lnTo>
                <a:lnTo>
                  <a:pt x="635508" y="565404"/>
                </a:lnTo>
                <a:close/>
              </a:path>
              <a:path extrusionOk="0" h="638810" w="734060">
                <a:moveTo>
                  <a:pt x="635508" y="579490"/>
                </a:moveTo>
                <a:lnTo>
                  <a:pt x="635508" y="565404"/>
                </a:lnTo>
                <a:lnTo>
                  <a:pt x="586740" y="568452"/>
                </a:lnTo>
                <a:lnTo>
                  <a:pt x="586740" y="583444"/>
                </a:lnTo>
                <a:lnTo>
                  <a:pt x="635508" y="579490"/>
                </a:lnTo>
                <a:close/>
              </a:path>
              <a:path extrusionOk="0" h="638810" w="734060">
                <a:moveTo>
                  <a:pt x="640080" y="579120"/>
                </a:moveTo>
                <a:lnTo>
                  <a:pt x="640080" y="574548"/>
                </a:lnTo>
                <a:lnTo>
                  <a:pt x="638556" y="560832"/>
                </a:lnTo>
                <a:lnTo>
                  <a:pt x="638556" y="547116"/>
                </a:lnTo>
                <a:lnTo>
                  <a:pt x="637032" y="531876"/>
                </a:lnTo>
                <a:lnTo>
                  <a:pt x="633984" y="515112"/>
                </a:lnTo>
                <a:lnTo>
                  <a:pt x="631099" y="484823"/>
                </a:lnTo>
                <a:lnTo>
                  <a:pt x="609685" y="525194"/>
                </a:lnTo>
                <a:lnTo>
                  <a:pt x="635508" y="565404"/>
                </a:lnTo>
                <a:lnTo>
                  <a:pt x="635508" y="579490"/>
                </a:lnTo>
                <a:lnTo>
                  <a:pt x="640080" y="579120"/>
                </a:lnTo>
                <a:close/>
              </a:path>
              <a:path extrusionOk="0" h="638810" w="734060">
                <a:moveTo>
                  <a:pt x="733448" y="408432"/>
                </a:moveTo>
                <a:lnTo>
                  <a:pt x="732472" y="397764"/>
                </a:lnTo>
                <a:lnTo>
                  <a:pt x="727209" y="388239"/>
                </a:lnTo>
                <a:lnTo>
                  <a:pt x="717804" y="381000"/>
                </a:lnTo>
                <a:lnTo>
                  <a:pt x="707136" y="377761"/>
                </a:lnTo>
                <a:lnTo>
                  <a:pt x="696468" y="379095"/>
                </a:lnTo>
                <a:lnTo>
                  <a:pt x="686943" y="384429"/>
                </a:lnTo>
                <a:lnTo>
                  <a:pt x="679704" y="393192"/>
                </a:lnTo>
                <a:lnTo>
                  <a:pt x="631099" y="484823"/>
                </a:lnTo>
                <a:lnTo>
                  <a:pt x="633984" y="515112"/>
                </a:lnTo>
                <a:lnTo>
                  <a:pt x="637032" y="531876"/>
                </a:lnTo>
                <a:lnTo>
                  <a:pt x="638556" y="547116"/>
                </a:lnTo>
                <a:lnTo>
                  <a:pt x="638556" y="560832"/>
                </a:lnTo>
                <a:lnTo>
                  <a:pt x="640080" y="574548"/>
                </a:lnTo>
                <a:lnTo>
                  <a:pt x="640080" y="589467"/>
                </a:lnTo>
                <a:lnTo>
                  <a:pt x="729996" y="419100"/>
                </a:lnTo>
                <a:lnTo>
                  <a:pt x="733448" y="408432"/>
                </a:lnTo>
                <a:close/>
              </a:path>
            </a:pathLst>
          </a:custGeom>
          <a:solidFill>
            <a:srgbClr val="CC32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5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55"/>
          <p:cNvSpPr txBox="1"/>
          <p:nvPr>
            <p:ph type="title"/>
          </p:nvPr>
        </p:nvSpPr>
        <p:spPr>
          <a:xfrm>
            <a:off x="1551940" y="120366"/>
            <a:ext cx="6954520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Chương trình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tách tên</a:t>
            </a:r>
            <a:r>
              <a:rPr lang="en-US"/>
              <a:t> (tiếp)</a:t>
            </a:r>
            <a:endParaRPr/>
          </a:p>
        </p:txBody>
      </p:sp>
      <p:sp>
        <p:nvSpPr>
          <p:cNvPr id="687" name="Google Shape;687;p55"/>
          <p:cNvSpPr/>
          <p:nvPr/>
        </p:nvSpPr>
        <p:spPr>
          <a:xfrm>
            <a:off x="698200" y="1638300"/>
            <a:ext cx="8674399" cy="5669042"/>
          </a:xfrm>
          <a:custGeom>
            <a:rect b="b" l="l" r="r" t="t"/>
            <a:pathLst>
              <a:path extrusionOk="0" h="4495800" w="7772400">
                <a:moveTo>
                  <a:pt x="0" y="0"/>
                </a:moveTo>
                <a:lnTo>
                  <a:pt x="0" y="4495799"/>
                </a:lnTo>
                <a:lnTo>
                  <a:pt x="7772399" y="4495799"/>
                </a:lnTo>
                <a:lnTo>
                  <a:pt x="777239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55"/>
          <p:cNvSpPr txBox="1"/>
          <p:nvPr/>
        </p:nvSpPr>
        <p:spPr>
          <a:xfrm>
            <a:off x="783036" y="1649983"/>
            <a:ext cx="3669789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&lt;stdio.h&gt;  </a:t>
            </a:r>
            <a:r>
              <a:rPr b="1" lang="en-US" sz="24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&lt;string.h&gt;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9" name="Google Shape;689;p55"/>
          <p:cNvSpPr txBox="1"/>
          <p:nvPr/>
        </p:nvSpPr>
        <p:spPr>
          <a:xfrm>
            <a:off x="783035" y="2472942"/>
            <a:ext cx="8589563" cy="4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timten(</a:t>
            </a:r>
            <a:r>
              <a:rPr b="1" lang="en-US" sz="24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const char 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hoten[]);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22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hoten[80];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22275" marR="2188845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printf("Nhap mot xau ho va ten: ");  gets(hoten);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22275" marR="5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printf("Ten sau khi tach duoc: %s", timten(hoten));  </a:t>
            </a:r>
            <a:r>
              <a:rPr b="1" lang="en-US" sz="24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90" name="Google Shape;690;p55"/>
          <p:cNvGrpSpPr/>
          <p:nvPr/>
        </p:nvGrpSpPr>
        <p:grpSpPr>
          <a:xfrm>
            <a:off x="3138124" y="1333500"/>
            <a:ext cx="3961129" cy="1203960"/>
            <a:chOff x="3659123" y="2057400"/>
            <a:chExt cx="3961129" cy="1203960"/>
          </a:xfrm>
        </p:grpSpPr>
        <p:sp>
          <p:nvSpPr>
            <p:cNvPr id="691" name="Google Shape;691;p55"/>
            <p:cNvSpPr/>
            <p:nvPr/>
          </p:nvSpPr>
          <p:spPr>
            <a:xfrm>
              <a:off x="3659123" y="2057400"/>
              <a:ext cx="3961129" cy="1203960"/>
            </a:xfrm>
            <a:custGeom>
              <a:rect b="b" l="l" r="r" t="t"/>
              <a:pathLst>
                <a:path extrusionOk="0" h="1203960" w="3961129">
                  <a:moveTo>
                    <a:pt x="3960875" y="914399"/>
                  </a:moveTo>
                  <a:lnTo>
                    <a:pt x="3960875" y="0"/>
                  </a:lnTo>
                  <a:lnTo>
                    <a:pt x="1141475" y="0"/>
                  </a:lnTo>
                  <a:lnTo>
                    <a:pt x="1141475" y="533399"/>
                  </a:lnTo>
                  <a:lnTo>
                    <a:pt x="0" y="1203959"/>
                  </a:lnTo>
                  <a:lnTo>
                    <a:pt x="1141475" y="761999"/>
                  </a:lnTo>
                  <a:lnTo>
                    <a:pt x="1141475" y="914399"/>
                  </a:lnTo>
                  <a:lnTo>
                    <a:pt x="3960875" y="914399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55"/>
            <p:cNvSpPr/>
            <p:nvPr/>
          </p:nvSpPr>
          <p:spPr>
            <a:xfrm>
              <a:off x="3659123" y="2057400"/>
              <a:ext cx="3961129" cy="1203960"/>
            </a:xfrm>
            <a:custGeom>
              <a:rect b="b" l="l" r="r" t="t"/>
              <a:pathLst>
                <a:path extrusionOk="0" h="1203960" w="3961129">
                  <a:moveTo>
                    <a:pt x="1141475" y="0"/>
                  </a:moveTo>
                  <a:lnTo>
                    <a:pt x="1141475" y="533399"/>
                  </a:lnTo>
                  <a:lnTo>
                    <a:pt x="0" y="1203959"/>
                  </a:lnTo>
                  <a:lnTo>
                    <a:pt x="1141475" y="761999"/>
                  </a:lnTo>
                  <a:lnTo>
                    <a:pt x="1141475" y="914399"/>
                  </a:lnTo>
                  <a:lnTo>
                    <a:pt x="3960875" y="914399"/>
                  </a:lnTo>
                  <a:lnTo>
                    <a:pt x="3960875" y="533399"/>
                  </a:lnTo>
                  <a:lnTo>
                    <a:pt x="3960875" y="0"/>
                  </a:lnTo>
                  <a:lnTo>
                    <a:pt x="1610867" y="0"/>
                  </a:lnTo>
                  <a:lnTo>
                    <a:pt x="114147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3" name="Google Shape;693;p55"/>
          <p:cNvSpPr txBox="1"/>
          <p:nvPr/>
        </p:nvSpPr>
        <p:spPr>
          <a:xfrm>
            <a:off x="4452826" y="1366518"/>
            <a:ext cx="247586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Khai báo </a:t>
            </a:r>
            <a:r>
              <a:rPr b="1" lang="en-US" sz="18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thể hiện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5"/>
          <p:cNvSpPr txBox="1"/>
          <p:nvPr/>
        </p:nvSpPr>
        <p:spPr>
          <a:xfrm>
            <a:off x="4401023" y="1640838"/>
            <a:ext cx="25781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10819" lvl="0" marL="22288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giá trị của tham số không  bị thay đổi trong hàm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520" lvl="0" marL="0" rtl="0" algn="r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520"/>
              <a:buFont typeface="Arial"/>
              <a:buChar char="•"/>
            </a:pPr>
            <a:fld id="{00000000-1234-1234-1234-123412341234}" type="slidenum">
              <a:rPr b="0" i="0" lang="en-US" sz="352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352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1089660" y="1287780"/>
            <a:ext cx="8130540" cy="838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520"/>
              <a:buFont typeface="Noto Sans Symbols"/>
              <a:buNone/>
            </a:pPr>
            <a:r>
              <a:rPr b="0" i="0" lang="en-US" sz="352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352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tên_xâu [số_kí_tự_tối_đa];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502920" y="2209800"/>
            <a:ext cx="9304020" cy="441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Char char="•"/>
            </a:pPr>
            <a:r>
              <a:rPr b="0" i="0" lang="en-US" sz="352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Để lưu trữ 1 xâu có n kí tự, cần 1 mảng có kích thước n+1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–"/>
            </a:pP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 tử cuối cùng chứa ký tự NULL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704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b="0" i="1" lang="en-US" sz="3520" u="sng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 b="0" i="1" sz="3520" u="sng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704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Char char="•"/>
            </a:pPr>
            <a:r>
              <a:rPr b="0" i="0" lang="en-US" sz="352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Để lưu trữ xâu “Tin  hoc” → phải khai báo xâu có số phần tử tối đa ít nhất là 8</a:t>
            </a:r>
            <a:endParaRPr/>
          </a:p>
          <a:p>
            <a:pPr indent="-285750" lvl="1" marL="74295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None/>
            </a:pP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	char  str[8] = "Tin hoc";</a:t>
            </a:r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3211830" y="133295"/>
            <a:ext cx="3886199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Khai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/>
              <a:t> chuỗi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6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56"/>
          <p:cNvSpPr txBox="1"/>
          <p:nvPr>
            <p:ph type="title"/>
          </p:nvPr>
        </p:nvSpPr>
        <p:spPr>
          <a:xfrm>
            <a:off x="3962400" y="176414"/>
            <a:ext cx="1768475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</a:pP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/>
              <a:t>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endParaRPr/>
          </a:p>
        </p:txBody>
      </p:sp>
      <p:sp>
        <p:nvSpPr>
          <p:cNvPr id="701" name="Google Shape;701;p56"/>
          <p:cNvSpPr txBox="1"/>
          <p:nvPr/>
        </p:nvSpPr>
        <p:spPr>
          <a:xfrm>
            <a:off x="762000" y="2079751"/>
            <a:ext cx="8686800" cy="3511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 chương trình với các hàm xử lí xâu</a:t>
            </a:r>
            <a:endParaRPr/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tạo ra để làm các việc sau: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Cắt bỏ các dấu cách thừa trong 1 xâu</a:t>
            </a:r>
            <a:endParaRPr/>
          </a:p>
          <a:p>
            <a:pPr indent="-287654" lvl="1" marL="756285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Đếm số từ hiện có trong 1 xâu</a:t>
            </a:r>
            <a:endParaRPr/>
          </a:p>
          <a:p>
            <a:pPr indent="-287019" lvl="1" marL="756285" marR="508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Đảo ngược thứ tự các kí tự hiện có của một  xâu</a:t>
            </a:r>
            <a:endParaRPr/>
          </a:p>
          <a:p>
            <a:pPr indent="-287019" lvl="1" marL="756285" marR="278765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Tách 1 xâu họ và tên thành 2 xâu mới  cho phần họ và phần tên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57"/>
          <p:cNvSpPr txBox="1"/>
          <p:nvPr>
            <p:ph type="title"/>
          </p:nvPr>
        </p:nvSpPr>
        <p:spPr>
          <a:xfrm>
            <a:off x="1815148" y="156757"/>
            <a:ext cx="6954520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Hàm Xóa Dấu Cách</a:t>
            </a:r>
            <a:endParaRPr/>
          </a:p>
        </p:txBody>
      </p:sp>
      <p:sp>
        <p:nvSpPr>
          <p:cNvPr id="708" name="Google Shape;708;p57"/>
          <p:cNvSpPr/>
          <p:nvPr/>
        </p:nvSpPr>
        <p:spPr>
          <a:xfrm>
            <a:off x="856018" y="1219200"/>
            <a:ext cx="8364182" cy="6019800"/>
          </a:xfrm>
          <a:custGeom>
            <a:rect b="b" l="l" r="r" t="t"/>
            <a:pathLst>
              <a:path extrusionOk="0" h="4495800" w="7772400">
                <a:moveTo>
                  <a:pt x="0" y="0"/>
                </a:moveTo>
                <a:lnTo>
                  <a:pt x="0" y="4495799"/>
                </a:lnTo>
                <a:lnTo>
                  <a:pt x="7772399" y="4495799"/>
                </a:lnTo>
                <a:lnTo>
                  <a:pt x="777239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57"/>
          <p:cNvSpPr txBox="1"/>
          <p:nvPr/>
        </p:nvSpPr>
        <p:spPr>
          <a:xfrm>
            <a:off x="1259383" y="1295400"/>
            <a:ext cx="7398384" cy="5732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xoa_dau_cach(char *str)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4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4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 = 0; i &lt; strlen(str);i++)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24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(str[i]==' '&amp;&amp; str[i+1]==' ')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strcpy(str + i,str + i + 1);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i--;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4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(str[0]==' ') strcpy(str,str+1);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400">
                <a:solidFill>
                  <a:srgbClr val="833C0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(str[strlen(str)-1]==' ')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str[strlen(str)-1] = '\0';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8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8"/>
          <p:cNvSpPr txBox="1"/>
          <p:nvPr>
            <p:ph type="title"/>
          </p:nvPr>
        </p:nvSpPr>
        <p:spPr>
          <a:xfrm>
            <a:off x="1676400" y="188202"/>
            <a:ext cx="6954520" cy="622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Chương trình tách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HỌ tên</a:t>
            </a:r>
            <a:endParaRPr/>
          </a:p>
        </p:txBody>
      </p:sp>
      <p:sp>
        <p:nvSpPr>
          <p:cNvPr id="716" name="Google Shape;716;p58"/>
          <p:cNvSpPr/>
          <p:nvPr/>
        </p:nvSpPr>
        <p:spPr>
          <a:xfrm>
            <a:off x="1219200" y="2362200"/>
            <a:ext cx="8423592" cy="4495800"/>
          </a:xfrm>
          <a:custGeom>
            <a:rect b="b" l="l" r="r" t="t"/>
            <a:pathLst>
              <a:path extrusionOk="0" h="4495800" w="7772400">
                <a:moveTo>
                  <a:pt x="0" y="0"/>
                </a:moveTo>
                <a:lnTo>
                  <a:pt x="0" y="4495799"/>
                </a:lnTo>
                <a:lnTo>
                  <a:pt x="7772399" y="4495799"/>
                </a:lnTo>
                <a:lnTo>
                  <a:pt x="77723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8"/>
          <p:cNvSpPr txBox="1"/>
          <p:nvPr/>
        </p:nvSpPr>
        <p:spPr>
          <a:xfrm>
            <a:off x="1330008" y="2594163"/>
            <a:ext cx="8423592" cy="4057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 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&lt;string.h&gt;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hoten[80];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ten[40];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ho[40];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printf("Nhap mot xau ho va ten: ");  gets(hoten);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xoa_dau_cach(hoten);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printf("Ten sau khi tach duoc: %s\n", timten(hoten));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hovaten(hoten,ho,ten); 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printf("Ten sau khi chia tach duoc: %s va %s", ho, ten); 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9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59"/>
          <p:cNvSpPr txBox="1"/>
          <p:nvPr>
            <p:ph type="title"/>
          </p:nvPr>
        </p:nvSpPr>
        <p:spPr>
          <a:xfrm>
            <a:off x="1551940" y="237423"/>
            <a:ext cx="6954520" cy="622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Chương trình tách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HỌ tên</a:t>
            </a:r>
            <a:endParaRPr/>
          </a:p>
        </p:txBody>
      </p:sp>
      <p:sp>
        <p:nvSpPr>
          <p:cNvPr id="724" name="Google Shape;724;p59"/>
          <p:cNvSpPr/>
          <p:nvPr/>
        </p:nvSpPr>
        <p:spPr>
          <a:xfrm>
            <a:off x="1219200" y="2362200"/>
            <a:ext cx="7772400" cy="4495800"/>
          </a:xfrm>
          <a:custGeom>
            <a:rect b="b" l="l" r="r" t="t"/>
            <a:pathLst>
              <a:path extrusionOk="0" h="4495800" w="7772400">
                <a:moveTo>
                  <a:pt x="0" y="0"/>
                </a:moveTo>
                <a:lnTo>
                  <a:pt x="0" y="4495799"/>
                </a:lnTo>
                <a:lnTo>
                  <a:pt x="7772399" y="4495799"/>
                </a:lnTo>
                <a:lnTo>
                  <a:pt x="77723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59"/>
          <p:cNvSpPr txBox="1"/>
          <p:nvPr/>
        </p:nvSpPr>
        <p:spPr>
          <a:xfrm>
            <a:off x="1304035" y="3196842"/>
            <a:ext cx="7398384" cy="26084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hovaten(const char hoten[],char *ho, char *ten) {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i;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strlen(hoten)-1;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(i &gt;= 0 &amp;&amp; hoten[i] != ' ') i--; 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strncpy(ten,hoten + i + 1,strlen(hoten)-i);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strncpy(ho,hoten,i);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ho[i] = '\0';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" name="Google Shape;142;p21"/>
          <p:cNvGraphicFramePr/>
          <p:nvPr/>
        </p:nvGraphicFramePr>
        <p:xfrm>
          <a:off x="1212850" y="6089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89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‘B’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p21"/>
          <p:cNvSpPr txBox="1"/>
          <p:nvPr/>
        </p:nvSpPr>
        <p:spPr>
          <a:xfrm>
            <a:off x="4641594" y="6625841"/>
            <a:ext cx="39179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2024284" y="200236"/>
            <a:ext cx="5710555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</a:pP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diễn </a:t>
            </a:r>
            <a:r>
              <a:rPr lang="en-US"/>
              <a:t>trong bộ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nhớ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690880" y="1880539"/>
            <a:ext cx="7760970" cy="1797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Arial"/>
              <a:buChar char="•"/>
            </a:pPr>
            <a:r>
              <a:rPr b="0" i="1" lang="en-US" sz="3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Nh</a:t>
            </a:r>
            <a:r>
              <a:rPr b="0" i="0" lang="en-US" sz="3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ắ</a:t>
            </a:r>
            <a:r>
              <a:rPr b="0" i="1" lang="en-US" sz="3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 lại</a:t>
            </a:r>
            <a:r>
              <a:rPr b="0" i="1" lang="en-US" sz="3200" u="none" cap="none" strike="noStrik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ô trong bộ nhớ được đánh địa chỉ</a:t>
            </a:r>
            <a:endParaRPr/>
          </a:p>
          <a:p>
            <a:pPr indent="-287654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khai báo biến kí tự cho phép dành 1 </a:t>
            </a:r>
            <a:r>
              <a:rPr b="0" i="0" lang="en-US" sz="28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“ô”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 chứa giá trị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1374139" y="3986274"/>
            <a:ext cx="8223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sng" cap="none" strike="noStrike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3048000" y="3962400"/>
            <a:ext cx="5715000" cy="457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	ch;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3048000" y="4572000"/>
            <a:ext cx="5715000" cy="457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 = ‘B’;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2966718" y="5667245"/>
            <a:ext cx="8477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  <a:t>0x1FFF</a:t>
            </a:r>
            <a:endParaRPr b="0" i="0" sz="1800" u="none" cap="none" strike="noStrike">
              <a:solidFill>
                <a:srgbClr val="0000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4391695" y="5667245"/>
            <a:ext cx="89344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  <a:t>0x2000</a:t>
            </a:r>
            <a:endParaRPr b="0" i="0" sz="1800" u="none" cap="none" strike="noStrike">
              <a:solidFill>
                <a:srgbClr val="0000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839906" y="5667245"/>
            <a:ext cx="89344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  <a:t>0x2001</a:t>
            </a:r>
            <a:endParaRPr b="0" i="0" sz="1800" u="none" cap="none" strike="noStrike">
              <a:solidFill>
                <a:srgbClr val="0000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7288117" y="5667245"/>
            <a:ext cx="89344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  <a:t>0x2002</a:t>
            </a:r>
            <a:endParaRPr b="0" i="0" sz="1800" u="none" cap="none" strike="noStrike">
              <a:solidFill>
                <a:srgbClr val="0000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1515881" y="5667245"/>
            <a:ext cx="85216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  <a:t>0x1FFE</a:t>
            </a:r>
            <a:endParaRPr b="0" i="0" sz="1800" u="none" cap="none" strike="noStrike">
              <a:solidFill>
                <a:srgbClr val="0000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8648188" y="6118349"/>
            <a:ext cx="38036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2389689" y="169712"/>
            <a:ext cx="5306190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</a:pP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diễn </a:t>
            </a:r>
            <a:r>
              <a:rPr lang="en-US"/>
              <a:t>chuỗi kí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663835" y="1435076"/>
            <a:ext cx="9372153" cy="1733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-342900" lvl="0" marL="3556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chuỗi được biểu diễn bởi 1 mảng kí  tự</a:t>
            </a:r>
            <a:endParaRPr/>
          </a:p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Mỗi phần tử của mảng chứa 1 </a:t>
            </a:r>
            <a:r>
              <a:rPr b="0" i="0" lang="en-US" sz="2800" u="none" cap="none" strike="noStrik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endParaRPr/>
          </a:p>
          <a:p>
            <a:pPr indent="-342900" lvl="0" marL="355600" marR="4133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Tên chuỗi là địa chỉ trỏ đến phần tử đầu  tiên của mảng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1145539" y="3905592"/>
            <a:ext cx="8223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sng" cap="none" strike="noStrike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2819400" y="3881718"/>
            <a:ext cx="5715000" cy="37830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name[5];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4032250" y="50183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5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5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5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5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5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165" name="Google Shape;165;p22"/>
          <p:cNvGrpSpPr/>
          <p:nvPr/>
        </p:nvGrpSpPr>
        <p:grpSpPr>
          <a:xfrm>
            <a:off x="4267199" y="5515445"/>
            <a:ext cx="1371600" cy="1033780"/>
            <a:chOff x="4267199" y="5748527"/>
            <a:chExt cx="1371600" cy="1033780"/>
          </a:xfrm>
        </p:grpSpPr>
        <p:sp>
          <p:nvSpPr>
            <p:cNvPr id="166" name="Google Shape;166;p22"/>
            <p:cNvSpPr/>
            <p:nvPr/>
          </p:nvSpPr>
          <p:spPr>
            <a:xfrm>
              <a:off x="4267199" y="5748527"/>
              <a:ext cx="1371600" cy="1033780"/>
            </a:xfrm>
            <a:custGeom>
              <a:rect b="b" l="l" r="r" t="t"/>
              <a:pathLst>
                <a:path extrusionOk="0" h="1033779" w="1371600">
                  <a:moveTo>
                    <a:pt x="1371599" y="1033271"/>
                  </a:moveTo>
                  <a:lnTo>
                    <a:pt x="1371599" y="499871"/>
                  </a:lnTo>
                  <a:lnTo>
                    <a:pt x="1142999" y="499871"/>
                  </a:lnTo>
                  <a:lnTo>
                    <a:pt x="1331975" y="0"/>
                  </a:lnTo>
                  <a:lnTo>
                    <a:pt x="800099" y="499871"/>
                  </a:lnTo>
                  <a:lnTo>
                    <a:pt x="0" y="499871"/>
                  </a:lnTo>
                  <a:lnTo>
                    <a:pt x="0" y="1033271"/>
                  </a:lnTo>
                  <a:lnTo>
                    <a:pt x="1371599" y="1033271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4267199" y="5748527"/>
              <a:ext cx="1371600" cy="1033780"/>
            </a:xfrm>
            <a:custGeom>
              <a:rect b="b" l="l" r="r" t="t"/>
              <a:pathLst>
                <a:path extrusionOk="0" h="1033779" w="1371600">
                  <a:moveTo>
                    <a:pt x="0" y="499871"/>
                  </a:moveTo>
                  <a:lnTo>
                    <a:pt x="0" y="588263"/>
                  </a:lnTo>
                  <a:lnTo>
                    <a:pt x="0" y="1033271"/>
                  </a:lnTo>
                  <a:lnTo>
                    <a:pt x="1371599" y="1033271"/>
                  </a:lnTo>
                  <a:lnTo>
                    <a:pt x="1371599" y="588263"/>
                  </a:lnTo>
                  <a:lnTo>
                    <a:pt x="1371599" y="499871"/>
                  </a:lnTo>
                  <a:lnTo>
                    <a:pt x="1142999" y="499871"/>
                  </a:lnTo>
                  <a:lnTo>
                    <a:pt x="1331975" y="0"/>
                  </a:lnTo>
                  <a:lnTo>
                    <a:pt x="800099" y="499871"/>
                  </a:lnTo>
                  <a:lnTo>
                    <a:pt x="0" y="499871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22"/>
          <p:cNvSpPr txBox="1"/>
          <p:nvPr/>
        </p:nvSpPr>
        <p:spPr>
          <a:xfrm>
            <a:off x="4498338" y="6127583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0x2000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69" name="Google Shape;169;p22"/>
          <p:cNvGrpSpPr/>
          <p:nvPr/>
        </p:nvGrpSpPr>
        <p:grpSpPr>
          <a:xfrm>
            <a:off x="7010399" y="5524589"/>
            <a:ext cx="1371600" cy="1024255"/>
            <a:chOff x="7010399" y="5757671"/>
            <a:chExt cx="1371600" cy="1024255"/>
          </a:xfrm>
        </p:grpSpPr>
        <p:sp>
          <p:nvSpPr>
            <p:cNvPr id="170" name="Google Shape;170;p22"/>
            <p:cNvSpPr/>
            <p:nvPr/>
          </p:nvSpPr>
          <p:spPr>
            <a:xfrm>
              <a:off x="7010399" y="5757671"/>
              <a:ext cx="1371600" cy="1024255"/>
            </a:xfrm>
            <a:custGeom>
              <a:rect b="b" l="l" r="r" t="t"/>
              <a:pathLst>
                <a:path extrusionOk="0" h="1024254" w="1371600">
                  <a:moveTo>
                    <a:pt x="1371599" y="1024127"/>
                  </a:moveTo>
                  <a:lnTo>
                    <a:pt x="1371599" y="490727"/>
                  </a:lnTo>
                  <a:lnTo>
                    <a:pt x="1142999" y="490727"/>
                  </a:lnTo>
                  <a:lnTo>
                    <a:pt x="1024127" y="0"/>
                  </a:lnTo>
                  <a:lnTo>
                    <a:pt x="800099" y="490727"/>
                  </a:lnTo>
                  <a:lnTo>
                    <a:pt x="0" y="490727"/>
                  </a:lnTo>
                  <a:lnTo>
                    <a:pt x="0" y="1024127"/>
                  </a:lnTo>
                  <a:lnTo>
                    <a:pt x="1371599" y="1024127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010399" y="5757671"/>
              <a:ext cx="1371600" cy="1024255"/>
            </a:xfrm>
            <a:custGeom>
              <a:rect b="b" l="l" r="r" t="t"/>
              <a:pathLst>
                <a:path extrusionOk="0" h="1024254" w="1371600">
                  <a:moveTo>
                    <a:pt x="0" y="490727"/>
                  </a:moveTo>
                  <a:lnTo>
                    <a:pt x="0" y="579119"/>
                  </a:lnTo>
                  <a:lnTo>
                    <a:pt x="0" y="1024127"/>
                  </a:lnTo>
                  <a:lnTo>
                    <a:pt x="1371599" y="1024127"/>
                  </a:lnTo>
                  <a:lnTo>
                    <a:pt x="1371599" y="579119"/>
                  </a:lnTo>
                  <a:lnTo>
                    <a:pt x="1371599" y="490727"/>
                  </a:lnTo>
                  <a:lnTo>
                    <a:pt x="1142999" y="490727"/>
                  </a:lnTo>
                  <a:lnTo>
                    <a:pt x="1024127" y="0"/>
                  </a:lnTo>
                  <a:lnTo>
                    <a:pt x="800099" y="490727"/>
                  </a:lnTo>
                  <a:lnTo>
                    <a:pt x="0" y="490727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22"/>
          <p:cNvSpPr txBox="1"/>
          <p:nvPr/>
        </p:nvSpPr>
        <p:spPr>
          <a:xfrm>
            <a:off x="7241537" y="6127583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0x2004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1066800" y="5024718"/>
            <a:ext cx="1676400" cy="872034"/>
          </a:xfrm>
          <a:prstGeom prst="rect">
            <a:avLst/>
          </a:prstGeom>
          <a:solidFill>
            <a:srgbClr val="FFFFCC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471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3210" marR="0" rtl="0" algn="l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0x2000</a:t>
            </a:r>
            <a:endParaRPr sz="2000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1790700" y="4529418"/>
            <a:ext cx="3994150" cy="457200"/>
          </a:xfrm>
          <a:custGeom>
            <a:rect b="b" l="l" r="r" t="t"/>
            <a:pathLst>
              <a:path extrusionOk="0" h="457200" w="3994150">
                <a:moveTo>
                  <a:pt x="3850018" y="236557"/>
                </a:moveTo>
                <a:lnTo>
                  <a:pt x="3826764" y="185928"/>
                </a:lnTo>
                <a:lnTo>
                  <a:pt x="3794760" y="138684"/>
                </a:lnTo>
                <a:lnTo>
                  <a:pt x="3784092" y="124968"/>
                </a:lnTo>
                <a:lnTo>
                  <a:pt x="3745992" y="85344"/>
                </a:lnTo>
                <a:lnTo>
                  <a:pt x="3701796" y="51816"/>
                </a:lnTo>
                <a:lnTo>
                  <a:pt x="3654552" y="25908"/>
                </a:lnTo>
                <a:lnTo>
                  <a:pt x="3602736" y="9144"/>
                </a:lnTo>
                <a:lnTo>
                  <a:pt x="3547872" y="0"/>
                </a:lnTo>
                <a:lnTo>
                  <a:pt x="335280" y="0"/>
                </a:lnTo>
                <a:lnTo>
                  <a:pt x="316992" y="3048"/>
                </a:lnTo>
                <a:lnTo>
                  <a:pt x="298704" y="4572"/>
                </a:lnTo>
                <a:lnTo>
                  <a:pt x="281940" y="9144"/>
                </a:lnTo>
                <a:lnTo>
                  <a:pt x="263652" y="13716"/>
                </a:lnTo>
                <a:lnTo>
                  <a:pt x="246888" y="19812"/>
                </a:lnTo>
                <a:lnTo>
                  <a:pt x="213360" y="35052"/>
                </a:lnTo>
                <a:lnTo>
                  <a:pt x="198120" y="42672"/>
                </a:lnTo>
                <a:lnTo>
                  <a:pt x="182880" y="53340"/>
                </a:lnTo>
                <a:lnTo>
                  <a:pt x="167640" y="62484"/>
                </a:lnTo>
                <a:lnTo>
                  <a:pt x="153924" y="74676"/>
                </a:lnTo>
                <a:lnTo>
                  <a:pt x="140208" y="85344"/>
                </a:lnTo>
                <a:lnTo>
                  <a:pt x="112776" y="112776"/>
                </a:lnTo>
                <a:lnTo>
                  <a:pt x="100584" y="126492"/>
                </a:lnTo>
                <a:lnTo>
                  <a:pt x="89916" y="140208"/>
                </a:lnTo>
                <a:lnTo>
                  <a:pt x="79248" y="155448"/>
                </a:lnTo>
                <a:lnTo>
                  <a:pt x="68580" y="172212"/>
                </a:lnTo>
                <a:lnTo>
                  <a:pt x="57912" y="187452"/>
                </a:lnTo>
                <a:lnTo>
                  <a:pt x="50292" y="204216"/>
                </a:lnTo>
                <a:lnTo>
                  <a:pt x="41148" y="222504"/>
                </a:lnTo>
                <a:lnTo>
                  <a:pt x="33528" y="240792"/>
                </a:lnTo>
                <a:lnTo>
                  <a:pt x="21336" y="277368"/>
                </a:lnTo>
                <a:lnTo>
                  <a:pt x="15240" y="297180"/>
                </a:lnTo>
                <a:lnTo>
                  <a:pt x="10668" y="316992"/>
                </a:lnTo>
                <a:lnTo>
                  <a:pt x="7620" y="336804"/>
                </a:lnTo>
                <a:lnTo>
                  <a:pt x="3048" y="356616"/>
                </a:lnTo>
                <a:lnTo>
                  <a:pt x="0" y="399288"/>
                </a:lnTo>
                <a:lnTo>
                  <a:pt x="0" y="417576"/>
                </a:lnTo>
                <a:lnTo>
                  <a:pt x="2928" y="432768"/>
                </a:lnTo>
                <a:lnTo>
                  <a:pt x="10858" y="445389"/>
                </a:lnTo>
                <a:lnTo>
                  <a:pt x="22502" y="454009"/>
                </a:lnTo>
                <a:lnTo>
                  <a:pt x="36576" y="457200"/>
                </a:lnTo>
                <a:lnTo>
                  <a:pt x="51768" y="454247"/>
                </a:lnTo>
                <a:lnTo>
                  <a:pt x="64389" y="446151"/>
                </a:lnTo>
                <a:lnTo>
                  <a:pt x="73009" y="434054"/>
                </a:lnTo>
                <a:lnTo>
                  <a:pt x="76200" y="419100"/>
                </a:lnTo>
                <a:lnTo>
                  <a:pt x="76200" y="400812"/>
                </a:lnTo>
                <a:lnTo>
                  <a:pt x="79248" y="365760"/>
                </a:lnTo>
                <a:lnTo>
                  <a:pt x="82296" y="347472"/>
                </a:lnTo>
                <a:lnTo>
                  <a:pt x="85344" y="330708"/>
                </a:lnTo>
                <a:lnTo>
                  <a:pt x="89916" y="313944"/>
                </a:lnTo>
                <a:lnTo>
                  <a:pt x="94488" y="298704"/>
                </a:lnTo>
                <a:lnTo>
                  <a:pt x="99060" y="281940"/>
                </a:lnTo>
                <a:lnTo>
                  <a:pt x="118872" y="237744"/>
                </a:lnTo>
                <a:lnTo>
                  <a:pt x="141732" y="198120"/>
                </a:lnTo>
                <a:lnTo>
                  <a:pt x="161544" y="173736"/>
                </a:lnTo>
                <a:lnTo>
                  <a:pt x="170688" y="161544"/>
                </a:lnTo>
                <a:lnTo>
                  <a:pt x="202692" y="132588"/>
                </a:lnTo>
                <a:lnTo>
                  <a:pt x="237744" y="108204"/>
                </a:lnTo>
                <a:lnTo>
                  <a:pt x="275844" y="89916"/>
                </a:lnTo>
                <a:lnTo>
                  <a:pt x="288036" y="86868"/>
                </a:lnTo>
                <a:lnTo>
                  <a:pt x="301752" y="82296"/>
                </a:lnTo>
                <a:lnTo>
                  <a:pt x="315468" y="79248"/>
                </a:lnTo>
                <a:lnTo>
                  <a:pt x="342900" y="76200"/>
                </a:lnTo>
                <a:lnTo>
                  <a:pt x="3546348" y="76200"/>
                </a:lnTo>
                <a:lnTo>
                  <a:pt x="3560064" y="77724"/>
                </a:lnTo>
                <a:lnTo>
                  <a:pt x="3573780" y="80772"/>
                </a:lnTo>
                <a:lnTo>
                  <a:pt x="3585972" y="82296"/>
                </a:lnTo>
                <a:lnTo>
                  <a:pt x="3613404" y="91440"/>
                </a:lnTo>
                <a:lnTo>
                  <a:pt x="3625596" y="96012"/>
                </a:lnTo>
                <a:lnTo>
                  <a:pt x="3637788" y="102108"/>
                </a:lnTo>
                <a:lnTo>
                  <a:pt x="3649980" y="109728"/>
                </a:lnTo>
                <a:lnTo>
                  <a:pt x="3654953" y="112214"/>
                </a:lnTo>
                <a:lnTo>
                  <a:pt x="3657409" y="105608"/>
                </a:lnTo>
                <a:lnTo>
                  <a:pt x="3668268" y="94488"/>
                </a:lnTo>
                <a:lnTo>
                  <a:pt x="3681960" y="89082"/>
                </a:lnTo>
                <a:lnTo>
                  <a:pt x="3696652" y="88963"/>
                </a:lnTo>
                <a:lnTo>
                  <a:pt x="3710487" y="94273"/>
                </a:lnTo>
                <a:lnTo>
                  <a:pt x="3721608" y="105156"/>
                </a:lnTo>
                <a:lnTo>
                  <a:pt x="3834999" y="267797"/>
                </a:lnTo>
                <a:lnTo>
                  <a:pt x="3850018" y="236557"/>
                </a:lnTo>
                <a:close/>
              </a:path>
              <a:path extrusionOk="0" h="457200" w="3994150">
                <a:moveTo>
                  <a:pt x="3880104" y="351650"/>
                </a:moveTo>
                <a:lnTo>
                  <a:pt x="3880104" y="338328"/>
                </a:lnTo>
                <a:lnTo>
                  <a:pt x="3879151" y="352925"/>
                </a:lnTo>
                <a:lnTo>
                  <a:pt x="3872484" y="365950"/>
                </a:lnTo>
                <a:lnTo>
                  <a:pt x="3861244" y="375832"/>
                </a:lnTo>
                <a:lnTo>
                  <a:pt x="3846576" y="381000"/>
                </a:lnTo>
                <a:lnTo>
                  <a:pt x="3831979" y="380071"/>
                </a:lnTo>
                <a:lnTo>
                  <a:pt x="3818953" y="373570"/>
                </a:lnTo>
                <a:lnTo>
                  <a:pt x="3809071" y="362783"/>
                </a:lnTo>
                <a:lnTo>
                  <a:pt x="3803904" y="348996"/>
                </a:lnTo>
                <a:lnTo>
                  <a:pt x="3797808" y="315468"/>
                </a:lnTo>
                <a:lnTo>
                  <a:pt x="3793236" y="300228"/>
                </a:lnTo>
                <a:lnTo>
                  <a:pt x="3787140" y="284988"/>
                </a:lnTo>
                <a:lnTo>
                  <a:pt x="3781044" y="268224"/>
                </a:lnTo>
                <a:lnTo>
                  <a:pt x="3774948" y="254508"/>
                </a:lnTo>
                <a:lnTo>
                  <a:pt x="3768852" y="239268"/>
                </a:lnTo>
                <a:lnTo>
                  <a:pt x="3753612" y="211836"/>
                </a:lnTo>
                <a:lnTo>
                  <a:pt x="3744468" y="199644"/>
                </a:lnTo>
                <a:lnTo>
                  <a:pt x="3735324" y="185928"/>
                </a:lnTo>
                <a:lnTo>
                  <a:pt x="3726180" y="175260"/>
                </a:lnTo>
                <a:lnTo>
                  <a:pt x="3717036" y="163068"/>
                </a:lnTo>
                <a:lnTo>
                  <a:pt x="3706368" y="152400"/>
                </a:lnTo>
                <a:lnTo>
                  <a:pt x="3685032" y="134112"/>
                </a:lnTo>
                <a:lnTo>
                  <a:pt x="3672840" y="124968"/>
                </a:lnTo>
                <a:lnTo>
                  <a:pt x="3662172" y="115824"/>
                </a:lnTo>
                <a:lnTo>
                  <a:pt x="3654953" y="112214"/>
                </a:lnTo>
                <a:lnTo>
                  <a:pt x="3652266" y="119443"/>
                </a:lnTo>
                <a:lnTo>
                  <a:pt x="3652837" y="134135"/>
                </a:lnTo>
                <a:lnTo>
                  <a:pt x="3659124" y="147828"/>
                </a:lnTo>
                <a:lnTo>
                  <a:pt x="3848100" y="419100"/>
                </a:lnTo>
                <a:lnTo>
                  <a:pt x="3880104" y="351650"/>
                </a:lnTo>
                <a:close/>
              </a:path>
              <a:path extrusionOk="0" h="457200" w="3994150">
                <a:moveTo>
                  <a:pt x="3834999" y="267797"/>
                </a:moveTo>
                <a:lnTo>
                  <a:pt x="3721608" y="105156"/>
                </a:lnTo>
                <a:lnTo>
                  <a:pt x="3710487" y="94273"/>
                </a:lnTo>
                <a:lnTo>
                  <a:pt x="3696652" y="88963"/>
                </a:lnTo>
                <a:lnTo>
                  <a:pt x="3681960" y="89082"/>
                </a:lnTo>
                <a:lnTo>
                  <a:pt x="3668268" y="94488"/>
                </a:lnTo>
                <a:lnTo>
                  <a:pt x="3657409" y="105608"/>
                </a:lnTo>
                <a:lnTo>
                  <a:pt x="3654953" y="112214"/>
                </a:lnTo>
                <a:lnTo>
                  <a:pt x="3662172" y="115824"/>
                </a:lnTo>
                <a:lnTo>
                  <a:pt x="3672840" y="124968"/>
                </a:lnTo>
                <a:lnTo>
                  <a:pt x="3685032" y="134112"/>
                </a:lnTo>
                <a:lnTo>
                  <a:pt x="3706368" y="152400"/>
                </a:lnTo>
                <a:lnTo>
                  <a:pt x="3717036" y="163068"/>
                </a:lnTo>
                <a:lnTo>
                  <a:pt x="3726180" y="175260"/>
                </a:lnTo>
                <a:lnTo>
                  <a:pt x="3735324" y="185928"/>
                </a:lnTo>
                <a:lnTo>
                  <a:pt x="3744468" y="199644"/>
                </a:lnTo>
                <a:lnTo>
                  <a:pt x="3753612" y="211836"/>
                </a:lnTo>
                <a:lnTo>
                  <a:pt x="3768852" y="239268"/>
                </a:lnTo>
                <a:lnTo>
                  <a:pt x="3774948" y="254508"/>
                </a:lnTo>
                <a:lnTo>
                  <a:pt x="3781044" y="268224"/>
                </a:lnTo>
                <a:lnTo>
                  <a:pt x="3787140" y="284988"/>
                </a:lnTo>
                <a:lnTo>
                  <a:pt x="3793236" y="300228"/>
                </a:lnTo>
                <a:lnTo>
                  <a:pt x="3797808" y="315468"/>
                </a:lnTo>
                <a:lnTo>
                  <a:pt x="3803904" y="348996"/>
                </a:lnTo>
                <a:lnTo>
                  <a:pt x="3806952" y="357128"/>
                </a:lnTo>
                <a:lnTo>
                  <a:pt x="3806952" y="326136"/>
                </a:lnTo>
                <a:lnTo>
                  <a:pt x="3834999" y="267797"/>
                </a:lnTo>
                <a:close/>
              </a:path>
              <a:path extrusionOk="0" h="457200" w="3994150">
                <a:moveTo>
                  <a:pt x="3872484" y="321564"/>
                </a:moveTo>
                <a:lnTo>
                  <a:pt x="3834999" y="267797"/>
                </a:lnTo>
                <a:lnTo>
                  <a:pt x="3806952" y="326136"/>
                </a:lnTo>
                <a:lnTo>
                  <a:pt x="3872484" y="321564"/>
                </a:lnTo>
                <a:close/>
              </a:path>
              <a:path extrusionOk="0" h="457200" w="3994150">
                <a:moveTo>
                  <a:pt x="3872484" y="365950"/>
                </a:moveTo>
                <a:lnTo>
                  <a:pt x="3872484" y="321564"/>
                </a:lnTo>
                <a:lnTo>
                  <a:pt x="3806952" y="326136"/>
                </a:lnTo>
                <a:lnTo>
                  <a:pt x="3806952" y="357128"/>
                </a:lnTo>
                <a:lnTo>
                  <a:pt x="3809071" y="362783"/>
                </a:lnTo>
                <a:lnTo>
                  <a:pt x="3818953" y="373570"/>
                </a:lnTo>
                <a:lnTo>
                  <a:pt x="3831979" y="380071"/>
                </a:lnTo>
                <a:lnTo>
                  <a:pt x="3846576" y="381000"/>
                </a:lnTo>
                <a:lnTo>
                  <a:pt x="3861244" y="375832"/>
                </a:lnTo>
                <a:lnTo>
                  <a:pt x="3872484" y="365950"/>
                </a:lnTo>
                <a:close/>
              </a:path>
              <a:path extrusionOk="0" h="457200" w="3994150">
                <a:moveTo>
                  <a:pt x="3880104" y="338328"/>
                </a:moveTo>
                <a:lnTo>
                  <a:pt x="3878580" y="335280"/>
                </a:lnTo>
                <a:lnTo>
                  <a:pt x="3875532" y="315468"/>
                </a:lnTo>
                <a:lnTo>
                  <a:pt x="3870960" y="295656"/>
                </a:lnTo>
                <a:lnTo>
                  <a:pt x="3864864" y="275844"/>
                </a:lnTo>
                <a:lnTo>
                  <a:pt x="3858768" y="257556"/>
                </a:lnTo>
                <a:lnTo>
                  <a:pt x="3850018" y="236557"/>
                </a:lnTo>
                <a:lnTo>
                  <a:pt x="3834999" y="267797"/>
                </a:lnTo>
                <a:lnTo>
                  <a:pt x="3872484" y="321564"/>
                </a:lnTo>
                <a:lnTo>
                  <a:pt x="3872484" y="365950"/>
                </a:lnTo>
                <a:lnTo>
                  <a:pt x="3879151" y="352925"/>
                </a:lnTo>
                <a:lnTo>
                  <a:pt x="3880104" y="338328"/>
                </a:lnTo>
                <a:close/>
              </a:path>
              <a:path extrusionOk="0" h="457200" w="3994150">
                <a:moveTo>
                  <a:pt x="3993618" y="106108"/>
                </a:moveTo>
                <a:lnTo>
                  <a:pt x="3991546" y="91821"/>
                </a:lnTo>
                <a:lnTo>
                  <a:pt x="3984045" y="79248"/>
                </a:lnTo>
                <a:lnTo>
                  <a:pt x="3971544" y="70104"/>
                </a:lnTo>
                <a:lnTo>
                  <a:pt x="3957256" y="66317"/>
                </a:lnTo>
                <a:lnTo>
                  <a:pt x="3942969" y="68389"/>
                </a:lnTo>
                <a:lnTo>
                  <a:pt x="3930396" y="75890"/>
                </a:lnTo>
                <a:lnTo>
                  <a:pt x="3921252" y="88392"/>
                </a:lnTo>
                <a:lnTo>
                  <a:pt x="3850018" y="236557"/>
                </a:lnTo>
                <a:lnTo>
                  <a:pt x="3858768" y="257556"/>
                </a:lnTo>
                <a:lnTo>
                  <a:pt x="3864864" y="275844"/>
                </a:lnTo>
                <a:lnTo>
                  <a:pt x="3870960" y="295656"/>
                </a:lnTo>
                <a:lnTo>
                  <a:pt x="3875532" y="315468"/>
                </a:lnTo>
                <a:lnTo>
                  <a:pt x="3878580" y="335280"/>
                </a:lnTo>
                <a:lnTo>
                  <a:pt x="3880104" y="338328"/>
                </a:lnTo>
                <a:lnTo>
                  <a:pt x="3880104" y="351650"/>
                </a:lnTo>
                <a:lnTo>
                  <a:pt x="3989832" y="120396"/>
                </a:lnTo>
                <a:lnTo>
                  <a:pt x="3993618" y="10610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3156171" y="123763"/>
            <a:ext cx="3886199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Khai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/>
              <a:t> chuỗi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990600" y="2438400"/>
            <a:ext cx="7239000" cy="457200"/>
          </a:xfrm>
          <a:custGeom>
            <a:rect b="b" l="l" r="r" t="t"/>
            <a:pathLst>
              <a:path extrusionOk="0" h="457200" w="7239000">
                <a:moveTo>
                  <a:pt x="7238999" y="457199"/>
                </a:moveTo>
                <a:lnTo>
                  <a:pt x="7238999" y="0"/>
                </a:lnTo>
                <a:lnTo>
                  <a:pt x="0" y="0"/>
                </a:lnTo>
                <a:lnTo>
                  <a:pt x="0" y="457199"/>
                </a:lnTo>
                <a:lnTo>
                  <a:pt x="7238999" y="457199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1069339" y="1852675"/>
            <a:ext cx="4043679" cy="973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rgbClr val="007F00"/>
                </a:solidFill>
                <a:latin typeface="Arial"/>
                <a:ea typeface="Arial"/>
                <a:cs typeface="Arial"/>
                <a:sym typeface="Arial"/>
              </a:rPr>
              <a:t>Khai báo 1: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	name[5] = “Ann”;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3879850" y="3727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1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\0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23"/>
          <p:cNvSpPr/>
          <p:nvPr/>
        </p:nvSpPr>
        <p:spPr>
          <a:xfrm>
            <a:off x="1638300" y="3238500"/>
            <a:ext cx="3994150" cy="457200"/>
          </a:xfrm>
          <a:custGeom>
            <a:rect b="b" l="l" r="r" t="t"/>
            <a:pathLst>
              <a:path extrusionOk="0" h="457200" w="3994150">
                <a:moveTo>
                  <a:pt x="3850018" y="236557"/>
                </a:moveTo>
                <a:lnTo>
                  <a:pt x="3826764" y="185928"/>
                </a:lnTo>
                <a:lnTo>
                  <a:pt x="3794760" y="138684"/>
                </a:lnTo>
                <a:lnTo>
                  <a:pt x="3784092" y="124968"/>
                </a:lnTo>
                <a:lnTo>
                  <a:pt x="3745992" y="85344"/>
                </a:lnTo>
                <a:lnTo>
                  <a:pt x="3701796" y="51816"/>
                </a:lnTo>
                <a:lnTo>
                  <a:pt x="3654552" y="25908"/>
                </a:lnTo>
                <a:lnTo>
                  <a:pt x="3602736" y="9144"/>
                </a:lnTo>
                <a:lnTo>
                  <a:pt x="3547872" y="0"/>
                </a:lnTo>
                <a:lnTo>
                  <a:pt x="335280" y="0"/>
                </a:lnTo>
                <a:lnTo>
                  <a:pt x="316992" y="3048"/>
                </a:lnTo>
                <a:lnTo>
                  <a:pt x="298704" y="4572"/>
                </a:lnTo>
                <a:lnTo>
                  <a:pt x="281940" y="9144"/>
                </a:lnTo>
                <a:lnTo>
                  <a:pt x="263652" y="13716"/>
                </a:lnTo>
                <a:lnTo>
                  <a:pt x="246888" y="19812"/>
                </a:lnTo>
                <a:lnTo>
                  <a:pt x="213360" y="35052"/>
                </a:lnTo>
                <a:lnTo>
                  <a:pt x="198120" y="42672"/>
                </a:lnTo>
                <a:lnTo>
                  <a:pt x="182880" y="53340"/>
                </a:lnTo>
                <a:lnTo>
                  <a:pt x="167640" y="62484"/>
                </a:lnTo>
                <a:lnTo>
                  <a:pt x="153924" y="74676"/>
                </a:lnTo>
                <a:lnTo>
                  <a:pt x="140208" y="85344"/>
                </a:lnTo>
                <a:lnTo>
                  <a:pt x="112776" y="112776"/>
                </a:lnTo>
                <a:lnTo>
                  <a:pt x="100584" y="126492"/>
                </a:lnTo>
                <a:lnTo>
                  <a:pt x="89916" y="140208"/>
                </a:lnTo>
                <a:lnTo>
                  <a:pt x="79248" y="155448"/>
                </a:lnTo>
                <a:lnTo>
                  <a:pt x="68580" y="172212"/>
                </a:lnTo>
                <a:lnTo>
                  <a:pt x="57912" y="187452"/>
                </a:lnTo>
                <a:lnTo>
                  <a:pt x="50292" y="204216"/>
                </a:lnTo>
                <a:lnTo>
                  <a:pt x="41148" y="222504"/>
                </a:lnTo>
                <a:lnTo>
                  <a:pt x="33528" y="240792"/>
                </a:lnTo>
                <a:lnTo>
                  <a:pt x="21336" y="277368"/>
                </a:lnTo>
                <a:lnTo>
                  <a:pt x="15240" y="297180"/>
                </a:lnTo>
                <a:lnTo>
                  <a:pt x="10668" y="316992"/>
                </a:lnTo>
                <a:lnTo>
                  <a:pt x="7620" y="336804"/>
                </a:lnTo>
                <a:lnTo>
                  <a:pt x="3048" y="356616"/>
                </a:lnTo>
                <a:lnTo>
                  <a:pt x="0" y="399288"/>
                </a:lnTo>
                <a:lnTo>
                  <a:pt x="0" y="417576"/>
                </a:lnTo>
                <a:lnTo>
                  <a:pt x="2928" y="432768"/>
                </a:lnTo>
                <a:lnTo>
                  <a:pt x="10858" y="445389"/>
                </a:lnTo>
                <a:lnTo>
                  <a:pt x="22502" y="454009"/>
                </a:lnTo>
                <a:lnTo>
                  <a:pt x="36576" y="457200"/>
                </a:lnTo>
                <a:lnTo>
                  <a:pt x="51768" y="454247"/>
                </a:lnTo>
                <a:lnTo>
                  <a:pt x="64389" y="446151"/>
                </a:lnTo>
                <a:lnTo>
                  <a:pt x="73009" y="434054"/>
                </a:lnTo>
                <a:lnTo>
                  <a:pt x="76200" y="419100"/>
                </a:lnTo>
                <a:lnTo>
                  <a:pt x="76200" y="400812"/>
                </a:lnTo>
                <a:lnTo>
                  <a:pt x="79248" y="365760"/>
                </a:lnTo>
                <a:lnTo>
                  <a:pt x="82296" y="347472"/>
                </a:lnTo>
                <a:lnTo>
                  <a:pt x="85344" y="330708"/>
                </a:lnTo>
                <a:lnTo>
                  <a:pt x="89916" y="313944"/>
                </a:lnTo>
                <a:lnTo>
                  <a:pt x="94488" y="298704"/>
                </a:lnTo>
                <a:lnTo>
                  <a:pt x="99060" y="281940"/>
                </a:lnTo>
                <a:lnTo>
                  <a:pt x="118872" y="237744"/>
                </a:lnTo>
                <a:lnTo>
                  <a:pt x="141732" y="198120"/>
                </a:lnTo>
                <a:lnTo>
                  <a:pt x="161544" y="173736"/>
                </a:lnTo>
                <a:lnTo>
                  <a:pt x="170688" y="161544"/>
                </a:lnTo>
                <a:lnTo>
                  <a:pt x="202692" y="132588"/>
                </a:lnTo>
                <a:lnTo>
                  <a:pt x="237744" y="108204"/>
                </a:lnTo>
                <a:lnTo>
                  <a:pt x="275844" y="89916"/>
                </a:lnTo>
                <a:lnTo>
                  <a:pt x="288036" y="86868"/>
                </a:lnTo>
                <a:lnTo>
                  <a:pt x="301752" y="82296"/>
                </a:lnTo>
                <a:lnTo>
                  <a:pt x="315468" y="79248"/>
                </a:lnTo>
                <a:lnTo>
                  <a:pt x="342900" y="76200"/>
                </a:lnTo>
                <a:lnTo>
                  <a:pt x="3546348" y="76200"/>
                </a:lnTo>
                <a:lnTo>
                  <a:pt x="3560064" y="77724"/>
                </a:lnTo>
                <a:lnTo>
                  <a:pt x="3573780" y="80772"/>
                </a:lnTo>
                <a:lnTo>
                  <a:pt x="3585972" y="82296"/>
                </a:lnTo>
                <a:lnTo>
                  <a:pt x="3613404" y="91440"/>
                </a:lnTo>
                <a:lnTo>
                  <a:pt x="3625596" y="96012"/>
                </a:lnTo>
                <a:lnTo>
                  <a:pt x="3637788" y="102108"/>
                </a:lnTo>
                <a:lnTo>
                  <a:pt x="3649980" y="109728"/>
                </a:lnTo>
                <a:lnTo>
                  <a:pt x="3654953" y="112214"/>
                </a:lnTo>
                <a:lnTo>
                  <a:pt x="3657409" y="105608"/>
                </a:lnTo>
                <a:lnTo>
                  <a:pt x="3668268" y="94488"/>
                </a:lnTo>
                <a:lnTo>
                  <a:pt x="3681960" y="89082"/>
                </a:lnTo>
                <a:lnTo>
                  <a:pt x="3696652" y="88963"/>
                </a:lnTo>
                <a:lnTo>
                  <a:pt x="3710487" y="94273"/>
                </a:lnTo>
                <a:lnTo>
                  <a:pt x="3721608" y="105156"/>
                </a:lnTo>
                <a:lnTo>
                  <a:pt x="3834999" y="267797"/>
                </a:lnTo>
                <a:lnTo>
                  <a:pt x="3850018" y="236557"/>
                </a:lnTo>
                <a:close/>
              </a:path>
              <a:path extrusionOk="0" h="457200" w="3994150">
                <a:moveTo>
                  <a:pt x="3880104" y="351650"/>
                </a:moveTo>
                <a:lnTo>
                  <a:pt x="3880104" y="338328"/>
                </a:lnTo>
                <a:lnTo>
                  <a:pt x="3879151" y="352925"/>
                </a:lnTo>
                <a:lnTo>
                  <a:pt x="3872484" y="365950"/>
                </a:lnTo>
                <a:lnTo>
                  <a:pt x="3861244" y="375832"/>
                </a:lnTo>
                <a:lnTo>
                  <a:pt x="3846576" y="381000"/>
                </a:lnTo>
                <a:lnTo>
                  <a:pt x="3831979" y="380071"/>
                </a:lnTo>
                <a:lnTo>
                  <a:pt x="3818953" y="373570"/>
                </a:lnTo>
                <a:lnTo>
                  <a:pt x="3809071" y="362783"/>
                </a:lnTo>
                <a:lnTo>
                  <a:pt x="3803904" y="348996"/>
                </a:lnTo>
                <a:lnTo>
                  <a:pt x="3797808" y="315468"/>
                </a:lnTo>
                <a:lnTo>
                  <a:pt x="3793236" y="300228"/>
                </a:lnTo>
                <a:lnTo>
                  <a:pt x="3787140" y="284988"/>
                </a:lnTo>
                <a:lnTo>
                  <a:pt x="3781044" y="268224"/>
                </a:lnTo>
                <a:lnTo>
                  <a:pt x="3774948" y="254508"/>
                </a:lnTo>
                <a:lnTo>
                  <a:pt x="3768852" y="239268"/>
                </a:lnTo>
                <a:lnTo>
                  <a:pt x="3753612" y="211836"/>
                </a:lnTo>
                <a:lnTo>
                  <a:pt x="3744468" y="199644"/>
                </a:lnTo>
                <a:lnTo>
                  <a:pt x="3735324" y="185928"/>
                </a:lnTo>
                <a:lnTo>
                  <a:pt x="3726180" y="175260"/>
                </a:lnTo>
                <a:lnTo>
                  <a:pt x="3717036" y="163068"/>
                </a:lnTo>
                <a:lnTo>
                  <a:pt x="3706368" y="152400"/>
                </a:lnTo>
                <a:lnTo>
                  <a:pt x="3685032" y="134112"/>
                </a:lnTo>
                <a:lnTo>
                  <a:pt x="3672840" y="124968"/>
                </a:lnTo>
                <a:lnTo>
                  <a:pt x="3662172" y="115824"/>
                </a:lnTo>
                <a:lnTo>
                  <a:pt x="3654953" y="112214"/>
                </a:lnTo>
                <a:lnTo>
                  <a:pt x="3652266" y="119443"/>
                </a:lnTo>
                <a:lnTo>
                  <a:pt x="3652837" y="134135"/>
                </a:lnTo>
                <a:lnTo>
                  <a:pt x="3659124" y="147828"/>
                </a:lnTo>
                <a:lnTo>
                  <a:pt x="3848100" y="419100"/>
                </a:lnTo>
                <a:lnTo>
                  <a:pt x="3880104" y="351650"/>
                </a:lnTo>
                <a:close/>
              </a:path>
              <a:path extrusionOk="0" h="457200" w="3994150">
                <a:moveTo>
                  <a:pt x="3834999" y="267797"/>
                </a:moveTo>
                <a:lnTo>
                  <a:pt x="3721608" y="105156"/>
                </a:lnTo>
                <a:lnTo>
                  <a:pt x="3710487" y="94273"/>
                </a:lnTo>
                <a:lnTo>
                  <a:pt x="3696652" y="88963"/>
                </a:lnTo>
                <a:lnTo>
                  <a:pt x="3681960" y="89082"/>
                </a:lnTo>
                <a:lnTo>
                  <a:pt x="3668268" y="94488"/>
                </a:lnTo>
                <a:lnTo>
                  <a:pt x="3657409" y="105608"/>
                </a:lnTo>
                <a:lnTo>
                  <a:pt x="3654953" y="112214"/>
                </a:lnTo>
                <a:lnTo>
                  <a:pt x="3662172" y="115824"/>
                </a:lnTo>
                <a:lnTo>
                  <a:pt x="3672840" y="124968"/>
                </a:lnTo>
                <a:lnTo>
                  <a:pt x="3685032" y="134112"/>
                </a:lnTo>
                <a:lnTo>
                  <a:pt x="3706368" y="152400"/>
                </a:lnTo>
                <a:lnTo>
                  <a:pt x="3717036" y="163068"/>
                </a:lnTo>
                <a:lnTo>
                  <a:pt x="3726180" y="175260"/>
                </a:lnTo>
                <a:lnTo>
                  <a:pt x="3735324" y="185928"/>
                </a:lnTo>
                <a:lnTo>
                  <a:pt x="3744468" y="199644"/>
                </a:lnTo>
                <a:lnTo>
                  <a:pt x="3753612" y="211836"/>
                </a:lnTo>
                <a:lnTo>
                  <a:pt x="3768852" y="239268"/>
                </a:lnTo>
                <a:lnTo>
                  <a:pt x="3774948" y="254508"/>
                </a:lnTo>
                <a:lnTo>
                  <a:pt x="3781044" y="268224"/>
                </a:lnTo>
                <a:lnTo>
                  <a:pt x="3787140" y="284988"/>
                </a:lnTo>
                <a:lnTo>
                  <a:pt x="3793236" y="300228"/>
                </a:lnTo>
                <a:lnTo>
                  <a:pt x="3797808" y="315468"/>
                </a:lnTo>
                <a:lnTo>
                  <a:pt x="3803904" y="348996"/>
                </a:lnTo>
                <a:lnTo>
                  <a:pt x="3806952" y="357128"/>
                </a:lnTo>
                <a:lnTo>
                  <a:pt x="3806952" y="326136"/>
                </a:lnTo>
                <a:lnTo>
                  <a:pt x="3834999" y="267797"/>
                </a:lnTo>
                <a:close/>
              </a:path>
              <a:path extrusionOk="0" h="457200" w="3994150">
                <a:moveTo>
                  <a:pt x="3872484" y="321564"/>
                </a:moveTo>
                <a:lnTo>
                  <a:pt x="3834999" y="267797"/>
                </a:lnTo>
                <a:lnTo>
                  <a:pt x="3806952" y="326136"/>
                </a:lnTo>
                <a:lnTo>
                  <a:pt x="3872484" y="321564"/>
                </a:lnTo>
                <a:close/>
              </a:path>
              <a:path extrusionOk="0" h="457200" w="3994150">
                <a:moveTo>
                  <a:pt x="3872484" y="365950"/>
                </a:moveTo>
                <a:lnTo>
                  <a:pt x="3872484" y="321564"/>
                </a:lnTo>
                <a:lnTo>
                  <a:pt x="3806952" y="326136"/>
                </a:lnTo>
                <a:lnTo>
                  <a:pt x="3806952" y="357128"/>
                </a:lnTo>
                <a:lnTo>
                  <a:pt x="3809071" y="362783"/>
                </a:lnTo>
                <a:lnTo>
                  <a:pt x="3818953" y="373570"/>
                </a:lnTo>
                <a:lnTo>
                  <a:pt x="3831979" y="380071"/>
                </a:lnTo>
                <a:lnTo>
                  <a:pt x="3846576" y="381000"/>
                </a:lnTo>
                <a:lnTo>
                  <a:pt x="3861244" y="375832"/>
                </a:lnTo>
                <a:lnTo>
                  <a:pt x="3872484" y="365950"/>
                </a:lnTo>
                <a:close/>
              </a:path>
              <a:path extrusionOk="0" h="457200" w="3994150">
                <a:moveTo>
                  <a:pt x="3880104" y="338328"/>
                </a:moveTo>
                <a:lnTo>
                  <a:pt x="3878580" y="335280"/>
                </a:lnTo>
                <a:lnTo>
                  <a:pt x="3875532" y="315468"/>
                </a:lnTo>
                <a:lnTo>
                  <a:pt x="3870960" y="295656"/>
                </a:lnTo>
                <a:lnTo>
                  <a:pt x="3864864" y="275844"/>
                </a:lnTo>
                <a:lnTo>
                  <a:pt x="3858768" y="257556"/>
                </a:lnTo>
                <a:lnTo>
                  <a:pt x="3850018" y="236557"/>
                </a:lnTo>
                <a:lnTo>
                  <a:pt x="3834999" y="267797"/>
                </a:lnTo>
                <a:lnTo>
                  <a:pt x="3872484" y="321564"/>
                </a:lnTo>
                <a:lnTo>
                  <a:pt x="3872484" y="365950"/>
                </a:lnTo>
                <a:lnTo>
                  <a:pt x="3879151" y="352925"/>
                </a:lnTo>
                <a:lnTo>
                  <a:pt x="3880104" y="338328"/>
                </a:lnTo>
                <a:close/>
              </a:path>
              <a:path extrusionOk="0" h="457200" w="3994150">
                <a:moveTo>
                  <a:pt x="3993618" y="106108"/>
                </a:moveTo>
                <a:lnTo>
                  <a:pt x="3991546" y="91821"/>
                </a:lnTo>
                <a:lnTo>
                  <a:pt x="3984045" y="79248"/>
                </a:lnTo>
                <a:lnTo>
                  <a:pt x="3971544" y="70104"/>
                </a:lnTo>
                <a:lnTo>
                  <a:pt x="3957256" y="66317"/>
                </a:lnTo>
                <a:lnTo>
                  <a:pt x="3942969" y="68389"/>
                </a:lnTo>
                <a:lnTo>
                  <a:pt x="3930396" y="75890"/>
                </a:lnTo>
                <a:lnTo>
                  <a:pt x="3921252" y="88392"/>
                </a:lnTo>
                <a:lnTo>
                  <a:pt x="3850018" y="236557"/>
                </a:lnTo>
                <a:lnTo>
                  <a:pt x="3858768" y="257556"/>
                </a:lnTo>
                <a:lnTo>
                  <a:pt x="3864864" y="275844"/>
                </a:lnTo>
                <a:lnTo>
                  <a:pt x="3870960" y="295656"/>
                </a:lnTo>
                <a:lnTo>
                  <a:pt x="3875532" y="315468"/>
                </a:lnTo>
                <a:lnTo>
                  <a:pt x="3878580" y="335280"/>
                </a:lnTo>
                <a:lnTo>
                  <a:pt x="3880104" y="338328"/>
                </a:lnTo>
                <a:lnTo>
                  <a:pt x="3880104" y="351650"/>
                </a:lnTo>
                <a:lnTo>
                  <a:pt x="3989832" y="120396"/>
                </a:lnTo>
                <a:lnTo>
                  <a:pt x="3993618" y="10610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23"/>
          <p:cNvGrpSpPr/>
          <p:nvPr/>
        </p:nvGrpSpPr>
        <p:grpSpPr>
          <a:xfrm>
            <a:off x="4114799" y="4274820"/>
            <a:ext cx="1371600" cy="982980"/>
            <a:chOff x="4114799" y="4274820"/>
            <a:chExt cx="1371600" cy="982980"/>
          </a:xfrm>
        </p:grpSpPr>
        <p:sp>
          <p:nvSpPr>
            <p:cNvPr id="186" name="Google Shape;186;p23"/>
            <p:cNvSpPr/>
            <p:nvPr/>
          </p:nvSpPr>
          <p:spPr>
            <a:xfrm>
              <a:off x="4114799" y="4274820"/>
              <a:ext cx="1371600" cy="982980"/>
            </a:xfrm>
            <a:custGeom>
              <a:rect b="b" l="l" r="r" t="t"/>
              <a:pathLst>
                <a:path extrusionOk="0" h="982979" w="1371600">
                  <a:moveTo>
                    <a:pt x="1371599" y="982979"/>
                  </a:moveTo>
                  <a:lnTo>
                    <a:pt x="1371599" y="449579"/>
                  </a:lnTo>
                  <a:lnTo>
                    <a:pt x="1142999" y="449579"/>
                  </a:lnTo>
                  <a:lnTo>
                    <a:pt x="1319783" y="0"/>
                  </a:lnTo>
                  <a:lnTo>
                    <a:pt x="800099" y="449579"/>
                  </a:lnTo>
                  <a:lnTo>
                    <a:pt x="0" y="449579"/>
                  </a:lnTo>
                  <a:lnTo>
                    <a:pt x="0" y="982979"/>
                  </a:lnTo>
                  <a:lnTo>
                    <a:pt x="1371599" y="982979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4114799" y="4274820"/>
              <a:ext cx="1371600" cy="982980"/>
            </a:xfrm>
            <a:custGeom>
              <a:rect b="b" l="l" r="r" t="t"/>
              <a:pathLst>
                <a:path extrusionOk="0" h="982979" w="1371600">
                  <a:moveTo>
                    <a:pt x="0" y="449579"/>
                  </a:moveTo>
                  <a:lnTo>
                    <a:pt x="0" y="537971"/>
                  </a:lnTo>
                  <a:lnTo>
                    <a:pt x="0" y="982979"/>
                  </a:lnTo>
                  <a:lnTo>
                    <a:pt x="1371599" y="982979"/>
                  </a:lnTo>
                  <a:lnTo>
                    <a:pt x="1371599" y="537971"/>
                  </a:lnTo>
                  <a:lnTo>
                    <a:pt x="1371599" y="449579"/>
                  </a:lnTo>
                  <a:lnTo>
                    <a:pt x="1142999" y="449579"/>
                  </a:lnTo>
                  <a:lnTo>
                    <a:pt x="1319783" y="0"/>
                  </a:lnTo>
                  <a:lnTo>
                    <a:pt x="800099" y="449579"/>
                  </a:lnTo>
                  <a:lnTo>
                    <a:pt x="0" y="449579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"/>
          <p:cNvSpPr txBox="1"/>
          <p:nvPr/>
        </p:nvSpPr>
        <p:spPr>
          <a:xfrm>
            <a:off x="4345938" y="4836666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0x2000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89" name="Google Shape;189;p23"/>
          <p:cNvGrpSpPr/>
          <p:nvPr/>
        </p:nvGrpSpPr>
        <p:grpSpPr>
          <a:xfrm>
            <a:off x="6857999" y="4221479"/>
            <a:ext cx="1371600" cy="1036319"/>
            <a:chOff x="6857999" y="4221479"/>
            <a:chExt cx="1371600" cy="1036319"/>
          </a:xfrm>
        </p:grpSpPr>
        <p:sp>
          <p:nvSpPr>
            <p:cNvPr id="190" name="Google Shape;190;p23"/>
            <p:cNvSpPr/>
            <p:nvPr/>
          </p:nvSpPr>
          <p:spPr>
            <a:xfrm>
              <a:off x="6857999" y="4221479"/>
              <a:ext cx="1371600" cy="1036319"/>
            </a:xfrm>
            <a:custGeom>
              <a:rect b="b" l="l" r="r" t="t"/>
              <a:pathLst>
                <a:path extrusionOk="0" h="1036320" w="1371600">
                  <a:moveTo>
                    <a:pt x="1371599" y="1036319"/>
                  </a:moveTo>
                  <a:lnTo>
                    <a:pt x="1371599" y="502919"/>
                  </a:lnTo>
                  <a:lnTo>
                    <a:pt x="1142999" y="502919"/>
                  </a:lnTo>
                  <a:lnTo>
                    <a:pt x="960119" y="0"/>
                  </a:lnTo>
                  <a:lnTo>
                    <a:pt x="800099" y="502919"/>
                  </a:lnTo>
                  <a:lnTo>
                    <a:pt x="0" y="502919"/>
                  </a:lnTo>
                  <a:lnTo>
                    <a:pt x="0" y="1036319"/>
                  </a:lnTo>
                  <a:lnTo>
                    <a:pt x="1371599" y="1036319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6857999" y="4221479"/>
              <a:ext cx="1371600" cy="1036319"/>
            </a:xfrm>
            <a:custGeom>
              <a:rect b="b" l="l" r="r" t="t"/>
              <a:pathLst>
                <a:path extrusionOk="0" h="1036320" w="1371600">
                  <a:moveTo>
                    <a:pt x="0" y="502919"/>
                  </a:moveTo>
                  <a:lnTo>
                    <a:pt x="0" y="591311"/>
                  </a:lnTo>
                  <a:lnTo>
                    <a:pt x="0" y="1036319"/>
                  </a:lnTo>
                  <a:lnTo>
                    <a:pt x="1371599" y="1036319"/>
                  </a:lnTo>
                  <a:lnTo>
                    <a:pt x="1371599" y="591311"/>
                  </a:lnTo>
                  <a:lnTo>
                    <a:pt x="1371599" y="502919"/>
                  </a:lnTo>
                  <a:lnTo>
                    <a:pt x="1142999" y="502919"/>
                  </a:lnTo>
                  <a:lnTo>
                    <a:pt x="960119" y="0"/>
                  </a:lnTo>
                  <a:lnTo>
                    <a:pt x="800099" y="502919"/>
                  </a:lnTo>
                  <a:lnTo>
                    <a:pt x="0" y="502919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23"/>
          <p:cNvSpPr txBox="1"/>
          <p:nvPr/>
        </p:nvSpPr>
        <p:spPr>
          <a:xfrm>
            <a:off x="7089137" y="4836666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0x2004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838200" y="3657600"/>
            <a:ext cx="1676400" cy="872034"/>
          </a:xfrm>
          <a:prstGeom prst="rect">
            <a:avLst/>
          </a:prstGeom>
          <a:solidFill>
            <a:srgbClr val="FFFFCC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471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3210" marR="0" rtl="0" algn="l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0x2000</a:t>
            </a:r>
            <a:endParaRPr sz="2000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4" name="Google Shape;194;p23"/>
          <p:cNvGrpSpPr/>
          <p:nvPr/>
        </p:nvGrpSpPr>
        <p:grpSpPr>
          <a:xfrm>
            <a:off x="5867400" y="2438400"/>
            <a:ext cx="2514600" cy="1312545"/>
            <a:chOff x="5867400" y="2438400"/>
            <a:chExt cx="2514600" cy="1312545"/>
          </a:xfrm>
        </p:grpSpPr>
        <p:sp>
          <p:nvSpPr>
            <p:cNvPr id="195" name="Google Shape;195;p23"/>
            <p:cNvSpPr/>
            <p:nvPr/>
          </p:nvSpPr>
          <p:spPr>
            <a:xfrm>
              <a:off x="5867400" y="2438400"/>
              <a:ext cx="2514600" cy="1312545"/>
            </a:xfrm>
            <a:custGeom>
              <a:rect b="b" l="l" r="r" t="t"/>
              <a:pathLst>
                <a:path extrusionOk="0" h="1312545" w="2514600">
                  <a:moveTo>
                    <a:pt x="2514599" y="761999"/>
                  </a:moveTo>
                  <a:lnTo>
                    <a:pt x="2514599" y="0"/>
                  </a:lnTo>
                  <a:lnTo>
                    <a:pt x="0" y="0"/>
                  </a:lnTo>
                  <a:lnTo>
                    <a:pt x="0" y="761999"/>
                  </a:lnTo>
                  <a:lnTo>
                    <a:pt x="1466087" y="761999"/>
                  </a:lnTo>
                  <a:lnTo>
                    <a:pt x="1350263" y="1312163"/>
                  </a:lnTo>
                  <a:lnTo>
                    <a:pt x="2095499" y="761999"/>
                  </a:lnTo>
                  <a:lnTo>
                    <a:pt x="2514599" y="761999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5867400" y="2438400"/>
              <a:ext cx="2514600" cy="1312545"/>
            </a:xfrm>
            <a:custGeom>
              <a:rect b="b" l="l" r="r" t="t"/>
              <a:pathLst>
                <a:path extrusionOk="0" h="1312545" w="2514600">
                  <a:moveTo>
                    <a:pt x="0" y="0"/>
                  </a:moveTo>
                  <a:lnTo>
                    <a:pt x="0" y="445007"/>
                  </a:lnTo>
                  <a:lnTo>
                    <a:pt x="0" y="761999"/>
                  </a:lnTo>
                  <a:lnTo>
                    <a:pt x="1466087" y="761999"/>
                  </a:lnTo>
                  <a:lnTo>
                    <a:pt x="1350263" y="1312163"/>
                  </a:lnTo>
                  <a:lnTo>
                    <a:pt x="2095499" y="761999"/>
                  </a:lnTo>
                  <a:lnTo>
                    <a:pt x="2514599" y="761999"/>
                  </a:lnTo>
                  <a:lnTo>
                    <a:pt x="2514599" y="445007"/>
                  </a:lnTo>
                  <a:lnTo>
                    <a:pt x="2514599" y="0"/>
                  </a:lnTo>
                  <a:lnTo>
                    <a:pt x="146608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6084818" y="2471418"/>
            <a:ext cx="20815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8636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Kí tự đánh dấu kết  thúc xâu (kí tự rỗng)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1066800" y="6019800"/>
            <a:ext cx="7239000" cy="37830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	name[5] = {’A’,’n’,’n’,’\0’};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1126270" y="5548798"/>
            <a:ext cx="3967479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rgbClr val="007F00"/>
                </a:solidFill>
                <a:latin typeface="Arial"/>
                <a:ea typeface="Arial"/>
                <a:cs typeface="Arial"/>
                <a:sym typeface="Arial"/>
              </a:rPr>
              <a:t>Khai báo tương đương: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 txBox="1"/>
          <p:nvPr>
            <p:ph type="title"/>
          </p:nvPr>
        </p:nvSpPr>
        <p:spPr>
          <a:xfrm>
            <a:off x="2439630" y="169712"/>
            <a:ext cx="5512817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Khai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 </a:t>
            </a:r>
            <a:r>
              <a:rPr lang="en-US"/>
              <a:t>chuỗi (tiếp)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993139" y="1928875"/>
            <a:ext cx="166687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rgbClr val="FF3200"/>
                </a:solidFill>
                <a:latin typeface="Arial"/>
                <a:ea typeface="Arial"/>
                <a:cs typeface="Arial"/>
                <a:sym typeface="Arial"/>
              </a:rPr>
              <a:t>Khai báo 3: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990600" y="2438400"/>
            <a:ext cx="7848600" cy="457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	*name = “Ann”;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3200400" y="1758695"/>
            <a:ext cx="542543" cy="5090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3886200" y="1758695"/>
            <a:ext cx="542543" cy="50901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3879850" y="3803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1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\0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24"/>
          <p:cNvSpPr/>
          <p:nvPr/>
        </p:nvSpPr>
        <p:spPr>
          <a:xfrm>
            <a:off x="1638300" y="3314700"/>
            <a:ext cx="3994150" cy="457200"/>
          </a:xfrm>
          <a:custGeom>
            <a:rect b="b" l="l" r="r" t="t"/>
            <a:pathLst>
              <a:path extrusionOk="0" h="457200" w="3994150">
                <a:moveTo>
                  <a:pt x="3850018" y="236557"/>
                </a:moveTo>
                <a:lnTo>
                  <a:pt x="3826764" y="185928"/>
                </a:lnTo>
                <a:lnTo>
                  <a:pt x="3794760" y="138684"/>
                </a:lnTo>
                <a:lnTo>
                  <a:pt x="3784092" y="124968"/>
                </a:lnTo>
                <a:lnTo>
                  <a:pt x="3745992" y="85344"/>
                </a:lnTo>
                <a:lnTo>
                  <a:pt x="3701796" y="51816"/>
                </a:lnTo>
                <a:lnTo>
                  <a:pt x="3654552" y="25908"/>
                </a:lnTo>
                <a:lnTo>
                  <a:pt x="3602736" y="9144"/>
                </a:lnTo>
                <a:lnTo>
                  <a:pt x="3547872" y="0"/>
                </a:lnTo>
                <a:lnTo>
                  <a:pt x="335280" y="0"/>
                </a:lnTo>
                <a:lnTo>
                  <a:pt x="316992" y="3048"/>
                </a:lnTo>
                <a:lnTo>
                  <a:pt x="298704" y="4572"/>
                </a:lnTo>
                <a:lnTo>
                  <a:pt x="281940" y="9144"/>
                </a:lnTo>
                <a:lnTo>
                  <a:pt x="263652" y="13716"/>
                </a:lnTo>
                <a:lnTo>
                  <a:pt x="246888" y="19812"/>
                </a:lnTo>
                <a:lnTo>
                  <a:pt x="213360" y="35052"/>
                </a:lnTo>
                <a:lnTo>
                  <a:pt x="198120" y="42672"/>
                </a:lnTo>
                <a:lnTo>
                  <a:pt x="182880" y="53340"/>
                </a:lnTo>
                <a:lnTo>
                  <a:pt x="167640" y="62484"/>
                </a:lnTo>
                <a:lnTo>
                  <a:pt x="153924" y="74676"/>
                </a:lnTo>
                <a:lnTo>
                  <a:pt x="140208" y="85344"/>
                </a:lnTo>
                <a:lnTo>
                  <a:pt x="112776" y="112776"/>
                </a:lnTo>
                <a:lnTo>
                  <a:pt x="100584" y="126492"/>
                </a:lnTo>
                <a:lnTo>
                  <a:pt x="89916" y="140208"/>
                </a:lnTo>
                <a:lnTo>
                  <a:pt x="79248" y="155448"/>
                </a:lnTo>
                <a:lnTo>
                  <a:pt x="68580" y="172212"/>
                </a:lnTo>
                <a:lnTo>
                  <a:pt x="57912" y="187452"/>
                </a:lnTo>
                <a:lnTo>
                  <a:pt x="50292" y="204216"/>
                </a:lnTo>
                <a:lnTo>
                  <a:pt x="41148" y="222504"/>
                </a:lnTo>
                <a:lnTo>
                  <a:pt x="33528" y="240792"/>
                </a:lnTo>
                <a:lnTo>
                  <a:pt x="21336" y="277368"/>
                </a:lnTo>
                <a:lnTo>
                  <a:pt x="15240" y="297180"/>
                </a:lnTo>
                <a:lnTo>
                  <a:pt x="10668" y="316992"/>
                </a:lnTo>
                <a:lnTo>
                  <a:pt x="7620" y="336804"/>
                </a:lnTo>
                <a:lnTo>
                  <a:pt x="3048" y="356616"/>
                </a:lnTo>
                <a:lnTo>
                  <a:pt x="0" y="399288"/>
                </a:lnTo>
                <a:lnTo>
                  <a:pt x="0" y="417576"/>
                </a:lnTo>
                <a:lnTo>
                  <a:pt x="2928" y="432768"/>
                </a:lnTo>
                <a:lnTo>
                  <a:pt x="10858" y="445389"/>
                </a:lnTo>
                <a:lnTo>
                  <a:pt x="22502" y="454009"/>
                </a:lnTo>
                <a:lnTo>
                  <a:pt x="36576" y="457200"/>
                </a:lnTo>
                <a:lnTo>
                  <a:pt x="51768" y="454247"/>
                </a:lnTo>
                <a:lnTo>
                  <a:pt x="64389" y="446151"/>
                </a:lnTo>
                <a:lnTo>
                  <a:pt x="73009" y="434054"/>
                </a:lnTo>
                <a:lnTo>
                  <a:pt x="76200" y="419100"/>
                </a:lnTo>
                <a:lnTo>
                  <a:pt x="76200" y="400812"/>
                </a:lnTo>
                <a:lnTo>
                  <a:pt x="79248" y="365760"/>
                </a:lnTo>
                <a:lnTo>
                  <a:pt x="82296" y="347472"/>
                </a:lnTo>
                <a:lnTo>
                  <a:pt x="85344" y="330708"/>
                </a:lnTo>
                <a:lnTo>
                  <a:pt x="89916" y="313944"/>
                </a:lnTo>
                <a:lnTo>
                  <a:pt x="94488" y="298704"/>
                </a:lnTo>
                <a:lnTo>
                  <a:pt x="99060" y="281940"/>
                </a:lnTo>
                <a:lnTo>
                  <a:pt x="118872" y="237744"/>
                </a:lnTo>
                <a:lnTo>
                  <a:pt x="141732" y="198120"/>
                </a:lnTo>
                <a:lnTo>
                  <a:pt x="161544" y="173736"/>
                </a:lnTo>
                <a:lnTo>
                  <a:pt x="170688" y="161544"/>
                </a:lnTo>
                <a:lnTo>
                  <a:pt x="202692" y="132588"/>
                </a:lnTo>
                <a:lnTo>
                  <a:pt x="237744" y="108204"/>
                </a:lnTo>
                <a:lnTo>
                  <a:pt x="275844" y="89916"/>
                </a:lnTo>
                <a:lnTo>
                  <a:pt x="288036" y="86868"/>
                </a:lnTo>
                <a:lnTo>
                  <a:pt x="301752" y="82296"/>
                </a:lnTo>
                <a:lnTo>
                  <a:pt x="315468" y="79248"/>
                </a:lnTo>
                <a:lnTo>
                  <a:pt x="342900" y="76200"/>
                </a:lnTo>
                <a:lnTo>
                  <a:pt x="3546348" y="76200"/>
                </a:lnTo>
                <a:lnTo>
                  <a:pt x="3560064" y="77724"/>
                </a:lnTo>
                <a:lnTo>
                  <a:pt x="3573780" y="80772"/>
                </a:lnTo>
                <a:lnTo>
                  <a:pt x="3585972" y="82296"/>
                </a:lnTo>
                <a:lnTo>
                  <a:pt x="3613404" y="91440"/>
                </a:lnTo>
                <a:lnTo>
                  <a:pt x="3625596" y="96012"/>
                </a:lnTo>
                <a:lnTo>
                  <a:pt x="3637788" y="102108"/>
                </a:lnTo>
                <a:lnTo>
                  <a:pt x="3649980" y="109728"/>
                </a:lnTo>
                <a:lnTo>
                  <a:pt x="3654953" y="112214"/>
                </a:lnTo>
                <a:lnTo>
                  <a:pt x="3657409" y="105608"/>
                </a:lnTo>
                <a:lnTo>
                  <a:pt x="3668268" y="94488"/>
                </a:lnTo>
                <a:lnTo>
                  <a:pt x="3681960" y="89082"/>
                </a:lnTo>
                <a:lnTo>
                  <a:pt x="3696652" y="88963"/>
                </a:lnTo>
                <a:lnTo>
                  <a:pt x="3710487" y="94273"/>
                </a:lnTo>
                <a:lnTo>
                  <a:pt x="3721608" y="105156"/>
                </a:lnTo>
                <a:lnTo>
                  <a:pt x="3834999" y="267797"/>
                </a:lnTo>
                <a:lnTo>
                  <a:pt x="3850018" y="236557"/>
                </a:lnTo>
                <a:close/>
              </a:path>
              <a:path extrusionOk="0" h="457200" w="3994150">
                <a:moveTo>
                  <a:pt x="3880104" y="351650"/>
                </a:moveTo>
                <a:lnTo>
                  <a:pt x="3880104" y="338328"/>
                </a:lnTo>
                <a:lnTo>
                  <a:pt x="3879151" y="352925"/>
                </a:lnTo>
                <a:lnTo>
                  <a:pt x="3872484" y="365950"/>
                </a:lnTo>
                <a:lnTo>
                  <a:pt x="3861244" y="375832"/>
                </a:lnTo>
                <a:lnTo>
                  <a:pt x="3846576" y="381000"/>
                </a:lnTo>
                <a:lnTo>
                  <a:pt x="3831979" y="380071"/>
                </a:lnTo>
                <a:lnTo>
                  <a:pt x="3818953" y="373570"/>
                </a:lnTo>
                <a:lnTo>
                  <a:pt x="3809071" y="362783"/>
                </a:lnTo>
                <a:lnTo>
                  <a:pt x="3803904" y="348996"/>
                </a:lnTo>
                <a:lnTo>
                  <a:pt x="3797808" y="315468"/>
                </a:lnTo>
                <a:lnTo>
                  <a:pt x="3793236" y="300228"/>
                </a:lnTo>
                <a:lnTo>
                  <a:pt x="3787140" y="284988"/>
                </a:lnTo>
                <a:lnTo>
                  <a:pt x="3781044" y="268224"/>
                </a:lnTo>
                <a:lnTo>
                  <a:pt x="3774948" y="254508"/>
                </a:lnTo>
                <a:lnTo>
                  <a:pt x="3768852" y="239268"/>
                </a:lnTo>
                <a:lnTo>
                  <a:pt x="3753612" y="211836"/>
                </a:lnTo>
                <a:lnTo>
                  <a:pt x="3744468" y="199644"/>
                </a:lnTo>
                <a:lnTo>
                  <a:pt x="3735324" y="185928"/>
                </a:lnTo>
                <a:lnTo>
                  <a:pt x="3726180" y="175260"/>
                </a:lnTo>
                <a:lnTo>
                  <a:pt x="3717036" y="163068"/>
                </a:lnTo>
                <a:lnTo>
                  <a:pt x="3706368" y="152400"/>
                </a:lnTo>
                <a:lnTo>
                  <a:pt x="3685032" y="134112"/>
                </a:lnTo>
                <a:lnTo>
                  <a:pt x="3672840" y="124968"/>
                </a:lnTo>
                <a:lnTo>
                  <a:pt x="3662172" y="115824"/>
                </a:lnTo>
                <a:lnTo>
                  <a:pt x="3654953" y="112214"/>
                </a:lnTo>
                <a:lnTo>
                  <a:pt x="3652266" y="119443"/>
                </a:lnTo>
                <a:lnTo>
                  <a:pt x="3652837" y="134135"/>
                </a:lnTo>
                <a:lnTo>
                  <a:pt x="3659124" y="147828"/>
                </a:lnTo>
                <a:lnTo>
                  <a:pt x="3848100" y="419100"/>
                </a:lnTo>
                <a:lnTo>
                  <a:pt x="3880104" y="351650"/>
                </a:lnTo>
                <a:close/>
              </a:path>
              <a:path extrusionOk="0" h="457200" w="3994150">
                <a:moveTo>
                  <a:pt x="3834999" y="267797"/>
                </a:moveTo>
                <a:lnTo>
                  <a:pt x="3721608" y="105156"/>
                </a:lnTo>
                <a:lnTo>
                  <a:pt x="3710487" y="94273"/>
                </a:lnTo>
                <a:lnTo>
                  <a:pt x="3696652" y="88963"/>
                </a:lnTo>
                <a:lnTo>
                  <a:pt x="3681960" y="89082"/>
                </a:lnTo>
                <a:lnTo>
                  <a:pt x="3668268" y="94488"/>
                </a:lnTo>
                <a:lnTo>
                  <a:pt x="3657409" y="105608"/>
                </a:lnTo>
                <a:lnTo>
                  <a:pt x="3654953" y="112214"/>
                </a:lnTo>
                <a:lnTo>
                  <a:pt x="3662172" y="115824"/>
                </a:lnTo>
                <a:lnTo>
                  <a:pt x="3672840" y="124968"/>
                </a:lnTo>
                <a:lnTo>
                  <a:pt x="3685032" y="134112"/>
                </a:lnTo>
                <a:lnTo>
                  <a:pt x="3706368" y="152400"/>
                </a:lnTo>
                <a:lnTo>
                  <a:pt x="3717036" y="163068"/>
                </a:lnTo>
                <a:lnTo>
                  <a:pt x="3726180" y="175260"/>
                </a:lnTo>
                <a:lnTo>
                  <a:pt x="3735324" y="185928"/>
                </a:lnTo>
                <a:lnTo>
                  <a:pt x="3744468" y="199644"/>
                </a:lnTo>
                <a:lnTo>
                  <a:pt x="3753612" y="211836"/>
                </a:lnTo>
                <a:lnTo>
                  <a:pt x="3768852" y="239268"/>
                </a:lnTo>
                <a:lnTo>
                  <a:pt x="3774948" y="254508"/>
                </a:lnTo>
                <a:lnTo>
                  <a:pt x="3781044" y="268224"/>
                </a:lnTo>
                <a:lnTo>
                  <a:pt x="3787140" y="284988"/>
                </a:lnTo>
                <a:lnTo>
                  <a:pt x="3793236" y="300228"/>
                </a:lnTo>
                <a:lnTo>
                  <a:pt x="3797808" y="315468"/>
                </a:lnTo>
                <a:lnTo>
                  <a:pt x="3803904" y="348996"/>
                </a:lnTo>
                <a:lnTo>
                  <a:pt x="3806952" y="357128"/>
                </a:lnTo>
                <a:lnTo>
                  <a:pt x="3806952" y="326136"/>
                </a:lnTo>
                <a:lnTo>
                  <a:pt x="3834999" y="267797"/>
                </a:lnTo>
                <a:close/>
              </a:path>
              <a:path extrusionOk="0" h="457200" w="3994150">
                <a:moveTo>
                  <a:pt x="3872484" y="321564"/>
                </a:moveTo>
                <a:lnTo>
                  <a:pt x="3834999" y="267797"/>
                </a:lnTo>
                <a:lnTo>
                  <a:pt x="3806952" y="326136"/>
                </a:lnTo>
                <a:lnTo>
                  <a:pt x="3872484" y="321564"/>
                </a:lnTo>
                <a:close/>
              </a:path>
              <a:path extrusionOk="0" h="457200" w="3994150">
                <a:moveTo>
                  <a:pt x="3872484" y="365950"/>
                </a:moveTo>
                <a:lnTo>
                  <a:pt x="3872484" y="321564"/>
                </a:lnTo>
                <a:lnTo>
                  <a:pt x="3806952" y="326136"/>
                </a:lnTo>
                <a:lnTo>
                  <a:pt x="3806952" y="357128"/>
                </a:lnTo>
                <a:lnTo>
                  <a:pt x="3809071" y="362783"/>
                </a:lnTo>
                <a:lnTo>
                  <a:pt x="3818953" y="373570"/>
                </a:lnTo>
                <a:lnTo>
                  <a:pt x="3831979" y="380071"/>
                </a:lnTo>
                <a:lnTo>
                  <a:pt x="3846576" y="381000"/>
                </a:lnTo>
                <a:lnTo>
                  <a:pt x="3861244" y="375832"/>
                </a:lnTo>
                <a:lnTo>
                  <a:pt x="3872484" y="365950"/>
                </a:lnTo>
                <a:close/>
              </a:path>
              <a:path extrusionOk="0" h="457200" w="3994150">
                <a:moveTo>
                  <a:pt x="3880104" y="338328"/>
                </a:moveTo>
                <a:lnTo>
                  <a:pt x="3878580" y="335280"/>
                </a:lnTo>
                <a:lnTo>
                  <a:pt x="3875532" y="315468"/>
                </a:lnTo>
                <a:lnTo>
                  <a:pt x="3870960" y="295656"/>
                </a:lnTo>
                <a:lnTo>
                  <a:pt x="3864864" y="275844"/>
                </a:lnTo>
                <a:lnTo>
                  <a:pt x="3858768" y="257556"/>
                </a:lnTo>
                <a:lnTo>
                  <a:pt x="3850018" y="236557"/>
                </a:lnTo>
                <a:lnTo>
                  <a:pt x="3834999" y="267797"/>
                </a:lnTo>
                <a:lnTo>
                  <a:pt x="3872484" y="321564"/>
                </a:lnTo>
                <a:lnTo>
                  <a:pt x="3872484" y="365950"/>
                </a:lnTo>
                <a:lnTo>
                  <a:pt x="3879151" y="352925"/>
                </a:lnTo>
                <a:lnTo>
                  <a:pt x="3880104" y="338328"/>
                </a:lnTo>
                <a:close/>
              </a:path>
              <a:path extrusionOk="0" h="457200" w="3994150">
                <a:moveTo>
                  <a:pt x="3993618" y="106108"/>
                </a:moveTo>
                <a:lnTo>
                  <a:pt x="3991546" y="91821"/>
                </a:lnTo>
                <a:lnTo>
                  <a:pt x="3984045" y="79248"/>
                </a:lnTo>
                <a:lnTo>
                  <a:pt x="3971544" y="70104"/>
                </a:lnTo>
                <a:lnTo>
                  <a:pt x="3957256" y="66317"/>
                </a:lnTo>
                <a:lnTo>
                  <a:pt x="3942969" y="68389"/>
                </a:lnTo>
                <a:lnTo>
                  <a:pt x="3930396" y="75890"/>
                </a:lnTo>
                <a:lnTo>
                  <a:pt x="3921252" y="88392"/>
                </a:lnTo>
                <a:lnTo>
                  <a:pt x="3850018" y="236557"/>
                </a:lnTo>
                <a:lnTo>
                  <a:pt x="3858768" y="257556"/>
                </a:lnTo>
                <a:lnTo>
                  <a:pt x="3864864" y="275844"/>
                </a:lnTo>
                <a:lnTo>
                  <a:pt x="3870960" y="295656"/>
                </a:lnTo>
                <a:lnTo>
                  <a:pt x="3875532" y="315468"/>
                </a:lnTo>
                <a:lnTo>
                  <a:pt x="3878580" y="335280"/>
                </a:lnTo>
                <a:lnTo>
                  <a:pt x="3880104" y="338328"/>
                </a:lnTo>
                <a:lnTo>
                  <a:pt x="3880104" y="351650"/>
                </a:lnTo>
                <a:lnTo>
                  <a:pt x="3989832" y="120396"/>
                </a:lnTo>
                <a:lnTo>
                  <a:pt x="3993618" y="10610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24"/>
          <p:cNvGrpSpPr/>
          <p:nvPr/>
        </p:nvGrpSpPr>
        <p:grpSpPr>
          <a:xfrm>
            <a:off x="4114799" y="4306823"/>
            <a:ext cx="1371600" cy="1027430"/>
            <a:chOff x="4114799" y="4916423"/>
            <a:chExt cx="1371600" cy="1027430"/>
          </a:xfrm>
        </p:grpSpPr>
        <p:sp>
          <p:nvSpPr>
            <p:cNvPr id="213" name="Google Shape;213;p24"/>
            <p:cNvSpPr/>
            <p:nvPr/>
          </p:nvSpPr>
          <p:spPr>
            <a:xfrm>
              <a:off x="4114799" y="4916423"/>
              <a:ext cx="1371600" cy="1027430"/>
            </a:xfrm>
            <a:custGeom>
              <a:rect b="b" l="l" r="r" t="t"/>
              <a:pathLst>
                <a:path extrusionOk="0" h="1027429" w="1371600">
                  <a:moveTo>
                    <a:pt x="1371599" y="1027175"/>
                  </a:moveTo>
                  <a:lnTo>
                    <a:pt x="1371599" y="493775"/>
                  </a:lnTo>
                  <a:lnTo>
                    <a:pt x="1142999" y="493775"/>
                  </a:lnTo>
                  <a:lnTo>
                    <a:pt x="1293875" y="0"/>
                  </a:lnTo>
                  <a:lnTo>
                    <a:pt x="800099" y="493775"/>
                  </a:lnTo>
                  <a:lnTo>
                    <a:pt x="0" y="493775"/>
                  </a:lnTo>
                  <a:lnTo>
                    <a:pt x="0" y="1027175"/>
                  </a:lnTo>
                  <a:lnTo>
                    <a:pt x="1371599" y="1027175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114799" y="4916423"/>
              <a:ext cx="1371600" cy="1027430"/>
            </a:xfrm>
            <a:custGeom>
              <a:rect b="b" l="l" r="r" t="t"/>
              <a:pathLst>
                <a:path extrusionOk="0" h="1027429" w="1371600">
                  <a:moveTo>
                    <a:pt x="0" y="493775"/>
                  </a:moveTo>
                  <a:lnTo>
                    <a:pt x="0" y="582167"/>
                  </a:lnTo>
                  <a:lnTo>
                    <a:pt x="0" y="1027175"/>
                  </a:lnTo>
                  <a:lnTo>
                    <a:pt x="1371599" y="1027175"/>
                  </a:lnTo>
                  <a:lnTo>
                    <a:pt x="1371599" y="582167"/>
                  </a:lnTo>
                  <a:lnTo>
                    <a:pt x="1371599" y="493775"/>
                  </a:lnTo>
                  <a:lnTo>
                    <a:pt x="1142999" y="493775"/>
                  </a:lnTo>
                  <a:lnTo>
                    <a:pt x="1293875" y="0"/>
                  </a:lnTo>
                  <a:lnTo>
                    <a:pt x="800099" y="493775"/>
                  </a:lnTo>
                  <a:lnTo>
                    <a:pt x="0" y="493775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4"/>
          <p:cNvSpPr txBox="1"/>
          <p:nvPr/>
        </p:nvSpPr>
        <p:spPr>
          <a:xfrm>
            <a:off x="4345938" y="4912865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0x3000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16" name="Google Shape;216;p24"/>
          <p:cNvGrpSpPr/>
          <p:nvPr/>
        </p:nvGrpSpPr>
        <p:grpSpPr>
          <a:xfrm>
            <a:off x="6248399" y="4302251"/>
            <a:ext cx="1371600" cy="1031875"/>
            <a:chOff x="6248399" y="4911851"/>
            <a:chExt cx="1371600" cy="1031875"/>
          </a:xfrm>
        </p:grpSpPr>
        <p:sp>
          <p:nvSpPr>
            <p:cNvPr id="217" name="Google Shape;217;p24"/>
            <p:cNvSpPr/>
            <p:nvPr/>
          </p:nvSpPr>
          <p:spPr>
            <a:xfrm>
              <a:off x="6248399" y="4911851"/>
              <a:ext cx="1371600" cy="1031875"/>
            </a:xfrm>
            <a:custGeom>
              <a:rect b="b" l="l" r="r" t="t"/>
              <a:pathLst>
                <a:path extrusionOk="0" h="1031875" w="1371600">
                  <a:moveTo>
                    <a:pt x="1371599" y="1031747"/>
                  </a:moveTo>
                  <a:lnTo>
                    <a:pt x="1371599" y="498347"/>
                  </a:lnTo>
                  <a:lnTo>
                    <a:pt x="1142999" y="498347"/>
                  </a:lnTo>
                  <a:lnTo>
                    <a:pt x="995171" y="0"/>
                  </a:lnTo>
                  <a:lnTo>
                    <a:pt x="800099" y="498347"/>
                  </a:lnTo>
                  <a:lnTo>
                    <a:pt x="0" y="498347"/>
                  </a:lnTo>
                  <a:lnTo>
                    <a:pt x="0" y="1031747"/>
                  </a:lnTo>
                  <a:lnTo>
                    <a:pt x="1371599" y="1031747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6248399" y="4911851"/>
              <a:ext cx="1371600" cy="1031875"/>
            </a:xfrm>
            <a:custGeom>
              <a:rect b="b" l="l" r="r" t="t"/>
              <a:pathLst>
                <a:path extrusionOk="0" h="1031875" w="1371600">
                  <a:moveTo>
                    <a:pt x="0" y="498347"/>
                  </a:moveTo>
                  <a:lnTo>
                    <a:pt x="0" y="586739"/>
                  </a:lnTo>
                  <a:lnTo>
                    <a:pt x="0" y="1031747"/>
                  </a:lnTo>
                  <a:lnTo>
                    <a:pt x="1371599" y="1031747"/>
                  </a:lnTo>
                  <a:lnTo>
                    <a:pt x="1371599" y="586739"/>
                  </a:lnTo>
                  <a:lnTo>
                    <a:pt x="1371599" y="498347"/>
                  </a:lnTo>
                  <a:lnTo>
                    <a:pt x="1142999" y="498347"/>
                  </a:lnTo>
                  <a:lnTo>
                    <a:pt x="995171" y="0"/>
                  </a:lnTo>
                  <a:lnTo>
                    <a:pt x="800099" y="498347"/>
                  </a:lnTo>
                  <a:lnTo>
                    <a:pt x="0" y="498347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4"/>
          <p:cNvSpPr txBox="1"/>
          <p:nvPr/>
        </p:nvSpPr>
        <p:spPr>
          <a:xfrm>
            <a:off x="6479537" y="4912865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0x3003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838200" y="3733800"/>
            <a:ext cx="1676400" cy="355867"/>
          </a:xfrm>
          <a:prstGeom prst="rect">
            <a:avLst/>
          </a:prstGeom>
          <a:solidFill>
            <a:srgbClr val="FFFFCC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3575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  <a:t>0x3000</a:t>
            </a:r>
            <a:endParaRPr sz="2000">
              <a:solidFill>
                <a:srgbClr val="0000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296414" y="4195062"/>
            <a:ext cx="75755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2" name="Google Shape;222;p24"/>
          <p:cNvGrpSpPr/>
          <p:nvPr/>
        </p:nvGrpSpPr>
        <p:grpSpPr>
          <a:xfrm>
            <a:off x="1143000" y="4594859"/>
            <a:ext cx="2667000" cy="1424940"/>
            <a:chOff x="1143000" y="5204459"/>
            <a:chExt cx="2667000" cy="1424940"/>
          </a:xfrm>
        </p:grpSpPr>
        <p:sp>
          <p:nvSpPr>
            <p:cNvPr id="223" name="Google Shape;223;p24"/>
            <p:cNvSpPr/>
            <p:nvPr/>
          </p:nvSpPr>
          <p:spPr>
            <a:xfrm>
              <a:off x="1143000" y="5204459"/>
              <a:ext cx="2667000" cy="1424940"/>
            </a:xfrm>
            <a:custGeom>
              <a:rect b="b" l="l" r="r" t="t"/>
              <a:pathLst>
                <a:path extrusionOk="0" h="1424940" w="2667000">
                  <a:moveTo>
                    <a:pt x="2666999" y="853439"/>
                  </a:moveTo>
                  <a:lnTo>
                    <a:pt x="2660519" y="796780"/>
                  </a:lnTo>
                  <a:lnTo>
                    <a:pt x="2641484" y="741694"/>
                  </a:lnTo>
                  <a:lnTo>
                    <a:pt x="2610510" y="688442"/>
                  </a:lnTo>
                  <a:lnTo>
                    <a:pt x="2568207" y="637288"/>
                  </a:lnTo>
                  <a:lnTo>
                    <a:pt x="2515189" y="588495"/>
                  </a:lnTo>
                  <a:lnTo>
                    <a:pt x="2484853" y="565065"/>
                  </a:lnTo>
                  <a:lnTo>
                    <a:pt x="2452069" y="542324"/>
                  </a:lnTo>
                  <a:lnTo>
                    <a:pt x="2416911" y="520304"/>
                  </a:lnTo>
                  <a:lnTo>
                    <a:pt x="2379458" y="499038"/>
                  </a:lnTo>
                  <a:lnTo>
                    <a:pt x="2339786" y="478560"/>
                  </a:lnTo>
                  <a:lnTo>
                    <a:pt x="2297971" y="458901"/>
                  </a:lnTo>
                  <a:lnTo>
                    <a:pt x="2254090" y="440095"/>
                  </a:lnTo>
                  <a:lnTo>
                    <a:pt x="2208219" y="422174"/>
                  </a:lnTo>
                  <a:lnTo>
                    <a:pt x="2160436" y="405171"/>
                  </a:lnTo>
                  <a:lnTo>
                    <a:pt x="2110816" y="389120"/>
                  </a:lnTo>
                  <a:lnTo>
                    <a:pt x="2059436" y="374053"/>
                  </a:lnTo>
                  <a:lnTo>
                    <a:pt x="2006374" y="360002"/>
                  </a:lnTo>
                  <a:lnTo>
                    <a:pt x="1951704" y="347001"/>
                  </a:lnTo>
                  <a:lnTo>
                    <a:pt x="1895505" y="335083"/>
                  </a:lnTo>
                  <a:lnTo>
                    <a:pt x="1837852" y="324279"/>
                  </a:lnTo>
                  <a:lnTo>
                    <a:pt x="1778823" y="314624"/>
                  </a:lnTo>
                  <a:lnTo>
                    <a:pt x="1718493" y="306149"/>
                  </a:lnTo>
                  <a:lnTo>
                    <a:pt x="1656940" y="298889"/>
                  </a:lnTo>
                  <a:lnTo>
                    <a:pt x="1594240" y="292875"/>
                  </a:lnTo>
                  <a:lnTo>
                    <a:pt x="1530469" y="288140"/>
                  </a:lnTo>
                  <a:lnTo>
                    <a:pt x="1465704" y="284717"/>
                  </a:lnTo>
                  <a:lnTo>
                    <a:pt x="1400022" y="282639"/>
                  </a:lnTo>
                  <a:lnTo>
                    <a:pt x="1333499" y="281939"/>
                  </a:lnTo>
                  <a:lnTo>
                    <a:pt x="1280318" y="282317"/>
                  </a:lnTo>
                  <a:lnTo>
                    <a:pt x="1226990" y="283500"/>
                  </a:lnTo>
                  <a:lnTo>
                    <a:pt x="1173736" y="285561"/>
                  </a:lnTo>
                  <a:lnTo>
                    <a:pt x="1120773" y="288572"/>
                  </a:lnTo>
                  <a:lnTo>
                    <a:pt x="1068323" y="292607"/>
                  </a:lnTo>
                  <a:lnTo>
                    <a:pt x="509015" y="0"/>
                  </a:lnTo>
                  <a:lnTo>
                    <a:pt x="597407" y="376427"/>
                  </a:lnTo>
                  <a:lnTo>
                    <a:pt x="533082" y="395985"/>
                  </a:lnTo>
                  <a:lnTo>
                    <a:pt x="471949" y="416959"/>
                  </a:lnTo>
                  <a:lnTo>
                    <a:pt x="414099" y="439279"/>
                  </a:lnTo>
                  <a:lnTo>
                    <a:pt x="359624" y="462873"/>
                  </a:lnTo>
                  <a:lnTo>
                    <a:pt x="308614" y="487672"/>
                  </a:lnTo>
                  <a:lnTo>
                    <a:pt x="261160" y="513604"/>
                  </a:lnTo>
                  <a:lnTo>
                    <a:pt x="217355" y="540599"/>
                  </a:lnTo>
                  <a:lnTo>
                    <a:pt x="177288" y="568586"/>
                  </a:lnTo>
                  <a:lnTo>
                    <a:pt x="141052" y="597494"/>
                  </a:lnTo>
                  <a:lnTo>
                    <a:pt x="108738" y="627253"/>
                  </a:lnTo>
                  <a:lnTo>
                    <a:pt x="80436" y="657792"/>
                  </a:lnTo>
                  <a:lnTo>
                    <a:pt x="56238" y="689039"/>
                  </a:lnTo>
                  <a:lnTo>
                    <a:pt x="20519" y="753379"/>
                  </a:lnTo>
                  <a:lnTo>
                    <a:pt x="2310" y="819707"/>
                  </a:lnTo>
                  <a:lnTo>
                    <a:pt x="0" y="853439"/>
                  </a:lnTo>
                  <a:lnTo>
                    <a:pt x="1632" y="881949"/>
                  </a:lnTo>
                  <a:lnTo>
                    <a:pt x="14467" y="937855"/>
                  </a:lnTo>
                  <a:lnTo>
                    <a:pt x="39548" y="992057"/>
                  </a:lnTo>
                  <a:lnTo>
                    <a:pt x="76263" y="1044292"/>
                  </a:lnTo>
                  <a:lnTo>
                    <a:pt x="124000" y="1094299"/>
                  </a:lnTo>
                  <a:lnTo>
                    <a:pt x="182146" y="1141814"/>
                  </a:lnTo>
                  <a:lnTo>
                    <a:pt x="214930" y="1164555"/>
                  </a:lnTo>
                  <a:lnTo>
                    <a:pt x="250088" y="1186575"/>
                  </a:lnTo>
                  <a:lnTo>
                    <a:pt x="287541" y="1207841"/>
                  </a:lnTo>
                  <a:lnTo>
                    <a:pt x="327213" y="1228319"/>
                  </a:lnTo>
                  <a:lnTo>
                    <a:pt x="369028" y="1247978"/>
                  </a:lnTo>
                  <a:lnTo>
                    <a:pt x="412909" y="1266784"/>
                  </a:lnTo>
                  <a:lnTo>
                    <a:pt x="458780" y="1284705"/>
                  </a:lnTo>
                  <a:lnTo>
                    <a:pt x="506563" y="1301708"/>
                  </a:lnTo>
                  <a:lnTo>
                    <a:pt x="556183" y="1317759"/>
                  </a:lnTo>
                  <a:lnTo>
                    <a:pt x="607563" y="1332826"/>
                  </a:lnTo>
                  <a:lnTo>
                    <a:pt x="660625" y="1346877"/>
                  </a:lnTo>
                  <a:lnTo>
                    <a:pt x="715295" y="1359878"/>
                  </a:lnTo>
                  <a:lnTo>
                    <a:pt x="771494" y="1371796"/>
                  </a:lnTo>
                  <a:lnTo>
                    <a:pt x="829147" y="1382600"/>
                  </a:lnTo>
                  <a:lnTo>
                    <a:pt x="888176" y="1392255"/>
                  </a:lnTo>
                  <a:lnTo>
                    <a:pt x="948506" y="1400730"/>
                  </a:lnTo>
                  <a:lnTo>
                    <a:pt x="1010059" y="1407990"/>
                  </a:lnTo>
                  <a:lnTo>
                    <a:pt x="1072759" y="1414004"/>
                  </a:lnTo>
                  <a:lnTo>
                    <a:pt x="1136530" y="1418739"/>
                  </a:lnTo>
                  <a:lnTo>
                    <a:pt x="1201295" y="1422162"/>
                  </a:lnTo>
                  <a:lnTo>
                    <a:pt x="1266977" y="1424240"/>
                  </a:lnTo>
                  <a:lnTo>
                    <a:pt x="1333499" y="1424939"/>
                  </a:lnTo>
                  <a:lnTo>
                    <a:pt x="1400022" y="1424240"/>
                  </a:lnTo>
                  <a:lnTo>
                    <a:pt x="1465704" y="1422162"/>
                  </a:lnTo>
                  <a:lnTo>
                    <a:pt x="1530469" y="1418739"/>
                  </a:lnTo>
                  <a:lnTo>
                    <a:pt x="1594240" y="1414004"/>
                  </a:lnTo>
                  <a:lnTo>
                    <a:pt x="1656940" y="1407990"/>
                  </a:lnTo>
                  <a:lnTo>
                    <a:pt x="1718493" y="1400730"/>
                  </a:lnTo>
                  <a:lnTo>
                    <a:pt x="1778823" y="1392255"/>
                  </a:lnTo>
                  <a:lnTo>
                    <a:pt x="1837852" y="1382600"/>
                  </a:lnTo>
                  <a:lnTo>
                    <a:pt x="1895505" y="1371796"/>
                  </a:lnTo>
                  <a:lnTo>
                    <a:pt x="1951704" y="1359878"/>
                  </a:lnTo>
                  <a:lnTo>
                    <a:pt x="2006374" y="1346877"/>
                  </a:lnTo>
                  <a:lnTo>
                    <a:pt x="2059436" y="1332826"/>
                  </a:lnTo>
                  <a:lnTo>
                    <a:pt x="2110816" y="1317759"/>
                  </a:lnTo>
                  <a:lnTo>
                    <a:pt x="2160436" y="1301708"/>
                  </a:lnTo>
                  <a:lnTo>
                    <a:pt x="2208219" y="1284705"/>
                  </a:lnTo>
                  <a:lnTo>
                    <a:pt x="2254090" y="1266784"/>
                  </a:lnTo>
                  <a:lnTo>
                    <a:pt x="2297971" y="1247978"/>
                  </a:lnTo>
                  <a:lnTo>
                    <a:pt x="2339786" y="1228319"/>
                  </a:lnTo>
                  <a:lnTo>
                    <a:pt x="2379458" y="1207841"/>
                  </a:lnTo>
                  <a:lnTo>
                    <a:pt x="2416911" y="1186575"/>
                  </a:lnTo>
                  <a:lnTo>
                    <a:pt x="2452069" y="1164555"/>
                  </a:lnTo>
                  <a:lnTo>
                    <a:pt x="2484853" y="1141814"/>
                  </a:lnTo>
                  <a:lnTo>
                    <a:pt x="2515189" y="1118384"/>
                  </a:lnTo>
                  <a:lnTo>
                    <a:pt x="2568207" y="1069591"/>
                  </a:lnTo>
                  <a:lnTo>
                    <a:pt x="2610510" y="1018437"/>
                  </a:lnTo>
                  <a:lnTo>
                    <a:pt x="2641484" y="965185"/>
                  </a:lnTo>
                  <a:lnTo>
                    <a:pt x="2660519" y="910099"/>
                  </a:lnTo>
                  <a:lnTo>
                    <a:pt x="2665366" y="881949"/>
                  </a:lnTo>
                  <a:lnTo>
                    <a:pt x="2666999" y="853439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1143000" y="5204459"/>
              <a:ext cx="2667000" cy="1424940"/>
            </a:xfrm>
            <a:custGeom>
              <a:rect b="b" l="l" r="r" t="t"/>
              <a:pathLst>
                <a:path extrusionOk="0" h="1424940" w="2667000">
                  <a:moveTo>
                    <a:pt x="1068323" y="292607"/>
                  </a:moveTo>
                  <a:lnTo>
                    <a:pt x="1120773" y="288572"/>
                  </a:lnTo>
                  <a:lnTo>
                    <a:pt x="1173736" y="285561"/>
                  </a:lnTo>
                  <a:lnTo>
                    <a:pt x="1226990" y="283500"/>
                  </a:lnTo>
                  <a:lnTo>
                    <a:pt x="1280318" y="282317"/>
                  </a:lnTo>
                  <a:lnTo>
                    <a:pt x="1333499" y="281939"/>
                  </a:lnTo>
                  <a:lnTo>
                    <a:pt x="1400022" y="282639"/>
                  </a:lnTo>
                  <a:lnTo>
                    <a:pt x="1465704" y="284717"/>
                  </a:lnTo>
                  <a:lnTo>
                    <a:pt x="1530469" y="288140"/>
                  </a:lnTo>
                  <a:lnTo>
                    <a:pt x="1594240" y="292875"/>
                  </a:lnTo>
                  <a:lnTo>
                    <a:pt x="1656940" y="298889"/>
                  </a:lnTo>
                  <a:lnTo>
                    <a:pt x="1718493" y="306149"/>
                  </a:lnTo>
                  <a:lnTo>
                    <a:pt x="1778823" y="314624"/>
                  </a:lnTo>
                  <a:lnTo>
                    <a:pt x="1837852" y="324279"/>
                  </a:lnTo>
                  <a:lnTo>
                    <a:pt x="1895505" y="335083"/>
                  </a:lnTo>
                  <a:lnTo>
                    <a:pt x="1951704" y="347001"/>
                  </a:lnTo>
                  <a:lnTo>
                    <a:pt x="2006374" y="360002"/>
                  </a:lnTo>
                  <a:lnTo>
                    <a:pt x="2059436" y="374053"/>
                  </a:lnTo>
                  <a:lnTo>
                    <a:pt x="2110816" y="389120"/>
                  </a:lnTo>
                  <a:lnTo>
                    <a:pt x="2160436" y="405171"/>
                  </a:lnTo>
                  <a:lnTo>
                    <a:pt x="2208219" y="422174"/>
                  </a:lnTo>
                  <a:lnTo>
                    <a:pt x="2254090" y="440095"/>
                  </a:lnTo>
                  <a:lnTo>
                    <a:pt x="2297971" y="458901"/>
                  </a:lnTo>
                  <a:lnTo>
                    <a:pt x="2339786" y="478560"/>
                  </a:lnTo>
                  <a:lnTo>
                    <a:pt x="2379458" y="499038"/>
                  </a:lnTo>
                  <a:lnTo>
                    <a:pt x="2416911" y="520304"/>
                  </a:lnTo>
                  <a:lnTo>
                    <a:pt x="2452069" y="542324"/>
                  </a:lnTo>
                  <a:lnTo>
                    <a:pt x="2484853" y="565065"/>
                  </a:lnTo>
                  <a:lnTo>
                    <a:pt x="2515189" y="588495"/>
                  </a:lnTo>
                  <a:lnTo>
                    <a:pt x="2568207" y="637288"/>
                  </a:lnTo>
                  <a:lnTo>
                    <a:pt x="2610510" y="688442"/>
                  </a:lnTo>
                  <a:lnTo>
                    <a:pt x="2641484" y="741694"/>
                  </a:lnTo>
                  <a:lnTo>
                    <a:pt x="2660519" y="796780"/>
                  </a:lnTo>
                  <a:lnTo>
                    <a:pt x="2666999" y="853439"/>
                  </a:lnTo>
                  <a:lnTo>
                    <a:pt x="2665366" y="881949"/>
                  </a:lnTo>
                  <a:lnTo>
                    <a:pt x="2652532" y="937855"/>
                  </a:lnTo>
                  <a:lnTo>
                    <a:pt x="2627451" y="992057"/>
                  </a:lnTo>
                  <a:lnTo>
                    <a:pt x="2590736" y="1044292"/>
                  </a:lnTo>
                  <a:lnTo>
                    <a:pt x="2542999" y="1094299"/>
                  </a:lnTo>
                  <a:lnTo>
                    <a:pt x="2484853" y="1141814"/>
                  </a:lnTo>
                  <a:lnTo>
                    <a:pt x="2452069" y="1164555"/>
                  </a:lnTo>
                  <a:lnTo>
                    <a:pt x="2416911" y="1186575"/>
                  </a:lnTo>
                  <a:lnTo>
                    <a:pt x="2379458" y="1207841"/>
                  </a:lnTo>
                  <a:lnTo>
                    <a:pt x="2339786" y="1228319"/>
                  </a:lnTo>
                  <a:lnTo>
                    <a:pt x="2297971" y="1247978"/>
                  </a:lnTo>
                  <a:lnTo>
                    <a:pt x="2254090" y="1266784"/>
                  </a:lnTo>
                  <a:lnTo>
                    <a:pt x="2208219" y="1284705"/>
                  </a:lnTo>
                  <a:lnTo>
                    <a:pt x="2160436" y="1301708"/>
                  </a:lnTo>
                  <a:lnTo>
                    <a:pt x="2110816" y="1317759"/>
                  </a:lnTo>
                  <a:lnTo>
                    <a:pt x="2059436" y="1332826"/>
                  </a:lnTo>
                  <a:lnTo>
                    <a:pt x="2006374" y="1346877"/>
                  </a:lnTo>
                  <a:lnTo>
                    <a:pt x="1951704" y="1359878"/>
                  </a:lnTo>
                  <a:lnTo>
                    <a:pt x="1895505" y="1371796"/>
                  </a:lnTo>
                  <a:lnTo>
                    <a:pt x="1837852" y="1382600"/>
                  </a:lnTo>
                  <a:lnTo>
                    <a:pt x="1778823" y="1392255"/>
                  </a:lnTo>
                  <a:lnTo>
                    <a:pt x="1718493" y="1400730"/>
                  </a:lnTo>
                  <a:lnTo>
                    <a:pt x="1656940" y="1407990"/>
                  </a:lnTo>
                  <a:lnTo>
                    <a:pt x="1594240" y="1414004"/>
                  </a:lnTo>
                  <a:lnTo>
                    <a:pt x="1530469" y="1418739"/>
                  </a:lnTo>
                  <a:lnTo>
                    <a:pt x="1465704" y="1422162"/>
                  </a:lnTo>
                  <a:lnTo>
                    <a:pt x="1400022" y="1424240"/>
                  </a:lnTo>
                  <a:lnTo>
                    <a:pt x="1333499" y="1424939"/>
                  </a:lnTo>
                  <a:lnTo>
                    <a:pt x="1266977" y="1424240"/>
                  </a:lnTo>
                  <a:lnTo>
                    <a:pt x="1201295" y="1422162"/>
                  </a:lnTo>
                  <a:lnTo>
                    <a:pt x="1136530" y="1418739"/>
                  </a:lnTo>
                  <a:lnTo>
                    <a:pt x="1072759" y="1414004"/>
                  </a:lnTo>
                  <a:lnTo>
                    <a:pt x="1010059" y="1407990"/>
                  </a:lnTo>
                  <a:lnTo>
                    <a:pt x="948506" y="1400730"/>
                  </a:lnTo>
                  <a:lnTo>
                    <a:pt x="888176" y="1392255"/>
                  </a:lnTo>
                  <a:lnTo>
                    <a:pt x="829147" y="1382600"/>
                  </a:lnTo>
                  <a:lnTo>
                    <a:pt x="771494" y="1371796"/>
                  </a:lnTo>
                  <a:lnTo>
                    <a:pt x="715295" y="1359878"/>
                  </a:lnTo>
                  <a:lnTo>
                    <a:pt x="660625" y="1346877"/>
                  </a:lnTo>
                  <a:lnTo>
                    <a:pt x="607563" y="1332826"/>
                  </a:lnTo>
                  <a:lnTo>
                    <a:pt x="556183" y="1317759"/>
                  </a:lnTo>
                  <a:lnTo>
                    <a:pt x="506563" y="1301708"/>
                  </a:lnTo>
                  <a:lnTo>
                    <a:pt x="458780" y="1284705"/>
                  </a:lnTo>
                  <a:lnTo>
                    <a:pt x="412909" y="1266784"/>
                  </a:lnTo>
                  <a:lnTo>
                    <a:pt x="369028" y="1247978"/>
                  </a:lnTo>
                  <a:lnTo>
                    <a:pt x="327213" y="1228319"/>
                  </a:lnTo>
                  <a:lnTo>
                    <a:pt x="287541" y="1207841"/>
                  </a:lnTo>
                  <a:lnTo>
                    <a:pt x="250088" y="1186575"/>
                  </a:lnTo>
                  <a:lnTo>
                    <a:pt x="214930" y="1164555"/>
                  </a:lnTo>
                  <a:lnTo>
                    <a:pt x="182146" y="1141814"/>
                  </a:lnTo>
                  <a:lnTo>
                    <a:pt x="151810" y="1118384"/>
                  </a:lnTo>
                  <a:lnTo>
                    <a:pt x="98792" y="1069591"/>
                  </a:lnTo>
                  <a:lnTo>
                    <a:pt x="56489" y="1018437"/>
                  </a:lnTo>
                  <a:lnTo>
                    <a:pt x="25515" y="965185"/>
                  </a:lnTo>
                  <a:lnTo>
                    <a:pt x="6480" y="910099"/>
                  </a:lnTo>
                  <a:lnTo>
                    <a:pt x="0" y="853439"/>
                  </a:lnTo>
                  <a:lnTo>
                    <a:pt x="2310" y="819707"/>
                  </a:lnTo>
                  <a:lnTo>
                    <a:pt x="20519" y="753379"/>
                  </a:lnTo>
                  <a:lnTo>
                    <a:pt x="56238" y="689039"/>
                  </a:lnTo>
                  <a:lnTo>
                    <a:pt x="80436" y="657792"/>
                  </a:lnTo>
                  <a:lnTo>
                    <a:pt x="108738" y="627253"/>
                  </a:lnTo>
                  <a:lnTo>
                    <a:pt x="141052" y="597494"/>
                  </a:lnTo>
                  <a:lnTo>
                    <a:pt x="177288" y="568586"/>
                  </a:lnTo>
                  <a:lnTo>
                    <a:pt x="217355" y="540599"/>
                  </a:lnTo>
                  <a:lnTo>
                    <a:pt x="261160" y="513604"/>
                  </a:lnTo>
                  <a:lnTo>
                    <a:pt x="308614" y="487672"/>
                  </a:lnTo>
                  <a:lnTo>
                    <a:pt x="359624" y="462873"/>
                  </a:lnTo>
                  <a:lnTo>
                    <a:pt x="414099" y="439279"/>
                  </a:lnTo>
                  <a:lnTo>
                    <a:pt x="471949" y="416959"/>
                  </a:lnTo>
                  <a:lnTo>
                    <a:pt x="533082" y="395985"/>
                  </a:lnTo>
                  <a:lnTo>
                    <a:pt x="597407" y="376427"/>
                  </a:lnTo>
                  <a:lnTo>
                    <a:pt x="509015" y="0"/>
                  </a:lnTo>
                  <a:lnTo>
                    <a:pt x="1068323" y="29260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24"/>
          <p:cNvSpPr txBox="1"/>
          <p:nvPr/>
        </p:nvSpPr>
        <p:spPr>
          <a:xfrm>
            <a:off x="1688089" y="5062217"/>
            <a:ext cx="157480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762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thay đổi  tham chiếu cho  con trỏ 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 txBox="1"/>
          <p:nvPr>
            <p:ph type="title"/>
          </p:nvPr>
        </p:nvSpPr>
        <p:spPr>
          <a:xfrm>
            <a:off x="2362200" y="143938"/>
            <a:ext cx="5476241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Khai </a:t>
            </a:r>
            <a:r>
              <a:rPr lang="en-US" sz="48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	</a:t>
            </a:r>
            <a:r>
              <a:rPr lang="en-US"/>
              <a:t>chuỗi (tiếp)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1121855" y="1909763"/>
            <a:ext cx="7239000" cy="457200"/>
          </a:xfrm>
          <a:custGeom>
            <a:rect b="b" l="l" r="r" t="t"/>
            <a:pathLst>
              <a:path extrusionOk="0" h="457200" w="7239000">
                <a:moveTo>
                  <a:pt x="7238999" y="457199"/>
                </a:moveTo>
                <a:lnTo>
                  <a:pt x="7238999" y="0"/>
                </a:lnTo>
                <a:lnTo>
                  <a:pt x="0" y="0"/>
                </a:lnTo>
                <a:lnTo>
                  <a:pt x="0" y="457199"/>
                </a:lnTo>
                <a:lnTo>
                  <a:pt x="7238999" y="457199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1124394" y="1260030"/>
            <a:ext cx="3937000" cy="1037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4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rgbClr val="FF3200"/>
                </a:solidFill>
                <a:latin typeface="Arial"/>
                <a:ea typeface="Arial"/>
                <a:cs typeface="Arial"/>
                <a:sym typeface="Arial"/>
              </a:rPr>
              <a:t>Khai báo 2: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265" marR="0" rtl="0" algn="l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	name[] = “Ann”;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3337751" y="1300163"/>
            <a:ext cx="536447" cy="512063"/>
            <a:chOff x="3282696" y="1600200"/>
            <a:chExt cx="536447" cy="512063"/>
          </a:xfrm>
        </p:grpSpPr>
        <p:sp>
          <p:nvSpPr>
            <p:cNvPr id="235" name="Google Shape;235;p25"/>
            <p:cNvSpPr/>
            <p:nvPr/>
          </p:nvSpPr>
          <p:spPr>
            <a:xfrm>
              <a:off x="3282696" y="1600200"/>
              <a:ext cx="536447" cy="47548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3282696" y="2075687"/>
              <a:ext cx="536447" cy="3657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37" name="Google Shape;237;p25"/>
          <p:cNvGraphicFramePr/>
          <p:nvPr/>
        </p:nvGraphicFramePr>
        <p:xfrm>
          <a:off x="3782505" y="29702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1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\0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25"/>
          <p:cNvSpPr/>
          <p:nvPr/>
        </p:nvSpPr>
        <p:spPr>
          <a:xfrm>
            <a:off x="1540955" y="2481263"/>
            <a:ext cx="3999229" cy="508000"/>
          </a:xfrm>
          <a:custGeom>
            <a:rect b="b" l="l" r="r" t="t"/>
            <a:pathLst>
              <a:path extrusionOk="0" h="508000" w="3999229">
                <a:moveTo>
                  <a:pt x="3856272" y="281448"/>
                </a:moveTo>
                <a:lnTo>
                  <a:pt x="3852672" y="269748"/>
                </a:lnTo>
                <a:lnTo>
                  <a:pt x="3845052" y="248412"/>
                </a:lnTo>
                <a:lnTo>
                  <a:pt x="3835908" y="230124"/>
                </a:lnTo>
                <a:lnTo>
                  <a:pt x="3828288" y="210312"/>
                </a:lnTo>
                <a:lnTo>
                  <a:pt x="3817620" y="192024"/>
                </a:lnTo>
                <a:lnTo>
                  <a:pt x="3806952" y="175260"/>
                </a:lnTo>
                <a:lnTo>
                  <a:pt x="3796284" y="156972"/>
                </a:lnTo>
                <a:lnTo>
                  <a:pt x="3785616" y="141732"/>
                </a:lnTo>
                <a:lnTo>
                  <a:pt x="3773424" y="124968"/>
                </a:lnTo>
                <a:lnTo>
                  <a:pt x="3759708" y="111252"/>
                </a:lnTo>
                <a:lnTo>
                  <a:pt x="3747516" y="96012"/>
                </a:lnTo>
                <a:lnTo>
                  <a:pt x="3718560" y="70104"/>
                </a:lnTo>
                <a:lnTo>
                  <a:pt x="3672840" y="38100"/>
                </a:lnTo>
                <a:lnTo>
                  <a:pt x="3621024" y="15240"/>
                </a:lnTo>
                <a:lnTo>
                  <a:pt x="3604260" y="9144"/>
                </a:lnTo>
                <a:lnTo>
                  <a:pt x="3585972" y="6096"/>
                </a:lnTo>
                <a:lnTo>
                  <a:pt x="3566160" y="3048"/>
                </a:lnTo>
                <a:lnTo>
                  <a:pt x="3547872" y="0"/>
                </a:lnTo>
                <a:lnTo>
                  <a:pt x="335280" y="0"/>
                </a:lnTo>
                <a:lnTo>
                  <a:pt x="280416" y="10668"/>
                </a:lnTo>
                <a:lnTo>
                  <a:pt x="228600" y="30480"/>
                </a:lnTo>
                <a:lnTo>
                  <a:pt x="181356" y="59436"/>
                </a:lnTo>
                <a:lnTo>
                  <a:pt x="150876" y="83820"/>
                </a:lnTo>
                <a:lnTo>
                  <a:pt x="124968" y="112776"/>
                </a:lnTo>
                <a:lnTo>
                  <a:pt x="111252" y="126492"/>
                </a:lnTo>
                <a:lnTo>
                  <a:pt x="100584" y="143256"/>
                </a:lnTo>
                <a:lnTo>
                  <a:pt x="88392" y="158496"/>
                </a:lnTo>
                <a:lnTo>
                  <a:pt x="77724" y="176784"/>
                </a:lnTo>
                <a:lnTo>
                  <a:pt x="57912" y="211836"/>
                </a:lnTo>
                <a:lnTo>
                  <a:pt x="25908" y="291084"/>
                </a:lnTo>
                <a:lnTo>
                  <a:pt x="10668" y="355092"/>
                </a:lnTo>
                <a:lnTo>
                  <a:pt x="3048" y="400812"/>
                </a:lnTo>
                <a:lnTo>
                  <a:pt x="0" y="446532"/>
                </a:lnTo>
                <a:lnTo>
                  <a:pt x="0" y="469392"/>
                </a:lnTo>
                <a:lnTo>
                  <a:pt x="2952" y="484346"/>
                </a:lnTo>
                <a:lnTo>
                  <a:pt x="11049" y="496443"/>
                </a:lnTo>
                <a:lnTo>
                  <a:pt x="23145" y="504539"/>
                </a:lnTo>
                <a:lnTo>
                  <a:pt x="38100" y="507492"/>
                </a:lnTo>
                <a:lnTo>
                  <a:pt x="52411" y="505420"/>
                </a:lnTo>
                <a:lnTo>
                  <a:pt x="64579" y="497776"/>
                </a:lnTo>
                <a:lnTo>
                  <a:pt x="73032" y="485846"/>
                </a:lnTo>
                <a:lnTo>
                  <a:pt x="76200" y="470916"/>
                </a:lnTo>
                <a:lnTo>
                  <a:pt x="76200" y="448056"/>
                </a:lnTo>
                <a:lnTo>
                  <a:pt x="79248" y="408432"/>
                </a:lnTo>
                <a:lnTo>
                  <a:pt x="85344" y="368808"/>
                </a:lnTo>
                <a:lnTo>
                  <a:pt x="99060" y="312420"/>
                </a:lnTo>
                <a:lnTo>
                  <a:pt x="112776" y="277368"/>
                </a:lnTo>
                <a:lnTo>
                  <a:pt x="118872" y="260604"/>
                </a:lnTo>
                <a:lnTo>
                  <a:pt x="126492" y="243840"/>
                </a:lnTo>
                <a:lnTo>
                  <a:pt x="135636" y="228600"/>
                </a:lnTo>
                <a:lnTo>
                  <a:pt x="143256" y="214884"/>
                </a:lnTo>
                <a:lnTo>
                  <a:pt x="193548" y="149352"/>
                </a:lnTo>
                <a:lnTo>
                  <a:pt x="216408" y="129540"/>
                </a:lnTo>
                <a:lnTo>
                  <a:pt x="227076" y="120396"/>
                </a:lnTo>
                <a:lnTo>
                  <a:pt x="263652" y="97536"/>
                </a:lnTo>
                <a:lnTo>
                  <a:pt x="316992" y="80772"/>
                </a:lnTo>
                <a:lnTo>
                  <a:pt x="329184" y="77724"/>
                </a:lnTo>
                <a:lnTo>
                  <a:pt x="342900" y="76200"/>
                </a:lnTo>
                <a:lnTo>
                  <a:pt x="3546348" y="76200"/>
                </a:lnTo>
                <a:lnTo>
                  <a:pt x="3558540" y="77724"/>
                </a:lnTo>
                <a:lnTo>
                  <a:pt x="3585972" y="83820"/>
                </a:lnTo>
                <a:lnTo>
                  <a:pt x="3598164" y="88392"/>
                </a:lnTo>
                <a:lnTo>
                  <a:pt x="3611880" y="92964"/>
                </a:lnTo>
                <a:lnTo>
                  <a:pt x="3636264" y="105156"/>
                </a:lnTo>
                <a:lnTo>
                  <a:pt x="3648456" y="112776"/>
                </a:lnTo>
                <a:lnTo>
                  <a:pt x="3660648" y="121920"/>
                </a:lnTo>
                <a:lnTo>
                  <a:pt x="3671316" y="131064"/>
                </a:lnTo>
                <a:lnTo>
                  <a:pt x="3682268" y="139278"/>
                </a:lnTo>
                <a:lnTo>
                  <a:pt x="3687175" y="137207"/>
                </a:lnTo>
                <a:lnTo>
                  <a:pt x="3701796" y="137160"/>
                </a:lnTo>
                <a:lnTo>
                  <a:pt x="3715273" y="142827"/>
                </a:lnTo>
                <a:lnTo>
                  <a:pt x="3726180" y="153924"/>
                </a:lnTo>
                <a:lnTo>
                  <a:pt x="3837707" y="318340"/>
                </a:lnTo>
                <a:lnTo>
                  <a:pt x="3856272" y="281448"/>
                </a:lnTo>
                <a:close/>
              </a:path>
              <a:path extrusionOk="0" h="508000" w="3999229">
                <a:moveTo>
                  <a:pt x="3880104" y="404717"/>
                </a:moveTo>
                <a:lnTo>
                  <a:pt x="3880104" y="388620"/>
                </a:lnTo>
                <a:lnTo>
                  <a:pt x="3879389" y="403860"/>
                </a:lnTo>
                <a:lnTo>
                  <a:pt x="3873246" y="416814"/>
                </a:lnTo>
                <a:lnTo>
                  <a:pt x="3862530" y="426339"/>
                </a:lnTo>
                <a:lnTo>
                  <a:pt x="3848100" y="431292"/>
                </a:lnTo>
                <a:lnTo>
                  <a:pt x="3832860" y="430363"/>
                </a:lnTo>
                <a:lnTo>
                  <a:pt x="3819906" y="423862"/>
                </a:lnTo>
                <a:lnTo>
                  <a:pt x="3810381" y="413075"/>
                </a:lnTo>
                <a:lnTo>
                  <a:pt x="3805428" y="399288"/>
                </a:lnTo>
                <a:lnTo>
                  <a:pt x="3803904" y="388620"/>
                </a:lnTo>
                <a:lnTo>
                  <a:pt x="3800856" y="370332"/>
                </a:lnTo>
                <a:lnTo>
                  <a:pt x="3787140" y="313944"/>
                </a:lnTo>
                <a:lnTo>
                  <a:pt x="3759708" y="245364"/>
                </a:lnTo>
                <a:lnTo>
                  <a:pt x="3742944" y="216408"/>
                </a:lnTo>
                <a:lnTo>
                  <a:pt x="3733800" y="201168"/>
                </a:lnTo>
                <a:lnTo>
                  <a:pt x="3694176" y="150876"/>
                </a:lnTo>
                <a:lnTo>
                  <a:pt x="3682268" y="139278"/>
                </a:lnTo>
                <a:lnTo>
                  <a:pt x="3672840" y="143256"/>
                </a:lnTo>
                <a:lnTo>
                  <a:pt x="3662624" y="154162"/>
                </a:lnTo>
                <a:lnTo>
                  <a:pt x="3657409" y="167640"/>
                </a:lnTo>
                <a:lnTo>
                  <a:pt x="3657623" y="182260"/>
                </a:lnTo>
                <a:lnTo>
                  <a:pt x="3663696" y="196596"/>
                </a:lnTo>
                <a:lnTo>
                  <a:pt x="3848100" y="469392"/>
                </a:lnTo>
                <a:lnTo>
                  <a:pt x="3880104" y="404717"/>
                </a:lnTo>
                <a:close/>
              </a:path>
              <a:path extrusionOk="0" h="508000" w="3999229">
                <a:moveTo>
                  <a:pt x="3837707" y="318340"/>
                </a:moveTo>
                <a:lnTo>
                  <a:pt x="3726180" y="153924"/>
                </a:lnTo>
                <a:lnTo>
                  <a:pt x="3715273" y="142827"/>
                </a:lnTo>
                <a:lnTo>
                  <a:pt x="3701796" y="137160"/>
                </a:lnTo>
                <a:lnTo>
                  <a:pt x="3687175" y="137207"/>
                </a:lnTo>
                <a:lnTo>
                  <a:pt x="3682268" y="139278"/>
                </a:lnTo>
                <a:lnTo>
                  <a:pt x="3683508" y="140208"/>
                </a:lnTo>
                <a:lnTo>
                  <a:pt x="3694176" y="150876"/>
                </a:lnTo>
                <a:lnTo>
                  <a:pt x="3715512" y="175260"/>
                </a:lnTo>
                <a:lnTo>
                  <a:pt x="3724656" y="187452"/>
                </a:lnTo>
                <a:lnTo>
                  <a:pt x="3733800" y="201168"/>
                </a:lnTo>
                <a:lnTo>
                  <a:pt x="3742944" y="216408"/>
                </a:lnTo>
                <a:lnTo>
                  <a:pt x="3752088" y="230124"/>
                </a:lnTo>
                <a:lnTo>
                  <a:pt x="3774948" y="278892"/>
                </a:lnTo>
                <a:lnTo>
                  <a:pt x="3796284" y="350520"/>
                </a:lnTo>
                <a:lnTo>
                  <a:pt x="3803904" y="388620"/>
                </a:lnTo>
                <a:lnTo>
                  <a:pt x="3805428" y="399288"/>
                </a:lnTo>
                <a:lnTo>
                  <a:pt x="3808476" y="407772"/>
                </a:lnTo>
                <a:lnTo>
                  <a:pt x="3808476" y="376428"/>
                </a:lnTo>
                <a:lnTo>
                  <a:pt x="3837707" y="318340"/>
                </a:lnTo>
                <a:close/>
              </a:path>
              <a:path extrusionOk="0" h="508000" w="3999229">
                <a:moveTo>
                  <a:pt x="3874008" y="371856"/>
                </a:moveTo>
                <a:lnTo>
                  <a:pt x="3837707" y="318340"/>
                </a:lnTo>
                <a:lnTo>
                  <a:pt x="3808476" y="376428"/>
                </a:lnTo>
                <a:lnTo>
                  <a:pt x="3874008" y="371856"/>
                </a:lnTo>
                <a:close/>
              </a:path>
              <a:path extrusionOk="0" h="508000" w="3999229">
                <a:moveTo>
                  <a:pt x="3874008" y="415207"/>
                </a:moveTo>
                <a:lnTo>
                  <a:pt x="3874008" y="371856"/>
                </a:lnTo>
                <a:lnTo>
                  <a:pt x="3808476" y="376428"/>
                </a:lnTo>
                <a:lnTo>
                  <a:pt x="3808476" y="407772"/>
                </a:lnTo>
                <a:lnTo>
                  <a:pt x="3810381" y="413075"/>
                </a:lnTo>
                <a:lnTo>
                  <a:pt x="3819906" y="423862"/>
                </a:lnTo>
                <a:lnTo>
                  <a:pt x="3832860" y="430363"/>
                </a:lnTo>
                <a:lnTo>
                  <a:pt x="3848100" y="431292"/>
                </a:lnTo>
                <a:lnTo>
                  <a:pt x="3862530" y="426339"/>
                </a:lnTo>
                <a:lnTo>
                  <a:pt x="3873246" y="416814"/>
                </a:lnTo>
                <a:lnTo>
                  <a:pt x="3874008" y="415207"/>
                </a:lnTo>
                <a:close/>
              </a:path>
              <a:path extrusionOk="0" h="508000" w="3999229">
                <a:moveTo>
                  <a:pt x="3880104" y="388620"/>
                </a:moveTo>
                <a:lnTo>
                  <a:pt x="3875532" y="353568"/>
                </a:lnTo>
                <a:lnTo>
                  <a:pt x="3870960" y="332232"/>
                </a:lnTo>
                <a:lnTo>
                  <a:pt x="3858768" y="289560"/>
                </a:lnTo>
                <a:lnTo>
                  <a:pt x="3856272" y="281448"/>
                </a:lnTo>
                <a:lnTo>
                  <a:pt x="3837707" y="318340"/>
                </a:lnTo>
                <a:lnTo>
                  <a:pt x="3874008" y="371856"/>
                </a:lnTo>
                <a:lnTo>
                  <a:pt x="3874008" y="415207"/>
                </a:lnTo>
                <a:lnTo>
                  <a:pt x="3879389" y="403860"/>
                </a:lnTo>
                <a:lnTo>
                  <a:pt x="3880104" y="388620"/>
                </a:lnTo>
                <a:close/>
              </a:path>
              <a:path extrusionOk="0" h="508000" w="3999229">
                <a:moveTo>
                  <a:pt x="3999071" y="159448"/>
                </a:moveTo>
                <a:lnTo>
                  <a:pt x="3997452" y="145161"/>
                </a:lnTo>
                <a:lnTo>
                  <a:pt x="3990117" y="132588"/>
                </a:lnTo>
                <a:lnTo>
                  <a:pt x="3977640" y="123444"/>
                </a:lnTo>
                <a:lnTo>
                  <a:pt x="3963352" y="118776"/>
                </a:lnTo>
                <a:lnTo>
                  <a:pt x="3949065" y="120396"/>
                </a:lnTo>
                <a:lnTo>
                  <a:pt x="3936492" y="127730"/>
                </a:lnTo>
                <a:lnTo>
                  <a:pt x="3927348" y="140208"/>
                </a:lnTo>
                <a:lnTo>
                  <a:pt x="3856272" y="281448"/>
                </a:lnTo>
                <a:lnTo>
                  <a:pt x="3858768" y="289560"/>
                </a:lnTo>
                <a:lnTo>
                  <a:pt x="3870960" y="332232"/>
                </a:lnTo>
                <a:lnTo>
                  <a:pt x="3875532" y="353568"/>
                </a:lnTo>
                <a:lnTo>
                  <a:pt x="3880104" y="388620"/>
                </a:lnTo>
                <a:lnTo>
                  <a:pt x="3880104" y="404717"/>
                </a:lnTo>
                <a:lnTo>
                  <a:pt x="3994404" y="173736"/>
                </a:lnTo>
                <a:lnTo>
                  <a:pt x="3999071" y="15944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25"/>
          <p:cNvGrpSpPr/>
          <p:nvPr/>
        </p:nvGrpSpPr>
        <p:grpSpPr>
          <a:xfrm>
            <a:off x="4169854" y="3479483"/>
            <a:ext cx="1371600" cy="788035"/>
            <a:chOff x="4114799" y="3779520"/>
            <a:chExt cx="1371600" cy="788035"/>
          </a:xfrm>
        </p:grpSpPr>
        <p:sp>
          <p:nvSpPr>
            <p:cNvPr id="240" name="Google Shape;240;p25"/>
            <p:cNvSpPr/>
            <p:nvPr/>
          </p:nvSpPr>
          <p:spPr>
            <a:xfrm>
              <a:off x="4114799" y="3779520"/>
              <a:ext cx="1371600" cy="788035"/>
            </a:xfrm>
            <a:custGeom>
              <a:rect b="b" l="l" r="r" t="t"/>
              <a:pathLst>
                <a:path extrusionOk="0" h="788035" w="1371600">
                  <a:moveTo>
                    <a:pt x="1371599" y="787907"/>
                  </a:moveTo>
                  <a:lnTo>
                    <a:pt x="1371599" y="182879"/>
                  </a:lnTo>
                  <a:lnTo>
                    <a:pt x="1142999" y="182879"/>
                  </a:lnTo>
                  <a:lnTo>
                    <a:pt x="1153667" y="0"/>
                  </a:lnTo>
                  <a:lnTo>
                    <a:pt x="800099" y="182879"/>
                  </a:lnTo>
                  <a:lnTo>
                    <a:pt x="0" y="182879"/>
                  </a:lnTo>
                  <a:lnTo>
                    <a:pt x="0" y="787907"/>
                  </a:lnTo>
                  <a:lnTo>
                    <a:pt x="1371599" y="787907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4114799" y="3779520"/>
              <a:ext cx="1371600" cy="788035"/>
            </a:xfrm>
            <a:custGeom>
              <a:rect b="b" l="l" r="r" t="t"/>
              <a:pathLst>
                <a:path extrusionOk="0" h="788035" w="1371600">
                  <a:moveTo>
                    <a:pt x="0" y="182879"/>
                  </a:moveTo>
                  <a:lnTo>
                    <a:pt x="0" y="283463"/>
                  </a:lnTo>
                  <a:lnTo>
                    <a:pt x="0" y="787907"/>
                  </a:lnTo>
                  <a:lnTo>
                    <a:pt x="1371599" y="787907"/>
                  </a:lnTo>
                  <a:lnTo>
                    <a:pt x="1371599" y="283463"/>
                  </a:lnTo>
                  <a:lnTo>
                    <a:pt x="1371599" y="182879"/>
                  </a:lnTo>
                  <a:lnTo>
                    <a:pt x="1142999" y="182879"/>
                  </a:lnTo>
                  <a:lnTo>
                    <a:pt x="1153667" y="0"/>
                  </a:lnTo>
                  <a:lnTo>
                    <a:pt x="800099" y="182879"/>
                  </a:lnTo>
                  <a:lnTo>
                    <a:pt x="0" y="182879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25"/>
          <p:cNvSpPr txBox="1"/>
          <p:nvPr/>
        </p:nvSpPr>
        <p:spPr>
          <a:xfrm>
            <a:off x="4400993" y="3811205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0x2000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43" name="Google Shape;243;p25"/>
          <p:cNvGrpSpPr/>
          <p:nvPr/>
        </p:nvGrpSpPr>
        <p:grpSpPr>
          <a:xfrm>
            <a:off x="6151054" y="3400234"/>
            <a:ext cx="1371600" cy="943610"/>
            <a:chOff x="6095999" y="3700271"/>
            <a:chExt cx="1371600" cy="943610"/>
          </a:xfrm>
        </p:grpSpPr>
        <p:sp>
          <p:nvSpPr>
            <p:cNvPr id="244" name="Google Shape;244;p25"/>
            <p:cNvSpPr/>
            <p:nvPr/>
          </p:nvSpPr>
          <p:spPr>
            <a:xfrm>
              <a:off x="6095999" y="3700271"/>
              <a:ext cx="1371600" cy="943610"/>
            </a:xfrm>
            <a:custGeom>
              <a:rect b="b" l="l" r="r" t="t"/>
              <a:pathLst>
                <a:path extrusionOk="0" h="943610" w="1371600">
                  <a:moveTo>
                    <a:pt x="1371599" y="943355"/>
                  </a:moveTo>
                  <a:lnTo>
                    <a:pt x="1371599" y="338327"/>
                  </a:lnTo>
                  <a:lnTo>
                    <a:pt x="1142999" y="338327"/>
                  </a:lnTo>
                  <a:lnTo>
                    <a:pt x="986027" y="0"/>
                  </a:lnTo>
                  <a:lnTo>
                    <a:pt x="800099" y="338327"/>
                  </a:lnTo>
                  <a:lnTo>
                    <a:pt x="0" y="338327"/>
                  </a:lnTo>
                  <a:lnTo>
                    <a:pt x="0" y="943355"/>
                  </a:lnTo>
                  <a:lnTo>
                    <a:pt x="1371599" y="943355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6095999" y="3700271"/>
              <a:ext cx="1371600" cy="943610"/>
            </a:xfrm>
            <a:custGeom>
              <a:rect b="b" l="l" r="r" t="t"/>
              <a:pathLst>
                <a:path extrusionOk="0" h="943610" w="1371600">
                  <a:moveTo>
                    <a:pt x="0" y="338327"/>
                  </a:moveTo>
                  <a:lnTo>
                    <a:pt x="0" y="438911"/>
                  </a:lnTo>
                  <a:lnTo>
                    <a:pt x="0" y="943355"/>
                  </a:lnTo>
                  <a:lnTo>
                    <a:pt x="1371599" y="943355"/>
                  </a:lnTo>
                  <a:lnTo>
                    <a:pt x="1371599" y="438911"/>
                  </a:lnTo>
                  <a:lnTo>
                    <a:pt x="1371599" y="338327"/>
                  </a:lnTo>
                  <a:lnTo>
                    <a:pt x="1142999" y="338327"/>
                  </a:lnTo>
                  <a:lnTo>
                    <a:pt x="986027" y="0"/>
                  </a:lnTo>
                  <a:lnTo>
                    <a:pt x="800099" y="338327"/>
                  </a:lnTo>
                  <a:lnTo>
                    <a:pt x="0" y="338327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25"/>
          <p:cNvSpPr txBox="1"/>
          <p:nvPr/>
        </p:nvSpPr>
        <p:spPr>
          <a:xfrm>
            <a:off x="6382192" y="3887405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0x2003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740855" y="2976563"/>
            <a:ext cx="1676400" cy="872034"/>
          </a:xfrm>
          <a:prstGeom prst="rect">
            <a:avLst/>
          </a:prstGeom>
          <a:solidFill>
            <a:srgbClr val="FFFFCC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471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3210" marR="0" rtl="0" algn="l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0x2000</a:t>
            </a:r>
            <a:endParaRPr sz="2000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8" name="Google Shape;248;p25"/>
          <p:cNvGrpSpPr/>
          <p:nvPr/>
        </p:nvGrpSpPr>
        <p:grpSpPr>
          <a:xfrm>
            <a:off x="5096446" y="1528763"/>
            <a:ext cx="3416935" cy="838200"/>
            <a:chOff x="5041391" y="1828800"/>
            <a:chExt cx="3416935" cy="838200"/>
          </a:xfrm>
        </p:grpSpPr>
        <p:sp>
          <p:nvSpPr>
            <p:cNvPr id="249" name="Google Shape;249;p25"/>
            <p:cNvSpPr/>
            <p:nvPr/>
          </p:nvSpPr>
          <p:spPr>
            <a:xfrm>
              <a:off x="5041391" y="1828800"/>
              <a:ext cx="3416935" cy="838200"/>
            </a:xfrm>
            <a:custGeom>
              <a:rect b="b" l="l" r="r" t="t"/>
              <a:pathLst>
                <a:path extrusionOk="0" h="838200" w="3416934">
                  <a:moveTo>
                    <a:pt x="3416807" y="838199"/>
                  </a:moveTo>
                  <a:lnTo>
                    <a:pt x="3416807" y="0"/>
                  </a:lnTo>
                  <a:lnTo>
                    <a:pt x="673607" y="0"/>
                  </a:lnTo>
                  <a:lnTo>
                    <a:pt x="673607" y="489203"/>
                  </a:lnTo>
                  <a:lnTo>
                    <a:pt x="0" y="643127"/>
                  </a:lnTo>
                  <a:lnTo>
                    <a:pt x="673607" y="697991"/>
                  </a:lnTo>
                  <a:lnTo>
                    <a:pt x="673607" y="838199"/>
                  </a:lnTo>
                  <a:lnTo>
                    <a:pt x="3416807" y="838199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5041391" y="1828800"/>
              <a:ext cx="3416935" cy="838200"/>
            </a:xfrm>
            <a:custGeom>
              <a:rect b="b" l="l" r="r" t="t"/>
              <a:pathLst>
                <a:path extrusionOk="0" h="838200" w="3416934">
                  <a:moveTo>
                    <a:pt x="673607" y="0"/>
                  </a:moveTo>
                  <a:lnTo>
                    <a:pt x="673607" y="489203"/>
                  </a:lnTo>
                  <a:lnTo>
                    <a:pt x="0" y="643127"/>
                  </a:lnTo>
                  <a:lnTo>
                    <a:pt x="673607" y="697991"/>
                  </a:lnTo>
                  <a:lnTo>
                    <a:pt x="673607" y="838199"/>
                  </a:lnTo>
                  <a:lnTo>
                    <a:pt x="3416807" y="838199"/>
                  </a:lnTo>
                  <a:lnTo>
                    <a:pt x="3416807" y="489203"/>
                  </a:lnTo>
                  <a:lnTo>
                    <a:pt x="3416807" y="0"/>
                  </a:lnTo>
                  <a:lnTo>
                    <a:pt x="1130807" y="0"/>
                  </a:lnTo>
                  <a:lnTo>
                    <a:pt x="67360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25"/>
          <p:cNvSpPr txBox="1"/>
          <p:nvPr/>
        </p:nvSpPr>
        <p:spPr>
          <a:xfrm>
            <a:off x="5972236" y="1558734"/>
            <a:ext cx="233934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ấ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thêm 1 ô kí 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ự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6728142" y="1863534"/>
            <a:ext cx="83248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 </a:t>
            </a:r>
            <a:r>
              <a:rPr i="1" lang="en-US" sz="20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‘\0’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1124394" y="4143437"/>
            <a:ext cx="97345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rgbClr val="FF3200"/>
                </a:solidFill>
                <a:latin typeface="Arial"/>
                <a:ea typeface="Arial"/>
                <a:cs typeface="Arial"/>
                <a:sym typeface="Arial"/>
              </a:rPr>
              <a:t>Chú ý: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1121855" y="4576763"/>
            <a:ext cx="7239000" cy="457200"/>
          </a:xfrm>
          <a:custGeom>
            <a:rect b="b" l="l" r="r" t="t"/>
            <a:pathLst>
              <a:path extrusionOk="0" h="457200" w="7239000">
                <a:moveTo>
                  <a:pt x="7238999" y="457199"/>
                </a:moveTo>
                <a:lnTo>
                  <a:pt x="7238999" y="0"/>
                </a:lnTo>
                <a:lnTo>
                  <a:pt x="0" y="0"/>
                </a:lnTo>
                <a:lnTo>
                  <a:pt x="0" y="457199"/>
                </a:lnTo>
                <a:lnTo>
                  <a:pt x="7238999" y="457199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1200594" y="4573205"/>
            <a:ext cx="75755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2298058" y="4573205"/>
            <a:ext cx="27635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name[] = ‘Ann’;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1540955" y="5076635"/>
            <a:ext cx="3999229" cy="508000"/>
          </a:xfrm>
          <a:custGeom>
            <a:rect b="b" l="l" r="r" t="t"/>
            <a:pathLst>
              <a:path extrusionOk="0" h="508000" w="3999229">
                <a:moveTo>
                  <a:pt x="3856272" y="281448"/>
                </a:moveTo>
                <a:lnTo>
                  <a:pt x="3852672" y="269748"/>
                </a:lnTo>
                <a:lnTo>
                  <a:pt x="3845052" y="249936"/>
                </a:lnTo>
                <a:lnTo>
                  <a:pt x="3835908" y="230124"/>
                </a:lnTo>
                <a:lnTo>
                  <a:pt x="3828288" y="210312"/>
                </a:lnTo>
                <a:lnTo>
                  <a:pt x="3817620" y="192024"/>
                </a:lnTo>
                <a:lnTo>
                  <a:pt x="3785616" y="141732"/>
                </a:lnTo>
                <a:lnTo>
                  <a:pt x="3773424" y="126492"/>
                </a:lnTo>
                <a:lnTo>
                  <a:pt x="3759708" y="111252"/>
                </a:lnTo>
                <a:lnTo>
                  <a:pt x="3747516" y="97536"/>
                </a:lnTo>
                <a:lnTo>
                  <a:pt x="3718560" y="70104"/>
                </a:lnTo>
                <a:lnTo>
                  <a:pt x="3672840" y="38100"/>
                </a:lnTo>
                <a:lnTo>
                  <a:pt x="3621024" y="15240"/>
                </a:lnTo>
                <a:lnTo>
                  <a:pt x="3566160" y="3048"/>
                </a:lnTo>
                <a:lnTo>
                  <a:pt x="3547872" y="0"/>
                </a:lnTo>
                <a:lnTo>
                  <a:pt x="353568" y="0"/>
                </a:lnTo>
                <a:lnTo>
                  <a:pt x="316992" y="3048"/>
                </a:lnTo>
                <a:lnTo>
                  <a:pt x="262128" y="16764"/>
                </a:lnTo>
                <a:lnTo>
                  <a:pt x="211836" y="39624"/>
                </a:lnTo>
                <a:lnTo>
                  <a:pt x="181356" y="60960"/>
                </a:lnTo>
                <a:lnTo>
                  <a:pt x="166116" y="71628"/>
                </a:lnTo>
                <a:lnTo>
                  <a:pt x="150876" y="85344"/>
                </a:lnTo>
                <a:lnTo>
                  <a:pt x="137160" y="97536"/>
                </a:lnTo>
                <a:lnTo>
                  <a:pt x="124968" y="112776"/>
                </a:lnTo>
                <a:lnTo>
                  <a:pt x="111252" y="128016"/>
                </a:lnTo>
                <a:lnTo>
                  <a:pt x="100584" y="143256"/>
                </a:lnTo>
                <a:lnTo>
                  <a:pt x="88392" y="158496"/>
                </a:lnTo>
                <a:lnTo>
                  <a:pt x="77724" y="176784"/>
                </a:lnTo>
                <a:lnTo>
                  <a:pt x="67056" y="193548"/>
                </a:lnTo>
                <a:lnTo>
                  <a:pt x="57912" y="211836"/>
                </a:lnTo>
                <a:lnTo>
                  <a:pt x="25908" y="291084"/>
                </a:lnTo>
                <a:lnTo>
                  <a:pt x="10668" y="355092"/>
                </a:lnTo>
                <a:lnTo>
                  <a:pt x="3048" y="400812"/>
                </a:lnTo>
                <a:lnTo>
                  <a:pt x="0" y="446532"/>
                </a:lnTo>
                <a:lnTo>
                  <a:pt x="0" y="469392"/>
                </a:lnTo>
                <a:lnTo>
                  <a:pt x="2952" y="484346"/>
                </a:lnTo>
                <a:lnTo>
                  <a:pt x="11049" y="496443"/>
                </a:lnTo>
                <a:lnTo>
                  <a:pt x="23145" y="504539"/>
                </a:lnTo>
                <a:lnTo>
                  <a:pt x="38100" y="507492"/>
                </a:lnTo>
                <a:lnTo>
                  <a:pt x="52411" y="505420"/>
                </a:lnTo>
                <a:lnTo>
                  <a:pt x="64579" y="497776"/>
                </a:lnTo>
                <a:lnTo>
                  <a:pt x="73032" y="485846"/>
                </a:lnTo>
                <a:lnTo>
                  <a:pt x="76200" y="470916"/>
                </a:lnTo>
                <a:lnTo>
                  <a:pt x="76200" y="448056"/>
                </a:lnTo>
                <a:lnTo>
                  <a:pt x="79248" y="408432"/>
                </a:lnTo>
                <a:lnTo>
                  <a:pt x="85344" y="368808"/>
                </a:lnTo>
                <a:lnTo>
                  <a:pt x="99060" y="312420"/>
                </a:lnTo>
                <a:lnTo>
                  <a:pt x="112776" y="277368"/>
                </a:lnTo>
                <a:lnTo>
                  <a:pt x="118872" y="260604"/>
                </a:lnTo>
                <a:lnTo>
                  <a:pt x="143256" y="214884"/>
                </a:lnTo>
                <a:lnTo>
                  <a:pt x="172212" y="173736"/>
                </a:lnTo>
                <a:lnTo>
                  <a:pt x="193548" y="150876"/>
                </a:lnTo>
                <a:lnTo>
                  <a:pt x="204216" y="138684"/>
                </a:lnTo>
                <a:lnTo>
                  <a:pt x="216408" y="129540"/>
                </a:lnTo>
                <a:lnTo>
                  <a:pt x="227076" y="120396"/>
                </a:lnTo>
                <a:lnTo>
                  <a:pt x="263652" y="97536"/>
                </a:lnTo>
                <a:lnTo>
                  <a:pt x="277368" y="92964"/>
                </a:lnTo>
                <a:lnTo>
                  <a:pt x="289560" y="86868"/>
                </a:lnTo>
                <a:lnTo>
                  <a:pt x="316992" y="80772"/>
                </a:lnTo>
                <a:lnTo>
                  <a:pt x="329184" y="77724"/>
                </a:lnTo>
                <a:lnTo>
                  <a:pt x="342900" y="76200"/>
                </a:lnTo>
                <a:lnTo>
                  <a:pt x="3546348" y="76200"/>
                </a:lnTo>
                <a:lnTo>
                  <a:pt x="3558540" y="77724"/>
                </a:lnTo>
                <a:lnTo>
                  <a:pt x="3585972" y="83820"/>
                </a:lnTo>
                <a:lnTo>
                  <a:pt x="3598164" y="88392"/>
                </a:lnTo>
                <a:lnTo>
                  <a:pt x="3611880" y="92964"/>
                </a:lnTo>
                <a:lnTo>
                  <a:pt x="3636264" y="105156"/>
                </a:lnTo>
                <a:lnTo>
                  <a:pt x="3648456" y="112776"/>
                </a:lnTo>
                <a:lnTo>
                  <a:pt x="3660648" y="121920"/>
                </a:lnTo>
                <a:lnTo>
                  <a:pt x="3671316" y="131064"/>
                </a:lnTo>
                <a:lnTo>
                  <a:pt x="3682268" y="139278"/>
                </a:lnTo>
                <a:lnTo>
                  <a:pt x="3687175" y="137207"/>
                </a:lnTo>
                <a:lnTo>
                  <a:pt x="3701796" y="137160"/>
                </a:lnTo>
                <a:lnTo>
                  <a:pt x="3715273" y="142827"/>
                </a:lnTo>
                <a:lnTo>
                  <a:pt x="3726180" y="153924"/>
                </a:lnTo>
                <a:lnTo>
                  <a:pt x="3837376" y="318998"/>
                </a:lnTo>
                <a:lnTo>
                  <a:pt x="3856272" y="281448"/>
                </a:lnTo>
                <a:close/>
              </a:path>
              <a:path extrusionOk="0" h="508000" w="3999229">
                <a:moveTo>
                  <a:pt x="3880104" y="404717"/>
                </a:moveTo>
                <a:lnTo>
                  <a:pt x="3880104" y="388620"/>
                </a:lnTo>
                <a:lnTo>
                  <a:pt x="3879389" y="404074"/>
                </a:lnTo>
                <a:lnTo>
                  <a:pt x="3873246" y="417385"/>
                </a:lnTo>
                <a:lnTo>
                  <a:pt x="3862530" y="426981"/>
                </a:lnTo>
                <a:lnTo>
                  <a:pt x="3848100" y="431292"/>
                </a:lnTo>
                <a:lnTo>
                  <a:pt x="3832860" y="430363"/>
                </a:lnTo>
                <a:lnTo>
                  <a:pt x="3805428" y="399288"/>
                </a:lnTo>
                <a:lnTo>
                  <a:pt x="3800856" y="370332"/>
                </a:lnTo>
                <a:lnTo>
                  <a:pt x="3796284" y="350520"/>
                </a:lnTo>
                <a:lnTo>
                  <a:pt x="3781044" y="295656"/>
                </a:lnTo>
                <a:lnTo>
                  <a:pt x="3759708" y="246888"/>
                </a:lnTo>
                <a:lnTo>
                  <a:pt x="3752088" y="230124"/>
                </a:lnTo>
                <a:lnTo>
                  <a:pt x="3742944" y="216408"/>
                </a:lnTo>
                <a:lnTo>
                  <a:pt x="3733800" y="201168"/>
                </a:lnTo>
                <a:lnTo>
                  <a:pt x="3724656" y="187452"/>
                </a:lnTo>
                <a:lnTo>
                  <a:pt x="3715512" y="175260"/>
                </a:lnTo>
                <a:lnTo>
                  <a:pt x="3694176" y="150876"/>
                </a:lnTo>
                <a:lnTo>
                  <a:pt x="3683508" y="140208"/>
                </a:lnTo>
                <a:lnTo>
                  <a:pt x="3682268" y="139278"/>
                </a:lnTo>
                <a:lnTo>
                  <a:pt x="3672840" y="143256"/>
                </a:lnTo>
                <a:lnTo>
                  <a:pt x="3662624" y="154162"/>
                </a:lnTo>
                <a:lnTo>
                  <a:pt x="3657409" y="167640"/>
                </a:lnTo>
                <a:lnTo>
                  <a:pt x="3657623" y="182260"/>
                </a:lnTo>
                <a:lnTo>
                  <a:pt x="3663696" y="196596"/>
                </a:lnTo>
                <a:lnTo>
                  <a:pt x="3848100" y="469392"/>
                </a:lnTo>
                <a:lnTo>
                  <a:pt x="3880104" y="404717"/>
                </a:lnTo>
                <a:close/>
              </a:path>
              <a:path extrusionOk="0" h="508000" w="3999229">
                <a:moveTo>
                  <a:pt x="3837376" y="318998"/>
                </a:moveTo>
                <a:lnTo>
                  <a:pt x="3726180" y="153924"/>
                </a:lnTo>
                <a:lnTo>
                  <a:pt x="3715273" y="142827"/>
                </a:lnTo>
                <a:lnTo>
                  <a:pt x="3701796" y="137160"/>
                </a:lnTo>
                <a:lnTo>
                  <a:pt x="3687175" y="137207"/>
                </a:lnTo>
                <a:lnTo>
                  <a:pt x="3682268" y="139278"/>
                </a:lnTo>
                <a:lnTo>
                  <a:pt x="3683508" y="140208"/>
                </a:lnTo>
                <a:lnTo>
                  <a:pt x="3694176" y="150876"/>
                </a:lnTo>
                <a:lnTo>
                  <a:pt x="3715512" y="175260"/>
                </a:lnTo>
                <a:lnTo>
                  <a:pt x="3724656" y="187452"/>
                </a:lnTo>
                <a:lnTo>
                  <a:pt x="3733800" y="201168"/>
                </a:lnTo>
                <a:lnTo>
                  <a:pt x="3742944" y="216408"/>
                </a:lnTo>
                <a:lnTo>
                  <a:pt x="3752088" y="230124"/>
                </a:lnTo>
                <a:lnTo>
                  <a:pt x="3759708" y="246888"/>
                </a:lnTo>
                <a:lnTo>
                  <a:pt x="3767328" y="262128"/>
                </a:lnTo>
                <a:lnTo>
                  <a:pt x="3774948" y="278892"/>
                </a:lnTo>
                <a:lnTo>
                  <a:pt x="3796284" y="350520"/>
                </a:lnTo>
                <a:lnTo>
                  <a:pt x="3803904" y="390144"/>
                </a:lnTo>
                <a:lnTo>
                  <a:pt x="3805428" y="399288"/>
                </a:lnTo>
                <a:lnTo>
                  <a:pt x="3808476" y="407772"/>
                </a:lnTo>
                <a:lnTo>
                  <a:pt x="3808476" y="376428"/>
                </a:lnTo>
                <a:lnTo>
                  <a:pt x="3837376" y="318998"/>
                </a:lnTo>
                <a:close/>
              </a:path>
              <a:path extrusionOk="0" h="508000" w="3999229">
                <a:moveTo>
                  <a:pt x="3874008" y="373380"/>
                </a:moveTo>
                <a:lnTo>
                  <a:pt x="3837376" y="318998"/>
                </a:lnTo>
                <a:lnTo>
                  <a:pt x="3808476" y="376428"/>
                </a:lnTo>
                <a:lnTo>
                  <a:pt x="3874008" y="373380"/>
                </a:lnTo>
                <a:close/>
              </a:path>
              <a:path extrusionOk="0" h="508000" w="3999229">
                <a:moveTo>
                  <a:pt x="3874008" y="415734"/>
                </a:moveTo>
                <a:lnTo>
                  <a:pt x="3874008" y="373380"/>
                </a:lnTo>
                <a:lnTo>
                  <a:pt x="3808476" y="376428"/>
                </a:lnTo>
                <a:lnTo>
                  <a:pt x="3808476" y="407772"/>
                </a:lnTo>
                <a:lnTo>
                  <a:pt x="3810381" y="413075"/>
                </a:lnTo>
                <a:lnTo>
                  <a:pt x="3819906" y="423862"/>
                </a:lnTo>
                <a:lnTo>
                  <a:pt x="3832860" y="430363"/>
                </a:lnTo>
                <a:lnTo>
                  <a:pt x="3848100" y="431292"/>
                </a:lnTo>
                <a:lnTo>
                  <a:pt x="3862530" y="426981"/>
                </a:lnTo>
                <a:lnTo>
                  <a:pt x="3873246" y="417385"/>
                </a:lnTo>
                <a:lnTo>
                  <a:pt x="3874008" y="415734"/>
                </a:lnTo>
                <a:close/>
              </a:path>
              <a:path extrusionOk="0" h="508000" w="3999229">
                <a:moveTo>
                  <a:pt x="3880104" y="388620"/>
                </a:moveTo>
                <a:lnTo>
                  <a:pt x="3870960" y="332232"/>
                </a:lnTo>
                <a:lnTo>
                  <a:pt x="3858768" y="289560"/>
                </a:lnTo>
                <a:lnTo>
                  <a:pt x="3856272" y="281448"/>
                </a:lnTo>
                <a:lnTo>
                  <a:pt x="3837376" y="318998"/>
                </a:lnTo>
                <a:lnTo>
                  <a:pt x="3874008" y="373380"/>
                </a:lnTo>
                <a:lnTo>
                  <a:pt x="3874008" y="415734"/>
                </a:lnTo>
                <a:lnTo>
                  <a:pt x="3879389" y="404074"/>
                </a:lnTo>
                <a:lnTo>
                  <a:pt x="3880104" y="388620"/>
                </a:lnTo>
                <a:close/>
              </a:path>
              <a:path extrusionOk="0" h="508000" w="3999229">
                <a:moveTo>
                  <a:pt x="3999071" y="159448"/>
                </a:moveTo>
                <a:lnTo>
                  <a:pt x="3997452" y="145161"/>
                </a:lnTo>
                <a:lnTo>
                  <a:pt x="3990117" y="132588"/>
                </a:lnTo>
                <a:lnTo>
                  <a:pt x="3977640" y="123444"/>
                </a:lnTo>
                <a:lnTo>
                  <a:pt x="3963352" y="119634"/>
                </a:lnTo>
                <a:lnTo>
                  <a:pt x="3949065" y="121539"/>
                </a:lnTo>
                <a:lnTo>
                  <a:pt x="3936492" y="128587"/>
                </a:lnTo>
                <a:lnTo>
                  <a:pt x="3927348" y="140208"/>
                </a:lnTo>
                <a:lnTo>
                  <a:pt x="3856272" y="281448"/>
                </a:lnTo>
                <a:lnTo>
                  <a:pt x="3858768" y="289560"/>
                </a:lnTo>
                <a:lnTo>
                  <a:pt x="3870960" y="332232"/>
                </a:lnTo>
                <a:lnTo>
                  <a:pt x="3875532" y="355092"/>
                </a:lnTo>
                <a:lnTo>
                  <a:pt x="3878580" y="376428"/>
                </a:lnTo>
                <a:lnTo>
                  <a:pt x="3880104" y="388620"/>
                </a:lnTo>
                <a:lnTo>
                  <a:pt x="3880104" y="404717"/>
                </a:lnTo>
                <a:lnTo>
                  <a:pt x="3994404" y="173736"/>
                </a:lnTo>
                <a:lnTo>
                  <a:pt x="3999071" y="15944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8" name="Google Shape;258;p25"/>
          <p:cNvGraphicFramePr/>
          <p:nvPr/>
        </p:nvGraphicFramePr>
        <p:xfrm>
          <a:off x="3782505" y="55655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{F208E88F-23D1-4591-BD7E-B001C7CE0FB5}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6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8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259" name="Google Shape;259;p25"/>
          <p:cNvGrpSpPr/>
          <p:nvPr/>
        </p:nvGrpSpPr>
        <p:grpSpPr>
          <a:xfrm>
            <a:off x="4017454" y="6074854"/>
            <a:ext cx="1371600" cy="783590"/>
            <a:chOff x="3962399" y="6374891"/>
            <a:chExt cx="1371600" cy="783590"/>
          </a:xfrm>
        </p:grpSpPr>
        <p:sp>
          <p:nvSpPr>
            <p:cNvPr id="260" name="Google Shape;260;p25"/>
            <p:cNvSpPr/>
            <p:nvPr/>
          </p:nvSpPr>
          <p:spPr>
            <a:xfrm>
              <a:off x="3962399" y="6374891"/>
              <a:ext cx="1371600" cy="783590"/>
            </a:xfrm>
            <a:custGeom>
              <a:rect b="b" l="l" r="r" t="t"/>
              <a:pathLst>
                <a:path extrusionOk="0" h="783590" w="1371600">
                  <a:moveTo>
                    <a:pt x="1371599" y="783335"/>
                  </a:moveTo>
                  <a:lnTo>
                    <a:pt x="1371599" y="178307"/>
                  </a:lnTo>
                  <a:lnTo>
                    <a:pt x="1142999" y="178307"/>
                  </a:lnTo>
                  <a:lnTo>
                    <a:pt x="1306067" y="0"/>
                  </a:lnTo>
                  <a:lnTo>
                    <a:pt x="800099" y="178307"/>
                  </a:lnTo>
                  <a:lnTo>
                    <a:pt x="0" y="178307"/>
                  </a:lnTo>
                  <a:lnTo>
                    <a:pt x="0" y="783335"/>
                  </a:lnTo>
                  <a:lnTo>
                    <a:pt x="1371599" y="783335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3962399" y="6374891"/>
              <a:ext cx="1371600" cy="783590"/>
            </a:xfrm>
            <a:custGeom>
              <a:rect b="b" l="l" r="r" t="t"/>
              <a:pathLst>
                <a:path extrusionOk="0" h="783590" w="1371600">
                  <a:moveTo>
                    <a:pt x="0" y="178307"/>
                  </a:moveTo>
                  <a:lnTo>
                    <a:pt x="0" y="278891"/>
                  </a:lnTo>
                  <a:lnTo>
                    <a:pt x="0" y="783335"/>
                  </a:lnTo>
                  <a:lnTo>
                    <a:pt x="1371599" y="783335"/>
                  </a:lnTo>
                  <a:lnTo>
                    <a:pt x="1371599" y="278891"/>
                  </a:lnTo>
                  <a:lnTo>
                    <a:pt x="1371599" y="178307"/>
                  </a:lnTo>
                  <a:lnTo>
                    <a:pt x="1142999" y="178307"/>
                  </a:lnTo>
                  <a:lnTo>
                    <a:pt x="1306067" y="0"/>
                  </a:lnTo>
                  <a:lnTo>
                    <a:pt x="800099" y="178307"/>
                  </a:lnTo>
                  <a:lnTo>
                    <a:pt x="0" y="178307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5"/>
          <p:cNvSpPr txBox="1"/>
          <p:nvPr/>
        </p:nvSpPr>
        <p:spPr>
          <a:xfrm>
            <a:off x="4248593" y="6402004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0x2000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63" name="Google Shape;263;p25"/>
          <p:cNvGrpSpPr/>
          <p:nvPr/>
        </p:nvGrpSpPr>
        <p:grpSpPr>
          <a:xfrm>
            <a:off x="5617654" y="6071806"/>
            <a:ext cx="1371600" cy="786765"/>
            <a:chOff x="5562599" y="6371843"/>
            <a:chExt cx="1371600" cy="786765"/>
          </a:xfrm>
        </p:grpSpPr>
        <p:sp>
          <p:nvSpPr>
            <p:cNvPr id="264" name="Google Shape;264;p25"/>
            <p:cNvSpPr/>
            <p:nvPr/>
          </p:nvSpPr>
          <p:spPr>
            <a:xfrm>
              <a:off x="5562599" y="6371843"/>
              <a:ext cx="1371600" cy="786765"/>
            </a:xfrm>
            <a:custGeom>
              <a:rect b="b" l="l" r="r" t="t"/>
              <a:pathLst>
                <a:path extrusionOk="0" h="786765" w="1371600">
                  <a:moveTo>
                    <a:pt x="1371599" y="786383"/>
                  </a:moveTo>
                  <a:lnTo>
                    <a:pt x="1371599" y="181355"/>
                  </a:lnTo>
                  <a:lnTo>
                    <a:pt x="1142999" y="181355"/>
                  </a:lnTo>
                  <a:lnTo>
                    <a:pt x="986027" y="0"/>
                  </a:lnTo>
                  <a:lnTo>
                    <a:pt x="800099" y="181355"/>
                  </a:lnTo>
                  <a:lnTo>
                    <a:pt x="0" y="181355"/>
                  </a:lnTo>
                  <a:lnTo>
                    <a:pt x="0" y="786383"/>
                  </a:lnTo>
                  <a:lnTo>
                    <a:pt x="1371599" y="786383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5562599" y="6371843"/>
              <a:ext cx="1371600" cy="786765"/>
            </a:xfrm>
            <a:custGeom>
              <a:rect b="b" l="l" r="r" t="t"/>
              <a:pathLst>
                <a:path extrusionOk="0" h="786765" w="1371600">
                  <a:moveTo>
                    <a:pt x="0" y="181355"/>
                  </a:moveTo>
                  <a:lnTo>
                    <a:pt x="0" y="281939"/>
                  </a:lnTo>
                  <a:lnTo>
                    <a:pt x="0" y="786383"/>
                  </a:lnTo>
                  <a:lnTo>
                    <a:pt x="1371599" y="786383"/>
                  </a:lnTo>
                  <a:lnTo>
                    <a:pt x="1371599" y="281939"/>
                  </a:lnTo>
                  <a:lnTo>
                    <a:pt x="1371599" y="181355"/>
                  </a:lnTo>
                  <a:lnTo>
                    <a:pt x="1142999" y="181355"/>
                  </a:lnTo>
                  <a:lnTo>
                    <a:pt x="986027" y="0"/>
                  </a:lnTo>
                  <a:lnTo>
                    <a:pt x="800099" y="181355"/>
                  </a:lnTo>
                  <a:lnTo>
                    <a:pt x="0" y="181355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25"/>
          <p:cNvSpPr txBox="1"/>
          <p:nvPr/>
        </p:nvSpPr>
        <p:spPr>
          <a:xfrm>
            <a:off x="5848792" y="6402004"/>
            <a:ext cx="908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0x2002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740855" y="5571934"/>
            <a:ext cx="1676400" cy="872034"/>
          </a:xfrm>
          <a:prstGeom prst="rect">
            <a:avLst/>
          </a:prstGeom>
          <a:solidFill>
            <a:srgbClr val="FFFFCC"/>
          </a:solidFill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471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3210" marR="0" rtl="0" algn="l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0x2000</a:t>
            </a:r>
            <a:endParaRPr sz="2000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68" name="Google Shape;268;p25"/>
          <p:cNvGrpSpPr/>
          <p:nvPr/>
        </p:nvGrpSpPr>
        <p:grpSpPr>
          <a:xfrm>
            <a:off x="5033962" y="4500563"/>
            <a:ext cx="3556000" cy="838200"/>
            <a:chOff x="4978907" y="4800600"/>
            <a:chExt cx="3556000" cy="838200"/>
          </a:xfrm>
        </p:grpSpPr>
        <p:sp>
          <p:nvSpPr>
            <p:cNvPr id="269" name="Google Shape;269;p25"/>
            <p:cNvSpPr/>
            <p:nvPr/>
          </p:nvSpPr>
          <p:spPr>
            <a:xfrm>
              <a:off x="4978907" y="4800600"/>
              <a:ext cx="3556000" cy="838200"/>
            </a:xfrm>
            <a:custGeom>
              <a:rect b="b" l="l" r="r" t="t"/>
              <a:pathLst>
                <a:path extrusionOk="0" h="838200" w="3556000">
                  <a:moveTo>
                    <a:pt x="3555491" y="838199"/>
                  </a:moveTo>
                  <a:lnTo>
                    <a:pt x="3555491" y="0"/>
                  </a:lnTo>
                  <a:lnTo>
                    <a:pt x="812291" y="0"/>
                  </a:lnTo>
                  <a:lnTo>
                    <a:pt x="812291" y="140207"/>
                  </a:lnTo>
                  <a:lnTo>
                    <a:pt x="0" y="262127"/>
                  </a:lnTo>
                  <a:lnTo>
                    <a:pt x="812291" y="348995"/>
                  </a:lnTo>
                  <a:lnTo>
                    <a:pt x="812291" y="838199"/>
                  </a:lnTo>
                  <a:lnTo>
                    <a:pt x="3555491" y="838199"/>
                  </a:lnTo>
                  <a:close/>
                </a:path>
              </a:pathLst>
            </a:custGeom>
            <a:solidFill>
              <a:srgbClr val="FBDF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978907" y="4800600"/>
              <a:ext cx="3556000" cy="838200"/>
            </a:xfrm>
            <a:custGeom>
              <a:rect b="b" l="l" r="r" t="t"/>
              <a:pathLst>
                <a:path extrusionOk="0" h="838200" w="3556000">
                  <a:moveTo>
                    <a:pt x="812291" y="0"/>
                  </a:moveTo>
                  <a:lnTo>
                    <a:pt x="812291" y="140207"/>
                  </a:lnTo>
                  <a:lnTo>
                    <a:pt x="0" y="262127"/>
                  </a:lnTo>
                  <a:lnTo>
                    <a:pt x="812291" y="348995"/>
                  </a:lnTo>
                  <a:lnTo>
                    <a:pt x="812291" y="838199"/>
                  </a:lnTo>
                  <a:lnTo>
                    <a:pt x="3555491" y="838199"/>
                  </a:lnTo>
                  <a:lnTo>
                    <a:pt x="3555491" y="140207"/>
                  </a:lnTo>
                  <a:lnTo>
                    <a:pt x="3555491" y="0"/>
                  </a:lnTo>
                  <a:lnTo>
                    <a:pt x="1269491" y="0"/>
                  </a:lnTo>
                  <a:lnTo>
                    <a:pt x="81229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25"/>
          <p:cNvSpPr txBox="1"/>
          <p:nvPr/>
        </p:nvSpPr>
        <p:spPr>
          <a:xfrm>
            <a:off x="6181024" y="4530533"/>
            <a:ext cx="207645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64160" lvl="0" marL="27622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có kí 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ự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ế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 thúc xâu (</a:t>
            </a:r>
            <a:r>
              <a:rPr i="1" lang="en-US" sz="20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‘\0’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ICT-PPT-template-hoi-thao-online">
  <a:themeElements>
    <a:clrScheme name="Chủ đề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