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7" r:id="rId5"/>
    <p:sldMasterId id="214748367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Lst>
  <p:sldSz cy="7772400" cx="10058400"/>
  <p:notesSz cx="10058400" cy="7772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F11810-5674-425C-902C-8D3ED24821EB}">
  <a:tblStyle styleId="{8EF11810-5674-425C-902C-8D3ED24821E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C255C4F-FA36-43DF-BAB1-A27D2FB93FBC}"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359275" cy="38893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5697538" y="0"/>
            <a:ext cx="4359275" cy="38893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7383463"/>
            <a:ext cx="4359275" cy="38893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ackoverflow.com/questions/12366565/c-scanf-floating-point-format-not-linked" TargetMode="Externa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0: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330" name="Google Shape;330;p10: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1" name="Google Shape;331;p10: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1: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340" name="Google Shape;340;p11: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1" name="Google Shape;341;p11: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2: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349" name="Google Shape;349;p12: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p12: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3: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13: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4: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382" name="Google Shape;382;p14: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3" name="Google Shape;383;p14: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5: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399" name="Google Shape;399;p15: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0" name="Google Shape;400;p15: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6: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409" name="Google Shape;409;p16: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0" name="Google Shape;410;p16: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7: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423" name="Google Shape;423;p17: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4" name="Google Shape;424;p17: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18: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437" name="Google Shape;437;p18: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8" name="Google Shape;438;p18: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19: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451" name="Google Shape;451;p19: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2" name="Google Shape;452;p19: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p2: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This is the list of topics that will be presented in this course. </a:t>
            </a:r>
            <a:endParaRPr>
              <a:latin typeface="Arial"/>
              <a:ea typeface="Arial"/>
              <a:cs typeface="Arial"/>
              <a:sym typeface="Arial"/>
            </a:endParaRPr>
          </a:p>
        </p:txBody>
      </p:sp>
      <p:sp>
        <p:nvSpPr>
          <p:cNvPr id="202" name="Google Shape;202;p2: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0: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465" name="Google Shape;465;p20: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6" name="Google Shape;466;p20: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1: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474" name="Google Shape;474;p21: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5" name="Google Shape;475;p21: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2: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483" name="Google Shape;483;p22: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4" name="Google Shape;484;p22: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23: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493" name="Google Shape;493;p23: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4" name="Google Shape;494;p23: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4: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24: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25: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25: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26: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529" name="Google Shape;529;p26: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0" name="Google Shape;530;p26: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27: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538" name="Google Shape;538;p27: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9" name="Google Shape;539;p27: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28: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547" name="Google Shape;547;p28: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8" name="Google Shape;548;p28: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29: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556" name="Google Shape;556;p29: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7" name="Google Shape;557;p29: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210" name="Google Shape;210;p3: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1" name="Google Shape;211;p3: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30: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30: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31: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31: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32: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591" name="Google Shape;591;p32: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2" name="Google Shape;592;p32: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33: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602" name="Google Shape;602;p33: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3" name="Google Shape;603;p33: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34: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613" name="Google Shape;613;p34: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4" name="Google Shape;614;p34: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35: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624" name="Google Shape;624;p35: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5" name="Google Shape;625;p35: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36: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634" name="Google Shape;634;p36: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5" name="Google Shape;635;p36: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37: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644" name="Google Shape;644;p37: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5" name="Google Shape;645;p37: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38: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654" name="Google Shape;654;p38: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5" name="Google Shape;655;p38: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39: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39: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4: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219" name="Google Shape;219;p4: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0" name="Google Shape;220;p4: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40: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p40: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41: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0" name="Google Shape;700;p41: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42: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9" name="Google Shape;709;p42: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43: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p43: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44: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4" name="Google Shape;724;p44: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45: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3" name="Google Shape;733;p45: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46: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740" name="Google Shape;740;p46: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1" name="Google Shape;741;p46: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47: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749" name="Google Shape;749;p47: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0" name="Google Shape;750;p47: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Sinh viên suy nghĩ 5 phút</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48: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759" name="Google Shape;759;p48: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0" name="Google Shape;760;p48: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49: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768" name="Google Shape;768;p49: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9" name="Google Shape;769;p49: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5: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228" name="Google Shape;228;p5: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9" name="Google Shape;229;p5: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50: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777" name="Google Shape;777;p50: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8" name="Google Shape;778;p50: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Sinh viên suy nghĩ 5 phút</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51: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787" name="Google Shape;787;p51: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8" name="Google Shape;788;p51: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52: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799" name="Google Shape;799;p52: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0" name="Google Shape;800;p52: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53: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808" name="Google Shape;808;p53: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9" name="Google Shape;809;p53: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54: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817" name="Google Shape;817;p54: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8" name="Google Shape;818;p54: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Sinh viên suy nghĩ 5 phút</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p55: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827" name="Google Shape;827;p55: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8" name="Google Shape;828;p55: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56: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836" name="Google Shape;836;p56: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7" name="Google Shape;837;p56: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sng">
                <a:solidFill>
                  <a:schemeClr val="hlink"/>
                </a:solidFill>
                <a:hlinkClick r:id="rId2"/>
              </a:rPr>
              <a:t>C scanf: floating point format not linked</a:t>
            </a:r>
            <a:endParaRPr b="1"/>
          </a:p>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57: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846" name="Google Shape;846;p57: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7" name="Google Shape;847;p57: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58: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855" name="Google Shape;855;p58: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6" name="Google Shape;856;p58: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59: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864" name="Google Shape;864;p59: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5" name="Google Shape;865;p59: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6: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236" name="Google Shape;236;p6: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7" name="Google Shape;237;p6: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60: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873" name="Google Shape;873;p60: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4" name="Google Shape;874;p60: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61: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882" name="Google Shape;882;p61: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3" name="Google Shape;883;p61: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62: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890" name="Google Shape;890;p62: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1" name="Google Shape;891;p62: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7: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285" name="Google Shape;285;p7: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p7: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8: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8: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9: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320" name="Google Shape;320;p9: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p9: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Bản chiếu"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754380" y="1272011"/>
            <a:ext cx="8549640" cy="270594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600"/>
              <a:buFont typeface="Times New Roman"/>
              <a:buNone/>
              <a:defRPr sz="6600">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257300" y="4082310"/>
            <a:ext cx="7543800" cy="187653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100"/>
              </a:spcBef>
              <a:spcAft>
                <a:spcPts val="0"/>
              </a:spcAft>
              <a:buClr>
                <a:schemeClr val="lt1"/>
              </a:buClr>
              <a:buSzPts val="2640"/>
              <a:buNone/>
              <a:defRPr sz="2640">
                <a:solidFill>
                  <a:schemeClr val="lt1"/>
                </a:solidFill>
                <a:latin typeface="Times New Roman"/>
                <a:ea typeface="Times New Roman"/>
                <a:cs typeface="Times New Roman"/>
                <a:sym typeface="Times New Roman"/>
              </a:defRPr>
            </a:lvl1pPr>
            <a:lvl2pPr lvl="1" algn="ctr">
              <a:lnSpc>
                <a:spcPct val="90000"/>
              </a:lnSpc>
              <a:spcBef>
                <a:spcPts val="550"/>
              </a:spcBef>
              <a:spcAft>
                <a:spcPts val="0"/>
              </a:spcAft>
              <a:buClr>
                <a:schemeClr val="dk1"/>
              </a:buClr>
              <a:buSzPts val="2200"/>
              <a:buNone/>
              <a:defRPr sz="2200"/>
            </a:lvl2pPr>
            <a:lvl3pPr lvl="2" algn="ctr">
              <a:lnSpc>
                <a:spcPct val="90000"/>
              </a:lnSpc>
              <a:spcBef>
                <a:spcPts val="550"/>
              </a:spcBef>
              <a:spcAft>
                <a:spcPts val="0"/>
              </a:spcAft>
              <a:buClr>
                <a:schemeClr val="dk1"/>
              </a:buClr>
              <a:buSzPts val="1980"/>
              <a:buNone/>
              <a:defRPr sz="1979"/>
            </a:lvl3pPr>
            <a:lvl4pPr lvl="3" algn="ctr">
              <a:lnSpc>
                <a:spcPct val="90000"/>
              </a:lnSpc>
              <a:spcBef>
                <a:spcPts val="550"/>
              </a:spcBef>
              <a:spcAft>
                <a:spcPts val="0"/>
              </a:spcAft>
              <a:buClr>
                <a:schemeClr val="dk1"/>
              </a:buClr>
              <a:buSzPts val="1760"/>
              <a:buNone/>
              <a:defRPr sz="1760"/>
            </a:lvl4pPr>
            <a:lvl5pPr lvl="4" algn="ctr">
              <a:lnSpc>
                <a:spcPct val="90000"/>
              </a:lnSpc>
              <a:spcBef>
                <a:spcPts val="550"/>
              </a:spcBef>
              <a:spcAft>
                <a:spcPts val="0"/>
              </a:spcAft>
              <a:buClr>
                <a:schemeClr val="dk1"/>
              </a:buClr>
              <a:buSzPts val="1760"/>
              <a:buNone/>
              <a:defRPr sz="1760"/>
            </a:lvl5pPr>
            <a:lvl6pPr lvl="5" algn="ctr">
              <a:lnSpc>
                <a:spcPct val="90000"/>
              </a:lnSpc>
              <a:spcBef>
                <a:spcPts val="550"/>
              </a:spcBef>
              <a:spcAft>
                <a:spcPts val="0"/>
              </a:spcAft>
              <a:buClr>
                <a:schemeClr val="dk1"/>
              </a:buClr>
              <a:buSzPts val="1760"/>
              <a:buNone/>
              <a:defRPr sz="1760"/>
            </a:lvl6pPr>
            <a:lvl7pPr lvl="6" algn="ctr">
              <a:lnSpc>
                <a:spcPct val="90000"/>
              </a:lnSpc>
              <a:spcBef>
                <a:spcPts val="550"/>
              </a:spcBef>
              <a:spcAft>
                <a:spcPts val="0"/>
              </a:spcAft>
              <a:buClr>
                <a:schemeClr val="dk1"/>
              </a:buClr>
              <a:buSzPts val="1760"/>
              <a:buNone/>
              <a:defRPr sz="1760"/>
            </a:lvl7pPr>
            <a:lvl8pPr lvl="7" algn="ctr">
              <a:lnSpc>
                <a:spcPct val="90000"/>
              </a:lnSpc>
              <a:spcBef>
                <a:spcPts val="550"/>
              </a:spcBef>
              <a:spcAft>
                <a:spcPts val="0"/>
              </a:spcAft>
              <a:buClr>
                <a:schemeClr val="dk1"/>
              </a:buClr>
              <a:buSzPts val="1760"/>
              <a:buNone/>
              <a:defRPr sz="1760"/>
            </a:lvl8pPr>
            <a:lvl9pPr lvl="8" algn="ctr">
              <a:lnSpc>
                <a:spcPct val="90000"/>
              </a:lnSpc>
              <a:spcBef>
                <a:spcPts val="550"/>
              </a:spcBef>
              <a:spcAft>
                <a:spcPts val="0"/>
              </a:spcAft>
              <a:buClr>
                <a:schemeClr val="dk1"/>
              </a:buClr>
              <a:buSzPts val="1760"/>
              <a:buNone/>
              <a:defRPr sz="1760"/>
            </a:lvl9pPr>
          </a:lstStyle>
          <a:p/>
        </p:txBody>
      </p:sp>
      <p:sp>
        <p:nvSpPr>
          <p:cNvPr id="18" name="Google Shape;18;p2"/>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F2F2F2"/>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2F2F2"/>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F2F2F2"/>
                </a:solidFill>
                <a:latin typeface="Times New Roman"/>
                <a:ea typeface="Times New Roman"/>
                <a:cs typeface="Times New Roman"/>
                <a:sym typeface="Times New Roman"/>
              </a:defRPr>
            </a:lvl1pPr>
            <a:lvl2pPr indent="0" lvl="1" marL="0" algn="r">
              <a:lnSpc>
                <a:spcPct val="100000"/>
              </a:lnSpc>
              <a:spcBef>
                <a:spcPts val="0"/>
              </a:spcBef>
              <a:spcAft>
                <a:spcPts val="0"/>
              </a:spcAft>
              <a:buSzPts val="1320"/>
              <a:buNone/>
              <a:defRPr b="0" i="0" sz="1320" u="none" cap="none" strike="noStrike">
                <a:solidFill>
                  <a:srgbClr val="F2F2F2"/>
                </a:solidFill>
                <a:latin typeface="Times New Roman"/>
                <a:ea typeface="Times New Roman"/>
                <a:cs typeface="Times New Roman"/>
                <a:sym typeface="Times New Roman"/>
              </a:defRPr>
            </a:lvl2pPr>
            <a:lvl3pPr indent="0" lvl="2" marL="0" algn="r">
              <a:lnSpc>
                <a:spcPct val="100000"/>
              </a:lnSpc>
              <a:spcBef>
                <a:spcPts val="0"/>
              </a:spcBef>
              <a:spcAft>
                <a:spcPts val="0"/>
              </a:spcAft>
              <a:buSzPts val="1320"/>
              <a:buNone/>
              <a:defRPr b="0" i="0" sz="1320" u="none" cap="none" strike="noStrike">
                <a:solidFill>
                  <a:srgbClr val="F2F2F2"/>
                </a:solidFill>
                <a:latin typeface="Times New Roman"/>
                <a:ea typeface="Times New Roman"/>
                <a:cs typeface="Times New Roman"/>
                <a:sym typeface="Times New Roman"/>
              </a:defRPr>
            </a:lvl3pPr>
            <a:lvl4pPr indent="0" lvl="3" marL="0" algn="r">
              <a:lnSpc>
                <a:spcPct val="100000"/>
              </a:lnSpc>
              <a:spcBef>
                <a:spcPts val="0"/>
              </a:spcBef>
              <a:spcAft>
                <a:spcPts val="0"/>
              </a:spcAft>
              <a:buSzPts val="1320"/>
              <a:buNone/>
              <a:defRPr b="0" i="0" sz="1320" u="none" cap="none" strike="noStrike">
                <a:solidFill>
                  <a:srgbClr val="F2F2F2"/>
                </a:solidFill>
                <a:latin typeface="Times New Roman"/>
                <a:ea typeface="Times New Roman"/>
                <a:cs typeface="Times New Roman"/>
                <a:sym typeface="Times New Roman"/>
              </a:defRPr>
            </a:lvl4pPr>
            <a:lvl5pPr indent="0" lvl="4" marL="0" algn="r">
              <a:lnSpc>
                <a:spcPct val="100000"/>
              </a:lnSpc>
              <a:spcBef>
                <a:spcPts val="0"/>
              </a:spcBef>
              <a:spcAft>
                <a:spcPts val="0"/>
              </a:spcAft>
              <a:buSzPts val="1320"/>
              <a:buNone/>
              <a:defRPr b="0" i="0" sz="1320" u="none" cap="none" strike="noStrike">
                <a:solidFill>
                  <a:srgbClr val="F2F2F2"/>
                </a:solidFill>
                <a:latin typeface="Times New Roman"/>
                <a:ea typeface="Times New Roman"/>
                <a:cs typeface="Times New Roman"/>
                <a:sym typeface="Times New Roman"/>
              </a:defRPr>
            </a:lvl5pPr>
            <a:lvl6pPr indent="0" lvl="5" marL="0" algn="r">
              <a:lnSpc>
                <a:spcPct val="100000"/>
              </a:lnSpc>
              <a:spcBef>
                <a:spcPts val="0"/>
              </a:spcBef>
              <a:spcAft>
                <a:spcPts val="0"/>
              </a:spcAft>
              <a:buSzPts val="1320"/>
              <a:buNone/>
              <a:defRPr b="0" i="0" sz="1320" u="none" cap="none" strike="noStrike">
                <a:solidFill>
                  <a:srgbClr val="F2F2F2"/>
                </a:solidFill>
                <a:latin typeface="Times New Roman"/>
                <a:ea typeface="Times New Roman"/>
                <a:cs typeface="Times New Roman"/>
                <a:sym typeface="Times New Roman"/>
              </a:defRPr>
            </a:lvl6pPr>
            <a:lvl7pPr indent="0" lvl="6" marL="0" algn="r">
              <a:lnSpc>
                <a:spcPct val="100000"/>
              </a:lnSpc>
              <a:spcBef>
                <a:spcPts val="0"/>
              </a:spcBef>
              <a:spcAft>
                <a:spcPts val="0"/>
              </a:spcAft>
              <a:buSzPts val="1320"/>
              <a:buNone/>
              <a:defRPr b="0" i="0" sz="1320" u="none" cap="none" strike="noStrike">
                <a:solidFill>
                  <a:srgbClr val="F2F2F2"/>
                </a:solidFill>
                <a:latin typeface="Times New Roman"/>
                <a:ea typeface="Times New Roman"/>
                <a:cs typeface="Times New Roman"/>
                <a:sym typeface="Times New Roman"/>
              </a:defRPr>
            </a:lvl7pPr>
            <a:lvl8pPr indent="0" lvl="7" marL="0" algn="r">
              <a:lnSpc>
                <a:spcPct val="100000"/>
              </a:lnSpc>
              <a:spcBef>
                <a:spcPts val="0"/>
              </a:spcBef>
              <a:spcAft>
                <a:spcPts val="0"/>
              </a:spcAft>
              <a:buSzPts val="1320"/>
              <a:buNone/>
              <a:defRPr b="0" i="0" sz="1320" u="none" cap="none" strike="noStrike">
                <a:solidFill>
                  <a:srgbClr val="F2F2F2"/>
                </a:solidFill>
                <a:latin typeface="Times New Roman"/>
                <a:ea typeface="Times New Roman"/>
                <a:cs typeface="Times New Roman"/>
                <a:sym typeface="Times New Roman"/>
              </a:defRPr>
            </a:lvl8pPr>
            <a:lvl9pPr indent="0" lvl="8" marL="0" algn="r">
              <a:lnSpc>
                <a:spcPct val="100000"/>
              </a:lnSpc>
              <a:spcBef>
                <a:spcPts val="0"/>
              </a:spcBef>
              <a:spcAft>
                <a:spcPts val="0"/>
              </a:spcAft>
              <a:buSzPts val="1320"/>
              <a:buNone/>
              <a:defRPr b="0" i="0" sz="1320" u="none" cap="none" strike="noStrike">
                <a:solidFill>
                  <a:srgbClr val="F2F2F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ống" type="blank">
  <p:cSld name="BLANK">
    <p:spTree>
      <p:nvGrpSpPr>
        <p:cNvPr id="69" name="Shape 69"/>
        <p:cNvGrpSpPr/>
        <p:nvPr/>
      </p:nvGrpSpPr>
      <p:grpSpPr>
        <a:xfrm>
          <a:off x="0" y="0"/>
          <a:ext cx="0" cy="0"/>
          <a:chOff x="0" y="0"/>
          <a:chExt cx="0" cy="0"/>
        </a:xfrm>
      </p:grpSpPr>
      <p:sp>
        <p:nvSpPr>
          <p:cNvPr id="70" name="Google Shape;70;p11"/>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bg>
      <p:bgPr>
        <a:blipFill>
          <a:blip r:embed="rId2">
            <a:alphaModFix/>
          </a:blip>
          <a:stretch>
            <a:fillRect/>
          </a:stretch>
        </a:blipFill>
      </p:bgPr>
    </p:bg>
    <p:spTree>
      <p:nvGrpSpPr>
        <p:cNvPr id="73" name="Shape 73"/>
        <p:cNvGrpSpPr/>
        <p:nvPr/>
      </p:nvGrpSpPr>
      <p:grpSpPr>
        <a:xfrm>
          <a:off x="0" y="0"/>
          <a:ext cx="0" cy="0"/>
          <a:chOff x="0" y="0"/>
          <a:chExt cx="0" cy="0"/>
        </a:xfrm>
      </p:grpSpPr>
      <p:sp>
        <p:nvSpPr>
          <p:cNvPr id="74" name="Google Shape;74;p12"/>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2"/>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13"/>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ội dung với Chú thích" type="objTx">
  <p:cSld name="OBJECT_WITH_CAPTION_TEXT">
    <p:spTree>
      <p:nvGrpSpPr>
        <p:cNvPr id="81" name="Shape 81"/>
        <p:cNvGrpSpPr/>
        <p:nvPr/>
      </p:nvGrpSpPr>
      <p:grpSpPr>
        <a:xfrm>
          <a:off x="0" y="0"/>
          <a:ext cx="0" cy="0"/>
          <a:chOff x="0" y="0"/>
          <a:chExt cx="0" cy="0"/>
        </a:xfrm>
      </p:grpSpPr>
      <p:sp>
        <p:nvSpPr>
          <p:cNvPr id="82" name="Google Shape;82;p14"/>
          <p:cNvSpPr txBox="1"/>
          <p:nvPr>
            <p:ph type="title"/>
          </p:nvPr>
        </p:nvSpPr>
        <p:spPr>
          <a:xfrm>
            <a:off x="692825" y="518160"/>
            <a:ext cx="3244096" cy="1813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520"/>
              <a:buFont typeface="Times New Roman"/>
              <a:buNone/>
              <a:defRPr sz="352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4"/>
          <p:cNvSpPr txBox="1"/>
          <p:nvPr>
            <p:ph idx="1" type="body"/>
          </p:nvPr>
        </p:nvSpPr>
        <p:spPr>
          <a:xfrm>
            <a:off x="4276130" y="518161"/>
            <a:ext cx="5092065" cy="6124364"/>
          </a:xfrm>
          <a:prstGeom prst="rect">
            <a:avLst/>
          </a:prstGeom>
          <a:noFill/>
          <a:ln>
            <a:noFill/>
          </a:ln>
        </p:spPr>
        <p:txBody>
          <a:bodyPr anchorCtr="0" anchor="t" bIns="45700" lIns="91425" spcFirstLastPara="1" rIns="91425" wrap="square" tIns="45700">
            <a:normAutofit/>
          </a:bodyPr>
          <a:lstStyle>
            <a:lvl1pPr indent="-452119" lvl="0" marL="457200" algn="l">
              <a:lnSpc>
                <a:spcPct val="90000"/>
              </a:lnSpc>
              <a:spcBef>
                <a:spcPts val="1100"/>
              </a:spcBef>
              <a:spcAft>
                <a:spcPts val="0"/>
              </a:spcAft>
              <a:buClr>
                <a:schemeClr val="dk1"/>
              </a:buClr>
              <a:buSzPts val="3520"/>
              <a:buChar char="•"/>
              <a:defRPr sz="3520"/>
            </a:lvl1pPr>
            <a:lvl2pPr indent="-424180" lvl="1" marL="914400" algn="l">
              <a:lnSpc>
                <a:spcPct val="90000"/>
              </a:lnSpc>
              <a:spcBef>
                <a:spcPts val="550"/>
              </a:spcBef>
              <a:spcAft>
                <a:spcPts val="0"/>
              </a:spcAft>
              <a:buClr>
                <a:schemeClr val="dk1"/>
              </a:buClr>
              <a:buSzPts val="3080"/>
              <a:buChar char="•"/>
              <a:defRPr sz="3080"/>
            </a:lvl2pPr>
            <a:lvl3pPr indent="-396239" lvl="2" marL="1371600" algn="l">
              <a:lnSpc>
                <a:spcPct val="90000"/>
              </a:lnSpc>
              <a:spcBef>
                <a:spcPts val="550"/>
              </a:spcBef>
              <a:spcAft>
                <a:spcPts val="0"/>
              </a:spcAft>
              <a:buClr>
                <a:schemeClr val="dk1"/>
              </a:buClr>
              <a:buSzPts val="2640"/>
              <a:buChar char="•"/>
              <a:defRPr sz="2640"/>
            </a:lvl3pPr>
            <a:lvl4pPr indent="-368300" lvl="3" marL="1828800" algn="l">
              <a:lnSpc>
                <a:spcPct val="90000"/>
              </a:lnSpc>
              <a:spcBef>
                <a:spcPts val="550"/>
              </a:spcBef>
              <a:spcAft>
                <a:spcPts val="0"/>
              </a:spcAft>
              <a:buClr>
                <a:schemeClr val="dk1"/>
              </a:buClr>
              <a:buSzPts val="2200"/>
              <a:buChar char="•"/>
              <a:defRPr sz="2200"/>
            </a:lvl4pPr>
            <a:lvl5pPr indent="-368300" lvl="4" marL="2286000" algn="l">
              <a:lnSpc>
                <a:spcPct val="90000"/>
              </a:lnSpc>
              <a:spcBef>
                <a:spcPts val="550"/>
              </a:spcBef>
              <a:spcAft>
                <a:spcPts val="0"/>
              </a:spcAft>
              <a:buClr>
                <a:schemeClr val="dk1"/>
              </a:buClr>
              <a:buSzPts val="2200"/>
              <a:buChar char="•"/>
              <a:defRPr sz="2200"/>
            </a:lvl5pPr>
            <a:lvl6pPr indent="-368300" lvl="5" marL="2743200" algn="l">
              <a:lnSpc>
                <a:spcPct val="90000"/>
              </a:lnSpc>
              <a:spcBef>
                <a:spcPts val="550"/>
              </a:spcBef>
              <a:spcAft>
                <a:spcPts val="0"/>
              </a:spcAft>
              <a:buClr>
                <a:schemeClr val="dk1"/>
              </a:buClr>
              <a:buSzPts val="2200"/>
              <a:buChar char="•"/>
              <a:defRPr sz="2200"/>
            </a:lvl6pPr>
            <a:lvl7pPr indent="-368300" lvl="6" marL="3200400" algn="l">
              <a:lnSpc>
                <a:spcPct val="90000"/>
              </a:lnSpc>
              <a:spcBef>
                <a:spcPts val="550"/>
              </a:spcBef>
              <a:spcAft>
                <a:spcPts val="0"/>
              </a:spcAft>
              <a:buClr>
                <a:schemeClr val="dk1"/>
              </a:buClr>
              <a:buSzPts val="2200"/>
              <a:buChar char="•"/>
              <a:defRPr sz="2200"/>
            </a:lvl7pPr>
            <a:lvl8pPr indent="-368300" lvl="7" marL="3657600" algn="l">
              <a:lnSpc>
                <a:spcPct val="90000"/>
              </a:lnSpc>
              <a:spcBef>
                <a:spcPts val="550"/>
              </a:spcBef>
              <a:spcAft>
                <a:spcPts val="0"/>
              </a:spcAft>
              <a:buClr>
                <a:schemeClr val="dk1"/>
              </a:buClr>
              <a:buSzPts val="2200"/>
              <a:buChar char="•"/>
              <a:defRPr sz="2200"/>
            </a:lvl8pPr>
            <a:lvl9pPr indent="-368300" lvl="8" marL="4114800" algn="l">
              <a:lnSpc>
                <a:spcPct val="90000"/>
              </a:lnSpc>
              <a:spcBef>
                <a:spcPts val="550"/>
              </a:spcBef>
              <a:spcAft>
                <a:spcPts val="0"/>
              </a:spcAft>
              <a:buClr>
                <a:schemeClr val="dk1"/>
              </a:buClr>
              <a:buSzPts val="2200"/>
              <a:buChar char="•"/>
              <a:defRPr sz="2200"/>
            </a:lvl9pPr>
          </a:lstStyle>
          <a:p/>
        </p:txBody>
      </p:sp>
      <p:sp>
        <p:nvSpPr>
          <p:cNvPr id="84" name="Google Shape;84;p14"/>
          <p:cNvSpPr txBox="1"/>
          <p:nvPr>
            <p:ph idx="2" type="body"/>
          </p:nvPr>
        </p:nvSpPr>
        <p:spPr>
          <a:xfrm>
            <a:off x="692825" y="2331720"/>
            <a:ext cx="3244096" cy="4319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1760"/>
              <a:buNone/>
              <a:defRPr sz="1760"/>
            </a:lvl1pPr>
            <a:lvl2pPr indent="-228600" lvl="1" marL="914400" algn="l">
              <a:lnSpc>
                <a:spcPct val="90000"/>
              </a:lnSpc>
              <a:spcBef>
                <a:spcPts val="550"/>
              </a:spcBef>
              <a:spcAft>
                <a:spcPts val="0"/>
              </a:spcAft>
              <a:buClr>
                <a:schemeClr val="dk1"/>
              </a:buClr>
              <a:buSzPts val="1540"/>
              <a:buNone/>
              <a:defRPr sz="1540"/>
            </a:lvl2pPr>
            <a:lvl3pPr indent="-228600" lvl="2" marL="1371600" algn="l">
              <a:lnSpc>
                <a:spcPct val="90000"/>
              </a:lnSpc>
              <a:spcBef>
                <a:spcPts val="550"/>
              </a:spcBef>
              <a:spcAft>
                <a:spcPts val="0"/>
              </a:spcAft>
              <a:buClr>
                <a:schemeClr val="dk1"/>
              </a:buClr>
              <a:buSzPts val="1320"/>
              <a:buNone/>
              <a:defRPr sz="1320"/>
            </a:lvl3pPr>
            <a:lvl4pPr indent="-228600" lvl="3" marL="1828800" algn="l">
              <a:lnSpc>
                <a:spcPct val="90000"/>
              </a:lnSpc>
              <a:spcBef>
                <a:spcPts val="550"/>
              </a:spcBef>
              <a:spcAft>
                <a:spcPts val="0"/>
              </a:spcAft>
              <a:buClr>
                <a:schemeClr val="dk1"/>
              </a:buClr>
              <a:buSzPts val="1100"/>
              <a:buNone/>
              <a:defRPr sz="1100"/>
            </a:lvl4pPr>
            <a:lvl5pPr indent="-228600" lvl="4" marL="2286000" algn="l">
              <a:lnSpc>
                <a:spcPct val="90000"/>
              </a:lnSpc>
              <a:spcBef>
                <a:spcPts val="550"/>
              </a:spcBef>
              <a:spcAft>
                <a:spcPts val="0"/>
              </a:spcAft>
              <a:buClr>
                <a:schemeClr val="dk1"/>
              </a:buClr>
              <a:buSzPts val="1100"/>
              <a:buNone/>
              <a:defRPr sz="1100"/>
            </a:lvl5pPr>
            <a:lvl6pPr indent="-228600" lvl="5" marL="2743200" algn="l">
              <a:lnSpc>
                <a:spcPct val="90000"/>
              </a:lnSpc>
              <a:spcBef>
                <a:spcPts val="550"/>
              </a:spcBef>
              <a:spcAft>
                <a:spcPts val="0"/>
              </a:spcAft>
              <a:buClr>
                <a:schemeClr val="dk1"/>
              </a:buClr>
              <a:buSzPts val="1100"/>
              <a:buNone/>
              <a:defRPr sz="1100"/>
            </a:lvl6pPr>
            <a:lvl7pPr indent="-228600" lvl="6" marL="3200400" algn="l">
              <a:lnSpc>
                <a:spcPct val="90000"/>
              </a:lnSpc>
              <a:spcBef>
                <a:spcPts val="550"/>
              </a:spcBef>
              <a:spcAft>
                <a:spcPts val="0"/>
              </a:spcAft>
              <a:buClr>
                <a:schemeClr val="dk1"/>
              </a:buClr>
              <a:buSzPts val="1100"/>
              <a:buNone/>
              <a:defRPr sz="1100"/>
            </a:lvl7pPr>
            <a:lvl8pPr indent="-228600" lvl="7" marL="3657600" algn="l">
              <a:lnSpc>
                <a:spcPct val="90000"/>
              </a:lnSpc>
              <a:spcBef>
                <a:spcPts val="550"/>
              </a:spcBef>
              <a:spcAft>
                <a:spcPts val="0"/>
              </a:spcAft>
              <a:buClr>
                <a:schemeClr val="dk1"/>
              </a:buClr>
              <a:buSzPts val="1100"/>
              <a:buNone/>
              <a:defRPr sz="1100"/>
            </a:lvl8pPr>
            <a:lvl9pPr indent="-228600" lvl="8" marL="4114800" algn="l">
              <a:lnSpc>
                <a:spcPct val="90000"/>
              </a:lnSpc>
              <a:spcBef>
                <a:spcPts val="550"/>
              </a:spcBef>
              <a:spcAft>
                <a:spcPts val="0"/>
              </a:spcAft>
              <a:buClr>
                <a:schemeClr val="dk1"/>
              </a:buClr>
              <a:buSzPts val="1100"/>
              <a:buNone/>
              <a:defRPr sz="1100"/>
            </a:lvl9pPr>
          </a:lstStyle>
          <a:p/>
        </p:txBody>
      </p:sp>
      <p:sp>
        <p:nvSpPr>
          <p:cNvPr id="85" name="Google Shape;85;p14"/>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4"/>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4"/>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h với Chú thích" type="picTx">
  <p:cSld name="PICTURE_WITH_CAPTION_TEXT">
    <p:spTree>
      <p:nvGrpSpPr>
        <p:cNvPr id="88" name="Shape 88"/>
        <p:cNvGrpSpPr/>
        <p:nvPr/>
      </p:nvGrpSpPr>
      <p:grpSpPr>
        <a:xfrm>
          <a:off x="0" y="0"/>
          <a:ext cx="0" cy="0"/>
          <a:chOff x="0" y="0"/>
          <a:chExt cx="0" cy="0"/>
        </a:xfrm>
      </p:grpSpPr>
      <p:sp>
        <p:nvSpPr>
          <p:cNvPr id="89" name="Google Shape;89;p15"/>
          <p:cNvSpPr txBox="1"/>
          <p:nvPr>
            <p:ph type="title"/>
          </p:nvPr>
        </p:nvSpPr>
        <p:spPr>
          <a:xfrm>
            <a:off x="692825" y="518160"/>
            <a:ext cx="3244096" cy="1813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520"/>
              <a:buFont typeface="Times New Roman"/>
              <a:buNone/>
              <a:defRPr sz="352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5"/>
          <p:cNvSpPr/>
          <p:nvPr>
            <p:ph idx="2" type="pic"/>
          </p:nvPr>
        </p:nvSpPr>
        <p:spPr>
          <a:xfrm>
            <a:off x="4276130" y="518161"/>
            <a:ext cx="5092065" cy="6124364"/>
          </a:xfrm>
          <a:prstGeom prst="rect">
            <a:avLst/>
          </a:prstGeom>
          <a:noFill/>
          <a:ln>
            <a:noFill/>
          </a:ln>
        </p:spPr>
      </p:sp>
      <p:sp>
        <p:nvSpPr>
          <p:cNvPr id="91" name="Google Shape;91;p15"/>
          <p:cNvSpPr txBox="1"/>
          <p:nvPr>
            <p:ph idx="1" type="body"/>
          </p:nvPr>
        </p:nvSpPr>
        <p:spPr>
          <a:xfrm>
            <a:off x="692825" y="2331720"/>
            <a:ext cx="3244096" cy="4319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1760"/>
              <a:buNone/>
              <a:defRPr sz="1760"/>
            </a:lvl1pPr>
            <a:lvl2pPr indent="-228600" lvl="1" marL="914400" algn="l">
              <a:lnSpc>
                <a:spcPct val="90000"/>
              </a:lnSpc>
              <a:spcBef>
                <a:spcPts val="550"/>
              </a:spcBef>
              <a:spcAft>
                <a:spcPts val="0"/>
              </a:spcAft>
              <a:buClr>
                <a:schemeClr val="dk1"/>
              </a:buClr>
              <a:buSzPts val="1540"/>
              <a:buNone/>
              <a:defRPr sz="1540"/>
            </a:lvl2pPr>
            <a:lvl3pPr indent="-228600" lvl="2" marL="1371600" algn="l">
              <a:lnSpc>
                <a:spcPct val="90000"/>
              </a:lnSpc>
              <a:spcBef>
                <a:spcPts val="550"/>
              </a:spcBef>
              <a:spcAft>
                <a:spcPts val="0"/>
              </a:spcAft>
              <a:buClr>
                <a:schemeClr val="dk1"/>
              </a:buClr>
              <a:buSzPts val="1320"/>
              <a:buNone/>
              <a:defRPr sz="1320"/>
            </a:lvl3pPr>
            <a:lvl4pPr indent="-228600" lvl="3" marL="1828800" algn="l">
              <a:lnSpc>
                <a:spcPct val="90000"/>
              </a:lnSpc>
              <a:spcBef>
                <a:spcPts val="550"/>
              </a:spcBef>
              <a:spcAft>
                <a:spcPts val="0"/>
              </a:spcAft>
              <a:buClr>
                <a:schemeClr val="dk1"/>
              </a:buClr>
              <a:buSzPts val="1100"/>
              <a:buNone/>
              <a:defRPr sz="1100"/>
            </a:lvl4pPr>
            <a:lvl5pPr indent="-228600" lvl="4" marL="2286000" algn="l">
              <a:lnSpc>
                <a:spcPct val="90000"/>
              </a:lnSpc>
              <a:spcBef>
                <a:spcPts val="550"/>
              </a:spcBef>
              <a:spcAft>
                <a:spcPts val="0"/>
              </a:spcAft>
              <a:buClr>
                <a:schemeClr val="dk1"/>
              </a:buClr>
              <a:buSzPts val="1100"/>
              <a:buNone/>
              <a:defRPr sz="1100"/>
            </a:lvl5pPr>
            <a:lvl6pPr indent="-228600" lvl="5" marL="2743200" algn="l">
              <a:lnSpc>
                <a:spcPct val="90000"/>
              </a:lnSpc>
              <a:spcBef>
                <a:spcPts val="550"/>
              </a:spcBef>
              <a:spcAft>
                <a:spcPts val="0"/>
              </a:spcAft>
              <a:buClr>
                <a:schemeClr val="dk1"/>
              </a:buClr>
              <a:buSzPts val="1100"/>
              <a:buNone/>
              <a:defRPr sz="1100"/>
            </a:lvl6pPr>
            <a:lvl7pPr indent="-228600" lvl="6" marL="3200400" algn="l">
              <a:lnSpc>
                <a:spcPct val="90000"/>
              </a:lnSpc>
              <a:spcBef>
                <a:spcPts val="550"/>
              </a:spcBef>
              <a:spcAft>
                <a:spcPts val="0"/>
              </a:spcAft>
              <a:buClr>
                <a:schemeClr val="dk1"/>
              </a:buClr>
              <a:buSzPts val="1100"/>
              <a:buNone/>
              <a:defRPr sz="1100"/>
            </a:lvl7pPr>
            <a:lvl8pPr indent="-228600" lvl="7" marL="3657600" algn="l">
              <a:lnSpc>
                <a:spcPct val="90000"/>
              </a:lnSpc>
              <a:spcBef>
                <a:spcPts val="550"/>
              </a:spcBef>
              <a:spcAft>
                <a:spcPts val="0"/>
              </a:spcAft>
              <a:buClr>
                <a:schemeClr val="dk1"/>
              </a:buClr>
              <a:buSzPts val="1100"/>
              <a:buNone/>
              <a:defRPr sz="1100"/>
            </a:lvl8pPr>
            <a:lvl9pPr indent="-228600" lvl="8" marL="4114800" algn="l">
              <a:lnSpc>
                <a:spcPct val="90000"/>
              </a:lnSpc>
              <a:spcBef>
                <a:spcPts val="550"/>
              </a:spcBef>
              <a:spcAft>
                <a:spcPts val="0"/>
              </a:spcAft>
              <a:buClr>
                <a:schemeClr val="dk1"/>
              </a:buClr>
              <a:buSzPts val="1100"/>
              <a:buNone/>
              <a:defRPr sz="1100"/>
            </a:lvl9pPr>
          </a:lstStyle>
          <a:p/>
        </p:txBody>
      </p:sp>
      <p:sp>
        <p:nvSpPr>
          <p:cNvPr id="92" name="Google Shape;92;p15"/>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5"/>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5"/>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và Văn bản Dọc" type="vertTx">
  <p:cSld name="VERTICAL_TEXT">
    <p:spTree>
      <p:nvGrpSpPr>
        <p:cNvPr id="95" name="Shape 95"/>
        <p:cNvGrpSpPr/>
        <p:nvPr/>
      </p:nvGrpSpPr>
      <p:grpSpPr>
        <a:xfrm>
          <a:off x="0" y="0"/>
          <a:ext cx="0" cy="0"/>
          <a:chOff x="0" y="0"/>
          <a:chExt cx="0" cy="0"/>
        </a:xfrm>
      </p:grpSpPr>
      <p:sp>
        <p:nvSpPr>
          <p:cNvPr id="96" name="Google Shape;96;p16"/>
          <p:cNvSpPr txBox="1"/>
          <p:nvPr>
            <p:ph type="title"/>
          </p:nvPr>
        </p:nvSpPr>
        <p:spPr>
          <a:xfrm>
            <a:off x="691515" y="176320"/>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6"/>
          <p:cNvSpPr txBox="1"/>
          <p:nvPr>
            <p:ph idx="1" type="body"/>
          </p:nvPr>
        </p:nvSpPr>
        <p:spPr>
          <a:xfrm rot="5400000">
            <a:off x="2501371" y="32492"/>
            <a:ext cx="5055659" cy="867537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98" name="Google Shape;98;p16"/>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6"/>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6"/>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Dọc và Văn bản" type="vertTitleAndTx">
  <p:cSld name="VERTICAL_TITLE_AND_VERTICAL_TEXT">
    <p:spTree>
      <p:nvGrpSpPr>
        <p:cNvPr id="101" name="Shape 101"/>
        <p:cNvGrpSpPr/>
        <p:nvPr/>
      </p:nvGrpSpPr>
      <p:grpSpPr>
        <a:xfrm>
          <a:off x="0" y="0"/>
          <a:ext cx="0" cy="0"/>
          <a:chOff x="0" y="0"/>
          <a:chExt cx="0" cy="0"/>
        </a:xfrm>
      </p:grpSpPr>
      <p:sp>
        <p:nvSpPr>
          <p:cNvPr id="102" name="Google Shape;102;p17"/>
          <p:cNvSpPr txBox="1"/>
          <p:nvPr>
            <p:ph type="title"/>
          </p:nvPr>
        </p:nvSpPr>
        <p:spPr>
          <a:xfrm rot="5400000">
            <a:off x="4989089" y="2622762"/>
            <a:ext cx="6586750" cy="216884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7"/>
          <p:cNvSpPr txBox="1"/>
          <p:nvPr>
            <p:ph idx="1" type="body"/>
          </p:nvPr>
        </p:nvSpPr>
        <p:spPr>
          <a:xfrm rot="5400000">
            <a:off x="588539" y="516784"/>
            <a:ext cx="6586750" cy="63807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104" name="Google Shape;104;p17"/>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7"/>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7"/>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107" name="Shape 107"/>
        <p:cNvGrpSpPr/>
        <p:nvPr/>
      </p:nvGrpSpPr>
      <p:grpSpPr>
        <a:xfrm>
          <a:off x="0" y="0"/>
          <a:ext cx="0" cy="0"/>
          <a:chOff x="0" y="0"/>
          <a:chExt cx="0" cy="0"/>
        </a:xfrm>
      </p:grpSpPr>
      <p:sp>
        <p:nvSpPr>
          <p:cNvPr id="108" name="Google Shape;108;p18"/>
          <p:cNvSpPr txBox="1"/>
          <p:nvPr>
            <p:ph type="title"/>
          </p:nvPr>
        </p:nvSpPr>
        <p:spPr>
          <a:xfrm>
            <a:off x="0" y="431800"/>
            <a:ext cx="10058400" cy="5613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8"/>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8"/>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7" name="Shape 117"/>
        <p:cNvGrpSpPr/>
        <p:nvPr/>
      </p:nvGrpSpPr>
      <p:grpSpPr>
        <a:xfrm>
          <a:off x="0" y="0"/>
          <a:ext cx="0" cy="0"/>
          <a:chOff x="0" y="0"/>
          <a:chExt cx="0" cy="0"/>
        </a:xfrm>
      </p:grpSpPr>
      <p:sp>
        <p:nvSpPr>
          <p:cNvPr id="118" name="Google Shape;118;p20"/>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b="1"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20"/>
          <p:cNvSpPr txBox="1"/>
          <p:nvPr>
            <p:ph idx="1" type="body"/>
          </p:nvPr>
        </p:nvSpPr>
        <p:spPr>
          <a:xfrm>
            <a:off x="251460" y="1295401"/>
            <a:ext cx="9387840" cy="570515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120" name="Google Shape;120;p20"/>
          <p:cNvSpPr txBox="1"/>
          <p:nvPr>
            <p:ph idx="10" type="dt"/>
          </p:nvPr>
        </p:nvSpPr>
        <p:spPr>
          <a:xfrm>
            <a:off x="691515" y="7203864"/>
            <a:ext cx="2263140" cy="41380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0"/>
          <p:cNvSpPr txBox="1"/>
          <p:nvPr>
            <p:ph idx="11" type="ftr"/>
          </p:nvPr>
        </p:nvSpPr>
        <p:spPr>
          <a:xfrm>
            <a:off x="3331845" y="7203864"/>
            <a:ext cx="339471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20"/>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23" name="Shape 123"/>
        <p:cNvGrpSpPr/>
        <p:nvPr/>
      </p:nvGrpSpPr>
      <p:grpSpPr>
        <a:xfrm>
          <a:off x="0" y="0"/>
          <a:ext cx="0" cy="0"/>
          <a:chOff x="0" y="0"/>
          <a:chExt cx="0" cy="0"/>
        </a:xfrm>
      </p:grpSpPr>
      <p:sp>
        <p:nvSpPr>
          <p:cNvPr id="124" name="Google Shape;124;p21"/>
          <p:cNvSpPr txBox="1"/>
          <p:nvPr>
            <p:ph type="ctrTitle"/>
          </p:nvPr>
        </p:nvSpPr>
        <p:spPr>
          <a:xfrm>
            <a:off x="754380" y="1272011"/>
            <a:ext cx="8549640" cy="270594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600"/>
              <a:buFont typeface="Arial"/>
              <a:buNone/>
              <a:defRPr sz="6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1"/>
          <p:cNvSpPr txBox="1"/>
          <p:nvPr>
            <p:ph idx="1" type="subTitle"/>
          </p:nvPr>
        </p:nvSpPr>
        <p:spPr>
          <a:xfrm>
            <a:off x="1257300" y="4082310"/>
            <a:ext cx="7543800" cy="187653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100"/>
              </a:spcBef>
              <a:spcAft>
                <a:spcPts val="0"/>
              </a:spcAft>
              <a:buClr>
                <a:schemeClr val="lt1"/>
              </a:buClr>
              <a:buSzPts val="2640"/>
              <a:buNone/>
              <a:defRPr sz="2640">
                <a:solidFill>
                  <a:schemeClr val="lt1"/>
                </a:solidFill>
              </a:defRPr>
            </a:lvl1pPr>
            <a:lvl2pPr lvl="1" algn="ctr">
              <a:lnSpc>
                <a:spcPct val="90000"/>
              </a:lnSpc>
              <a:spcBef>
                <a:spcPts val="550"/>
              </a:spcBef>
              <a:spcAft>
                <a:spcPts val="0"/>
              </a:spcAft>
              <a:buClr>
                <a:schemeClr val="dk1"/>
              </a:buClr>
              <a:buSzPts val="2200"/>
              <a:buNone/>
              <a:defRPr sz="2200"/>
            </a:lvl2pPr>
            <a:lvl3pPr lvl="2" algn="ctr">
              <a:lnSpc>
                <a:spcPct val="90000"/>
              </a:lnSpc>
              <a:spcBef>
                <a:spcPts val="550"/>
              </a:spcBef>
              <a:spcAft>
                <a:spcPts val="0"/>
              </a:spcAft>
              <a:buClr>
                <a:schemeClr val="dk1"/>
              </a:buClr>
              <a:buSzPts val="1980"/>
              <a:buNone/>
              <a:defRPr sz="1979"/>
            </a:lvl3pPr>
            <a:lvl4pPr lvl="3" algn="ctr">
              <a:lnSpc>
                <a:spcPct val="90000"/>
              </a:lnSpc>
              <a:spcBef>
                <a:spcPts val="550"/>
              </a:spcBef>
              <a:spcAft>
                <a:spcPts val="0"/>
              </a:spcAft>
              <a:buClr>
                <a:schemeClr val="dk1"/>
              </a:buClr>
              <a:buSzPts val="1760"/>
              <a:buNone/>
              <a:defRPr sz="1760"/>
            </a:lvl4pPr>
            <a:lvl5pPr lvl="4" algn="ctr">
              <a:lnSpc>
                <a:spcPct val="90000"/>
              </a:lnSpc>
              <a:spcBef>
                <a:spcPts val="550"/>
              </a:spcBef>
              <a:spcAft>
                <a:spcPts val="0"/>
              </a:spcAft>
              <a:buClr>
                <a:schemeClr val="dk1"/>
              </a:buClr>
              <a:buSzPts val="1760"/>
              <a:buNone/>
              <a:defRPr sz="1760"/>
            </a:lvl5pPr>
            <a:lvl6pPr lvl="5" algn="ctr">
              <a:lnSpc>
                <a:spcPct val="90000"/>
              </a:lnSpc>
              <a:spcBef>
                <a:spcPts val="550"/>
              </a:spcBef>
              <a:spcAft>
                <a:spcPts val="0"/>
              </a:spcAft>
              <a:buClr>
                <a:schemeClr val="dk1"/>
              </a:buClr>
              <a:buSzPts val="1760"/>
              <a:buNone/>
              <a:defRPr sz="1760"/>
            </a:lvl6pPr>
            <a:lvl7pPr lvl="6" algn="ctr">
              <a:lnSpc>
                <a:spcPct val="90000"/>
              </a:lnSpc>
              <a:spcBef>
                <a:spcPts val="550"/>
              </a:spcBef>
              <a:spcAft>
                <a:spcPts val="0"/>
              </a:spcAft>
              <a:buClr>
                <a:schemeClr val="dk1"/>
              </a:buClr>
              <a:buSzPts val="1760"/>
              <a:buNone/>
              <a:defRPr sz="1760"/>
            </a:lvl7pPr>
            <a:lvl8pPr lvl="7" algn="ctr">
              <a:lnSpc>
                <a:spcPct val="90000"/>
              </a:lnSpc>
              <a:spcBef>
                <a:spcPts val="550"/>
              </a:spcBef>
              <a:spcAft>
                <a:spcPts val="0"/>
              </a:spcAft>
              <a:buClr>
                <a:schemeClr val="dk1"/>
              </a:buClr>
              <a:buSzPts val="1760"/>
              <a:buNone/>
              <a:defRPr sz="1760"/>
            </a:lvl8pPr>
            <a:lvl9pPr lvl="8" algn="ctr">
              <a:lnSpc>
                <a:spcPct val="90000"/>
              </a:lnSpc>
              <a:spcBef>
                <a:spcPts val="550"/>
              </a:spcBef>
              <a:spcAft>
                <a:spcPts val="0"/>
              </a:spcAft>
              <a:buClr>
                <a:schemeClr val="dk1"/>
              </a:buClr>
              <a:buSzPts val="1760"/>
              <a:buNone/>
              <a:defRPr sz="1760"/>
            </a:lvl9pPr>
          </a:lstStyle>
          <a:p/>
        </p:txBody>
      </p:sp>
      <p:sp>
        <p:nvSpPr>
          <p:cNvPr id="126" name="Google Shape;126;p21"/>
          <p:cNvSpPr txBox="1"/>
          <p:nvPr>
            <p:ph idx="10" type="dt"/>
          </p:nvPr>
        </p:nvSpPr>
        <p:spPr>
          <a:xfrm>
            <a:off x="691515" y="7203864"/>
            <a:ext cx="2263140" cy="41380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21"/>
          <p:cNvSpPr txBox="1"/>
          <p:nvPr>
            <p:ph idx="11" type="ftr"/>
          </p:nvPr>
        </p:nvSpPr>
        <p:spPr>
          <a:xfrm>
            <a:off x="3331845" y="7203864"/>
            <a:ext cx="339471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1"/>
          <p:cNvSpPr txBox="1"/>
          <p:nvPr>
            <p:ph idx="12" type="sldNum"/>
          </p:nvPr>
        </p:nvSpPr>
        <p:spPr>
          <a:xfrm>
            <a:off x="7103745" y="7203864"/>
            <a:ext cx="226314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obj">
  <p:cSld name="OBJECT">
    <p:spTree>
      <p:nvGrpSpPr>
        <p:cNvPr id="21" name="Shape 21"/>
        <p:cNvGrpSpPr/>
        <p:nvPr/>
      </p:nvGrpSpPr>
      <p:grpSpPr>
        <a:xfrm>
          <a:off x="0" y="0"/>
          <a:ext cx="0" cy="0"/>
          <a:chOff x="0" y="0"/>
          <a:chExt cx="0" cy="0"/>
        </a:xfrm>
      </p:grpSpPr>
      <p:sp>
        <p:nvSpPr>
          <p:cNvPr id="22" name="Google Shape;22;p3"/>
          <p:cNvSpPr txBox="1"/>
          <p:nvPr>
            <p:ph type="ctrTitle"/>
          </p:nvPr>
        </p:nvSpPr>
        <p:spPr>
          <a:xfrm>
            <a:off x="3257802" y="2959098"/>
            <a:ext cx="3542794" cy="696595"/>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4840"/>
              <a:buFont typeface="Times New Roman"/>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subTitle"/>
          </p:nvPr>
        </p:nvSpPr>
        <p:spPr>
          <a:xfrm>
            <a:off x="1508760" y="4352544"/>
            <a:ext cx="7040880" cy="1943100"/>
          </a:xfrm>
          <a:prstGeom prst="rect">
            <a:avLst/>
          </a:prstGeom>
          <a:noFill/>
          <a:ln>
            <a:noFill/>
          </a:ln>
        </p:spPr>
        <p:txBody>
          <a:bodyPr anchorCtr="0" anchor="t" bIns="0" lIns="0" spcFirstLastPara="1" rIns="0" wrap="square" tIns="0">
            <a:spAutoFit/>
          </a:bodyPr>
          <a:lstStyle>
            <a:lvl1pPr lvl="0" algn="l">
              <a:lnSpc>
                <a:spcPct val="90000"/>
              </a:lnSpc>
              <a:spcBef>
                <a:spcPts val="1100"/>
              </a:spcBef>
              <a:spcAft>
                <a:spcPts val="0"/>
              </a:spcAft>
              <a:buClr>
                <a:schemeClr val="dk1"/>
              </a:buClr>
              <a:buSzPts val="3080"/>
              <a:buChar char="•"/>
              <a:defRPr/>
            </a:lvl1pPr>
            <a:lvl2pPr lvl="1" algn="l">
              <a:lnSpc>
                <a:spcPct val="90000"/>
              </a:lnSpc>
              <a:spcBef>
                <a:spcPts val="550"/>
              </a:spcBef>
              <a:spcAft>
                <a:spcPts val="0"/>
              </a:spcAft>
              <a:buClr>
                <a:schemeClr val="dk1"/>
              </a:buClr>
              <a:buSzPts val="1800"/>
              <a:buChar char="•"/>
              <a:defRPr/>
            </a:lvl2pPr>
            <a:lvl3pPr lvl="2" algn="l">
              <a:lnSpc>
                <a:spcPct val="90000"/>
              </a:lnSpc>
              <a:spcBef>
                <a:spcPts val="550"/>
              </a:spcBef>
              <a:spcAft>
                <a:spcPts val="0"/>
              </a:spcAft>
              <a:buClr>
                <a:schemeClr val="dk1"/>
              </a:buClr>
              <a:buSzPts val="1800"/>
              <a:buChar char="•"/>
              <a:defRPr/>
            </a:lvl3pPr>
            <a:lvl4pPr lvl="3" algn="l">
              <a:lnSpc>
                <a:spcPct val="90000"/>
              </a:lnSpc>
              <a:spcBef>
                <a:spcPts val="550"/>
              </a:spcBef>
              <a:spcAft>
                <a:spcPts val="0"/>
              </a:spcAft>
              <a:buClr>
                <a:schemeClr val="dk1"/>
              </a:buClr>
              <a:buSzPts val="1800"/>
              <a:buChar char="•"/>
              <a:defRPr/>
            </a:lvl4pPr>
            <a:lvl5pPr lvl="4" algn="l">
              <a:lnSpc>
                <a:spcPct val="90000"/>
              </a:lnSpc>
              <a:spcBef>
                <a:spcPts val="550"/>
              </a:spcBef>
              <a:spcAft>
                <a:spcPts val="0"/>
              </a:spcAft>
              <a:buClr>
                <a:schemeClr val="dk1"/>
              </a:buClr>
              <a:buSzPts val="1800"/>
              <a:buChar char="•"/>
              <a:defRPr/>
            </a:lvl5pPr>
            <a:lvl6pPr lvl="5" algn="l">
              <a:lnSpc>
                <a:spcPct val="90000"/>
              </a:lnSpc>
              <a:spcBef>
                <a:spcPts val="550"/>
              </a:spcBef>
              <a:spcAft>
                <a:spcPts val="0"/>
              </a:spcAft>
              <a:buClr>
                <a:schemeClr val="dk1"/>
              </a:buClr>
              <a:buSzPts val="1800"/>
              <a:buChar char="•"/>
              <a:defRPr/>
            </a:lvl6pPr>
            <a:lvl7pPr lvl="6" algn="l">
              <a:lnSpc>
                <a:spcPct val="90000"/>
              </a:lnSpc>
              <a:spcBef>
                <a:spcPts val="550"/>
              </a:spcBef>
              <a:spcAft>
                <a:spcPts val="0"/>
              </a:spcAft>
              <a:buClr>
                <a:schemeClr val="dk1"/>
              </a:buClr>
              <a:buSzPts val="1800"/>
              <a:buChar char="•"/>
              <a:defRPr/>
            </a:lvl7pPr>
            <a:lvl8pPr lvl="7" algn="l">
              <a:lnSpc>
                <a:spcPct val="90000"/>
              </a:lnSpc>
              <a:spcBef>
                <a:spcPts val="550"/>
              </a:spcBef>
              <a:spcAft>
                <a:spcPts val="0"/>
              </a:spcAft>
              <a:buClr>
                <a:schemeClr val="dk1"/>
              </a:buClr>
              <a:buSzPts val="1800"/>
              <a:buChar char="•"/>
              <a:defRPr/>
            </a:lvl8pPr>
            <a:lvl9pPr lvl="8" algn="l">
              <a:lnSpc>
                <a:spcPct val="90000"/>
              </a:lnSpc>
              <a:spcBef>
                <a:spcPts val="550"/>
              </a:spcBef>
              <a:spcAft>
                <a:spcPts val="0"/>
              </a:spcAft>
              <a:buClr>
                <a:schemeClr val="dk1"/>
              </a:buClr>
              <a:buSzPts val="1800"/>
              <a:buChar char="•"/>
              <a:defRPr/>
            </a:lvl9pPr>
          </a:lstStyle>
          <a:p/>
        </p:txBody>
      </p:sp>
      <p:sp>
        <p:nvSpPr>
          <p:cNvPr id="24" name="Google Shape;24;p3"/>
          <p:cNvSpPr txBox="1"/>
          <p:nvPr>
            <p:ph idx="11" type="ftr"/>
          </p:nvPr>
        </p:nvSpPr>
        <p:spPr>
          <a:xfrm>
            <a:off x="4826635" y="7290224"/>
            <a:ext cx="3310890" cy="413808"/>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0" type="dt"/>
          </p:nvPr>
        </p:nvSpPr>
        <p:spPr>
          <a:xfrm>
            <a:off x="8137525" y="6937587"/>
            <a:ext cx="1229360" cy="3130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SzPts val="1320"/>
              <a:buNone/>
              <a:defRPr b="0" i="0" sz="132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29" name="Shape 129"/>
        <p:cNvGrpSpPr/>
        <p:nvPr/>
      </p:nvGrpSpPr>
      <p:grpSpPr>
        <a:xfrm>
          <a:off x="0" y="0"/>
          <a:ext cx="0" cy="0"/>
          <a:chOff x="0" y="0"/>
          <a:chExt cx="0" cy="0"/>
        </a:xfrm>
      </p:grpSpPr>
      <p:sp>
        <p:nvSpPr>
          <p:cNvPr id="130" name="Google Shape;130;p22"/>
          <p:cNvSpPr txBox="1"/>
          <p:nvPr>
            <p:ph type="ctrTitle"/>
          </p:nvPr>
        </p:nvSpPr>
        <p:spPr>
          <a:xfrm>
            <a:off x="754380" y="1272011"/>
            <a:ext cx="8549640" cy="270594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600"/>
              <a:buFont typeface="Arial"/>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2"/>
          <p:cNvSpPr txBox="1"/>
          <p:nvPr>
            <p:ph idx="1" type="subTitle"/>
          </p:nvPr>
        </p:nvSpPr>
        <p:spPr>
          <a:xfrm>
            <a:off x="1257300" y="4082310"/>
            <a:ext cx="7543800" cy="187653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100"/>
              </a:spcBef>
              <a:spcAft>
                <a:spcPts val="0"/>
              </a:spcAft>
              <a:buClr>
                <a:schemeClr val="dk1"/>
              </a:buClr>
              <a:buSzPts val="2640"/>
              <a:buNone/>
              <a:defRPr sz="2640"/>
            </a:lvl1pPr>
            <a:lvl2pPr lvl="1" algn="ctr">
              <a:lnSpc>
                <a:spcPct val="90000"/>
              </a:lnSpc>
              <a:spcBef>
                <a:spcPts val="550"/>
              </a:spcBef>
              <a:spcAft>
                <a:spcPts val="0"/>
              </a:spcAft>
              <a:buClr>
                <a:schemeClr val="dk1"/>
              </a:buClr>
              <a:buSzPts val="2200"/>
              <a:buNone/>
              <a:defRPr sz="2200"/>
            </a:lvl2pPr>
            <a:lvl3pPr lvl="2" algn="ctr">
              <a:lnSpc>
                <a:spcPct val="90000"/>
              </a:lnSpc>
              <a:spcBef>
                <a:spcPts val="550"/>
              </a:spcBef>
              <a:spcAft>
                <a:spcPts val="0"/>
              </a:spcAft>
              <a:buClr>
                <a:schemeClr val="dk1"/>
              </a:buClr>
              <a:buSzPts val="1980"/>
              <a:buNone/>
              <a:defRPr sz="1979"/>
            </a:lvl3pPr>
            <a:lvl4pPr lvl="3" algn="ctr">
              <a:lnSpc>
                <a:spcPct val="90000"/>
              </a:lnSpc>
              <a:spcBef>
                <a:spcPts val="550"/>
              </a:spcBef>
              <a:spcAft>
                <a:spcPts val="0"/>
              </a:spcAft>
              <a:buClr>
                <a:schemeClr val="dk1"/>
              </a:buClr>
              <a:buSzPts val="1760"/>
              <a:buNone/>
              <a:defRPr sz="1760"/>
            </a:lvl4pPr>
            <a:lvl5pPr lvl="4" algn="ctr">
              <a:lnSpc>
                <a:spcPct val="90000"/>
              </a:lnSpc>
              <a:spcBef>
                <a:spcPts val="550"/>
              </a:spcBef>
              <a:spcAft>
                <a:spcPts val="0"/>
              </a:spcAft>
              <a:buClr>
                <a:schemeClr val="dk1"/>
              </a:buClr>
              <a:buSzPts val="1760"/>
              <a:buNone/>
              <a:defRPr sz="1760"/>
            </a:lvl5pPr>
            <a:lvl6pPr lvl="5" algn="ctr">
              <a:lnSpc>
                <a:spcPct val="90000"/>
              </a:lnSpc>
              <a:spcBef>
                <a:spcPts val="550"/>
              </a:spcBef>
              <a:spcAft>
                <a:spcPts val="0"/>
              </a:spcAft>
              <a:buClr>
                <a:schemeClr val="dk1"/>
              </a:buClr>
              <a:buSzPts val="1760"/>
              <a:buNone/>
              <a:defRPr sz="1760"/>
            </a:lvl6pPr>
            <a:lvl7pPr lvl="6" algn="ctr">
              <a:lnSpc>
                <a:spcPct val="90000"/>
              </a:lnSpc>
              <a:spcBef>
                <a:spcPts val="550"/>
              </a:spcBef>
              <a:spcAft>
                <a:spcPts val="0"/>
              </a:spcAft>
              <a:buClr>
                <a:schemeClr val="dk1"/>
              </a:buClr>
              <a:buSzPts val="1760"/>
              <a:buNone/>
              <a:defRPr sz="1760"/>
            </a:lvl7pPr>
            <a:lvl8pPr lvl="7" algn="ctr">
              <a:lnSpc>
                <a:spcPct val="90000"/>
              </a:lnSpc>
              <a:spcBef>
                <a:spcPts val="550"/>
              </a:spcBef>
              <a:spcAft>
                <a:spcPts val="0"/>
              </a:spcAft>
              <a:buClr>
                <a:schemeClr val="dk1"/>
              </a:buClr>
              <a:buSzPts val="1760"/>
              <a:buNone/>
              <a:defRPr sz="1760"/>
            </a:lvl8pPr>
            <a:lvl9pPr lvl="8" algn="ctr">
              <a:lnSpc>
                <a:spcPct val="90000"/>
              </a:lnSpc>
              <a:spcBef>
                <a:spcPts val="550"/>
              </a:spcBef>
              <a:spcAft>
                <a:spcPts val="0"/>
              </a:spcAft>
              <a:buClr>
                <a:schemeClr val="dk1"/>
              </a:buClr>
              <a:buSzPts val="1760"/>
              <a:buNone/>
              <a:defRPr sz="1760"/>
            </a:lvl9pPr>
          </a:lstStyle>
          <a:p/>
        </p:txBody>
      </p:sp>
      <p:sp>
        <p:nvSpPr>
          <p:cNvPr id="132" name="Google Shape;132;p22"/>
          <p:cNvSpPr txBox="1"/>
          <p:nvPr>
            <p:ph idx="10" type="dt"/>
          </p:nvPr>
        </p:nvSpPr>
        <p:spPr>
          <a:xfrm>
            <a:off x="691515" y="7203864"/>
            <a:ext cx="2263140" cy="41380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22"/>
          <p:cNvSpPr txBox="1"/>
          <p:nvPr>
            <p:ph idx="11" type="ftr"/>
          </p:nvPr>
        </p:nvSpPr>
        <p:spPr>
          <a:xfrm>
            <a:off x="3331845" y="7203864"/>
            <a:ext cx="339471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22"/>
          <p:cNvSpPr txBox="1"/>
          <p:nvPr>
            <p:ph idx="12" type="sldNum"/>
          </p:nvPr>
        </p:nvSpPr>
        <p:spPr>
          <a:xfrm>
            <a:off x="7103745" y="7203864"/>
            <a:ext cx="226314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5" name="Shape 135"/>
        <p:cNvGrpSpPr/>
        <p:nvPr/>
      </p:nvGrpSpPr>
      <p:grpSpPr>
        <a:xfrm>
          <a:off x="0" y="0"/>
          <a:ext cx="0" cy="0"/>
          <a:chOff x="0" y="0"/>
          <a:chExt cx="0" cy="0"/>
        </a:xfrm>
      </p:grpSpPr>
      <p:sp>
        <p:nvSpPr>
          <p:cNvPr id="136" name="Google Shape;136;p23"/>
          <p:cNvSpPr txBox="1"/>
          <p:nvPr>
            <p:ph type="title"/>
          </p:nvPr>
        </p:nvSpPr>
        <p:spPr>
          <a:xfrm>
            <a:off x="686277" y="1937707"/>
            <a:ext cx="8675370" cy="323310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600"/>
              <a:buFont typeface="Arial"/>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23"/>
          <p:cNvSpPr txBox="1"/>
          <p:nvPr>
            <p:ph idx="1" type="body"/>
          </p:nvPr>
        </p:nvSpPr>
        <p:spPr>
          <a:xfrm>
            <a:off x="686277" y="5201395"/>
            <a:ext cx="8675370" cy="170021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2640"/>
              <a:buNone/>
              <a:defRPr sz="2640">
                <a:solidFill>
                  <a:schemeClr val="dk1"/>
                </a:solidFill>
              </a:defRPr>
            </a:lvl1pPr>
            <a:lvl2pPr indent="-228600" lvl="1" marL="914400" algn="l">
              <a:lnSpc>
                <a:spcPct val="90000"/>
              </a:lnSpc>
              <a:spcBef>
                <a:spcPts val="550"/>
              </a:spcBef>
              <a:spcAft>
                <a:spcPts val="0"/>
              </a:spcAft>
              <a:buClr>
                <a:srgbClr val="888888"/>
              </a:buClr>
              <a:buSzPts val="2200"/>
              <a:buNone/>
              <a:defRPr sz="2200">
                <a:solidFill>
                  <a:srgbClr val="888888"/>
                </a:solidFill>
              </a:defRPr>
            </a:lvl2pPr>
            <a:lvl3pPr indent="-228600" lvl="2" marL="1371600" algn="l">
              <a:lnSpc>
                <a:spcPct val="90000"/>
              </a:lnSpc>
              <a:spcBef>
                <a:spcPts val="550"/>
              </a:spcBef>
              <a:spcAft>
                <a:spcPts val="0"/>
              </a:spcAft>
              <a:buClr>
                <a:srgbClr val="888888"/>
              </a:buClr>
              <a:buSzPts val="1980"/>
              <a:buNone/>
              <a:defRPr sz="1979">
                <a:solidFill>
                  <a:srgbClr val="888888"/>
                </a:solidFill>
              </a:defRPr>
            </a:lvl3pPr>
            <a:lvl4pPr indent="-228600" lvl="3" marL="1828800" algn="l">
              <a:lnSpc>
                <a:spcPct val="90000"/>
              </a:lnSpc>
              <a:spcBef>
                <a:spcPts val="550"/>
              </a:spcBef>
              <a:spcAft>
                <a:spcPts val="0"/>
              </a:spcAft>
              <a:buClr>
                <a:srgbClr val="888888"/>
              </a:buClr>
              <a:buSzPts val="1760"/>
              <a:buNone/>
              <a:defRPr sz="1760">
                <a:solidFill>
                  <a:srgbClr val="888888"/>
                </a:solidFill>
              </a:defRPr>
            </a:lvl4pPr>
            <a:lvl5pPr indent="-228600" lvl="4" marL="2286000" algn="l">
              <a:lnSpc>
                <a:spcPct val="90000"/>
              </a:lnSpc>
              <a:spcBef>
                <a:spcPts val="550"/>
              </a:spcBef>
              <a:spcAft>
                <a:spcPts val="0"/>
              </a:spcAft>
              <a:buClr>
                <a:srgbClr val="888888"/>
              </a:buClr>
              <a:buSzPts val="1760"/>
              <a:buNone/>
              <a:defRPr sz="1760">
                <a:solidFill>
                  <a:srgbClr val="888888"/>
                </a:solidFill>
              </a:defRPr>
            </a:lvl5pPr>
            <a:lvl6pPr indent="-228600" lvl="5" marL="2743200" algn="l">
              <a:lnSpc>
                <a:spcPct val="90000"/>
              </a:lnSpc>
              <a:spcBef>
                <a:spcPts val="550"/>
              </a:spcBef>
              <a:spcAft>
                <a:spcPts val="0"/>
              </a:spcAft>
              <a:buClr>
                <a:srgbClr val="888888"/>
              </a:buClr>
              <a:buSzPts val="1760"/>
              <a:buNone/>
              <a:defRPr sz="1760">
                <a:solidFill>
                  <a:srgbClr val="888888"/>
                </a:solidFill>
              </a:defRPr>
            </a:lvl6pPr>
            <a:lvl7pPr indent="-228600" lvl="6" marL="3200400" algn="l">
              <a:lnSpc>
                <a:spcPct val="90000"/>
              </a:lnSpc>
              <a:spcBef>
                <a:spcPts val="550"/>
              </a:spcBef>
              <a:spcAft>
                <a:spcPts val="0"/>
              </a:spcAft>
              <a:buClr>
                <a:srgbClr val="888888"/>
              </a:buClr>
              <a:buSzPts val="1760"/>
              <a:buNone/>
              <a:defRPr sz="1760">
                <a:solidFill>
                  <a:srgbClr val="888888"/>
                </a:solidFill>
              </a:defRPr>
            </a:lvl7pPr>
            <a:lvl8pPr indent="-228600" lvl="7" marL="3657600" algn="l">
              <a:lnSpc>
                <a:spcPct val="90000"/>
              </a:lnSpc>
              <a:spcBef>
                <a:spcPts val="550"/>
              </a:spcBef>
              <a:spcAft>
                <a:spcPts val="0"/>
              </a:spcAft>
              <a:buClr>
                <a:srgbClr val="888888"/>
              </a:buClr>
              <a:buSzPts val="1760"/>
              <a:buNone/>
              <a:defRPr sz="1760">
                <a:solidFill>
                  <a:srgbClr val="888888"/>
                </a:solidFill>
              </a:defRPr>
            </a:lvl8pPr>
            <a:lvl9pPr indent="-228600" lvl="8" marL="4114800" algn="l">
              <a:lnSpc>
                <a:spcPct val="90000"/>
              </a:lnSpc>
              <a:spcBef>
                <a:spcPts val="550"/>
              </a:spcBef>
              <a:spcAft>
                <a:spcPts val="0"/>
              </a:spcAft>
              <a:buClr>
                <a:srgbClr val="888888"/>
              </a:buClr>
              <a:buSzPts val="1760"/>
              <a:buNone/>
              <a:defRPr sz="1760">
                <a:solidFill>
                  <a:srgbClr val="888888"/>
                </a:solidFill>
              </a:defRPr>
            </a:lvl9pPr>
          </a:lstStyle>
          <a:p/>
        </p:txBody>
      </p:sp>
      <p:sp>
        <p:nvSpPr>
          <p:cNvPr id="138" name="Google Shape;138;p23"/>
          <p:cNvSpPr txBox="1"/>
          <p:nvPr>
            <p:ph idx="10" type="dt"/>
          </p:nvPr>
        </p:nvSpPr>
        <p:spPr>
          <a:xfrm>
            <a:off x="691515" y="7203864"/>
            <a:ext cx="2263140" cy="41380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3"/>
          <p:cNvSpPr txBox="1"/>
          <p:nvPr>
            <p:ph idx="11" type="ftr"/>
          </p:nvPr>
        </p:nvSpPr>
        <p:spPr>
          <a:xfrm>
            <a:off x="3331845" y="7203864"/>
            <a:ext cx="339471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23"/>
          <p:cNvSpPr txBox="1"/>
          <p:nvPr>
            <p:ph idx="12" type="sldNum"/>
          </p:nvPr>
        </p:nvSpPr>
        <p:spPr>
          <a:xfrm>
            <a:off x="7103745" y="7203864"/>
            <a:ext cx="226314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1" name="Shape 141"/>
        <p:cNvGrpSpPr/>
        <p:nvPr/>
      </p:nvGrpSpPr>
      <p:grpSpPr>
        <a:xfrm>
          <a:off x="0" y="0"/>
          <a:ext cx="0" cy="0"/>
          <a:chOff x="0" y="0"/>
          <a:chExt cx="0" cy="0"/>
        </a:xfrm>
      </p:grpSpPr>
      <p:sp>
        <p:nvSpPr>
          <p:cNvPr id="142" name="Google Shape;142;p24"/>
          <p:cNvSpPr txBox="1"/>
          <p:nvPr>
            <p:ph type="title"/>
          </p:nvPr>
        </p:nvSpPr>
        <p:spPr>
          <a:xfrm>
            <a:off x="691515" y="413812"/>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24"/>
          <p:cNvSpPr txBox="1"/>
          <p:nvPr>
            <p:ph idx="1" type="body"/>
          </p:nvPr>
        </p:nvSpPr>
        <p:spPr>
          <a:xfrm>
            <a:off x="691515" y="2069042"/>
            <a:ext cx="4274820" cy="49315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144" name="Google Shape;144;p24"/>
          <p:cNvSpPr txBox="1"/>
          <p:nvPr>
            <p:ph idx="2" type="body"/>
          </p:nvPr>
        </p:nvSpPr>
        <p:spPr>
          <a:xfrm>
            <a:off x="5092065" y="2069042"/>
            <a:ext cx="4274820" cy="49315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145" name="Google Shape;145;p24"/>
          <p:cNvSpPr txBox="1"/>
          <p:nvPr>
            <p:ph idx="10" type="dt"/>
          </p:nvPr>
        </p:nvSpPr>
        <p:spPr>
          <a:xfrm>
            <a:off x="691515" y="7203864"/>
            <a:ext cx="2263140" cy="41380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24"/>
          <p:cNvSpPr txBox="1"/>
          <p:nvPr>
            <p:ph idx="11" type="ftr"/>
          </p:nvPr>
        </p:nvSpPr>
        <p:spPr>
          <a:xfrm>
            <a:off x="3331845" y="7203864"/>
            <a:ext cx="339471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24"/>
          <p:cNvSpPr txBox="1"/>
          <p:nvPr>
            <p:ph idx="12" type="sldNum"/>
          </p:nvPr>
        </p:nvSpPr>
        <p:spPr>
          <a:xfrm>
            <a:off x="7103745" y="7203864"/>
            <a:ext cx="226314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8" name="Shape 148"/>
        <p:cNvGrpSpPr/>
        <p:nvPr/>
      </p:nvGrpSpPr>
      <p:grpSpPr>
        <a:xfrm>
          <a:off x="0" y="0"/>
          <a:ext cx="0" cy="0"/>
          <a:chOff x="0" y="0"/>
          <a:chExt cx="0" cy="0"/>
        </a:xfrm>
      </p:grpSpPr>
      <p:sp>
        <p:nvSpPr>
          <p:cNvPr id="149" name="Google Shape;149;p25"/>
          <p:cNvSpPr txBox="1"/>
          <p:nvPr>
            <p:ph type="title"/>
          </p:nvPr>
        </p:nvSpPr>
        <p:spPr>
          <a:xfrm>
            <a:off x="692825" y="413812"/>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25"/>
          <p:cNvSpPr txBox="1"/>
          <p:nvPr>
            <p:ph idx="1" type="body"/>
          </p:nvPr>
        </p:nvSpPr>
        <p:spPr>
          <a:xfrm>
            <a:off x="692826" y="1905318"/>
            <a:ext cx="4255174" cy="93376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2640"/>
              <a:buNone/>
              <a:defRPr b="1" sz="2640"/>
            </a:lvl1pPr>
            <a:lvl2pPr indent="-228600" lvl="1" marL="914400" algn="l">
              <a:lnSpc>
                <a:spcPct val="90000"/>
              </a:lnSpc>
              <a:spcBef>
                <a:spcPts val="550"/>
              </a:spcBef>
              <a:spcAft>
                <a:spcPts val="0"/>
              </a:spcAft>
              <a:buClr>
                <a:schemeClr val="dk1"/>
              </a:buClr>
              <a:buSzPts val="2200"/>
              <a:buNone/>
              <a:defRPr b="1" sz="2200"/>
            </a:lvl2pPr>
            <a:lvl3pPr indent="-228600" lvl="2" marL="1371600" algn="l">
              <a:lnSpc>
                <a:spcPct val="90000"/>
              </a:lnSpc>
              <a:spcBef>
                <a:spcPts val="550"/>
              </a:spcBef>
              <a:spcAft>
                <a:spcPts val="0"/>
              </a:spcAft>
              <a:buClr>
                <a:schemeClr val="dk1"/>
              </a:buClr>
              <a:buSzPts val="1980"/>
              <a:buNone/>
              <a:defRPr b="1" sz="1979"/>
            </a:lvl3pPr>
            <a:lvl4pPr indent="-228600" lvl="3" marL="1828800" algn="l">
              <a:lnSpc>
                <a:spcPct val="90000"/>
              </a:lnSpc>
              <a:spcBef>
                <a:spcPts val="550"/>
              </a:spcBef>
              <a:spcAft>
                <a:spcPts val="0"/>
              </a:spcAft>
              <a:buClr>
                <a:schemeClr val="dk1"/>
              </a:buClr>
              <a:buSzPts val="1760"/>
              <a:buNone/>
              <a:defRPr b="1" sz="1760"/>
            </a:lvl4pPr>
            <a:lvl5pPr indent="-228600" lvl="4" marL="2286000" algn="l">
              <a:lnSpc>
                <a:spcPct val="90000"/>
              </a:lnSpc>
              <a:spcBef>
                <a:spcPts val="550"/>
              </a:spcBef>
              <a:spcAft>
                <a:spcPts val="0"/>
              </a:spcAft>
              <a:buClr>
                <a:schemeClr val="dk1"/>
              </a:buClr>
              <a:buSzPts val="1760"/>
              <a:buNone/>
              <a:defRPr b="1" sz="1760"/>
            </a:lvl5pPr>
            <a:lvl6pPr indent="-228600" lvl="5" marL="2743200" algn="l">
              <a:lnSpc>
                <a:spcPct val="90000"/>
              </a:lnSpc>
              <a:spcBef>
                <a:spcPts val="550"/>
              </a:spcBef>
              <a:spcAft>
                <a:spcPts val="0"/>
              </a:spcAft>
              <a:buClr>
                <a:schemeClr val="dk1"/>
              </a:buClr>
              <a:buSzPts val="1760"/>
              <a:buNone/>
              <a:defRPr b="1" sz="1760"/>
            </a:lvl6pPr>
            <a:lvl7pPr indent="-228600" lvl="6" marL="3200400" algn="l">
              <a:lnSpc>
                <a:spcPct val="90000"/>
              </a:lnSpc>
              <a:spcBef>
                <a:spcPts val="550"/>
              </a:spcBef>
              <a:spcAft>
                <a:spcPts val="0"/>
              </a:spcAft>
              <a:buClr>
                <a:schemeClr val="dk1"/>
              </a:buClr>
              <a:buSzPts val="1760"/>
              <a:buNone/>
              <a:defRPr b="1" sz="1760"/>
            </a:lvl7pPr>
            <a:lvl8pPr indent="-228600" lvl="7" marL="3657600" algn="l">
              <a:lnSpc>
                <a:spcPct val="90000"/>
              </a:lnSpc>
              <a:spcBef>
                <a:spcPts val="550"/>
              </a:spcBef>
              <a:spcAft>
                <a:spcPts val="0"/>
              </a:spcAft>
              <a:buClr>
                <a:schemeClr val="dk1"/>
              </a:buClr>
              <a:buSzPts val="1760"/>
              <a:buNone/>
              <a:defRPr b="1" sz="1760"/>
            </a:lvl8pPr>
            <a:lvl9pPr indent="-228600" lvl="8" marL="4114800" algn="l">
              <a:lnSpc>
                <a:spcPct val="90000"/>
              </a:lnSpc>
              <a:spcBef>
                <a:spcPts val="550"/>
              </a:spcBef>
              <a:spcAft>
                <a:spcPts val="0"/>
              </a:spcAft>
              <a:buClr>
                <a:schemeClr val="dk1"/>
              </a:buClr>
              <a:buSzPts val="1760"/>
              <a:buNone/>
              <a:defRPr b="1" sz="1760"/>
            </a:lvl9pPr>
          </a:lstStyle>
          <a:p/>
        </p:txBody>
      </p:sp>
      <p:sp>
        <p:nvSpPr>
          <p:cNvPr id="151" name="Google Shape;151;p25"/>
          <p:cNvSpPr txBox="1"/>
          <p:nvPr>
            <p:ph idx="2" type="body"/>
          </p:nvPr>
        </p:nvSpPr>
        <p:spPr>
          <a:xfrm>
            <a:off x="692826" y="2839085"/>
            <a:ext cx="4255174" cy="41758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152" name="Google Shape;152;p25"/>
          <p:cNvSpPr txBox="1"/>
          <p:nvPr>
            <p:ph idx="3" type="body"/>
          </p:nvPr>
        </p:nvSpPr>
        <p:spPr>
          <a:xfrm>
            <a:off x="5092067" y="1905318"/>
            <a:ext cx="4276130" cy="93376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2640"/>
              <a:buNone/>
              <a:defRPr b="1" sz="2640"/>
            </a:lvl1pPr>
            <a:lvl2pPr indent="-228600" lvl="1" marL="914400" algn="l">
              <a:lnSpc>
                <a:spcPct val="90000"/>
              </a:lnSpc>
              <a:spcBef>
                <a:spcPts val="550"/>
              </a:spcBef>
              <a:spcAft>
                <a:spcPts val="0"/>
              </a:spcAft>
              <a:buClr>
                <a:schemeClr val="dk1"/>
              </a:buClr>
              <a:buSzPts val="2200"/>
              <a:buNone/>
              <a:defRPr b="1" sz="2200"/>
            </a:lvl2pPr>
            <a:lvl3pPr indent="-228600" lvl="2" marL="1371600" algn="l">
              <a:lnSpc>
                <a:spcPct val="90000"/>
              </a:lnSpc>
              <a:spcBef>
                <a:spcPts val="550"/>
              </a:spcBef>
              <a:spcAft>
                <a:spcPts val="0"/>
              </a:spcAft>
              <a:buClr>
                <a:schemeClr val="dk1"/>
              </a:buClr>
              <a:buSzPts val="1980"/>
              <a:buNone/>
              <a:defRPr b="1" sz="1979"/>
            </a:lvl3pPr>
            <a:lvl4pPr indent="-228600" lvl="3" marL="1828800" algn="l">
              <a:lnSpc>
                <a:spcPct val="90000"/>
              </a:lnSpc>
              <a:spcBef>
                <a:spcPts val="550"/>
              </a:spcBef>
              <a:spcAft>
                <a:spcPts val="0"/>
              </a:spcAft>
              <a:buClr>
                <a:schemeClr val="dk1"/>
              </a:buClr>
              <a:buSzPts val="1760"/>
              <a:buNone/>
              <a:defRPr b="1" sz="1760"/>
            </a:lvl4pPr>
            <a:lvl5pPr indent="-228600" lvl="4" marL="2286000" algn="l">
              <a:lnSpc>
                <a:spcPct val="90000"/>
              </a:lnSpc>
              <a:spcBef>
                <a:spcPts val="550"/>
              </a:spcBef>
              <a:spcAft>
                <a:spcPts val="0"/>
              </a:spcAft>
              <a:buClr>
                <a:schemeClr val="dk1"/>
              </a:buClr>
              <a:buSzPts val="1760"/>
              <a:buNone/>
              <a:defRPr b="1" sz="1760"/>
            </a:lvl5pPr>
            <a:lvl6pPr indent="-228600" lvl="5" marL="2743200" algn="l">
              <a:lnSpc>
                <a:spcPct val="90000"/>
              </a:lnSpc>
              <a:spcBef>
                <a:spcPts val="550"/>
              </a:spcBef>
              <a:spcAft>
                <a:spcPts val="0"/>
              </a:spcAft>
              <a:buClr>
                <a:schemeClr val="dk1"/>
              </a:buClr>
              <a:buSzPts val="1760"/>
              <a:buNone/>
              <a:defRPr b="1" sz="1760"/>
            </a:lvl6pPr>
            <a:lvl7pPr indent="-228600" lvl="6" marL="3200400" algn="l">
              <a:lnSpc>
                <a:spcPct val="90000"/>
              </a:lnSpc>
              <a:spcBef>
                <a:spcPts val="550"/>
              </a:spcBef>
              <a:spcAft>
                <a:spcPts val="0"/>
              </a:spcAft>
              <a:buClr>
                <a:schemeClr val="dk1"/>
              </a:buClr>
              <a:buSzPts val="1760"/>
              <a:buNone/>
              <a:defRPr b="1" sz="1760"/>
            </a:lvl7pPr>
            <a:lvl8pPr indent="-228600" lvl="7" marL="3657600" algn="l">
              <a:lnSpc>
                <a:spcPct val="90000"/>
              </a:lnSpc>
              <a:spcBef>
                <a:spcPts val="550"/>
              </a:spcBef>
              <a:spcAft>
                <a:spcPts val="0"/>
              </a:spcAft>
              <a:buClr>
                <a:schemeClr val="dk1"/>
              </a:buClr>
              <a:buSzPts val="1760"/>
              <a:buNone/>
              <a:defRPr b="1" sz="1760"/>
            </a:lvl8pPr>
            <a:lvl9pPr indent="-228600" lvl="8" marL="4114800" algn="l">
              <a:lnSpc>
                <a:spcPct val="90000"/>
              </a:lnSpc>
              <a:spcBef>
                <a:spcPts val="550"/>
              </a:spcBef>
              <a:spcAft>
                <a:spcPts val="0"/>
              </a:spcAft>
              <a:buClr>
                <a:schemeClr val="dk1"/>
              </a:buClr>
              <a:buSzPts val="1760"/>
              <a:buNone/>
              <a:defRPr b="1" sz="1760"/>
            </a:lvl9pPr>
          </a:lstStyle>
          <a:p/>
        </p:txBody>
      </p:sp>
      <p:sp>
        <p:nvSpPr>
          <p:cNvPr id="153" name="Google Shape;153;p25"/>
          <p:cNvSpPr txBox="1"/>
          <p:nvPr>
            <p:ph idx="4" type="body"/>
          </p:nvPr>
        </p:nvSpPr>
        <p:spPr>
          <a:xfrm>
            <a:off x="5092067" y="2839085"/>
            <a:ext cx="4276130" cy="41758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154" name="Google Shape;154;p25"/>
          <p:cNvSpPr txBox="1"/>
          <p:nvPr>
            <p:ph idx="10" type="dt"/>
          </p:nvPr>
        </p:nvSpPr>
        <p:spPr>
          <a:xfrm>
            <a:off x="691515" y="7203864"/>
            <a:ext cx="2263140" cy="41380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25"/>
          <p:cNvSpPr txBox="1"/>
          <p:nvPr>
            <p:ph idx="11" type="ftr"/>
          </p:nvPr>
        </p:nvSpPr>
        <p:spPr>
          <a:xfrm>
            <a:off x="3331845" y="7203864"/>
            <a:ext cx="339471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25"/>
          <p:cNvSpPr txBox="1"/>
          <p:nvPr>
            <p:ph idx="12" type="sldNum"/>
          </p:nvPr>
        </p:nvSpPr>
        <p:spPr>
          <a:xfrm>
            <a:off x="7103745" y="7203864"/>
            <a:ext cx="226314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57" name="Shape 157"/>
        <p:cNvGrpSpPr/>
        <p:nvPr/>
      </p:nvGrpSpPr>
      <p:grpSpPr>
        <a:xfrm>
          <a:off x="0" y="0"/>
          <a:ext cx="0" cy="0"/>
          <a:chOff x="0" y="0"/>
          <a:chExt cx="0" cy="0"/>
        </a:xfrm>
      </p:grpSpPr>
      <p:sp>
        <p:nvSpPr>
          <p:cNvPr id="158" name="Google Shape;158;p26"/>
          <p:cNvSpPr txBox="1"/>
          <p:nvPr>
            <p:ph type="title"/>
          </p:nvPr>
        </p:nvSpPr>
        <p:spPr>
          <a:xfrm>
            <a:off x="691515" y="413812"/>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26"/>
          <p:cNvSpPr txBox="1"/>
          <p:nvPr>
            <p:ph idx="10" type="dt"/>
          </p:nvPr>
        </p:nvSpPr>
        <p:spPr>
          <a:xfrm>
            <a:off x="691515" y="7203864"/>
            <a:ext cx="2263140" cy="41380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26"/>
          <p:cNvSpPr txBox="1"/>
          <p:nvPr>
            <p:ph idx="11" type="ftr"/>
          </p:nvPr>
        </p:nvSpPr>
        <p:spPr>
          <a:xfrm>
            <a:off x="3331845" y="7203864"/>
            <a:ext cx="339471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26"/>
          <p:cNvSpPr txBox="1"/>
          <p:nvPr>
            <p:ph idx="12" type="sldNum"/>
          </p:nvPr>
        </p:nvSpPr>
        <p:spPr>
          <a:xfrm>
            <a:off x="7103745" y="7203864"/>
            <a:ext cx="226314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2" name="Shape 162"/>
        <p:cNvGrpSpPr/>
        <p:nvPr/>
      </p:nvGrpSpPr>
      <p:grpSpPr>
        <a:xfrm>
          <a:off x="0" y="0"/>
          <a:ext cx="0" cy="0"/>
          <a:chOff x="0" y="0"/>
          <a:chExt cx="0" cy="0"/>
        </a:xfrm>
      </p:grpSpPr>
      <p:sp>
        <p:nvSpPr>
          <p:cNvPr id="163" name="Google Shape;163;p27"/>
          <p:cNvSpPr txBox="1"/>
          <p:nvPr>
            <p:ph idx="10" type="dt"/>
          </p:nvPr>
        </p:nvSpPr>
        <p:spPr>
          <a:xfrm>
            <a:off x="691515" y="7203864"/>
            <a:ext cx="2263140" cy="41380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27"/>
          <p:cNvSpPr txBox="1"/>
          <p:nvPr>
            <p:ph idx="11" type="ftr"/>
          </p:nvPr>
        </p:nvSpPr>
        <p:spPr>
          <a:xfrm>
            <a:off x="3331845" y="7203864"/>
            <a:ext cx="339471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27"/>
          <p:cNvSpPr txBox="1"/>
          <p:nvPr>
            <p:ph idx="12" type="sldNum"/>
          </p:nvPr>
        </p:nvSpPr>
        <p:spPr>
          <a:xfrm>
            <a:off x="7103745" y="7203864"/>
            <a:ext cx="226314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6" name="Shape 166"/>
        <p:cNvGrpSpPr/>
        <p:nvPr/>
      </p:nvGrpSpPr>
      <p:grpSpPr>
        <a:xfrm>
          <a:off x="0" y="0"/>
          <a:ext cx="0" cy="0"/>
          <a:chOff x="0" y="0"/>
          <a:chExt cx="0" cy="0"/>
        </a:xfrm>
      </p:grpSpPr>
      <p:sp>
        <p:nvSpPr>
          <p:cNvPr id="167" name="Google Shape;167;p28"/>
          <p:cNvSpPr txBox="1"/>
          <p:nvPr>
            <p:ph type="title"/>
          </p:nvPr>
        </p:nvSpPr>
        <p:spPr>
          <a:xfrm>
            <a:off x="692825" y="518160"/>
            <a:ext cx="3244096" cy="1813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520"/>
              <a:buFont typeface="Arial"/>
              <a:buNone/>
              <a:defRPr sz="352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28"/>
          <p:cNvSpPr txBox="1"/>
          <p:nvPr>
            <p:ph idx="1" type="body"/>
          </p:nvPr>
        </p:nvSpPr>
        <p:spPr>
          <a:xfrm>
            <a:off x="4276130" y="1119085"/>
            <a:ext cx="5092065" cy="5523442"/>
          </a:xfrm>
          <a:prstGeom prst="rect">
            <a:avLst/>
          </a:prstGeom>
          <a:noFill/>
          <a:ln>
            <a:noFill/>
          </a:ln>
        </p:spPr>
        <p:txBody>
          <a:bodyPr anchorCtr="0" anchor="t" bIns="45700" lIns="91425" spcFirstLastPara="1" rIns="91425" wrap="square" tIns="45700">
            <a:normAutofit/>
          </a:bodyPr>
          <a:lstStyle>
            <a:lvl1pPr indent="-452119" lvl="0" marL="457200" algn="l">
              <a:lnSpc>
                <a:spcPct val="90000"/>
              </a:lnSpc>
              <a:spcBef>
                <a:spcPts val="1100"/>
              </a:spcBef>
              <a:spcAft>
                <a:spcPts val="0"/>
              </a:spcAft>
              <a:buClr>
                <a:schemeClr val="dk1"/>
              </a:buClr>
              <a:buSzPts val="3520"/>
              <a:buChar char="•"/>
              <a:defRPr sz="3520"/>
            </a:lvl1pPr>
            <a:lvl2pPr indent="-424180" lvl="1" marL="914400" algn="l">
              <a:lnSpc>
                <a:spcPct val="90000"/>
              </a:lnSpc>
              <a:spcBef>
                <a:spcPts val="550"/>
              </a:spcBef>
              <a:spcAft>
                <a:spcPts val="0"/>
              </a:spcAft>
              <a:buClr>
                <a:schemeClr val="dk1"/>
              </a:buClr>
              <a:buSzPts val="3080"/>
              <a:buChar char="•"/>
              <a:defRPr sz="3080"/>
            </a:lvl2pPr>
            <a:lvl3pPr indent="-396239" lvl="2" marL="1371600" algn="l">
              <a:lnSpc>
                <a:spcPct val="90000"/>
              </a:lnSpc>
              <a:spcBef>
                <a:spcPts val="550"/>
              </a:spcBef>
              <a:spcAft>
                <a:spcPts val="0"/>
              </a:spcAft>
              <a:buClr>
                <a:schemeClr val="dk1"/>
              </a:buClr>
              <a:buSzPts val="2640"/>
              <a:buChar char="•"/>
              <a:defRPr sz="2640"/>
            </a:lvl3pPr>
            <a:lvl4pPr indent="-368300" lvl="3" marL="1828800" algn="l">
              <a:lnSpc>
                <a:spcPct val="90000"/>
              </a:lnSpc>
              <a:spcBef>
                <a:spcPts val="550"/>
              </a:spcBef>
              <a:spcAft>
                <a:spcPts val="0"/>
              </a:spcAft>
              <a:buClr>
                <a:schemeClr val="dk1"/>
              </a:buClr>
              <a:buSzPts val="2200"/>
              <a:buChar char="•"/>
              <a:defRPr sz="2200"/>
            </a:lvl4pPr>
            <a:lvl5pPr indent="-368300" lvl="4" marL="2286000" algn="l">
              <a:lnSpc>
                <a:spcPct val="90000"/>
              </a:lnSpc>
              <a:spcBef>
                <a:spcPts val="550"/>
              </a:spcBef>
              <a:spcAft>
                <a:spcPts val="0"/>
              </a:spcAft>
              <a:buClr>
                <a:schemeClr val="dk1"/>
              </a:buClr>
              <a:buSzPts val="2200"/>
              <a:buChar char="•"/>
              <a:defRPr sz="2200"/>
            </a:lvl5pPr>
            <a:lvl6pPr indent="-368300" lvl="5" marL="2743200" algn="l">
              <a:lnSpc>
                <a:spcPct val="90000"/>
              </a:lnSpc>
              <a:spcBef>
                <a:spcPts val="550"/>
              </a:spcBef>
              <a:spcAft>
                <a:spcPts val="0"/>
              </a:spcAft>
              <a:buClr>
                <a:schemeClr val="dk1"/>
              </a:buClr>
              <a:buSzPts val="2200"/>
              <a:buChar char="•"/>
              <a:defRPr sz="2200"/>
            </a:lvl6pPr>
            <a:lvl7pPr indent="-368300" lvl="6" marL="3200400" algn="l">
              <a:lnSpc>
                <a:spcPct val="90000"/>
              </a:lnSpc>
              <a:spcBef>
                <a:spcPts val="550"/>
              </a:spcBef>
              <a:spcAft>
                <a:spcPts val="0"/>
              </a:spcAft>
              <a:buClr>
                <a:schemeClr val="dk1"/>
              </a:buClr>
              <a:buSzPts val="2200"/>
              <a:buChar char="•"/>
              <a:defRPr sz="2200"/>
            </a:lvl7pPr>
            <a:lvl8pPr indent="-368300" lvl="7" marL="3657600" algn="l">
              <a:lnSpc>
                <a:spcPct val="90000"/>
              </a:lnSpc>
              <a:spcBef>
                <a:spcPts val="550"/>
              </a:spcBef>
              <a:spcAft>
                <a:spcPts val="0"/>
              </a:spcAft>
              <a:buClr>
                <a:schemeClr val="dk1"/>
              </a:buClr>
              <a:buSzPts val="2200"/>
              <a:buChar char="•"/>
              <a:defRPr sz="2200"/>
            </a:lvl8pPr>
            <a:lvl9pPr indent="-368300" lvl="8" marL="4114800" algn="l">
              <a:lnSpc>
                <a:spcPct val="90000"/>
              </a:lnSpc>
              <a:spcBef>
                <a:spcPts val="550"/>
              </a:spcBef>
              <a:spcAft>
                <a:spcPts val="0"/>
              </a:spcAft>
              <a:buClr>
                <a:schemeClr val="dk1"/>
              </a:buClr>
              <a:buSzPts val="2200"/>
              <a:buChar char="•"/>
              <a:defRPr sz="2200"/>
            </a:lvl9pPr>
          </a:lstStyle>
          <a:p/>
        </p:txBody>
      </p:sp>
      <p:sp>
        <p:nvSpPr>
          <p:cNvPr id="169" name="Google Shape;169;p28"/>
          <p:cNvSpPr txBox="1"/>
          <p:nvPr>
            <p:ph idx="2" type="body"/>
          </p:nvPr>
        </p:nvSpPr>
        <p:spPr>
          <a:xfrm>
            <a:off x="692825" y="2331720"/>
            <a:ext cx="3244096" cy="4319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1760"/>
              <a:buNone/>
              <a:defRPr sz="1760"/>
            </a:lvl1pPr>
            <a:lvl2pPr indent="-228600" lvl="1" marL="914400" algn="l">
              <a:lnSpc>
                <a:spcPct val="90000"/>
              </a:lnSpc>
              <a:spcBef>
                <a:spcPts val="550"/>
              </a:spcBef>
              <a:spcAft>
                <a:spcPts val="0"/>
              </a:spcAft>
              <a:buClr>
                <a:schemeClr val="dk1"/>
              </a:buClr>
              <a:buSzPts val="1540"/>
              <a:buNone/>
              <a:defRPr sz="1540"/>
            </a:lvl2pPr>
            <a:lvl3pPr indent="-228600" lvl="2" marL="1371600" algn="l">
              <a:lnSpc>
                <a:spcPct val="90000"/>
              </a:lnSpc>
              <a:spcBef>
                <a:spcPts val="550"/>
              </a:spcBef>
              <a:spcAft>
                <a:spcPts val="0"/>
              </a:spcAft>
              <a:buClr>
                <a:schemeClr val="dk1"/>
              </a:buClr>
              <a:buSzPts val="1320"/>
              <a:buNone/>
              <a:defRPr sz="1320"/>
            </a:lvl3pPr>
            <a:lvl4pPr indent="-228600" lvl="3" marL="1828800" algn="l">
              <a:lnSpc>
                <a:spcPct val="90000"/>
              </a:lnSpc>
              <a:spcBef>
                <a:spcPts val="550"/>
              </a:spcBef>
              <a:spcAft>
                <a:spcPts val="0"/>
              </a:spcAft>
              <a:buClr>
                <a:schemeClr val="dk1"/>
              </a:buClr>
              <a:buSzPts val="1100"/>
              <a:buNone/>
              <a:defRPr sz="1100"/>
            </a:lvl4pPr>
            <a:lvl5pPr indent="-228600" lvl="4" marL="2286000" algn="l">
              <a:lnSpc>
                <a:spcPct val="90000"/>
              </a:lnSpc>
              <a:spcBef>
                <a:spcPts val="550"/>
              </a:spcBef>
              <a:spcAft>
                <a:spcPts val="0"/>
              </a:spcAft>
              <a:buClr>
                <a:schemeClr val="dk1"/>
              </a:buClr>
              <a:buSzPts val="1100"/>
              <a:buNone/>
              <a:defRPr sz="1100"/>
            </a:lvl5pPr>
            <a:lvl6pPr indent="-228600" lvl="5" marL="2743200" algn="l">
              <a:lnSpc>
                <a:spcPct val="90000"/>
              </a:lnSpc>
              <a:spcBef>
                <a:spcPts val="550"/>
              </a:spcBef>
              <a:spcAft>
                <a:spcPts val="0"/>
              </a:spcAft>
              <a:buClr>
                <a:schemeClr val="dk1"/>
              </a:buClr>
              <a:buSzPts val="1100"/>
              <a:buNone/>
              <a:defRPr sz="1100"/>
            </a:lvl6pPr>
            <a:lvl7pPr indent="-228600" lvl="6" marL="3200400" algn="l">
              <a:lnSpc>
                <a:spcPct val="90000"/>
              </a:lnSpc>
              <a:spcBef>
                <a:spcPts val="550"/>
              </a:spcBef>
              <a:spcAft>
                <a:spcPts val="0"/>
              </a:spcAft>
              <a:buClr>
                <a:schemeClr val="dk1"/>
              </a:buClr>
              <a:buSzPts val="1100"/>
              <a:buNone/>
              <a:defRPr sz="1100"/>
            </a:lvl7pPr>
            <a:lvl8pPr indent="-228600" lvl="7" marL="3657600" algn="l">
              <a:lnSpc>
                <a:spcPct val="90000"/>
              </a:lnSpc>
              <a:spcBef>
                <a:spcPts val="550"/>
              </a:spcBef>
              <a:spcAft>
                <a:spcPts val="0"/>
              </a:spcAft>
              <a:buClr>
                <a:schemeClr val="dk1"/>
              </a:buClr>
              <a:buSzPts val="1100"/>
              <a:buNone/>
              <a:defRPr sz="1100"/>
            </a:lvl8pPr>
            <a:lvl9pPr indent="-228600" lvl="8" marL="4114800" algn="l">
              <a:lnSpc>
                <a:spcPct val="90000"/>
              </a:lnSpc>
              <a:spcBef>
                <a:spcPts val="550"/>
              </a:spcBef>
              <a:spcAft>
                <a:spcPts val="0"/>
              </a:spcAft>
              <a:buClr>
                <a:schemeClr val="dk1"/>
              </a:buClr>
              <a:buSzPts val="1100"/>
              <a:buNone/>
              <a:defRPr sz="1100"/>
            </a:lvl9pPr>
          </a:lstStyle>
          <a:p/>
        </p:txBody>
      </p:sp>
      <p:sp>
        <p:nvSpPr>
          <p:cNvPr id="170" name="Google Shape;170;p28"/>
          <p:cNvSpPr txBox="1"/>
          <p:nvPr>
            <p:ph idx="10" type="dt"/>
          </p:nvPr>
        </p:nvSpPr>
        <p:spPr>
          <a:xfrm>
            <a:off x="691515" y="7203864"/>
            <a:ext cx="2263140" cy="41380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28"/>
          <p:cNvSpPr txBox="1"/>
          <p:nvPr>
            <p:ph idx="11" type="ftr"/>
          </p:nvPr>
        </p:nvSpPr>
        <p:spPr>
          <a:xfrm>
            <a:off x="3331845" y="7203864"/>
            <a:ext cx="339471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28"/>
          <p:cNvSpPr txBox="1"/>
          <p:nvPr>
            <p:ph idx="12" type="sldNum"/>
          </p:nvPr>
        </p:nvSpPr>
        <p:spPr>
          <a:xfrm>
            <a:off x="7103745" y="7203864"/>
            <a:ext cx="226314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73" name="Shape 173"/>
        <p:cNvGrpSpPr/>
        <p:nvPr/>
      </p:nvGrpSpPr>
      <p:grpSpPr>
        <a:xfrm>
          <a:off x="0" y="0"/>
          <a:ext cx="0" cy="0"/>
          <a:chOff x="0" y="0"/>
          <a:chExt cx="0" cy="0"/>
        </a:xfrm>
      </p:grpSpPr>
      <p:sp>
        <p:nvSpPr>
          <p:cNvPr id="174" name="Google Shape;174;p29"/>
          <p:cNvSpPr txBox="1"/>
          <p:nvPr>
            <p:ph type="title"/>
          </p:nvPr>
        </p:nvSpPr>
        <p:spPr>
          <a:xfrm>
            <a:off x="692825" y="518160"/>
            <a:ext cx="3244096" cy="1813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520"/>
              <a:buFont typeface="Arial"/>
              <a:buNone/>
              <a:defRPr sz="352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 name="Google Shape;175;p29"/>
          <p:cNvSpPr/>
          <p:nvPr>
            <p:ph idx="2" type="pic"/>
          </p:nvPr>
        </p:nvSpPr>
        <p:spPr>
          <a:xfrm>
            <a:off x="4276130" y="1119085"/>
            <a:ext cx="5092065" cy="5523442"/>
          </a:xfrm>
          <a:prstGeom prst="rect">
            <a:avLst/>
          </a:prstGeom>
          <a:noFill/>
          <a:ln>
            <a:noFill/>
          </a:ln>
        </p:spPr>
      </p:sp>
      <p:sp>
        <p:nvSpPr>
          <p:cNvPr id="176" name="Google Shape;176;p29"/>
          <p:cNvSpPr txBox="1"/>
          <p:nvPr>
            <p:ph idx="1" type="body"/>
          </p:nvPr>
        </p:nvSpPr>
        <p:spPr>
          <a:xfrm>
            <a:off x="692825" y="2331720"/>
            <a:ext cx="3244096" cy="4319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1760"/>
              <a:buNone/>
              <a:defRPr sz="1760"/>
            </a:lvl1pPr>
            <a:lvl2pPr indent="-228600" lvl="1" marL="914400" algn="l">
              <a:lnSpc>
                <a:spcPct val="90000"/>
              </a:lnSpc>
              <a:spcBef>
                <a:spcPts val="550"/>
              </a:spcBef>
              <a:spcAft>
                <a:spcPts val="0"/>
              </a:spcAft>
              <a:buClr>
                <a:schemeClr val="dk1"/>
              </a:buClr>
              <a:buSzPts val="1540"/>
              <a:buNone/>
              <a:defRPr sz="1540"/>
            </a:lvl2pPr>
            <a:lvl3pPr indent="-228600" lvl="2" marL="1371600" algn="l">
              <a:lnSpc>
                <a:spcPct val="90000"/>
              </a:lnSpc>
              <a:spcBef>
                <a:spcPts val="550"/>
              </a:spcBef>
              <a:spcAft>
                <a:spcPts val="0"/>
              </a:spcAft>
              <a:buClr>
                <a:schemeClr val="dk1"/>
              </a:buClr>
              <a:buSzPts val="1320"/>
              <a:buNone/>
              <a:defRPr sz="1320"/>
            </a:lvl3pPr>
            <a:lvl4pPr indent="-228600" lvl="3" marL="1828800" algn="l">
              <a:lnSpc>
                <a:spcPct val="90000"/>
              </a:lnSpc>
              <a:spcBef>
                <a:spcPts val="550"/>
              </a:spcBef>
              <a:spcAft>
                <a:spcPts val="0"/>
              </a:spcAft>
              <a:buClr>
                <a:schemeClr val="dk1"/>
              </a:buClr>
              <a:buSzPts val="1100"/>
              <a:buNone/>
              <a:defRPr sz="1100"/>
            </a:lvl4pPr>
            <a:lvl5pPr indent="-228600" lvl="4" marL="2286000" algn="l">
              <a:lnSpc>
                <a:spcPct val="90000"/>
              </a:lnSpc>
              <a:spcBef>
                <a:spcPts val="550"/>
              </a:spcBef>
              <a:spcAft>
                <a:spcPts val="0"/>
              </a:spcAft>
              <a:buClr>
                <a:schemeClr val="dk1"/>
              </a:buClr>
              <a:buSzPts val="1100"/>
              <a:buNone/>
              <a:defRPr sz="1100"/>
            </a:lvl5pPr>
            <a:lvl6pPr indent="-228600" lvl="5" marL="2743200" algn="l">
              <a:lnSpc>
                <a:spcPct val="90000"/>
              </a:lnSpc>
              <a:spcBef>
                <a:spcPts val="550"/>
              </a:spcBef>
              <a:spcAft>
                <a:spcPts val="0"/>
              </a:spcAft>
              <a:buClr>
                <a:schemeClr val="dk1"/>
              </a:buClr>
              <a:buSzPts val="1100"/>
              <a:buNone/>
              <a:defRPr sz="1100"/>
            </a:lvl6pPr>
            <a:lvl7pPr indent="-228600" lvl="6" marL="3200400" algn="l">
              <a:lnSpc>
                <a:spcPct val="90000"/>
              </a:lnSpc>
              <a:spcBef>
                <a:spcPts val="550"/>
              </a:spcBef>
              <a:spcAft>
                <a:spcPts val="0"/>
              </a:spcAft>
              <a:buClr>
                <a:schemeClr val="dk1"/>
              </a:buClr>
              <a:buSzPts val="1100"/>
              <a:buNone/>
              <a:defRPr sz="1100"/>
            </a:lvl7pPr>
            <a:lvl8pPr indent="-228600" lvl="7" marL="3657600" algn="l">
              <a:lnSpc>
                <a:spcPct val="90000"/>
              </a:lnSpc>
              <a:spcBef>
                <a:spcPts val="550"/>
              </a:spcBef>
              <a:spcAft>
                <a:spcPts val="0"/>
              </a:spcAft>
              <a:buClr>
                <a:schemeClr val="dk1"/>
              </a:buClr>
              <a:buSzPts val="1100"/>
              <a:buNone/>
              <a:defRPr sz="1100"/>
            </a:lvl8pPr>
            <a:lvl9pPr indent="-228600" lvl="8" marL="4114800" algn="l">
              <a:lnSpc>
                <a:spcPct val="90000"/>
              </a:lnSpc>
              <a:spcBef>
                <a:spcPts val="550"/>
              </a:spcBef>
              <a:spcAft>
                <a:spcPts val="0"/>
              </a:spcAft>
              <a:buClr>
                <a:schemeClr val="dk1"/>
              </a:buClr>
              <a:buSzPts val="1100"/>
              <a:buNone/>
              <a:defRPr sz="1100"/>
            </a:lvl9pPr>
          </a:lstStyle>
          <a:p/>
        </p:txBody>
      </p:sp>
      <p:sp>
        <p:nvSpPr>
          <p:cNvPr id="177" name="Google Shape;177;p29"/>
          <p:cNvSpPr txBox="1"/>
          <p:nvPr>
            <p:ph idx="10" type="dt"/>
          </p:nvPr>
        </p:nvSpPr>
        <p:spPr>
          <a:xfrm>
            <a:off x="691515" y="7203864"/>
            <a:ext cx="2263140" cy="41380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29"/>
          <p:cNvSpPr txBox="1"/>
          <p:nvPr>
            <p:ph idx="11" type="ftr"/>
          </p:nvPr>
        </p:nvSpPr>
        <p:spPr>
          <a:xfrm>
            <a:off x="3331845" y="7203864"/>
            <a:ext cx="339471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29"/>
          <p:cNvSpPr txBox="1"/>
          <p:nvPr>
            <p:ph idx="12" type="sldNum"/>
          </p:nvPr>
        </p:nvSpPr>
        <p:spPr>
          <a:xfrm>
            <a:off x="7103745" y="7203864"/>
            <a:ext cx="226314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0" name="Shape 180"/>
        <p:cNvGrpSpPr/>
        <p:nvPr/>
      </p:nvGrpSpPr>
      <p:grpSpPr>
        <a:xfrm>
          <a:off x="0" y="0"/>
          <a:ext cx="0" cy="0"/>
          <a:chOff x="0" y="0"/>
          <a:chExt cx="0" cy="0"/>
        </a:xfrm>
      </p:grpSpPr>
      <p:sp>
        <p:nvSpPr>
          <p:cNvPr id="181" name="Google Shape;181;p30"/>
          <p:cNvSpPr txBox="1"/>
          <p:nvPr>
            <p:ph type="title"/>
          </p:nvPr>
        </p:nvSpPr>
        <p:spPr>
          <a:xfrm>
            <a:off x="691515" y="413812"/>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30"/>
          <p:cNvSpPr txBox="1"/>
          <p:nvPr>
            <p:ph idx="1" type="body"/>
          </p:nvPr>
        </p:nvSpPr>
        <p:spPr>
          <a:xfrm rot="5400000">
            <a:off x="2563442" y="197115"/>
            <a:ext cx="4931516" cy="867537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183" name="Google Shape;183;p30"/>
          <p:cNvSpPr txBox="1"/>
          <p:nvPr>
            <p:ph idx="10" type="dt"/>
          </p:nvPr>
        </p:nvSpPr>
        <p:spPr>
          <a:xfrm>
            <a:off x="691515" y="7203864"/>
            <a:ext cx="2263140" cy="41380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30"/>
          <p:cNvSpPr txBox="1"/>
          <p:nvPr>
            <p:ph idx="11" type="ftr"/>
          </p:nvPr>
        </p:nvSpPr>
        <p:spPr>
          <a:xfrm>
            <a:off x="3331845" y="7203864"/>
            <a:ext cx="339471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30"/>
          <p:cNvSpPr txBox="1"/>
          <p:nvPr>
            <p:ph idx="12" type="sldNum"/>
          </p:nvPr>
        </p:nvSpPr>
        <p:spPr>
          <a:xfrm>
            <a:off x="7103745" y="7203864"/>
            <a:ext cx="226314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6" name="Shape 186"/>
        <p:cNvGrpSpPr/>
        <p:nvPr/>
      </p:nvGrpSpPr>
      <p:grpSpPr>
        <a:xfrm>
          <a:off x="0" y="0"/>
          <a:ext cx="0" cy="0"/>
          <a:chOff x="0" y="0"/>
          <a:chExt cx="0" cy="0"/>
        </a:xfrm>
      </p:grpSpPr>
      <p:sp>
        <p:nvSpPr>
          <p:cNvPr id="187" name="Google Shape;187;p31"/>
          <p:cNvSpPr txBox="1"/>
          <p:nvPr>
            <p:ph type="title"/>
          </p:nvPr>
        </p:nvSpPr>
        <p:spPr>
          <a:xfrm rot="5400000">
            <a:off x="4989090" y="2622762"/>
            <a:ext cx="6586750" cy="216884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31"/>
          <p:cNvSpPr txBox="1"/>
          <p:nvPr>
            <p:ph idx="1" type="body"/>
          </p:nvPr>
        </p:nvSpPr>
        <p:spPr>
          <a:xfrm rot="5400000">
            <a:off x="588540" y="516784"/>
            <a:ext cx="6586750" cy="63807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189" name="Google Shape;189;p31"/>
          <p:cNvSpPr txBox="1"/>
          <p:nvPr>
            <p:ph idx="12" type="sldNum"/>
          </p:nvPr>
        </p:nvSpPr>
        <p:spPr>
          <a:xfrm>
            <a:off x="7103745" y="7203864"/>
            <a:ext cx="226314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90" name="Google Shape;190;p31"/>
          <p:cNvSpPr txBox="1"/>
          <p:nvPr>
            <p:ph idx="10" type="dt"/>
          </p:nvPr>
        </p:nvSpPr>
        <p:spPr>
          <a:xfrm>
            <a:off x="691515" y="7203864"/>
            <a:ext cx="2263140" cy="41380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31"/>
          <p:cNvSpPr txBox="1"/>
          <p:nvPr>
            <p:ph idx="11" type="ftr"/>
          </p:nvPr>
        </p:nvSpPr>
        <p:spPr>
          <a:xfrm>
            <a:off x="3331845" y="7203864"/>
            <a:ext cx="339471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và Nội dung">
  <p:cSld name="Tiêu đề và Nội dung">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4"/>
          <p:cNvSpPr txBox="1"/>
          <p:nvPr>
            <p:ph type="title"/>
          </p:nvPr>
        </p:nvSpPr>
        <p:spPr>
          <a:xfrm>
            <a:off x="691515" y="166421"/>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691515" y="1806364"/>
            <a:ext cx="8675370" cy="508084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30" name="Google Shape;30;p4"/>
          <p:cNvSpPr txBox="1"/>
          <p:nvPr>
            <p:ph idx="10" type="dt"/>
          </p:nvPr>
        </p:nvSpPr>
        <p:spPr>
          <a:xfrm>
            <a:off x="7103745" y="6960078"/>
            <a:ext cx="2263140" cy="41380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Đầu trang của Phần"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686277" y="1387162"/>
            <a:ext cx="8675370" cy="323310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600"/>
              <a:buFont typeface="Times New Roman"/>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a:off x="686277" y="4899133"/>
            <a:ext cx="8675370" cy="170021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2640"/>
              <a:buNone/>
              <a:defRPr sz="2640">
                <a:solidFill>
                  <a:schemeClr val="dk1"/>
                </a:solidFill>
              </a:defRPr>
            </a:lvl1pPr>
            <a:lvl2pPr indent="-228600" lvl="1" marL="914400" algn="l">
              <a:lnSpc>
                <a:spcPct val="90000"/>
              </a:lnSpc>
              <a:spcBef>
                <a:spcPts val="550"/>
              </a:spcBef>
              <a:spcAft>
                <a:spcPts val="0"/>
              </a:spcAft>
              <a:buClr>
                <a:srgbClr val="888888"/>
              </a:buClr>
              <a:buSzPts val="2200"/>
              <a:buNone/>
              <a:defRPr sz="2200">
                <a:solidFill>
                  <a:srgbClr val="888888"/>
                </a:solidFill>
              </a:defRPr>
            </a:lvl2pPr>
            <a:lvl3pPr indent="-228600" lvl="2" marL="1371600" algn="l">
              <a:lnSpc>
                <a:spcPct val="90000"/>
              </a:lnSpc>
              <a:spcBef>
                <a:spcPts val="550"/>
              </a:spcBef>
              <a:spcAft>
                <a:spcPts val="0"/>
              </a:spcAft>
              <a:buClr>
                <a:srgbClr val="888888"/>
              </a:buClr>
              <a:buSzPts val="1980"/>
              <a:buNone/>
              <a:defRPr sz="1979">
                <a:solidFill>
                  <a:srgbClr val="888888"/>
                </a:solidFill>
              </a:defRPr>
            </a:lvl3pPr>
            <a:lvl4pPr indent="-228600" lvl="3" marL="1828800" algn="l">
              <a:lnSpc>
                <a:spcPct val="90000"/>
              </a:lnSpc>
              <a:spcBef>
                <a:spcPts val="550"/>
              </a:spcBef>
              <a:spcAft>
                <a:spcPts val="0"/>
              </a:spcAft>
              <a:buClr>
                <a:srgbClr val="888888"/>
              </a:buClr>
              <a:buSzPts val="1760"/>
              <a:buNone/>
              <a:defRPr sz="1760">
                <a:solidFill>
                  <a:srgbClr val="888888"/>
                </a:solidFill>
              </a:defRPr>
            </a:lvl4pPr>
            <a:lvl5pPr indent="-228600" lvl="4" marL="2286000" algn="l">
              <a:lnSpc>
                <a:spcPct val="90000"/>
              </a:lnSpc>
              <a:spcBef>
                <a:spcPts val="550"/>
              </a:spcBef>
              <a:spcAft>
                <a:spcPts val="0"/>
              </a:spcAft>
              <a:buClr>
                <a:srgbClr val="888888"/>
              </a:buClr>
              <a:buSzPts val="1760"/>
              <a:buNone/>
              <a:defRPr sz="1760">
                <a:solidFill>
                  <a:srgbClr val="888888"/>
                </a:solidFill>
              </a:defRPr>
            </a:lvl5pPr>
            <a:lvl6pPr indent="-228600" lvl="5" marL="2743200" algn="l">
              <a:lnSpc>
                <a:spcPct val="90000"/>
              </a:lnSpc>
              <a:spcBef>
                <a:spcPts val="550"/>
              </a:spcBef>
              <a:spcAft>
                <a:spcPts val="0"/>
              </a:spcAft>
              <a:buClr>
                <a:srgbClr val="888888"/>
              </a:buClr>
              <a:buSzPts val="1760"/>
              <a:buNone/>
              <a:defRPr sz="1760">
                <a:solidFill>
                  <a:srgbClr val="888888"/>
                </a:solidFill>
              </a:defRPr>
            </a:lvl6pPr>
            <a:lvl7pPr indent="-228600" lvl="6" marL="3200400" algn="l">
              <a:lnSpc>
                <a:spcPct val="90000"/>
              </a:lnSpc>
              <a:spcBef>
                <a:spcPts val="550"/>
              </a:spcBef>
              <a:spcAft>
                <a:spcPts val="0"/>
              </a:spcAft>
              <a:buClr>
                <a:srgbClr val="888888"/>
              </a:buClr>
              <a:buSzPts val="1760"/>
              <a:buNone/>
              <a:defRPr sz="1760">
                <a:solidFill>
                  <a:srgbClr val="888888"/>
                </a:solidFill>
              </a:defRPr>
            </a:lvl7pPr>
            <a:lvl8pPr indent="-228600" lvl="7" marL="3657600" algn="l">
              <a:lnSpc>
                <a:spcPct val="90000"/>
              </a:lnSpc>
              <a:spcBef>
                <a:spcPts val="550"/>
              </a:spcBef>
              <a:spcAft>
                <a:spcPts val="0"/>
              </a:spcAft>
              <a:buClr>
                <a:srgbClr val="888888"/>
              </a:buClr>
              <a:buSzPts val="1760"/>
              <a:buNone/>
              <a:defRPr sz="1760">
                <a:solidFill>
                  <a:srgbClr val="888888"/>
                </a:solidFill>
              </a:defRPr>
            </a:lvl8pPr>
            <a:lvl9pPr indent="-228600" lvl="8" marL="4114800" algn="l">
              <a:lnSpc>
                <a:spcPct val="90000"/>
              </a:lnSpc>
              <a:spcBef>
                <a:spcPts val="550"/>
              </a:spcBef>
              <a:spcAft>
                <a:spcPts val="0"/>
              </a:spcAft>
              <a:buClr>
                <a:srgbClr val="888888"/>
              </a:buClr>
              <a:buSzPts val="1760"/>
              <a:buNone/>
              <a:defRPr sz="1760">
                <a:solidFill>
                  <a:srgbClr val="888888"/>
                </a:solidFill>
              </a:defRPr>
            </a:lvl9pPr>
          </a:lstStyle>
          <a:p/>
        </p:txBody>
      </p:sp>
      <p:sp>
        <p:nvSpPr>
          <p:cNvPr id="35" name="Google Shape;35;p5"/>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i Nội dung"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691515" y="176320"/>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 type="body"/>
          </p:nvPr>
        </p:nvSpPr>
        <p:spPr>
          <a:xfrm>
            <a:off x="691515" y="1845945"/>
            <a:ext cx="4274820" cy="49315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41" name="Google Shape;41;p6"/>
          <p:cNvSpPr txBox="1"/>
          <p:nvPr>
            <p:ph idx="2" type="body"/>
          </p:nvPr>
        </p:nvSpPr>
        <p:spPr>
          <a:xfrm>
            <a:off x="5092065" y="1845945"/>
            <a:ext cx="4274820" cy="49315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42" name="Google Shape;42;p6"/>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ép so sánh"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692825" y="413810"/>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 type="body"/>
          </p:nvPr>
        </p:nvSpPr>
        <p:spPr>
          <a:xfrm>
            <a:off x="692826" y="1905318"/>
            <a:ext cx="4255174" cy="93376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2640"/>
              <a:buNone/>
              <a:defRPr b="1" sz="2640"/>
            </a:lvl1pPr>
            <a:lvl2pPr indent="-228600" lvl="1" marL="914400" algn="l">
              <a:lnSpc>
                <a:spcPct val="90000"/>
              </a:lnSpc>
              <a:spcBef>
                <a:spcPts val="550"/>
              </a:spcBef>
              <a:spcAft>
                <a:spcPts val="0"/>
              </a:spcAft>
              <a:buClr>
                <a:schemeClr val="dk1"/>
              </a:buClr>
              <a:buSzPts val="2200"/>
              <a:buNone/>
              <a:defRPr b="1" sz="2200"/>
            </a:lvl2pPr>
            <a:lvl3pPr indent="-228600" lvl="2" marL="1371600" algn="l">
              <a:lnSpc>
                <a:spcPct val="90000"/>
              </a:lnSpc>
              <a:spcBef>
                <a:spcPts val="550"/>
              </a:spcBef>
              <a:spcAft>
                <a:spcPts val="0"/>
              </a:spcAft>
              <a:buClr>
                <a:schemeClr val="dk1"/>
              </a:buClr>
              <a:buSzPts val="1980"/>
              <a:buNone/>
              <a:defRPr b="1" sz="1979"/>
            </a:lvl3pPr>
            <a:lvl4pPr indent="-228600" lvl="3" marL="1828800" algn="l">
              <a:lnSpc>
                <a:spcPct val="90000"/>
              </a:lnSpc>
              <a:spcBef>
                <a:spcPts val="550"/>
              </a:spcBef>
              <a:spcAft>
                <a:spcPts val="0"/>
              </a:spcAft>
              <a:buClr>
                <a:schemeClr val="dk1"/>
              </a:buClr>
              <a:buSzPts val="1760"/>
              <a:buNone/>
              <a:defRPr b="1" sz="1760"/>
            </a:lvl4pPr>
            <a:lvl5pPr indent="-228600" lvl="4" marL="2286000" algn="l">
              <a:lnSpc>
                <a:spcPct val="90000"/>
              </a:lnSpc>
              <a:spcBef>
                <a:spcPts val="550"/>
              </a:spcBef>
              <a:spcAft>
                <a:spcPts val="0"/>
              </a:spcAft>
              <a:buClr>
                <a:schemeClr val="dk1"/>
              </a:buClr>
              <a:buSzPts val="1760"/>
              <a:buNone/>
              <a:defRPr b="1" sz="1760"/>
            </a:lvl5pPr>
            <a:lvl6pPr indent="-228600" lvl="5" marL="2743200" algn="l">
              <a:lnSpc>
                <a:spcPct val="90000"/>
              </a:lnSpc>
              <a:spcBef>
                <a:spcPts val="550"/>
              </a:spcBef>
              <a:spcAft>
                <a:spcPts val="0"/>
              </a:spcAft>
              <a:buClr>
                <a:schemeClr val="dk1"/>
              </a:buClr>
              <a:buSzPts val="1760"/>
              <a:buNone/>
              <a:defRPr b="1" sz="1760"/>
            </a:lvl6pPr>
            <a:lvl7pPr indent="-228600" lvl="6" marL="3200400" algn="l">
              <a:lnSpc>
                <a:spcPct val="90000"/>
              </a:lnSpc>
              <a:spcBef>
                <a:spcPts val="550"/>
              </a:spcBef>
              <a:spcAft>
                <a:spcPts val="0"/>
              </a:spcAft>
              <a:buClr>
                <a:schemeClr val="dk1"/>
              </a:buClr>
              <a:buSzPts val="1760"/>
              <a:buNone/>
              <a:defRPr b="1" sz="1760"/>
            </a:lvl7pPr>
            <a:lvl8pPr indent="-228600" lvl="7" marL="3657600" algn="l">
              <a:lnSpc>
                <a:spcPct val="90000"/>
              </a:lnSpc>
              <a:spcBef>
                <a:spcPts val="550"/>
              </a:spcBef>
              <a:spcAft>
                <a:spcPts val="0"/>
              </a:spcAft>
              <a:buClr>
                <a:schemeClr val="dk1"/>
              </a:buClr>
              <a:buSzPts val="1760"/>
              <a:buNone/>
              <a:defRPr b="1" sz="1760"/>
            </a:lvl8pPr>
            <a:lvl9pPr indent="-228600" lvl="8" marL="4114800" algn="l">
              <a:lnSpc>
                <a:spcPct val="90000"/>
              </a:lnSpc>
              <a:spcBef>
                <a:spcPts val="550"/>
              </a:spcBef>
              <a:spcAft>
                <a:spcPts val="0"/>
              </a:spcAft>
              <a:buClr>
                <a:schemeClr val="dk1"/>
              </a:buClr>
              <a:buSzPts val="1760"/>
              <a:buNone/>
              <a:defRPr b="1" sz="1760"/>
            </a:lvl9pPr>
          </a:lstStyle>
          <a:p/>
        </p:txBody>
      </p:sp>
      <p:sp>
        <p:nvSpPr>
          <p:cNvPr id="48" name="Google Shape;48;p7"/>
          <p:cNvSpPr txBox="1"/>
          <p:nvPr>
            <p:ph idx="2" type="body"/>
          </p:nvPr>
        </p:nvSpPr>
        <p:spPr>
          <a:xfrm>
            <a:off x="692826" y="2839085"/>
            <a:ext cx="4255174" cy="41758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49" name="Google Shape;49;p7"/>
          <p:cNvSpPr txBox="1"/>
          <p:nvPr>
            <p:ph idx="3" type="body"/>
          </p:nvPr>
        </p:nvSpPr>
        <p:spPr>
          <a:xfrm>
            <a:off x="5092066" y="1905318"/>
            <a:ext cx="4276130" cy="93376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2640"/>
              <a:buNone/>
              <a:defRPr b="1" sz="2640"/>
            </a:lvl1pPr>
            <a:lvl2pPr indent="-228600" lvl="1" marL="914400" algn="l">
              <a:lnSpc>
                <a:spcPct val="90000"/>
              </a:lnSpc>
              <a:spcBef>
                <a:spcPts val="550"/>
              </a:spcBef>
              <a:spcAft>
                <a:spcPts val="0"/>
              </a:spcAft>
              <a:buClr>
                <a:schemeClr val="dk1"/>
              </a:buClr>
              <a:buSzPts val="2200"/>
              <a:buNone/>
              <a:defRPr b="1" sz="2200"/>
            </a:lvl2pPr>
            <a:lvl3pPr indent="-228600" lvl="2" marL="1371600" algn="l">
              <a:lnSpc>
                <a:spcPct val="90000"/>
              </a:lnSpc>
              <a:spcBef>
                <a:spcPts val="550"/>
              </a:spcBef>
              <a:spcAft>
                <a:spcPts val="0"/>
              </a:spcAft>
              <a:buClr>
                <a:schemeClr val="dk1"/>
              </a:buClr>
              <a:buSzPts val="1980"/>
              <a:buNone/>
              <a:defRPr b="1" sz="1979"/>
            </a:lvl3pPr>
            <a:lvl4pPr indent="-228600" lvl="3" marL="1828800" algn="l">
              <a:lnSpc>
                <a:spcPct val="90000"/>
              </a:lnSpc>
              <a:spcBef>
                <a:spcPts val="550"/>
              </a:spcBef>
              <a:spcAft>
                <a:spcPts val="0"/>
              </a:spcAft>
              <a:buClr>
                <a:schemeClr val="dk1"/>
              </a:buClr>
              <a:buSzPts val="1760"/>
              <a:buNone/>
              <a:defRPr b="1" sz="1760"/>
            </a:lvl4pPr>
            <a:lvl5pPr indent="-228600" lvl="4" marL="2286000" algn="l">
              <a:lnSpc>
                <a:spcPct val="90000"/>
              </a:lnSpc>
              <a:spcBef>
                <a:spcPts val="550"/>
              </a:spcBef>
              <a:spcAft>
                <a:spcPts val="0"/>
              </a:spcAft>
              <a:buClr>
                <a:schemeClr val="dk1"/>
              </a:buClr>
              <a:buSzPts val="1760"/>
              <a:buNone/>
              <a:defRPr b="1" sz="1760"/>
            </a:lvl5pPr>
            <a:lvl6pPr indent="-228600" lvl="5" marL="2743200" algn="l">
              <a:lnSpc>
                <a:spcPct val="90000"/>
              </a:lnSpc>
              <a:spcBef>
                <a:spcPts val="550"/>
              </a:spcBef>
              <a:spcAft>
                <a:spcPts val="0"/>
              </a:spcAft>
              <a:buClr>
                <a:schemeClr val="dk1"/>
              </a:buClr>
              <a:buSzPts val="1760"/>
              <a:buNone/>
              <a:defRPr b="1" sz="1760"/>
            </a:lvl6pPr>
            <a:lvl7pPr indent="-228600" lvl="6" marL="3200400" algn="l">
              <a:lnSpc>
                <a:spcPct val="90000"/>
              </a:lnSpc>
              <a:spcBef>
                <a:spcPts val="550"/>
              </a:spcBef>
              <a:spcAft>
                <a:spcPts val="0"/>
              </a:spcAft>
              <a:buClr>
                <a:schemeClr val="dk1"/>
              </a:buClr>
              <a:buSzPts val="1760"/>
              <a:buNone/>
              <a:defRPr b="1" sz="1760"/>
            </a:lvl7pPr>
            <a:lvl8pPr indent="-228600" lvl="7" marL="3657600" algn="l">
              <a:lnSpc>
                <a:spcPct val="90000"/>
              </a:lnSpc>
              <a:spcBef>
                <a:spcPts val="550"/>
              </a:spcBef>
              <a:spcAft>
                <a:spcPts val="0"/>
              </a:spcAft>
              <a:buClr>
                <a:schemeClr val="dk1"/>
              </a:buClr>
              <a:buSzPts val="1760"/>
              <a:buNone/>
              <a:defRPr b="1" sz="1760"/>
            </a:lvl8pPr>
            <a:lvl9pPr indent="-228600" lvl="8" marL="4114800" algn="l">
              <a:lnSpc>
                <a:spcPct val="90000"/>
              </a:lnSpc>
              <a:spcBef>
                <a:spcPts val="550"/>
              </a:spcBef>
              <a:spcAft>
                <a:spcPts val="0"/>
              </a:spcAft>
              <a:buClr>
                <a:schemeClr val="dk1"/>
              </a:buClr>
              <a:buSzPts val="1760"/>
              <a:buNone/>
              <a:defRPr b="1" sz="1760"/>
            </a:lvl9pPr>
          </a:lstStyle>
          <a:p/>
        </p:txBody>
      </p:sp>
      <p:sp>
        <p:nvSpPr>
          <p:cNvPr id="50" name="Google Shape;50;p7"/>
          <p:cNvSpPr txBox="1"/>
          <p:nvPr>
            <p:ph idx="4" type="body"/>
          </p:nvPr>
        </p:nvSpPr>
        <p:spPr>
          <a:xfrm>
            <a:off x="5092066" y="2839085"/>
            <a:ext cx="4276130" cy="41758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51" name="Google Shape;51;p7"/>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ỉ Tiêu đề" type="titleOnly">
  <p:cSld name="TITLE_ONLY">
    <p:spTree>
      <p:nvGrpSpPr>
        <p:cNvPr id="54" name="Shape 54"/>
        <p:cNvGrpSpPr/>
        <p:nvPr/>
      </p:nvGrpSpPr>
      <p:grpSpPr>
        <a:xfrm>
          <a:off x="0" y="0"/>
          <a:ext cx="0" cy="0"/>
          <a:chOff x="0" y="0"/>
          <a:chExt cx="0" cy="0"/>
        </a:xfrm>
      </p:grpSpPr>
      <p:sp>
        <p:nvSpPr>
          <p:cNvPr id="55" name="Google Shape;55;p8"/>
          <p:cNvSpPr txBox="1"/>
          <p:nvPr>
            <p:ph type="title"/>
          </p:nvPr>
        </p:nvSpPr>
        <p:spPr>
          <a:xfrm>
            <a:off x="691515" y="176320"/>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Google Shape;60;p9"/>
          <p:cNvSpPr txBox="1"/>
          <p:nvPr>
            <p:ph type="title"/>
          </p:nvPr>
        </p:nvSpPr>
        <p:spPr>
          <a:xfrm>
            <a:off x="237490" y="2018666"/>
            <a:ext cx="2982595" cy="481097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2F2F2"/>
              </a:buClr>
              <a:buSzPts val="4840"/>
              <a:buFont typeface="Times New Roman"/>
              <a:buNone/>
              <a:defRPr>
                <a:solidFill>
                  <a:srgbClr val="F2F2F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10"/>
          <p:cNvSpPr txBox="1"/>
          <p:nvPr>
            <p:ph type="title"/>
          </p:nvPr>
        </p:nvSpPr>
        <p:spPr>
          <a:xfrm>
            <a:off x="691515" y="176320"/>
            <a:ext cx="8675370" cy="150230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840"/>
              <a:buFont typeface="Times New Roman"/>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1pPr>
            <a:lvl2pPr indent="0" lvl="1"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2pPr>
            <a:lvl3pPr indent="0" lvl="2"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3pPr>
            <a:lvl4pPr indent="0" lvl="3"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4pPr>
            <a:lvl5pPr indent="0" lvl="4"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5pPr>
            <a:lvl6pPr indent="0" lvl="5"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6pPr>
            <a:lvl7pPr indent="0" lvl="6"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7pPr>
            <a:lvl8pPr indent="0" lvl="7"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8pPr>
            <a:lvl9pPr indent="0" lvl="8" marL="0" algn="r">
              <a:lnSpc>
                <a:spcPct val="100000"/>
              </a:lnSpc>
              <a:spcBef>
                <a:spcPts val="0"/>
              </a:spcBef>
              <a:spcAft>
                <a:spcPts val="0"/>
              </a:spcAft>
              <a:buSzPts val="1320"/>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image" Target="../media/image5.jpg"/><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91515" y="176320"/>
            <a:ext cx="8675370" cy="150230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840"/>
              <a:buFont typeface="Times New Roman"/>
              <a:buNone/>
              <a:defRPr b="0" i="0" sz="484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691515" y="1842347"/>
            <a:ext cx="8675370" cy="5055659"/>
          </a:xfrm>
          <a:prstGeom prst="rect">
            <a:avLst/>
          </a:prstGeom>
          <a:noFill/>
          <a:ln>
            <a:noFill/>
          </a:ln>
        </p:spPr>
        <p:txBody>
          <a:bodyPr anchorCtr="0" anchor="t" bIns="45700" lIns="91425" spcFirstLastPara="1" rIns="91425" wrap="square" tIns="45700">
            <a:normAutofit/>
          </a:bodyPr>
          <a:lstStyle>
            <a:lvl1pPr indent="-424180" lvl="0" marL="457200" marR="0" rtl="0" algn="l">
              <a:lnSpc>
                <a:spcPct val="90000"/>
              </a:lnSpc>
              <a:spcBef>
                <a:spcPts val="1100"/>
              </a:spcBef>
              <a:spcAft>
                <a:spcPts val="0"/>
              </a:spcAft>
              <a:buClr>
                <a:schemeClr val="dk1"/>
              </a:buClr>
              <a:buSzPts val="3080"/>
              <a:buFont typeface="Arial"/>
              <a:buChar char="•"/>
              <a:defRPr b="0" i="0" sz="3080" u="none" cap="none" strike="noStrike">
                <a:solidFill>
                  <a:schemeClr val="dk1"/>
                </a:solidFill>
                <a:latin typeface="Times New Roman"/>
                <a:ea typeface="Times New Roman"/>
                <a:cs typeface="Times New Roman"/>
                <a:sym typeface="Times New Roman"/>
              </a:defRPr>
            </a:lvl1pPr>
            <a:lvl2pPr indent="-396240" lvl="1" marL="914400" marR="0" rtl="0" algn="l">
              <a:lnSpc>
                <a:spcPct val="90000"/>
              </a:lnSpc>
              <a:spcBef>
                <a:spcPts val="550"/>
              </a:spcBef>
              <a:spcAft>
                <a:spcPts val="0"/>
              </a:spcAft>
              <a:buClr>
                <a:schemeClr val="dk1"/>
              </a:buClr>
              <a:buSzPts val="2640"/>
              <a:buFont typeface="Arial"/>
              <a:buChar char="•"/>
              <a:defRPr b="0" i="0" sz="2640" u="none" cap="none" strike="noStrike">
                <a:solidFill>
                  <a:schemeClr val="dk1"/>
                </a:solidFill>
                <a:latin typeface="Times New Roman"/>
                <a:ea typeface="Times New Roman"/>
                <a:cs typeface="Times New Roman"/>
                <a:sym typeface="Times New Roman"/>
              </a:defRPr>
            </a:lvl2pPr>
            <a:lvl3pPr indent="-368300" lvl="2" marL="1371600" marR="0" rtl="0" algn="l">
              <a:lnSpc>
                <a:spcPct val="90000"/>
              </a:lnSpc>
              <a:spcBef>
                <a:spcPts val="550"/>
              </a:spcBef>
              <a:spcAft>
                <a:spcPts val="0"/>
              </a:spcAft>
              <a:buClr>
                <a:schemeClr val="dk1"/>
              </a:buClr>
              <a:buSzPts val="2200"/>
              <a:buFont typeface="Arial"/>
              <a:buChar char="•"/>
              <a:defRPr b="0" i="0" sz="2200" u="none" cap="none" strike="noStrike">
                <a:solidFill>
                  <a:schemeClr val="dk1"/>
                </a:solidFill>
                <a:latin typeface="Times New Roman"/>
                <a:ea typeface="Times New Roman"/>
                <a:cs typeface="Times New Roman"/>
                <a:sym typeface="Times New Roman"/>
              </a:defRPr>
            </a:lvl3pPr>
            <a:lvl4pPr indent="-354330" lvl="3" marL="18288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Times New Roman"/>
                <a:ea typeface="Times New Roman"/>
                <a:cs typeface="Times New Roman"/>
                <a:sym typeface="Times New Roman"/>
              </a:defRPr>
            </a:lvl4pPr>
            <a:lvl5pPr indent="-354329" lvl="4" marL="22860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Times New Roman"/>
                <a:ea typeface="Times New Roman"/>
                <a:cs typeface="Times New Roman"/>
                <a:sym typeface="Times New Roman"/>
              </a:defRPr>
            </a:lvl5pPr>
            <a:lvl6pPr indent="-354329" lvl="5" marL="27432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Calibri"/>
                <a:ea typeface="Calibri"/>
                <a:cs typeface="Calibri"/>
                <a:sym typeface="Calibri"/>
              </a:defRPr>
            </a:lvl6pPr>
            <a:lvl7pPr indent="-354329" lvl="6" marL="32004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Calibri"/>
                <a:ea typeface="Calibri"/>
                <a:cs typeface="Calibri"/>
                <a:sym typeface="Calibri"/>
              </a:defRPr>
            </a:lvl7pPr>
            <a:lvl8pPr indent="-354329" lvl="7" marL="36576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Calibri"/>
                <a:ea typeface="Calibri"/>
                <a:cs typeface="Calibri"/>
                <a:sym typeface="Calibri"/>
              </a:defRPr>
            </a:lvl8pPr>
            <a:lvl9pPr indent="-354329" lvl="8" marL="41148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32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32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20"/>
              <a:buFont typeface="Arial"/>
              <a:buNone/>
              <a:defRPr b="0" i="0" sz="1320" u="none" cap="none" strike="noStrike">
                <a:solidFill>
                  <a:srgbClr val="595959"/>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20"/>
              <a:buFont typeface="Arial"/>
              <a:buNone/>
              <a:defRPr b="0" i="0" sz="1320" u="none" cap="none" strike="noStrike">
                <a:solidFill>
                  <a:srgbClr val="595959"/>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20"/>
              <a:buFont typeface="Arial"/>
              <a:buNone/>
              <a:defRPr b="0" i="0" sz="1320" u="none" cap="none" strike="noStrike">
                <a:solidFill>
                  <a:srgbClr val="595959"/>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20"/>
              <a:buFont typeface="Arial"/>
              <a:buNone/>
              <a:defRPr b="0" i="0" sz="1320" u="none" cap="none" strike="noStrike">
                <a:solidFill>
                  <a:srgbClr val="595959"/>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20"/>
              <a:buFont typeface="Arial"/>
              <a:buNone/>
              <a:defRPr b="0" i="0" sz="1320" u="none" cap="none" strike="noStrike">
                <a:solidFill>
                  <a:srgbClr val="595959"/>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20"/>
              <a:buFont typeface="Arial"/>
              <a:buNone/>
              <a:defRPr b="0" i="0" sz="1320" u="none" cap="none" strike="noStrike">
                <a:solidFill>
                  <a:srgbClr val="595959"/>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20"/>
              <a:buFont typeface="Arial"/>
              <a:buNone/>
              <a:defRPr b="0" i="0" sz="1320" u="none" cap="none" strike="noStrike">
                <a:solidFill>
                  <a:srgbClr val="595959"/>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20"/>
              <a:buFont typeface="Arial"/>
              <a:buNone/>
              <a:defRPr b="0" i="0" sz="1320" u="none" cap="none" strike="noStrike">
                <a:solidFill>
                  <a:srgbClr val="595959"/>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20"/>
              <a:buFont typeface="Arial"/>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11" name="Shape 111"/>
        <p:cNvGrpSpPr/>
        <p:nvPr/>
      </p:nvGrpSpPr>
      <p:grpSpPr>
        <a:xfrm>
          <a:off x="0" y="0"/>
          <a:ext cx="0" cy="0"/>
          <a:chOff x="0" y="0"/>
          <a:chExt cx="0" cy="0"/>
        </a:xfrm>
      </p:grpSpPr>
      <p:sp>
        <p:nvSpPr>
          <p:cNvPr id="112" name="Google Shape;112;p19"/>
          <p:cNvSpPr txBox="1"/>
          <p:nvPr>
            <p:ph type="title"/>
          </p:nvPr>
        </p:nvSpPr>
        <p:spPr>
          <a:xfrm>
            <a:off x="691515" y="413812"/>
            <a:ext cx="8675370" cy="150230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840"/>
              <a:buFont typeface="Arial"/>
              <a:buNone/>
              <a:defRPr b="0" i="0" sz="484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3" name="Google Shape;113;p19"/>
          <p:cNvSpPr txBox="1"/>
          <p:nvPr>
            <p:ph idx="1" type="body"/>
          </p:nvPr>
        </p:nvSpPr>
        <p:spPr>
          <a:xfrm>
            <a:off x="691515" y="2069042"/>
            <a:ext cx="8675370" cy="4931516"/>
          </a:xfrm>
          <a:prstGeom prst="rect">
            <a:avLst/>
          </a:prstGeom>
          <a:noFill/>
          <a:ln>
            <a:noFill/>
          </a:ln>
        </p:spPr>
        <p:txBody>
          <a:bodyPr anchorCtr="0" anchor="t" bIns="45700" lIns="91425" spcFirstLastPara="1" rIns="91425" wrap="square" tIns="45700">
            <a:normAutofit/>
          </a:bodyPr>
          <a:lstStyle>
            <a:lvl1pPr indent="-424180" lvl="0" marL="457200" marR="0" rtl="0" algn="l">
              <a:lnSpc>
                <a:spcPct val="90000"/>
              </a:lnSpc>
              <a:spcBef>
                <a:spcPts val="1100"/>
              </a:spcBef>
              <a:spcAft>
                <a:spcPts val="0"/>
              </a:spcAft>
              <a:buClr>
                <a:schemeClr val="dk1"/>
              </a:buClr>
              <a:buSzPts val="3080"/>
              <a:buFont typeface="Arial"/>
              <a:buChar char="•"/>
              <a:defRPr b="0" i="0" sz="3080" u="none" cap="none" strike="noStrike">
                <a:solidFill>
                  <a:schemeClr val="dk1"/>
                </a:solidFill>
                <a:latin typeface="Arial"/>
                <a:ea typeface="Arial"/>
                <a:cs typeface="Arial"/>
                <a:sym typeface="Arial"/>
              </a:defRPr>
            </a:lvl1pPr>
            <a:lvl2pPr indent="-396240" lvl="1" marL="914400" marR="0" rtl="0" algn="l">
              <a:lnSpc>
                <a:spcPct val="90000"/>
              </a:lnSpc>
              <a:spcBef>
                <a:spcPts val="550"/>
              </a:spcBef>
              <a:spcAft>
                <a:spcPts val="0"/>
              </a:spcAft>
              <a:buClr>
                <a:schemeClr val="dk1"/>
              </a:buClr>
              <a:buSzPts val="2640"/>
              <a:buFont typeface="Arial"/>
              <a:buChar char="•"/>
              <a:defRPr b="0" i="0" sz="2640" u="none" cap="none" strike="noStrike">
                <a:solidFill>
                  <a:schemeClr val="dk1"/>
                </a:solidFill>
                <a:latin typeface="Arial"/>
                <a:ea typeface="Arial"/>
                <a:cs typeface="Arial"/>
                <a:sym typeface="Arial"/>
              </a:defRPr>
            </a:lvl2pPr>
            <a:lvl3pPr indent="-368300" lvl="2" marL="1371600" marR="0" rtl="0" algn="l">
              <a:lnSpc>
                <a:spcPct val="90000"/>
              </a:lnSpc>
              <a:spcBef>
                <a:spcPts val="55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3pPr>
            <a:lvl4pPr indent="-354330" lvl="3" marL="18288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Arial"/>
                <a:ea typeface="Arial"/>
                <a:cs typeface="Arial"/>
                <a:sym typeface="Arial"/>
              </a:defRPr>
            </a:lvl4pPr>
            <a:lvl5pPr indent="-354329" lvl="4" marL="22860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Arial"/>
                <a:ea typeface="Arial"/>
                <a:cs typeface="Arial"/>
                <a:sym typeface="Arial"/>
              </a:defRPr>
            </a:lvl5pPr>
            <a:lvl6pPr indent="-354329" lvl="5" marL="27432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Calibri"/>
                <a:ea typeface="Calibri"/>
                <a:cs typeface="Calibri"/>
                <a:sym typeface="Calibri"/>
              </a:defRPr>
            </a:lvl6pPr>
            <a:lvl7pPr indent="-354329" lvl="6" marL="32004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Calibri"/>
                <a:ea typeface="Calibri"/>
                <a:cs typeface="Calibri"/>
                <a:sym typeface="Calibri"/>
              </a:defRPr>
            </a:lvl7pPr>
            <a:lvl8pPr indent="-354329" lvl="7" marL="36576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Calibri"/>
                <a:ea typeface="Calibri"/>
                <a:cs typeface="Calibri"/>
                <a:sym typeface="Calibri"/>
              </a:defRPr>
            </a:lvl8pPr>
            <a:lvl9pPr indent="-354329" lvl="8" marL="41148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Calibri"/>
                <a:ea typeface="Calibri"/>
                <a:cs typeface="Calibri"/>
                <a:sym typeface="Calibri"/>
              </a:defRPr>
            </a:lvl9pPr>
          </a:lstStyle>
          <a:p/>
        </p:txBody>
      </p:sp>
      <p:sp>
        <p:nvSpPr>
          <p:cNvPr id="114" name="Google Shape;114;p19"/>
          <p:cNvSpPr txBox="1"/>
          <p:nvPr>
            <p:ph idx="12" type="sldNum"/>
          </p:nvPr>
        </p:nvSpPr>
        <p:spPr>
          <a:xfrm>
            <a:off x="7103745" y="7203864"/>
            <a:ext cx="2263140" cy="413808"/>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32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32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32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32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32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32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32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32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32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5" name="Google Shape;115;p19"/>
          <p:cNvSpPr txBox="1"/>
          <p:nvPr>
            <p:ph idx="10" type="dt"/>
          </p:nvPr>
        </p:nvSpPr>
        <p:spPr>
          <a:xfrm>
            <a:off x="691515" y="7203864"/>
            <a:ext cx="2263140" cy="413808"/>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32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16" name="Google Shape;116;p19"/>
          <p:cNvSpPr txBox="1"/>
          <p:nvPr>
            <p:ph idx="11" type="ftr"/>
          </p:nvPr>
        </p:nvSpPr>
        <p:spPr>
          <a:xfrm>
            <a:off x="3331845" y="7203864"/>
            <a:ext cx="3394710" cy="413808"/>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32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anhtt@it-hut.edu.v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Relationship Id="rId3"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9.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3.xml"/><Relationship Id="rId3"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6.xml"/><Relationship Id="rId3" Type="http://schemas.openxmlformats.org/officeDocument/2006/relationships/hyperlink" Target="http://stackoverflow.com/questions/12366565/c-scanf-floating-point-format-not-linked"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0.xml"/><Relationship Id="rId3" Type="http://schemas.openxmlformats.org/officeDocument/2006/relationships/image" Target="../media/image17.png"/><Relationship Id="rId4" Type="http://schemas.openxmlformats.org/officeDocument/2006/relationships/image" Target="../media/image1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1.xml"/><Relationship Id="rId3" Type="http://schemas.openxmlformats.org/officeDocument/2006/relationships/image" Target="../media/image1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2.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nvSpPr>
        <p:spPr>
          <a:xfrm>
            <a:off x="1167809" y="1788126"/>
            <a:ext cx="8077199" cy="2165309"/>
          </a:xfrm>
          <a:prstGeom prst="rect">
            <a:avLst/>
          </a:prstGeom>
          <a:noFill/>
          <a:ln>
            <a:noFill/>
          </a:ln>
        </p:spPr>
        <p:txBody>
          <a:bodyPr anchorCtr="0" anchor="b" bIns="45700" lIns="91425" spcFirstLastPara="1" rIns="91425" wrap="square" tIns="45700">
            <a:normAutofit/>
          </a:bodyPr>
          <a:lstStyle/>
          <a:p>
            <a:pPr indent="0" lvl="0" marL="12700" marR="0" rtl="0" algn="l">
              <a:lnSpc>
                <a:spcPct val="80000"/>
              </a:lnSpc>
              <a:spcBef>
                <a:spcPts val="0"/>
              </a:spcBef>
              <a:spcAft>
                <a:spcPts val="0"/>
              </a:spcAft>
              <a:buNone/>
            </a:pPr>
            <a:r>
              <a:rPr b="1" i="0" lang="en-US" sz="4700" u="none" cap="none" strike="noStrike">
                <a:solidFill>
                  <a:schemeClr val="lt1"/>
                </a:solidFill>
                <a:latin typeface="Arial"/>
                <a:ea typeface="Arial"/>
                <a:cs typeface="Arial"/>
                <a:sym typeface="Arial"/>
              </a:rPr>
              <a:t>NGÔN NGỮ LẬP TRÌNH C</a:t>
            </a:r>
            <a:endParaRPr/>
          </a:p>
        </p:txBody>
      </p:sp>
      <p:sp>
        <p:nvSpPr>
          <p:cNvPr id="197" name="Google Shape;197;p32"/>
          <p:cNvSpPr txBox="1"/>
          <p:nvPr/>
        </p:nvSpPr>
        <p:spPr>
          <a:xfrm>
            <a:off x="3951646" y="4800600"/>
            <a:ext cx="5293362" cy="2021066"/>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t/>
            </a:r>
            <a:endParaRPr b="0" i="0" sz="3200" u="sng" cap="none" strike="noStrike">
              <a:solidFill>
                <a:schemeClr val="hlink"/>
              </a:solidFill>
              <a:latin typeface="Arial"/>
              <a:ea typeface="Arial"/>
              <a:cs typeface="Arial"/>
              <a:sym typeface="Arial"/>
              <a:hlinkClick r:id="rId3"/>
            </a:endParaRPr>
          </a:p>
          <a:p>
            <a:pPr indent="0" lvl="0" marL="12700" marR="0" rtl="0" algn="l">
              <a:lnSpc>
                <a:spcPct val="100000"/>
              </a:lnSpc>
              <a:spcBef>
                <a:spcPts val="100"/>
              </a:spcBef>
              <a:spcAft>
                <a:spcPts val="0"/>
              </a:spcAft>
              <a:buNone/>
            </a:pPr>
            <a:r>
              <a:rPr b="0" i="0" lang="en-US" sz="3200" u="none" cap="none" strike="noStrike">
                <a:solidFill>
                  <a:schemeClr val="lt1"/>
                </a:solidFill>
                <a:latin typeface="Arial"/>
                <a:ea typeface="Arial"/>
                <a:cs typeface="Arial"/>
                <a:sym typeface="Arial"/>
              </a:rPr>
              <a:t>TS. Đỗ Quốc Huy</a:t>
            </a:r>
            <a:endParaRPr/>
          </a:p>
          <a:p>
            <a:pPr indent="0" lvl="0" marL="12700" marR="0" rtl="0" algn="l">
              <a:lnSpc>
                <a:spcPct val="100000"/>
              </a:lnSpc>
              <a:spcBef>
                <a:spcPts val="100"/>
              </a:spcBef>
              <a:spcAft>
                <a:spcPts val="0"/>
              </a:spcAft>
              <a:buNone/>
            </a:pPr>
            <a:r>
              <a:rPr b="0" i="0" lang="en-US" sz="3200" u="none" cap="none" strike="noStrike">
                <a:solidFill>
                  <a:schemeClr val="lt1"/>
                </a:solidFill>
                <a:latin typeface="Arial"/>
                <a:ea typeface="Arial"/>
                <a:cs typeface="Arial"/>
                <a:sym typeface="Arial"/>
              </a:rPr>
              <a:t>Bộ môn Khoa Học Máy Tính</a:t>
            </a:r>
            <a:endParaRPr b="0" i="0" sz="3200" u="none" cap="none" strike="noStrike">
              <a:solidFill>
                <a:schemeClr val="lt1"/>
              </a:solidFill>
              <a:latin typeface="Arial"/>
              <a:ea typeface="Arial"/>
              <a:cs typeface="Arial"/>
              <a:sym typeface="Arial"/>
            </a:endParaRPr>
          </a:p>
          <a:p>
            <a:pPr indent="0" lvl="0" marL="12700" marR="0" rtl="0" algn="l">
              <a:lnSpc>
                <a:spcPct val="100000"/>
              </a:lnSpc>
              <a:spcBef>
                <a:spcPts val="100"/>
              </a:spcBef>
              <a:spcAft>
                <a:spcPts val="0"/>
              </a:spcAft>
              <a:buNone/>
            </a:pPr>
            <a:r>
              <a:rPr b="0" i="0" lang="en-US" sz="3200" u="none" cap="none" strike="noStrike">
                <a:solidFill>
                  <a:schemeClr val="lt1"/>
                </a:solidFill>
                <a:latin typeface="Arial"/>
                <a:ea typeface="Arial"/>
                <a:cs typeface="Arial"/>
                <a:sym typeface="Arial"/>
              </a:rPr>
              <a:t>huydq@soict.hust.edu.vn</a:t>
            </a:r>
            <a:endParaRPr b="0" i="0" sz="3200" u="none" cap="none" strike="noStrike">
              <a:solidFill>
                <a:schemeClr val="lt1"/>
              </a:solidFill>
              <a:latin typeface="Arial"/>
              <a:ea typeface="Arial"/>
              <a:cs typeface="Arial"/>
              <a:sym typeface="Arial"/>
            </a:endParaRPr>
          </a:p>
        </p:txBody>
      </p:sp>
      <p:sp>
        <p:nvSpPr>
          <p:cNvPr id="198" name="Google Shape;198;p32"/>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1"/>
          <p:cNvSpPr/>
          <p:nvPr/>
        </p:nvSpPr>
        <p:spPr>
          <a:xfrm>
            <a:off x="0" y="324619"/>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4" name="Google Shape;334;p41"/>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Khái niệm → Ví dụ</a:t>
            </a:r>
            <a:endParaRPr/>
          </a:p>
        </p:txBody>
      </p:sp>
      <p:sp>
        <p:nvSpPr>
          <p:cNvPr id="335" name="Google Shape;335;p41"/>
          <p:cNvSpPr/>
          <p:nvPr/>
        </p:nvSpPr>
        <p:spPr>
          <a:xfrm>
            <a:off x="335280" y="1287780"/>
            <a:ext cx="9387840" cy="5448300"/>
          </a:xfrm>
          <a:prstGeom prst="rect">
            <a:avLst/>
          </a:prstGeom>
          <a:noFill/>
          <a:ln>
            <a:noFill/>
          </a:ln>
        </p:spPr>
        <p:txBody>
          <a:bodyPr anchorCtr="0" anchor="t" bIns="45700" lIns="91425" spcFirstLastPara="1" rIns="91425" wrap="square" tIns="45700">
            <a:noAutofit/>
          </a:bodyPr>
          <a:lstStyle/>
          <a:p>
            <a:pPr indent="-377190" lvl="0" marL="377190" marR="0" rtl="0" algn="l">
              <a:lnSpc>
                <a:spcPct val="120000"/>
              </a:lnSpc>
              <a:spcBef>
                <a:spcPts val="0"/>
              </a:spcBef>
              <a:spcAft>
                <a:spcPts val="0"/>
              </a:spcAft>
              <a:buClr>
                <a:srgbClr val="000066"/>
              </a:buClr>
              <a:buSzPts val="3520"/>
              <a:buFont typeface="Arial"/>
              <a:buChar char="•"/>
            </a:pPr>
            <a:r>
              <a:rPr b="0" i="0" lang="en-US" sz="3520" u="none" cap="none" strike="noStrike">
                <a:solidFill>
                  <a:srgbClr val="000066"/>
                </a:solidFill>
                <a:latin typeface="Arial"/>
                <a:ea typeface="Arial"/>
                <a:cs typeface="Arial"/>
                <a:sym typeface="Arial"/>
              </a:rPr>
              <a:t>Kết quả học tập của sinh viên</a:t>
            </a:r>
            <a:endParaRPr b="0" i="0" sz="3520" u="none" cap="none" strike="noStrike">
              <a:solidFill>
                <a:srgbClr val="000066"/>
              </a:solidFill>
              <a:latin typeface="Arial"/>
              <a:ea typeface="Arial"/>
              <a:cs typeface="Arial"/>
              <a:sym typeface="Arial"/>
            </a:endParaRPr>
          </a:p>
          <a:p>
            <a:pPr indent="-314325" lvl="1" marL="817245" marR="0" rtl="0" algn="l">
              <a:lnSpc>
                <a:spcPct val="120000"/>
              </a:lnSpc>
              <a:spcBef>
                <a:spcPts val="308"/>
              </a:spcBef>
              <a:spcAft>
                <a:spcPts val="0"/>
              </a:spcAft>
              <a:buClr>
                <a:srgbClr val="000066"/>
              </a:buClr>
              <a:buSzPts val="3080"/>
              <a:buFont typeface="Arial"/>
              <a:buChar char="–"/>
            </a:pPr>
            <a:r>
              <a:rPr b="0" i="0" lang="en-US" sz="3080" u="none" cap="none" strike="noStrike">
                <a:solidFill>
                  <a:srgbClr val="000066"/>
                </a:solidFill>
                <a:latin typeface="Arial"/>
                <a:ea typeface="Arial"/>
                <a:cs typeface="Arial"/>
                <a:sym typeface="Arial"/>
              </a:rPr>
              <a:t>TenSV: Chuỗi ký tự</a:t>
            </a:r>
            <a:endParaRPr b="0" i="0" sz="3080" u="none" cap="none" strike="noStrike">
              <a:solidFill>
                <a:srgbClr val="000066"/>
              </a:solidFill>
              <a:latin typeface="Arial"/>
              <a:ea typeface="Arial"/>
              <a:cs typeface="Arial"/>
              <a:sym typeface="Arial"/>
            </a:endParaRPr>
          </a:p>
          <a:p>
            <a:pPr indent="-314325" lvl="1" marL="817245" marR="0" rtl="0" algn="l">
              <a:lnSpc>
                <a:spcPct val="120000"/>
              </a:lnSpc>
              <a:spcBef>
                <a:spcPts val="308"/>
              </a:spcBef>
              <a:spcAft>
                <a:spcPts val="0"/>
              </a:spcAft>
              <a:buClr>
                <a:srgbClr val="000066"/>
              </a:buClr>
              <a:buSzPts val="3080"/>
              <a:buFont typeface="Arial"/>
              <a:buChar char="–"/>
            </a:pPr>
            <a:r>
              <a:rPr b="0" i="0" lang="en-US" sz="3080" u="none" cap="none" strike="noStrike">
                <a:solidFill>
                  <a:srgbClr val="000066"/>
                </a:solidFill>
                <a:latin typeface="Arial"/>
                <a:ea typeface="Arial"/>
                <a:cs typeface="Arial"/>
                <a:sym typeface="Arial"/>
              </a:rPr>
              <a:t>MaSV: Chuỗi số/ số nguyên</a:t>
            </a:r>
            <a:endParaRPr b="0" i="0" sz="3080" u="none" cap="none" strike="noStrike">
              <a:solidFill>
                <a:srgbClr val="000066"/>
              </a:solidFill>
              <a:latin typeface="Arial"/>
              <a:ea typeface="Arial"/>
              <a:cs typeface="Arial"/>
              <a:sym typeface="Arial"/>
            </a:endParaRPr>
          </a:p>
          <a:p>
            <a:pPr indent="-314325" lvl="1" marL="817245" marR="0" rtl="0" algn="l">
              <a:lnSpc>
                <a:spcPct val="120000"/>
              </a:lnSpc>
              <a:spcBef>
                <a:spcPts val="308"/>
              </a:spcBef>
              <a:spcAft>
                <a:spcPts val="0"/>
              </a:spcAft>
              <a:buClr>
                <a:srgbClr val="000066"/>
              </a:buClr>
              <a:buSzPts val="3080"/>
              <a:buFont typeface="Arial"/>
              <a:buChar char="–"/>
            </a:pPr>
            <a:r>
              <a:rPr b="0" i="0" lang="en-US" sz="3080" u="none" cap="none" strike="noStrike">
                <a:solidFill>
                  <a:srgbClr val="000066"/>
                </a:solidFill>
                <a:latin typeface="Arial"/>
                <a:ea typeface="Arial"/>
                <a:cs typeface="Arial"/>
                <a:sym typeface="Arial"/>
              </a:rPr>
              <a:t>Điem: Số thực</a:t>
            </a:r>
            <a:endParaRPr b="0" i="0" sz="3080" u="none" cap="none" strike="noStrike">
              <a:solidFill>
                <a:srgbClr val="000066"/>
              </a:solidFill>
              <a:latin typeface="Arial"/>
              <a:ea typeface="Arial"/>
              <a:cs typeface="Arial"/>
              <a:sym typeface="Arial"/>
            </a:endParaRPr>
          </a:p>
          <a:p>
            <a:pPr indent="-377190" lvl="0" marL="377190" marR="0" rtl="0" algn="l">
              <a:lnSpc>
                <a:spcPct val="120000"/>
              </a:lnSpc>
              <a:spcBef>
                <a:spcPts val="1760"/>
              </a:spcBef>
              <a:spcAft>
                <a:spcPts val="0"/>
              </a:spcAft>
              <a:buClr>
                <a:srgbClr val="000066"/>
              </a:buClr>
              <a:buSzPts val="3520"/>
              <a:buFont typeface="Arial"/>
              <a:buChar char="•"/>
            </a:pPr>
            <a:r>
              <a:rPr b="0" i="0" lang="en-US" sz="3520" u="none" cap="none" strike="noStrike">
                <a:solidFill>
                  <a:srgbClr val="000066"/>
                </a:solidFill>
                <a:latin typeface="Arial"/>
                <a:ea typeface="Arial"/>
                <a:cs typeface="Arial"/>
                <a:sym typeface="Arial"/>
              </a:rPr>
              <a:t>Điểm trong mặt phẳng</a:t>
            </a:r>
            <a:endParaRPr b="0" i="0" sz="3520" u="none" cap="none" strike="noStrike">
              <a:solidFill>
                <a:srgbClr val="000066"/>
              </a:solidFill>
              <a:latin typeface="Arial"/>
              <a:ea typeface="Arial"/>
              <a:cs typeface="Arial"/>
              <a:sym typeface="Arial"/>
            </a:endParaRPr>
          </a:p>
          <a:p>
            <a:pPr indent="-314325" lvl="1" marL="817245" marR="0" rtl="0" algn="l">
              <a:lnSpc>
                <a:spcPct val="120000"/>
              </a:lnSpc>
              <a:spcBef>
                <a:spcPts val="308"/>
              </a:spcBef>
              <a:spcAft>
                <a:spcPts val="0"/>
              </a:spcAft>
              <a:buClr>
                <a:srgbClr val="000066"/>
              </a:buClr>
              <a:buSzPts val="3080"/>
              <a:buFont typeface="Arial"/>
              <a:buChar char="–"/>
            </a:pPr>
            <a:r>
              <a:rPr b="0" i="0" lang="en-US" sz="3080" u="none" cap="none" strike="noStrike">
                <a:solidFill>
                  <a:srgbClr val="000066"/>
                </a:solidFill>
                <a:latin typeface="Arial"/>
                <a:ea typeface="Arial"/>
                <a:cs typeface="Arial"/>
                <a:sym typeface="Arial"/>
              </a:rPr>
              <a:t>Tên điểm:  Ký tự (A, B, C..)</a:t>
            </a:r>
            <a:endParaRPr/>
          </a:p>
          <a:p>
            <a:pPr indent="-314325" lvl="1" marL="817245" marR="0" rtl="0" algn="l">
              <a:lnSpc>
                <a:spcPct val="120000"/>
              </a:lnSpc>
              <a:spcBef>
                <a:spcPts val="308"/>
              </a:spcBef>
              <a:spcAft>
                <a:spcPts val="0"/>
              </a:spcAft>
              <a:buClr>
                <a:srgbClr val="000066"/>
              </a:buClr>
              <a:buSzPts val="3080"/>
              <a:buFont typeface="Arial"/>
              <a:buChar char="–"/>
            </a:pPr>
            <a:r>
              <a:rPr b="0" i="0" lang="en-US" sz="3080" u="none" cap="none" strike="noStrike">
                <a:solidFill>
                  <a:srgbClr val="000066"/>
                </a:solidFill>
                <a:latin typeface="Arial"/>
                <a:ea typeface="Arial"/>
                <a:cs typeface="Arial"/>
                <a:sym typeface="Arial"/>
              </a:rPr>
              <a:t>Hoành độ: Số thực</a:t>
            </a:r>
            <a:endParaRPr b="0" i="0" sz="3080" u="none" cap="none" strike="noStrike">
              <a:solidFill>
                <a:srgbClr val="000066"/>
              </a:solidFill>
              <a:latin typeface="Arial"/>
              <a:ea typeface="Arial"/>
              <a:cs typeface="Arial"/>
              <a:sym typeface="Arial"/>
            </a:endParaRPr>
          </a:p>
          <a:p>
            <a:pPr indent="-314325" lvl="1" marL="817245" marR="0" rtl="0" algn="l">
              <a:lnSpc>
                <a:spcPct val="120000"/>
              </a:lnSpc>
              <a:spcBef>
                <a:spcPts val="308"/>
              </a:spcBef>
              <a:spcAft>
                <a:spcPts val="0"/>
              </a:spcAft>
              <a:buClr>
                <a:srgbClr val="000066"/>
              </a:buClr>
              <a:buSzPts val="3080"/>
              <a:buFont typeface="Arial"/>
              <a:buChar char="–"/>
            </a:pPr>
            <a:r>
              <a:rPr b="0" i="0" lang="en-US" sz="3080" u="none" cap="none" strike="noStrike">
                <a:solidFill>
                  <a:srgbClr val="000066"/>
                </a:solidFill>
                <a:latin typeface="Arial"/>
                <a:ea typeface="Arial"/>
                <a:cs typeface="Arial"/>
                <a:sym typeface="Arial"/>
              </a:rPr>
              <a:t>Tung độ: Số thực</a:t>
            </a:r>
            <a:endParaRPr b="0" i="0" sz="3080" u="none" cap="none" strike="noStrike">
              <a:solidFill>
                <a:srgbClr val="000066"/>
              </a:solidFill>
              <a:latin typeface="Arial"/>
              <a:ea typeface="Arial"/>
              <a:cs typeface="Arial"/>
              <a:sym typeface="Arial"/>
            </a:endParaRPr>
          </a:p>
        </p:txBody>
      </p:sp>
      <p:sp>
        <p:nvSpPr>
          <p:cNvPr id="336" name="Google Shape;336;p41"/>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337" name="Google Shape;337;p41"/>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2"/>
          <p:cNvSpPr txBox="1"/>
          <p:nvPr>
            <p:ph idx="1" type="body"/>
          </p:nvPr>
        </p:nvSpPr>
        <p:spPr>
          <a:xfrm>
            <a:off x="1081722" y="1828800"/>
            <a:ext cx="7894955" cy="3573711"/>
          </a:xfrm>
          <a:prstGeom prst="rect">
            <a:avLst/>
          </a:prstGeom>
          <a:noFill/>
          <a:ln>
            <a:noFill/>
          </a:ln>
        </p:spPr>
        <p:txBody>
          <a:bodyPr anchorCtr="0" anchor="t" bIns="45700" lIns="91425" spcFirstLastPara="1" rIns="91425" wrap="square" tIns="45700">
            <a:normAutofit/>
          </a:bodyPr>
          <a:lstStyle/>
          <a:p>
            <a:pPr indent="-251459" lvl="0" marL="251459" rtl="0" algn="l">
              <a:lnSpc>
                <a:spcPct val="90000"/>
              </a:lnSpc>
              <a:spcBef>
                <a:spcPts val="0"/>
              </a:spcBef>
              <a:spcAft>
                <a:spcPts val="0"/>
              </a:spcAft>
              <a:buClr>
                <a:srgbClr val="A5A5A5"/>
              </a:buClr>
              <a:buSzPts val="3000"/>
              <a:buFont typeface="Noto Sans Symbols"/>
              <a:buChar char="⮚"/>
            </a:pPr>
            <a:r>
              <a:rPr lang="en-US">
                <a:solidFill>
                  <a:srgbClr val="A5A5A5"/>
                </a:solidFill>
              </a:rPr>
              <a:t>Khái niệm cấu trúc</a:t>
            </a:r>
            <a:endParaRPr>
              <a:solidFill>
                <a:srgbClr val="A5A5A5"/>
              </a:solidFill>
            </a:endParaRPr>
          </a:p>
          <a:p>
            <a:pPr indent="-251459" lvl="0" marL="251459" rtl="0" algn="l">
              <a:lnSpc>
                <a:spcPct val="90000"/>
              </a:lnSpc>
              <a:spcBef>
                <a:spcPts val="1100"/>
              </a:spcBef>
              <a:spcAft>
                <a:spcPts val="0"/>
              </a:spcAft>
              <a:buClr>
                <a:schemeClr val="dk1"/>
              </a:buClr>
              <a:buSzPts val="3000"/>
              <a:buFont typeface="Noto Sans Symbols"/>
              <a:buChar char="⮚"/>
            </a:pPr>
            <a:r>
              <a:rPr lang="en-US">
                <a:solidFill>
                  <a:schemeClr val="dk1"/>
                </a:solidFill>
              </a:rPr>
              <a:t>Khai báo cấu trúc</a:t>
            </a:r>
            <a:endParaRPr>
              <a:solidFill>
                <a:schemeClr val="dk1"/>
              </a:solidFill>
            </a:endParaRPr>
          </a:p>
          <a:p>
            <a:pPr indent="-457200" lvl="1" marL="754380" rtl="0" algn="l">
              <a:lnSpc>
                <a:spcPct val="90000"/>
              </a:lnSpc>
              <a:spcBef>
                <a:spcPts val="550"/>
              </a:spcBef>
              <a:spcAft>
                <a:spcPts val="0"/>
              </a:spcAft>
              <a:buClr>
                <a:schemeClr val="dk1"/>
              </a:buClr>
              <a:buSzPts val="2600"/>
              <a:buChar char="•"/>
            </a:pPr>
            <a:r>
              <a:rPr lang="en-US">
                <a:solidFill>
                  <a:schemeClr val="dk1"/>
                </a:solidFill>
              </a:rPr>
              <a:t>Khái báo kiểu cấu trúc</a:t>
            </a:r>
            <a:endParaRPr>
              <a:solidFill>
                <a:schemeClr val="dk1"/>
              </a:solidFill>
            </a:endParaRPr>
          </a:p>
          <a:p>
            <a:pPr indent="-457200" lvl="1" marL="754380" rtl="0" algn="l">
              <a:lnSpc>
                <a:spcPct val="90000"/>
              </a:lnSpc>
              <a:spcBef>
                <a:spcPts val="550"/>
              </a:spcBef>
              <a:spcAft>
                <a:spcPts val="0"/>
              </a:spcAft>
              <a:buClr>
                <a:schemeClr val="dk1"/>
              </a:buClr>
              <a:buSzPts val="2600"/>
              <a:buChar char="•"/>
            </a:pPr>
            <a:r>
              <a:rPr lang="en-US">
                <a:solidFill>
                  <a:schemeClr val="dk1"/>
                </a:solidFill>
              </a:rPr>
              <a:t>Khai báo biến cấu trúc</a:t>
            </a:r>
            <a:endParaRPr>
              <a:solidFill>
                <a:schemeClr val="dk1"/>
              </a:solidFill>
            </a:endParaRPr>
          </a:p>
          <a:p>
            <a:pPr indent="-457200" lvl="1" marL="754380" rtl="0" algn="l">
              <a:lnSpc>
                <a:spcPct val="90000"/>
              </a:lnSpc>
              <a:spcBef>
                <a:spcPts val="550"/>
              </a:spcBef>
              <a:spcAft>
                <a:spcPts val="0"/>
              </a:spcAft>
              <a:buClr>
                <a:schemeClr val="dk1"/>
              </a:buClr>
              <a:buSzPts val="2600"/>
              <a:buChar char="•"/>
            </a:pPr>
            <a:r>
              <a:rPr lang="en-US">
                <a:solidFill>
                  <a:schemeClr val="dk1"/>
                </a:solidFill>
              </a:rPr>
              <a:t>Định nghĩa kiểu dữ liệu với typedef</a:t>
            </a:r>
            <a:endParaRPr/>
          </a:p>
          <a:p>
            <a:pPr indent="-251459" lvl="0" marL="251459" rtl="0" algn="l">
              <a:lnSpc>
                <a:spcPct val="90000"/>
              </a:lnSpc>
              <a:spcBef>
                <a:spcPts val="1100"/>
              </a:spcBef>
              <a:spcAft>
                <a:spcPts val="0"/>
              </a:spcAft>
              <a:buClr>
                <a:srgbClr val="A5A5A5"/>
              </a:buClr>
              <a:buSzPts val="3000"/>
              <a:buFont typeface="Noto Sans Symbols"/>
              <a:buChar char="⮚"/>
            </a:pPr>
            <a:r>
              <a:rPr lang="en-US">
                <a:solidFill>
                  <a:srgbClr val="A5A5A5"/>
                </a:solidFill>
              </a:rPr>
              <a:t>Xử lý dữ liệu cấu trúc</a:t>
            </a:r>
            <a:endParaRPr>
              <a:solidFill>
                <a:srgbClr val="A5A5A5"/>
              </a:solidFill>
            </a:endParaRPr>
          </a:p>
          <a:p>
            <a:pPr indent="-251459" lvl="0" marL="251459" rtl="0" algn="l">
              <a:lnSpc>
                <a:spcPct val="90000"/>
              </a:lnSpc>
              <a:spcBef>
                <a:spcPts val="1100"/>
              </a:spcBef>
              <a:spcAft>
                <a:spcPts val="0"/>
              </a:spcAft>
              <a:buClr>
                <a:srgbClr val="A5A5A5"/>
              </a:buClr>
              <a:buSzPts val="3000"/>
              <a:buFont typeface="Noto Sans Symbols"/>
              <a:buChar char="⮚"/>
            </a:pPr>
            <a:r>
              <a:rPr lang="en-US">
                <a:solidFill>
                  <a:srgbClr val="A5A5A5"/>
                </a:solidFill>
              </a:rPr>
              <a:t>Một số ví dụ</a:t>
            </a:r>
            <a:endParaRPr/>
          </a:p>
        </p:txBody>
      </p:sp>
      <p:sp>
        <p:nvSpPr>
          <p:cNvPr id="344" name="Google Shape;344;p42"/>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
        <p:nvSpPr>
          <p:cNvPr id="345" name="Google Shape;345;p42"/>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6" name="Google Shape;346;p42"/>
          <p:cNvSpPr txBox="1"/>
          <p:nvPr/>
        </p:nvSpPr>
        <p:spPr>
          <a:xfrm>
            <a:off x="2362200" y="213377"/>
            <a:ext cx="8172449" cy="670312"/>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chemeClr val="dk1"/>
              </a:buClr>
              <a:buSzPts val="4840"/>
              <a:buFont typeface="Times New Roman"/>
              <a:buNone/>
            </a:pPr>
            <a:r>
              <a:rPr b="0" i="0" lang="en-US" sz="4840" u="none" cap="none" strike="noStrike">
                <a:solidFill>
                  <a:schemeClr val="dk1"/>
                </a:solidFill>
                <a:latin typeface="Times New Roman"/>
                <a:ea typeface="Times New Roman"/>
                <a:cs typeface="Times New Roman"/>
                <a:sym typeface="Times New Roman"/>
              </a:rPr>
              <a:t>Nội Dung Bài Học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3"/>
          <p:cNvSpPr/>
          <p:nvPr/>
        </p:nvSpPr>
        <p:spPr>
          <a:xfrm>
            <a:off x="0" y="281940"/>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3" name="Google Shape;353;p43"/>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Khai báo kiểu cấu trúc</a:t>
            </a:r>
            <a:endParaRPr/>
          </a:p>
        </p:txBody>
      </p:sp>
      <p:sp>
        <p:nvSpPr>
          <p:cNvPr id="354" name="Google Shape;354;p43"/>
          <p:cNvSpPr/>
          <p:nvPr/>
        </p:nvSpPr>
        <p:spPr>
          <a:xfrm>
            <a:off x="419100" y="3215640"/>
            <a:ext cx="9304020" cy="4274820"/>
          </a:xfrm>
          <a:prstGeom prst="rect">
            <a:avLst/>
          </a:prstGeom>
          <a:noFill/>
          <a:ln>
            <a:noFill/>
          </a:ln>
        </p:spPr>
        <p:txBody>
          <a:bodyPr anchorCtr="0" anchor="t" bIns="45700" lIns="91425" spcFirstLastPara="1" rIns="91425" wrap="square" tIns="45700">
            <a:noAutofit/>
          </a:bodyPr>
          <a:lstStyle/>
          <a:p>
            <a:pPr indent="-377190" lvl="0" marL="377190" marR="0" rtl="0" algn="l">
              <a:lnSpc>
                <a:spcPct val="100000"/>
              </a:lnSpc>
              <a:spcBef>
                <a:spcPts val="0"/>
              </a:spcBef>
              <a:spcAft>
                <a:spcPts val="0"/>
              </a:spcAft>
              <a:buClr>
                <a:srgbClr val="833C0B"/>
              </a:buClr>
              <a:buSzPts val="2640"/>
              <a:buFont typeface="Arial"/>
              <a:buChar char="•"/>
            </a:pPr>
            <a:r>
              <a:rPr b="0" i="0" lang="en-US" sz="2640" u="none" cap="none" strike="noStrike">
                <a:solidFill>
                  <a:srgbClr val="833C0B"/>
                </a:solidFill>
                <a:latin typeface="Arial"/>
                <a:ea typeface="Arial"/>
                <a:cs typeface="Arial"/>
                <a:sym typeface="Arial"/>
              </a:rPr>
              <a:t>struct</a:t>
            </a:r>
            <a:r>
              <a:rPr b="0" i="0" lang="en-US" sz="2640" u="none" cap="none" strike="noStrike">
                <a:solidFill>
                  <a:srgbClr val="000066"/>
                </a:solidFill>
                <a:latin typeface="Arial"/>
                <a:ea typeface="Arial"/>
                <a:cs typeface="Arial"/>
                <a:sym typeface="Arial"/>
              </a:rPr>
              <a:t>: </a:t>
            </a:r>
            <a:r>
              <a:rPr b="0" i="0" lang="en-US" sz="2640" u="none" cap="none" strike="noStrike">
                <a:solidFill>
                  <a:schemeClr val="dk1"/>
                </a:solidFill>
                <a:latin typeface="Arial"/>
                <a:ea typeface="Arial"/>
                <a:cs typeface="Arial"/>
                <a:sym typeface="Arial"/>
              </a:rPr>
              <a:t>từ khóa, cho phép người dùng khai báo kiểu dữ liệu mới: kiểu cấu trúc</a:t>
            </a:r>
            <a:endParaRPr b="0" i="0" sz="2640" u="none" cap="none" strike="noStrike">
              <a:solidFill>
                <a:schemeClr val="dk1"/>
              </a:solidFill>
              <a:latin typeface="Arial"/>
              <a:ea typeface="Arial"/>
              <a:cs typeface="Arial"/>
              <a:sym typeface="Arial"/>
            </a:endParaRPr>
          </a:p>
          <a:p>
            <a:pPr indent="-377190" lvl="0" marL="377190" marR="0" rtl="0" algn="l">
              <a:lnSpc>
                <a:spcPct val="100000"/>
              </a:lnSpc>
              <a:spcBef>
                <a:spcPts val="264"/>
              </a:spcBef>
              <a:spcAft>
                <a:spcPts val="0"/>
              </a:spcAft>
              <a:buClr>
                <a:srgbClr val="000066"/>
              </a:buClr>
              <a:buSzPts val="2640"/>
              <a:buFont typeface="Arial"/>
              <a:buChar char="•"/>
            </a:pPr>
            <a:r>
              <a:rPr b="0" i="0" lang="en-US" sz="2640" u="none" cap="none" strike="noStrike">
                <a:solidFill>
                  <a:srgbClr val="000066"/>
                </a:solidFill>
                <a:latin typeface="Arial"/>
                <a:ea typeface="Arial"/>
                <a:cs typeface="Arial"/>
                <a:sym typeface="Arial"/>
              </a:rPr>
              <a:t>Tên_kiểu_cấu_truc: </a:t>
            </a:r>
            <a:r>
              <a:rPr b="0" i="0" lang="en-US" sz="2640" u="none" cap="none" strike="noStrike">
                <a:solidFill>
                  <a:schemeClr val="dk1"/>
                </a:solidFill>
                <a:latin typeface="Arial"/>
                <a:ea typeface="Arial"/>
                <a:cs typeface="Arial"/>
                <a:sym typeface="Arial"/>
              </a:rPr>
              <a:t>Tên của kiểu cấu trúc do người dùng tự định nghĩa</a:t>
            </a:r>
            <a:endParaRPr/>
          </a:p>
          <a:p>
            <a:pPr indent="-314325" lvl="1" marL="817245" marR="0" rtl="0" algn="l">
              <a:lnSpc>
                <a:spcPct val="100000"/>
              </a:lnSpc>
              <a:spcBef>
                <a:spcPts val="22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Tuân theo nguyên tắc đặt tên đối tượng trong C</a:t>
            </a:r>
            <a:endParaRPr/>
          </a:p>
          <a:p>
            <a:pPr indent="-377190" lvl="0" marL="377190" marR="0" rtl="0" algn="l">
              <a:lnSpc>
                <a:spcPct val="100000"/>
              </a:lnSpc>
              <a:spcBef>
                <a:spcPts val="264"/>
              </a:spcBef>
              <a:spcAft>
                <a:spcPts val="0"/>
              </a:spcAft>
              <a:buClr>
                <a:srgbClr val="000066"/>
              </a:buClr>
              <a:buSzPts val="2640"/>
              <a:buFont typeface="Arial"/>
              <a:buChar char="•"/>
            </a:pPr>
            <a:r>
              <a:rPr b="0" i="0" lang="en-US" sz="2640" u="none" cap="none" strike="noStrike">
                <a:solidFill>
                  <a:srgbClr val="000066"/>
                </a:solidFill>
                <a:latin typeface="Arial"/>
                <a:ea typeface="Arial"/>
                <a:cs typeface="Arial"/>
                <a:sym typeface="Arial"/>
              </a:rPr>
              <a:t>Khai báo các trường dữ liệu: </a:t>
            </a:r>
            <a:r>
              <a:rPr b="0" i="0" lang="en-US" sz="2640" u="none" cap="none" strike="noStrike">
                <a:solidFill>
                  <a:schemeClr val="dk1"/>
                </a:solidFill>
                <a:latin typeface="Arial"/>
                <a:ea typeface="Arial"/>
                <a:cs typeface="Arial"/>
                <a:sym typeface="Arial"/>
              </a:rPr>
              <a:t>Danh sách các khai báo thành phần </a:t>
            </a:r>
            <a:r>
              <a:rPr b="0" i="0" lang="en-US" sz="2640" u="none" cap="none" strike="noStrike">
                <a:solidFill>
                  <a:srgbClr val="000066"/>
                </a:solidFill>
                <a:latin typeface="Arial"/>
                <a:ea typeface="Arial"/>
                <a:cs typeface="Arial"/>
                <a:sym typeface="Arial"/>
              </a:rPr>
              <a:t>(</a:t>
            </a:r>
            <a:r>
              <a:rPr b="0" i="1" lang="en-US" sz="2640" u="none" cap="none" strike="noStrike">
                <a:solidFill>
                  <a:srgbClr val="0000FF"/>
                </a:solidFill>
                <a:latin typeface="Arial"/>
                <a:ea typeface="Arial"/>
                <a:cs typeface="Arial"/>
                <a:sym typeface="Arial"/>
              </a:rPr>
              <a:t>trường:field</a:t>
            </a:r>
            <a:r>
              <a:rPr b="0" i="0" lang="en-US" sz="2640" u="none" cap="none" strike="noStrike">
                <a:solidFill>
                  <a:srgbClr val="000066"/>
                </a:solidFill>
                <a:latin typeface="Arial"/>
                <a:ea typeface="Arial"/>
                <a:cs typeface="Arial"/>
                <a:sym typeface="Arial"/>
              </a:rPr>
              <a:t>) </a:t>
            </a:r>
            <a:r>
              <a:rPr b="0" i="0" lang="en-US" sz="2640" u="none" cap="none" strike="noStrike">
                <a:solidFill>
                  <a:schemeClr val="dk1"/>
                </a:solidFill>
                <a:latin typeface="Arial"/>
                <a:ea typeface="Arial"/>
                <a:cs typeface="Arial"/>
                <a:sym typeface="Arial"/>
              </a:rPr>
              <a:t>của cấu trúc</a:t>
            </a:r>
            <a:endParaRPr b="0" i="0" sz="2640" u="none" cap="none" strike="noStrike">
              <a:solidFill>
                <a:schemeClr val="dk1"/>
              </a:solidFill>
              <a:latin typeface="Arial"/>
              <a:ea typeface="Arial"/>
              <a:cs typeface="Arial"/>
              <a:sym typeface="Arial"/>
            </a:endParaRPr>
          </a:p>
          <a:p>
            <a:pPr indent="-314325" lvl="1" marL="817245" marR="0" rtl="0" algn="l">
              <a:lnSpc>
                <a:spcPct val="100000"/>
              </a:lnSpc>
              <a:spcBef>
                <a:spcPts val="22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Giống khai báo biến</a:t>
            </a:r>
            <a:endParaRPr b="0" i="0" sz="2200" u="none" cap="none" strike="noStrike">
              <a:solidFill>
                <a:schemeClr val="dk1"/>
              </a:solidFill>
              <a:latin typeface="Arial"/>
              <a:ea typeface="Arial"/>
              <a:cs typeface="Arial"/>
              <a:sym typeface="Arial"/>
            </a:endParaRPr>
          </a:p>
          <a:p>
            <a:pPr indent="-314325" lvl="1" marL="817245" marR="0" rtl="0" algn="l">
              <a:lnSpc>
                <a:spcPct val="100000"/>
              </a:lnSpc>
              <a:spcBef>
                <a:spcPts val="22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Các trường có thể có kiểu bất kỳ</a:t>
            </a:r>
            <a:endParaRPr b="0" i="0" sz="2200" u="none" cap="none" strike="noStrike">
              <a:solidFill>
                <a:schemeClr val="dk1"/>
              </a:solidFill>
              <a:latin typeface="Arial"/>
              <a:ea typeface="Arial"/>
              <a:cs typeface="Arial"/>
              <a:sym typeface="Arial"/>
            </a:endParaRPr>
          </a:p>
        </p:txBody>
      </p:sp>
      <p:sp>
        <p:nvSpPr>
          <p:cNvPr id="355" name="Google Shape;355;p43"/>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356" name="Google Shape;356;p43"/>
          <p:cNvSpPr/>
          <p:nvPr/>
        </p:nvSpPr>
        <p:spPr>
          <a:xfrm>
            <a:off x="1508760" y="1203960"/>
            <a:ext cx="7040880" cy="1927860"/>
          </a:xfrm>
          <a:prstGeom prst="rect">
            <a:avLst/>
          </a:prstGeom>
          <a:noFill/>
          <a:ln cap="flat" cmpd="sng" w="9525">
            <a:solidFill>
              <a:srgbClr val="000066"/>
            </a:solidFill>
            <a:prstDash val="solid"/>
            <a:miter lim="800000"/>
            <a:headEnd len="sm" w="sm" type="none"/>
            <a:tailEnd len="sm" w="sm" type="none"/>
          </a:ln>
        </p:spPr>
        <p:txBody>
          <a:bodyPr anchorCtr="0" anchor="t" bIns="45700" lIns="91425" spcFirstLastPara="1" rIns="91425" wrap="square" tIns="45700">
            <a:noAutofit/>
          </a:bodyPr>
          <a:lstStyle/>
          <a:p>
            <a:pPr indent="-377190" lvl="0" marL="377190" marR="0" rtl="0" algn="l">
              <a:lnSpc>
                <a:spcPct val="105000"/>
              </a:lnSpc>
              <a:spcBef>
                <a:spcPts val="0"/>
              </a:spcBef>
              <a:spcAft>
                <a:spcPts val="0"/>
              </a:spcAft>
              <a:buClr>
                <a:srgbClr val="833C0B"/>
              </a:buClr>
              <a:buSzPts val="3080"/>
              <a:buFont typeface="Arial"/>
              <a:buNone/>
            </a:pPr>
            <a:r>
              <a:rPr b="0" i="0" lang="en-US" sz="3080" u="none" cap="none" strike="noStrike">
                <a:solidFill>
                  <a:srgbClr val="833C0B"/>
                </a:solidFill>
                <a:latin typeface="Consolas"/>
                <a:ea typeface="Consolas"/>
                <a:cs typeface="Consolas"/>
                <a:sym typeface="Consolas"/>
              </a:rPr>
              <a:t>struct</a:t>
            </a:r>
            <a:r>
              <a:rPr b="0" i="0" lang="en-US" sz="3080" u="none" cap="none" strike="noStrike">
                <a:solidFill>
                  <a:srgbClr val="000066"/>
                </a:solidFill>
                <a:latin typeface="Consolas"/>
                <a:ea typeface="Consolas"/>
                <a:cs typeface="Consolas"/>
                <a:sym typeface="Consolas"/>
              </a:rPr>
              <a:t> Tên_kiểu_cấu_ trúc {</a:t>
            </a:r>
            <a:endParaRPr/>
          </a:p>
          <a:p>
            <a:pPr indent="-377190" lvl="0" marL="377190" marR="0" rtl="0" algn="l">
              <a:lnSpc>
                <a:spcPct val="105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	&lt;Khai báo các trường dữ liệu&gt;</a:t>
            </a:r>
            <a:endParaRPr/>
          </a:p>
          <a:p>
            <a:pPr indent="-377190" lvl="0" marL="377190" marR="0" rtl="0" algn="l">
              <a:lnSpc>
                <a:spcPct val="105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a:t>
            </a:r>
            <a:endParaRPr/>
          </a:p>
        </p:txBody>
      </p:sp>
      <p:sp>
        <p:nvSpPr>
          <p:cNvPr id="357" name="Google Shape;357;p43"/>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4"/>
          <p:cNvSpPr/>
          <p:nvPr/>
        </p:nvSpPr>
        <p:spPr>
          <a:xfrm>
            <a:off x="0" y="281940"/>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3" name="Google Shape;363;p44"/>
          <p:cNvSpPr txBox="1"/>
          <p:nvPr>
            <p:ph idx="4294967295" type="ctrTitle"/>
          </p:nvPr>
        </p:nvSpPr>
        <p:spPr>
          <a:xfrm>
            <a:off x="2522475" y="211019"/>
            <a:ext cx="5086098" cy="696595"/>
          </a:xfrm>
          <a:prstGeom prst="rect">
            <a:avLst/>
          </a:prstGeom>
          <a:noFill/>
          <a:ln>
            <a:noFill/>
          </a:ln>
        </p:spPr>
        <p:txBody>
          <a:bodyPr anchorCtr="0" anchor="ctr" bIns="0" lIns="0" spcFirstLastPara="1" rIns="0" wrap="square" tIns="12700">
            <a:spAutoFit/>
          </a:bodyPr>
          <a:lstStyle/>
          <a:p>
            <a:pPr indent="0" lvl="0" marL="12700" marR="0" rtl="0" algn="l">
              <a:lnSpc>
                <a:spcPct val="100000"/>
              </a:lnSpc>
              <a:spcBef>
                <a:spcPts val="0"/>
              </a:spcBef>
              <a:spcAft>
                <a:spcPts val="0"/>
              </a:spcAft>
              <a:buClr>
                <a:schemeClr val="dk1"/>
              </a:buClr>
              <a:buSzPts val="4400"/>
              <a:buFont typeface="Arial"/>
              <a:buNone/>
            </a:pPr>
            <a:r>
              <a:rPr b="1" i="0" lang="en-US" sz="4400" u="none" cap="none" strike="noStrike">
                <a:solidFill>
                  <a:schemeClr val="dk1"/>
                </a:solidFill>
                <a:latin typeface="Arial"/>
                <a:ea typeface="Arial"/>
                <a:cs typeface="Arial"/>
                <a:sym typeface="Arial"/>
              </a:rPr>
              <a:t>Khai báo cấu trúc</a:t>
            </a:r>
            <a:endParaRPr/>
          </a:p>
        </p:txBody>
      </p:sp>
      <p:sp>
        <p:nvSpPr>
          <p:cNvPr id="364" name="Google Shape;364;p44"/>
          <p:cNvSpPr txBox="1"/>
          <p:nvPr/>
        </p:nvSpPr>
        <p:spPr>
          <a:xfrm>
            <a:off x="1450339" y="1695703"/>
            <a:ext cx="258381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2400" u="none" cap="none" strike="noStrike">
                <a:solidFill>
                  <a:srgbClr val="833C0B"/>
                </a:solidFill>
                <a:latin typeface="Courier New"/>
                <a:ea typeface="Courier New"/>
                <a:cs typeface="Courier New"/>
                <a:sym typeface="Courier New"/>
              </a:rPr>
              <a:t>struct</a:t>
            </a:r>
            <a:r>
              <a:rPr b="1" i="0" lang="en-US" sz="2400" u="none" cap="none" strike="noStrike">
                <a:solidFill>
                  <a:srgbClr val="000000"/>
                </a:solidFill>
                <a:latin typeface="Courier New"/>
                <a:ea typeface="Courier New"/>
                <a:cs typeface="Courier New"/>
                <a:sym typeface="Courier New"/>
              </a:rPr>
              <a:t> complex</a:t>
            </a:r>
            <a:endParaRPr b="0" i="0" sz="2400" u="none" cap="none" strike="noStrike">
              <a:solidFill>
                <a:srgbClr val="000000"/>
              </a:solidFill>
              <a:latin typeface="Courier New"/>
              <a:ea typeface="Courier New"/>
              <a:cs typeface="Courier New"/>
              <a:sym typeface="Courier New"/>
            </a:endParaRPr>
          </a:p>
        </p:txBody>
      </p:sp>
      <p:sp>
        <p:nvSpPr>
          <p:cNvPr id="365" name="Google Shape;365;p44"/>
          <p:cNvSpPr txBox="1"/>
          <p:nvPr/>
        </p:nvSpPr>
        <p:spPr>
          <a:xfrm>
            <a:off x="1450339" y="2059939"/>
            <a:ext cx="20891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2400" u="none" cap="none" strike="noStrike">
                <a:solidFill>
                  <a:srgbClr val="000000"/>
                </a:solidFill>
                <a:latin typeface="Courier New"/>
                <a:ea typeface="Courier New"/>
                <a:cs typeface="Courier New"/>
                <a:sym typeface="Courier New"/>
              </a:rPr>
              <a:t>{</a:t>
            </a:r>
            <a:endParaRPr b="0" i="0" sz="2400" u="none" cap="none" strike="noStrike">
              <a:solidFill>
                <a:srgbClr val="000000"/>
              </a:solidFill>
              <a:latin typeface="Courier New"/>
              <a:ea typeface="Courier New"/>
              <a:cs typeface="Courier New"/>
              <a:sym typeface="Courier New"/>
            </a:endParaRPr>
          </a:p>
        </p:txBody>
      </p:sp>
      <p:sp>
        <p:nvSpPr>
          <p:cNvPr id="366" name="Google Shape;366;p44"/>
          <p:cNvSpPr txBox="1"/>
          <p:nvPr/>
        </p:nvSpPr>
        <p:spPr>
          <a:xfrm>
            <a:off x="1907541" y="2425699"/>
            <a:ext cx="1669414" cy="75692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i="0" lang="en-US" sz="2400" u="none" cap="none" strike="noStrike">
                <a:solidFill>
                  <a:srgbClr val="833C0B"/>
                </a:solidFill>
                <a:latin typeface="Courier New"/>
                <a:ea typeface="Courier New"/>
                <a:cs typeface="Courier New"/>
                <a:sym typeface="Courier New"/>
              </a:rPr>
              <a:t>int</a:t>
            </a:r>
            <a:r>
              <a:rPr b="1" i="0" lang="en-US" sz="2400" u="none" cap="none" strike="noStrike">
                <a:solidFill>
                  <a:srgbClr val="000000"/>
                </a:solidFill>
                <a:latin typeface="Courier New"/>
                <a:ea typeface="Courier New"/>
                <a:cs typeface="Courier New"/>
                <a:sym typeface="Courier New"/>
              </a:rPr>
              <a:t> real;  </a:t>
            </a:r>
            <a:r>
              <a:rPr b="1" i="0" lang="en-US" sz="2400" u="none" cap="none" strike="noStrike">
                <a:solidFill>
                  <a:srgbClr val="833C0B"/>
                </a:solidFill>
                <a:latin typeface="Courier New"/>
                <a:ea typeface="Courier New"/>
                <a:cs typeface="Courier New"/>
                <a:sym typeface="Courier New"/>
              </a:rPr>
              <a:t>int</a:t>
            </a:r>
            <a:r>
              <a:rPr b="1" i="0" lang="en-US" sz="2400" u="none" cap="none" strike="noStrike">
                <a:solidFill>
                  <a:srgbClr val="000000"/>
                </a:solidFill>
                <a:latin typeface="Courier New"/>
                <a:ea typeface="Courier New"/>
                <a:cs typeface="Courier New"/>
                <a:sym typeface="Courier New"/>
              </a:rPr>
              <a:t> img;</a:t>
            </a:r>
            <a:endParaRPr b="0" i="0" sz="2400" u="none" cap="none" strike="noStrike">
              <a:solidFill>
                <a:srgbClr val="000000"/>
              </a:solidFill>
              <a:latin typeface="Courier New"/>
              <a:ea typeface="Courier New"/>
              <a:cs typeface="Courier New"/>
              <a:sym typeface="Courier New"/>
            </a:endParaRPr>
          </a:p>
        </p:txBody>
      </p:sp>
      <p:sp>
        <p:nvSpPr>
          <p:cNvPr id="367" name="Google Shape;367;p44"/>
          <p:cNvSpPr txBox="1"/>
          <p:nvPr/>
        </p:nvSpPr>
        <p:spPr>
          <a:xfrm>
            <a:off x="1450339" y="3155694"/>
            <a:ext cx="39179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2400" u="none" cap="none" strike="noStrike">
                <a:solidFill>
                  <a:srgbClr val="000000"/>
                </a:solidFill>
                <a:latin typeface="Courier New"/>
                <a:ea typeface="Courier New"/>
                <a:cs typeface="Courier New"/>
                <a:sym typeface="Courier New"/>
              </a:rPr>
              <a:t>}</a:t>
            </a:r>
            <a:r>
              <a:rPr b="1" i="0" lang="en-US" sz="2400" u="none" cap="none" strike="noStrike">
                <a:solidFill>
                  <a:srgbClr val="FF0000"/>
                </a:solidFill>
                <a:latin typeface="Courier New"/>
                <a:ea typeface="Courier New"/>
                <a:cs typeface="Courier New"/>
                <a:sym typeface="Courier New"/>
              </a:rPr>
              <a:t>;</a:t>
            </a:r>
            <a:endParaRPr b="0" i="0" sz="2400" u="none" cap="none" strike="noStrike">
              <a:solidFill>
                <a:srgbClr val="000000"/>
              </a:solidFill>
              <a:latin typeface="Courier New"/>
              <a:ea typeface="Courier New"/>
              <a:cs typeface="Courier New"/>
              <a:sym typeface="Courier New"/>
            </a:endParaRPr>
          </a:p>
        </p:txBody>
      </p:sp>
      <p:sp>
        <p:nvSpPr>
          <p:cNvPr id="368" name="Google Shape;368;p44"/>
          <p:cNvSpPr txBox="1"/>
          <p:nvPr/>
        </p:nvSpPr>
        <p:spPr>
          <a:xfrm>
            <a:off x="1450339" y="3885690"/>
            <a:ext cx="3129280" cy="185293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2400" u="none" cap="none" strike="noStrike">
                <a:solidFill>
                  <a:srgbClr val="833C0B"/>
                </a:solidFill>
                <a:latin typeface="Courier New"/>
                <a:ea typeface="Courier New"/>
                <a:cs typeface="Courier New"/>
                <a:sym typeface="Courier New"/>
              </a:rPr>
              <a:t>struct</a:t>
            </a:r>
            <a:r>
              <a:rPr b="1" i="0" lang="en-US" sz="2400" u="none" cap="none" strike="noStrike">
                <a:solidFill>
                  <a:srgbClr val="000000"/>
                </a:solidFill>
                <a:latin typeface="Courier New"/>
                <a:ea typeface="Courier New"/>
                <a:cs typeface="Courier New"/>
                <a:sym typeface="Courier New"/>
              </a:rPr>
              <a:t> studentRec</a:t>
            </a:r>
            <a:endParaRPr b="0" i="0" sz="2400" u="none" cap="none" strike="noStrike">
              <a:solidFill>
                <a:srgbClr val="000000"/>
              </a:solidFill>
              <a:latin typeface="Courier New"/>
              <a:ea typeface="Courier New"/>
              <a:cs typeface="Courier New"/>
              <a:sym typeface="Courier New"/>
            </a:endParaRPr>
          </a:p>
          <a:p>
            <a:pPr indent="0" lvl="0" marL="12700" marR="0" rtl="0" algn="l">
              <a:lnSpc>
                <a:spcPct val="100000"/>
              </a:lnSpc>
              <a:spcBef>
                <a:spcPts val="0"/>
              </a:spcBef>
              <a:spcAft>
                <a:spcPts val="0"/>
              </a:spcAft>
              <a:buNone/>
            </a:pPr>
            <a:r>
              <a:rPr b="1" i="0" lang="en-US" sz="2400" u="none" cap="none" strike="noStrike">
                <a:solidFill>
                  <a:srgbClr val="000000"/>
                </a:solidFill>
                <a:latin typeface="Courier New"/>
                <a:ea typeface="Courier New"/>
                <a:cs typeface="Courier New"/>
                <a:sym typeface="Courier New"/>
              </a:rPr>
              <a:t>{</a:t>
            </a:r>
            <a:endParaRPr b="0" i="0" sz="2400" u="none" cap="none" strike="noStrike">
              <a:solidFill>
                <a:srgbClr val="000000"/>
              </a:solidFill>
              <a:latin typeface="Courier New"/>
              <a:ea typeface="Courier New"/>
              <a:cs typeface="Courier New"/>
              <a:sym typeface="Courier New"/>
            </a:endParaRPr>
          </a:p>
          <a:p>
            <a:pPr indent="0" lvl="0" marL="469900" marR="93345" rtl="0" algn="l">
              <a:lnSpc>
                <a:spcPct val="119583"/>
              </a:lnSpc>
              <a:spcBef>
                <a:spcPts val="100"/>
              </a:spcBef>
              <a:spcAft>
                <a:spcPts val="0"/>
              </a:spcAft>
              <a:buNone/>
            </a:pPr>
            <a:r>
              <a:rPr b="1" i="0" lang="en-US" sz="2400" u="none" cap="none" strike="noStrike">
                <a:solidFill>
                  <a:srgbClr val="833C0B"/>
                </a:solidFill>
                <a:latin typeface="Courier New"/>
                <a:ea typeface="Courier New"/>
                <a:cs typeface="Courier New"/>
                <a:sym typeface="Courier New"/>
              </a:rPr>
              <a:t>char</a:t>
            </a:r>
            <a:r>
              <a:rPr b="1" i="0" lang="en-US" sz="2400" u="none" cap="none" strike="noStrike">
                <a:solidFill>
                  <a:srgbClr val="000000"/>
                </a:solidFill>
                <a:latin typeface="Courier New"/>
                <a:ea typeface="Courier New"/>
                <a:cs typeface="Courier New"/>
                <a:sym typeface="Courier New"/>
              </a:rPr>
              <a:t> name[80];  </a:t>
            </a:r>
            <a:r>
              <a:rPr b="1" i="0" lang="en-US" sz="2400" u="none" cap="none" strike="noStrike">
                <a:solidFill>
                  <a:srgbClr val="833C0B"/>
                </a:solidFill>
                <a:latin typeface="Courier New"/>
                <a:ea typeface="Courier New"/>
                <a:cs typeface="Courier New"/>
                <a:sym typeface="Courier New"/>
              </a:rPr>
              <a:t>int</a:t>
            </a:r>
            <a:r>
              <a:rPr b="1" i="0" lang="en-US" sz="2400" u="none" cap="none" strike="noStrike">
                <a:solidFill>
                  <a:srgbClr val="000000"/>
                </a:solidFill>
                <a:latin typeface="Courier New"/>
                <a:ea typeface="Courier New"/>
                <a:cs typeface="Courier New"/>
                <a:sym typeface="Courier New"/>
              </a:rPr>
              <a:t> mark;</a:t>
            </a:r>
            <a:endParaRPr b="0" i="0" sz="2400" u="none" cap="none" strike="noStrike">
              <a:solidFill>
                <a:srgbClr val="000000"/>
              </a:solidFill>
              <a:latin typeface="Courier New"/>
              <a:ea typeface="Courier New"/>
              <a:cs typeface="Courier New"/>
              <a:sym typeface="Courier New"/>
            </a:endParaRPr>
          </a:p>
          <a:p>
            <a:pPr indent="0" lvl="0" marL="12700" marR="0" rtl="0" algn="l">
              <a:lnSpc>
                <a:spcPct val="116041"/>
              </a:lnSpc>
              <a:spcBef>
                <a:spcPts val="0"/>
              </a:spcBef>
              <a:spcAft>
                <a:spcPts val="0"/>
              </a:spcAft>
              <a:buNone/>
            </a:pPr>
            <a:r>
              <a:rPr b="1" i="0" lang="en-US" sz="2400" u="none" cap="none" strike="noStrike">
                <a:solidFill>
                  <a:srgbClr val="000000"/>
                </a:solidFill>
                <a:latin typeface="Courier New"/>
                <a:ea typeface="Courier New"/>
                <a:cs typeface="Courier New"/>
                <a:sym typeface="Courier New"/>
              </a:rPr>
              <a:t>}</a:t>
            </a:r>
            <a:r>
              <a:rPr b="1" i="0" lang="en-US" sz="2400" u="none" cap="none" strike="noStrike">
                <a:solidFill>
                  <a:srgbClr val="FF0000"/>
                </a:solidFill>
                <a:latin typeface="Courier New"/>
                <a:ea typeface="Courier New"/>
                <a:cs typeface="Courier New"/>
                <a:sym typeface="Courier New"/>
              </a:rPr>
              <a:t>;</a:t>
            </a:r>
            <a:endParaRPr b="0" i="0" sz="2400" u="none" cap="none" strike="noStrike">
              <a:solidFill>
                <a:srgbClr val="000000"/>
              </a:solidFill>
              <a:latin typeface="Courier New"/>
              <a:ea typeface="Courier New"/>
              <a:cs typeface="Courier New"/>
              <a:sym typeface="Courier New"/>
            </a:endParaRPr>
          </a:p>
        </p:txBody>
      </p:sp>
      <p:sp>
        <p:nvSpPr>
          <p:cNvPr id="369" name="Google Shape;369;p44"/>
          <p:cNvSpPr/>
          <p:nvPr/>
        </p:nvSpPr>
        <p:spPr>
          <a:xfrm>
            <a:off x="4191000" y="1981200"/>
            <a:ext cx="4114800" cy="762000"/>
          </a:xfrm>
          <a:custGeom>
            <a:rect b="b" l="l" r="r" t="t"/>
            <a:pathLst>
              <a:path extrusionOk="0" h="762000" w="4114800">
                <a:moveTo>
                  <a:pt x="4114800" y="381000"/>
                </a:moveTo>
                <a:lnTo>
                  <a:pt x="4100081" y="327875"/>
                </a:lnTo>
                <a:lnTo>
                  <a:pt x="4074527" y="293674"/>
                </a:lnTo>
                <a:lnTo>
                  <a:pt x="4037063" y="260616"/>
                </a:lnTo>
                <a:lnTo>
                  <a:pt x="3988278" y="228847"/>
                </a:lnTo>
                <a:lnTo>
                  <a:pt x="3928757" y="198516"/>
                </a:lnTo>
                <a:lnTo>
                  <a:pt x="3859088" y="169767"/>
                </a:lnTo>
                <a:lnTo>
                  <a:pt x="3820631" y="156033"/>
                </a:lnTo>
                <a:lnTo>
                  <a:pt x="3779857" y="142749"/>
                </a:lnTo>
                <a:lnTo>
                  <a:pt x="3736840" y="129934"/>
                </a:lnTo>
                <a:lnTo>
                  <a:pt x="3691652" y="117607"/>
                </a:lnTo>
                <a:lnTo>
                  <a:pt x="3644368" y="105786"/>
                </a:lnTo>
                <a:lnTo>
                  <a:pt x="3595060" y="94489"/>
                </a:lnTo>
                <a:lnTo>
                  <a:pt x="3543802" y="83735"/>
                </a:lnTo>
                <a:lnTo>
                  <a:pt x="3490667" y="73542"/>
                </a:lnTo>
                <a:lnTo>
                  <a:pt x="3435728" y="63927"/>
                </a:lnTo>
                <a:lnTo>
                  <a:pt x="3379060" y="54911"/>
                </a:lnTo>
                <a:lnTo>
                  <a:pt x="3320735" y="46510"/>
                </a:lnTo>
                <a:lnTo>
                  <a:pt x="3260826" y="38744"/>
                </a:lnTo>
                <a:lnTo>
                  <a:pt x="3199408" y="31630"/>
                </a:lnTo>
                <a:lnTo>
                  <a:pt x="3136553" y="25187"/>
                </a:lnTo>
                <a:lnTo>
                  <a:pt x="3072335" y="19434"/>
                </a:lnTo>
                <a:lnTo>
                  <a:pt x="3006827" y="14388"/>
                </a:lnTo>
                <a:lnTo>
                  <a:pt x="2940102" y="10068"/>
                </a:lnTo>
                <a:lnTo>
                  <a:pt x="2872234" y="6492"/>
                </a:lnTo>
                <a:lnTo>
                  <a:pt x="2803297" y="3679"/>
                </a:lnTo>
                <a:lnTo>
                  <a:pt x="2733363" y="1647"/>
                </a:lnTo>
                <a:lnTo>
                  <a:pt x="2662506" y="414"/>
                </a:lnTo>
                <a:lnTo>
                  <a:pt x="2590800" y="0"/>
                </a:lnTo>
                <a:lnTo>
                  <a:pt x="2533777" y="268"/>
                </a:lnTo>
                <a:lnTo>
                  <a:pt x="2477046" y="1070"/>
                </a:lnTo>
                <a:lnTo>
                  <a:pt x="2420659" y="2399"/>
                </a:lnTo>
                <a:lnTo>
                  <a:pt x="2364669" y="4247"/>
                </a:lnTo>
                <a:lnTo>
                  <a:pt x="2309129" y="6609"/>
                </a:lnTo>
                <a:lnTo>
                  <a:pt x="2254091" y="9477"/>
                </a:lnTo>
                <a:lnTo>
                  <a:pt x="2199609" y="12845"/>
                </a:lnTo>
                <a:lnTo>
                  <a:pt x="2145735" y="16707"/>
                </a:lnTo>
                <a:lnTo>
                  <a:pt x="2092523" y="21056"/>
                </a:lnTo>
                <a:lnTo>
                  <a:pt x="2040025" y="25885"/>
                </a:lnTo>
                <a:lnTo>
                  <a:pt x="1988295" y="31187"/>
                </a:lnTo>
                <a:lnTo>
                  <a:pt x="1937385" y="36957"/>
                </a:lnTo>
                <a:lnTo>
                  <a:pt x="1887347" y="43186"/>
                </a:lnTo>
                <a:lnTo>
                  <a:pt x="1838236" y="49870"/>
                </a:lnTo>
                <a:lnTo>
                  <a:pt x="1790104" y="57001"/>
                </a:lnTo>
                <a:lnTo>
                  <a:pt x="1743004" y="64572"/>
                </a:lnTo>
                <a:lnTo>
                  <a:pt x="1696989" y="72577"/>
                </a:lnTo>
                <a:lnTo>
                  <a:pt x="1652111" y="81010"/>
                </a:lnTo>
                <a:lnTo>
                  <a:pt x="1608424" y="89863"/>
                </a:lnTo>
                <a:lnTo>
                  <a:pt x="1565980" y="99130"/>
                </a:lnTo>
                <a:lnTo>
                  <a:pt x="1524833" y="108805"/>
                </a:lnTo>
                <a:lnTo>
                  <a:pt x="1485035" y="118880"/>
                </a:lnTo>
                <a:lnTo>
                  <a:pt x="1446640" y="129350"/>
                </a:lnTo>
                <a:lnTo>
                  <a:pt x="1409700" y="140208"/>
                </a:lnTo>
                <a:lnTo>
                  <a:pt x="0" y="33528"/>
                </a:lnTo>
                <a:lnTo>
                  <a:pt x="1135380" y="268224"/>
                </a:lnTo>
                <a:lnTo>
                  <a:pt x="1135380" y="493954"/>
                </a:lnTo>
                <a:lnTo>
                  <a:pt x="1144536" y="501383"/>
                </a:lnTo>
                <a:lnTo>
                  <a:pt x="1193321" y="533152"/>
                </a:lnTo>
                <a:lnTo>
                  <a:pt x="1252842" y="563483"/>
                </a:lnTo>
                <a:lnTo>
                  <a:pt x="1322511" y="592232"/>
                </a:lnTo>
                <a:lnTo>
                  <a:pt x="1360968" y="605966"/>
                </a:lnTo>
                <a:lnTo>
                  <a:pt x="1401742" y="619250"/>
                </a:lnTo>
                <a:lnTo>
                  <a:pt x="1444759" y="632065"/>
                </a:lnTo>
                <a:lnTo>
                  <a:pt x="1489947" y="644392"/>
                </a:lnTo>
                <a:lnTo>
                  <a:pt x="1537231" y="656213"/>
                </a:lnTo>
                <a:lnTo>
                  <a:pt x="1586539" y="667510"/>
                </a:lnTo>
                <a:lnTo>
                  <a:pt x="1637797" y="678264"/>
                </a:lnTo>
                <a:lnTo>
                  <a:pt x="1690932" y="688457"/>
                </a:lnTo>
                <a:lnTo>
                  <a:pt x="1745871" y="698072"/>
                </a:lnTo>
                <a:lnTo>
                  <a:pt x="1802539" y="707088"/>
                </a:lnTo>
                <a:lnTo>
                  <a:pt x="1860864" y="715489"/>
                </a:lnTo>
                <a:lnTo>
                  <a:pt x="1920773" y="723255"/>
                </a:lnTo>
                <a:lnTo>
                  <a:pt x="1982191" y="730369"/>
                </a:lnTo>
                <a:lnTo>
                  <a:pt x="2045046" y="736812"/>
                </a:lnTo>
                <a:lnTo>
                  <a:pt x="2109264" y="742565"/>
                </a:lnTo>
                <a:lnTo>
                  <a:pt x="2174772" y="747611"/>
                </a:lnTo>
                <a:lnTo>
                  <a:pt x="2241497" y="751931"/>
                </a:lnTo>
                <a:lnTo>
                  <a:pt x="2309365" y="755507"/>
                </a:lnTo>
                <a:lnTo>
                  <a:pt x="2378302" y="758320"/>
                </a:lnTo>
                <a:lnTo>
                  <a:pt x="2448236" y="760352"/>
                </a:lnTo>
                <a:lnTo>
                  <a:pt x="2519093" y="761585"/>
                </a:lnTo>
                <a:lnTo>
                  <a:pt x="2590800" y="762000"/>
                </a:lnTo>
                <a:lnTo>
                  <a:pt x="2662506" y="761585"/>
                </a:lnTo>
                <a:lnTo>
                  <a:pt x="2733363" y="760352"/>
                </a:lnTo>
                <a:lnTo>
                  <a:pt x="2803297" y="758320"/>
                </a:lnTo>
                <a:lnTo>
                  <a:pt x="2872234" y="755507"/>
                </a:lnTo>
                <a:lnTo>
                  <a:pt x="2940102" y="751931"/>
                </a:lnTo>
                <a:lnTo>
                  <a:pt x="3006827" y="747611"/>
                </a:lnTo>
                <a:lnTo>
                  <a:pt x="3072335" y="742565"/>
                </a:lnTo>
                <a:lnTo>
                  <a:pt x="3136553" y="736812"/>
                </a:lnTo>
                <a:lnTo>
                  <a:pt x="3199408" y="730369"/>
                </a:lnTo>
                <a:lnTo>
                  <a:pt x="3260826" y="723255"/>
                </a:lnTo>
                <a:lnTo>
                  <a:pt x="3320735" y="715489"/>
                </a:lnTo>
                <a:lnTo>
                  <a:pt x="3379060" y="707088"/>
                </a:lnTo>
                <a:lnTo>
                  <a:pt x="3435728" y="698072"/>
                </a:lnTo>
                <a:lnTo>
                  <a:pt x="3490667" y="688457"/>
                </a:lnTo>
                <a:lnTo>
                  <a:pt x="3543802" y="678264"/>
                </a:lnTo>
                <a:lnTo>
                  <a:pt x="3595060" y="667510"/>
                </a:lnTo>
                <a:lnTo>
                  <a:pt x="3644368" y="656213"/>
                </a:lnTo>
                <a:lnTo>
                  <a:pt x="3691652" y="644392"/>
                </a:lnTo>
                <a:lnTo>
                  <a:pt x="3736840" y="632065"/>
                </a:lnTo>
                <a:lnTo>
                  <a:pt x="3779857" y="619250"/>
                </a:lnTo>
                <a:lnTo>
                  <a:pt x="3820631" y="605966"/>
                </a:lnTo>
                <a:lnTo>
                  <a:pt x="3859088" y="592232"/>
                </a:lnTo>
                <a:lnTo>
                  <a:pt x="3895154" y="578065"/>
                </a:lnTo>
                <a:lnTo>
                  <a:pt x="3959823" y="548506"/>
                </a:lnTo>
                <a:lnTo>
                  <a:pt x="4014049" y="517438"/>
                </a:lnTo>
                <a:lnTo>
                  <a:pt x="4057247" y="485006"/>
                </a:lnTo>
                <a:lnTo>
                  <a:pt x="4088829" y="451358"/>
                </a:lnTo>
                <a:lnTo>
                  <a:pt x="4108209" y="416640"/>
                </a:lnTo>
                <a:lnTo>
                  <a:pt x="4113140" y="398926"/>
                </a:lnTo>
                <a:lnTo>
                  <a:pt x="4114800" y="381000"/>
                </a:lnTo>
                <a:close/>
              </a:path>
              <a:path extrusionOk="0" h="762000" w="4114800">
                <a:moveTo>
                  <a:pt x="1135380" y="493954"/>
                </a:moveTo>
                <a:lnTo>
                  <a:pt x="1135380" y="268224"/>
                </a:lnTo>
                <a:lnTo>
                  <a:pt x="1105376" y="295917"/>
                </a:lnTo>
                <a:lnTo>
                  <a:pt x="1083945" y="324040"/>
                </a:lnTo>
                <a:lnTo>
                  <a:pt x="1071086" y="352448"/>
                </a:lnTo>
                <a:lnTo>
                  <a:pt x="1066800" y="381000"/>
                </a:lnTo>
                <a:lnTo>
                  <a:pt x="1068459" y="398926"/>
                </a:lnTo>
                <a:lnTo>
                  <a:pt x="1092770" y="451358"/>
                </a:lnTo>
                <a:lnTo>
                  <a:pt x="1124352" y="485006"/>
                </a:lnTo>
                <a:lnTo>
                  <a:pt x="1135380" y="493954"/>
                </a:lnTo>
                <a:close/>
              </a:path>
            </a:pathLst>
          </a:custGeom>
          <a:solidFill>
            <a:srgbClr val="FBDF5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0" name="Google Shape;370;p44"/>
          <p:cNvSpPr/>
          <p:nvPr/>
        </p:nvSpPr>
        <p:spPr>
          <a:xfrm>
            <a:off x="4191000" y="1981200"/>
            <a:ext cx="4114800" cy="762000"/>
          </a:xfrm>
          <a:custGeom>
            <a:rect b="b" l="l" r="r" t="t"/>
            <a:pathLst>
              <a:path extrusionOk="0" h="762000" w="4114800">
                <a:moveTo>
                  <a:pt x="1409699" y="140207"/>
                </a:moveTo>
                <a:lnTo>
                  <a:pt x="1446640" y="129350"/>
                </a:lnTo>
                <a:lnTo>
                  <a:pt x="1485035" y="118880"/>
                </a:lnTo>
                <a:lnTo>
                  <a:pt x="1524833" y="108805"/>
                </a:lnTo>
                <a:lnTo>
                  <a:pt x="1565980" y="99130"/>
                </a:lnTo>
                <a:lnTo>
                  <a:pt x="1608424" y="89863"/>
                </a:lnTo>
                <a:lnTo>
                  <a:pt x="1652111" y="81010"/>
                </a:lnTo>
                <a:lnTo>
                  <a:pt x="1696988" y="72577"/>
                </a:lnTo>
                <a:lnTo>
                  <a:pt x="1743004" y="64572"/>
                </a:lnTo>
                <a:lnTo>
                  <a:pt x="1790104" y="57001"/>
                </a:lnTo>
                <a:lnTo>
                  <a:pt x="1838236" y="49870"/>
                </a:lnTo>
                <a:lnTo>
                  <a:pt x="1887347" y="43186"/>
                </a:lnTo>
                <a:lnTo>
                  <a:pt x="1937384" y="36956"/>
                </a:lnTo>
                <a:lnTo>
                  <a:pt x="1988295" y="31187"/>
                </a:lnTo>
                <a:lnTo>
                  <a:pt x="2040025" y="25885"/>
                </a:lnTo>
                <a:lnTo>
                  <a:pt x="2092523" y="21056"/>
                </a:lnTo>
                <a:lnTo>
                  <a:pt x="2145735" y="16707"/>
                </a:lnTo>
                <a:lnTo>
                  <a:pt x="2199609" y="12845"/>
                </a:lnTo>
                <a:lnTo>
                  <a:pt x="2254091" y="9477"/>
                </a:lnTo>
                <a:lnTo>
                  <a:pt x="2309128" y="6609"/>
                </a:lnTo>
                <a:lnTo>
                  <a:pt x="2364669" y="4247"/>
                </a:lnTo>
                <a:lnTo>
                  <a:pt x="2420659" y="2399"/>
                </a:lnTo>
                <a:lnTo>
                  <a:pt x="2477046" y="1070"/>
                </a:lnTo>
                <a:lnTo>
                  <a:pt x="2533777" y="268"/>
                </a:lnTo>
                <a:lnTo>
                  <a:pt x="2590799" y="0"/>
                </a:lnTo>
                <a:lnTo>
                  <a:pt x="2662506" y="414"/>
                </a:lnTo>
                <a:lnTo>
                  <a:pt x="2733363" y="1647"/>
                </a:lnTo>
                <a:lnTo>
                  <a:pt x="2803297" y="3679"/>
                </a:lnTo>
                <a:lnTo>
                  <a:pt x="2872234" y="6492"/>
                </a:lnTo>
                <a:lnTo>
                  <a:pt x="2940102" y="10068"/>
                </a:lnTo>
                <a:lnTo>
                  <a:pt x="3006827" y="14388"/>
                </a:lnTo>
                <a:lnTo>
                  <a:pt x="3072335" y="19434"/>
                </a:lnTo>
                <a:lnTo>
                  <a:pt x="3136553" y="25187"/>
                </a:lnTo>
                <a:lnTo>
                  <a:pt x="3199408" y="31630"/>
                </a:lnTo>
                <a:lnTo>
                  <a:pt x="3260826" y="38744"/>
                </a:lnTo>
                <a:lnTo>
                  <a:pt x="3320735" y="46510"/>
                </a:lnTo>
                <a:lnTo>
                  <a:pt x="3379060" y="54911"/>
                </a:lnTo>
                <a:lnTo>
                  <a:pt x="3435728" y="63927"/>
                </a:lnTo>
                <a:lnTo>
                  <a:pt x="3490667" y="73542"/>
                </a:lnTo>
                <a:lnTo>
                  <a:pt x="3543801" y="83735"/>
                </a:lnTo>
                <a:lnTo>
                  <a:pt x="3595060" y="94489"/>
                </a:lnTo>
                <a:lnTo>
                  <a:pt x="3644368" y="105786"/>
                </a:lnTo>
                <a:lnTo>
                  <a:pt x="3691652" y="117607"/>
                </a:lnTo>
                <a:lnTo>
                  <a:pt x="3736840" y="129934"/>
                </a:lnTo>
                <a:lnTo>
                  <a:pt x="3779857" y="142749"/>
                </a:lnTo>
                <a:lnTo>
                  <a:pt x="3820631" y="156033"/>
                </a:lnTo>
                <a:lnTo>
                  <a:pt x="3859088" y="169767"/>
                </a:lnTo>
                <a:lnTo>
                  <a:pt x="3895154" y="183934"/>
                </a:lnTo>
                <a:lnTo>
                  <a:pt x="3959822" y="213493"/>
                </a:lnTo>
                <a:lnTo>
                  <a:pt x="4014049" y="244561"/>
                </a:lnTo>
                <a:lnTo>
                  <a:pt x="4057247" y="276993"/>
                </a:lnTo>
                <a:lnTo>
                  <a:pt x="4088829" y="310641"/>
                </a:lnTo>
                <a:lnTo>
                  <a:pt x="4108209" y="345359"/>
                </a:lnTo>
                <a:lnTo>
                  <a:pt x="4114799" y="380999"/>
                </a:lnTo>
                <a:lnTo>
                  <a:pt x="4113140" y="398926"/>
                </a:lnTo>
                <a:lnTo>
                  <a:pt x="4088829" y="451358"/>
                </a:lnTo>
                <a:lnTo>
                  <a:pt x="4057247" y="485006"/>
                </a:lnTo>
                <a:lnTo>
                  <a:pt x="4014049" y="517438"/>
                </a:lnTo>
                <a:lnTo>
                  <a:pt x="3959822" y="548506"/>
                </a:lnTo>
                <a:lnTo>
                  <a:pt x="3895154" y="578065"/>
                </a:lnTo>
                <a:lnTo>
                  <a:pt x="3859088" y="592232"/>
                </a:lnTo>
                <a:lnTo>
                  <a:pt x="3820631" y="605966"/>
                </a:lnTo>
                <a:lnTo>
                  <a:pt x="3779857" y="619250"/>
                </a:lnTo>
                <a:lnTo>
                  <a:pt x="3736840" y="632065"/>
                </a:lnTo>
                <a:lnTo>
                  <a:pt x="3691652" y="644392"/>
                </a:lnTo>
                <a:lnTo>
                  <a:pt x="3644368" y="656213"/>
                </a:lnTo>
                <a:lnTo>
                  <a:pt x="3595060" y="667510"/>
                </a:lnTo>
                <a:lnTo>
                  <a:pt x="3543801" y="678264"/>
                </a:lnTo>
                <a:lnTo>
                  <a:pt x="3490667" y="688457"/>
                </a:lnTo>
                <a:lnTo>
                  <a:pt x="3435728" y="698072"/>
                </a:lnTo>
                <a:lnTo>
                  <a:pt x="3379060" y="707088"/>
                </a:lnTo>
                <a:lnTo>
                  <a:pt x="3320735" y="715489"/>
                </a:lnTo>
                <a:lnTo>
                  <a:pt x="3260826" y="723255"/>
                </a:lnTo>
                <a:lnTo>
                  <a:pt x="3199408" y="730369"/>
                </a:lnTo>
                <a:lnTo>
                  <a:pt x="3136553" y="736812"/>
                </a:lnTo>
                <a:lnTo>
                  <a:pt x="3072335" y="742565"/>
                </a:lnTo>
                <a:lnTo>
                  <a:pt x="3006827" y="747611"/>
                </a:lnTo>
                <a:lnTo>
                  <a:pt x="2940102" y="751931"/>
                </a:lnTo>
                <a:lnTo>
                  <a:pt x="2872234" y="755507"/>
                </a:lnTo>
                <a:lnTo>
                  <a:pt x="2803297" y="758320"/>
                </a:lnTo>
                <a:lnTo>
                  <a:pt x="2733363" y="760352"/>
                </a:lnTo>
                <a:lnTo>
                  <a:pt x="2662506" y="761585"/>
                </a:lnTo>
                <a:lnTo>
                  <a:pt x="2590799" y="761999"/>
                </a:lnTo>
                <a:lnTo>
                  <a:pt x="2519093" y="761585"/>
                </a:lnTo>
                <a:lnTo>
                  <a:pt x="2448236" y="760352"/>
                </a:lnTo>
                <a:lnTo>
                  <a:pt x="2378302" y="758320"/>
                </a:lnTo>
                <a:lnTo>
                  <a:pt x="2309365" y="755507"/>
                </a:lnTo>
                <a:lnTo>
                  <a:pt x="2241497" y="751931"/>
                </a:lnTo>
                <a:lnTo>
                  <a:pt x="2174772" y="747611"/>
                </a:lnTo>
                <a:lnTo>
                  <a:pt x="2109264" y="742565"/>
                </a:lnTo>
                <a:lnTo>
                  <a:pt x="2045046" y="736812"/>
                </a:lnTo>
                <a:lnTo>
                  <a:pt x="1982191" y="730369"/>
                </a:lnTo>
                <a:lnTo>
                  <a:pt x="1920773" y="723255"/>
                </a:lnTo>
                <a:lnTo>
                  <a:pt x="1860864" y="715489"/>
                </a:lnTo>
                <a:lnTo>
                  <a:pt x="1802539" y="707088"/>
                </a:lnTo>
                <a:lnTo>
                  <a:pt x="1745871" y="698072"/>
                </a:lnTo>
                <a:lnTo>
                  <a:pt x="1690932" y="688457"/>
                </a:lnTo>
                <a:lnTo>
                  <a:pt x="1637797" y="678264"/>
                </a:lnTo>
                <a:lnTo>
                  <a:pt x="1586539" y="667510"/>
                </a:lnTo>
                <a:lnTo>
                  <a:pt x="1537231" y="656213"/>
                </a:lnTo>
                <a:lnTo>
                  <a:pt x="1489947" y="644392"/>
                </a:lnTo>
                <a:lnTo>
                  <a:pt x="1444759" y="632065"/>
                </a:lnTo>
                <a:lnTo>
                  <a:pt x="1401742" y="619250"/>
                </a:lnTo>
                <a:lnTo>
                  <a:pt x="1360968" y="605966"/>
                </a:lnTo>
                <a:lnTo>
                  <a:pt x="1322511" y="592232"/>
                </a:lnTo>
                <a:lnTo>
                  <a:pt x="1286445" y="578065"/>
                </a:lnTo>
                <a:lnTo>
                  <a:pt x="1221776" y="548506"/>
                </a:lnTo>
                <a:lnTo>
                  <a:pt x="1167550" y="517438"/>
                </a:lnTo>
                <a:lnTo>
                  <a:pt x="1124352" y="485006"/>
                </a:lnTo>
                <a:lnTo>
                  <a:pt x="1092770" y="451358"/>
                </a:lnTo>
                <a:lnTo>
                  <a:pt x="1073390" y="416640"/>
                </a:lnTo>
                <a:lnTo>
                  <a:pt x="1066799" y="380999"/>
                </a:lnTo>
                <a:lnTo>
                  <a:pt x="1071086" y="352448"/>
                </a:lnTo>
                <a:lnTo>
                  <a:pt x="1083944" y="324040"/>
                </a:lnTo>
                <a:lnTo>
                  <a:pt x="1105376" y="295917"/>
                </a:lnTo>
                <a:lnTo>
                  <a:pt x="1135379" y="268223"/>
                </a:lnTo>
                <a:lnTo>
                  <a:pt x="0" y="33527"/>
                </a:lnTo>
                <a:lnTo>
                  <a:pt x="1409699" y="14020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1" name="Google Shape;371;p44"/>
          <p:cNvSpPr txBox="1"/>
          <p:nvPr/>
        </p:nvSpPr>
        <p:spPr>
          <a:xfrm>
            <a:off x="5914133" y="2110230"/>
            <a:ext cx="1739264" cy="574040"/>
          </a:xfrm>
          <a:prstGeom prst="rect">
            <a:avLst/>
          </a:prstGeom>
          <a:noFill/>
          <a:ln>
            <a:noFill/>
          </a:ln>
        </p:spPr>
        <p:txBody>
          <a:bodyPr anchorCtr="0" anchor="t" bIns="0" lIns="0" spcFirstLastPara="1" rIns="0" wrap="square" tIns="12700">
            <a:spAutoFit/>
          </a:bodyPr>
          <a:lstStyle/>
          <a:p>
            <a:pPr indent="-449579" lvl="0" marL="461644" marR="508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Khai báo tên của  cấu trúc</a:t>
            </a:r>
            <a:endParaRPr b="0" i="0" sz="1800" u="none" cap="none" strike="noStrike">
              <a:solidFill>
                <a:srgbClr val="000000"/>
              </a:solidFill>
              <a:latin typeface="Arial"/>
              <a:ea typeface="Arial"/>
              <a:cs typeface="Arial"/>
              <a:sym typeface="Arial"/>
            </a:endParaRPr>
          </a:p>
        </p:txBody>
      </p:sp>
      <p:sp>
        <p:nvSpPr>
          <p:cNvPr id="372" name="Google Shape;372;p44"/>
          <p:cNvSpPr/>
          <p:nvPr/>
        </p:nvSpPr>
        <p:spPr>
          <a:xfrm>
            <a:off x="4026408" y="2903220"/>
            <a:ext cx="4203700" cy="830580"/>
          </a:xfrm>
          <a:custGeom>
            <a:rect b="b" l="l" r="r" t="t"/>
            <a:pathLst>
              <a:path extrusionOk="0" h="830579" w="4203700">
                <a:moveTo>
                  <a:pt x="4203192" y="449580"/>
                </a:moveTo>
                <a:lnTo>
                  <a:pt x="4188473" y="396455"/>
                </a:lnTo>
                <a:lnTo>
                  <a:pt x="4162919" y="362254"/>
                </a:lnTo>
                <a:lnTo>
                  <a:pt x="4125455" y="329196"/>
                </a:lnTo>
                <a:lnTo>
                  <a:pt x="4076670" y="297427"/>
                </a:lnTo>
                <a:lnTo>
                  <a:pt x="4017149" y="267096"/>
                </a:lnTo>
                <a:lnTo>
                  <a:pt x="3947480" y="238347"/>
                </a:lnTo>
                <a:lnTo>
                  <a:pt x="3909023" y="224613"/>
                </a:lnTo>
                <a:lnTo>
                  <a:pt x="3868249" y="211329"/>
                </a:lnTo>
                <a:lnTo>
                  <a:pt x="3825232" y="198514"/>
                </a:lnTo>
                <a:lnTo>
                  <a:pt x="3780044" y="186187"/>
                </a:lnTo>
                <a:lnTo>
                  <a:pt x="3732760" y="174366"/>
                </a:lnTo>
                <a:lnTo>
                  <a:pt x="3683452" y="163069"/>
                </a:lnTo>
                <a:lnTo>
                  <a:pt x="3632194" y="152315"/>
                </a:lnTo>
                <a:lnTo>
                  <a:pt x="3579059" y="142122"/>
                </a:lnTo>
                <a:lnTo>
                  <a:pt x="3524120" y="132507"/>
                </a:lnTo>
                <a:lnTo>
                  <a:pt x="3467452" y="123491"/>
                </a:lnTo>
                <a:lnTo>
                  <a:pt x="3409127" y="115090"/>
                </a:lnTo>
                <a:lnTo>
                  <a:pt x="3349218" y="107324"/>
                </a:lnTo>
                <a:lnTo>
                  <a:pt x="3287800" y="100210"/>
                </a:lnTo>
                <a:lnTo>
                  <a:pt x="3224945" y="93767"/>
                </a:lnTo>
                <a:lnTo>
                  <a:pt x="3160727" y="88014"/>
                </a:lnTo>
                <a:lnTo>
                  <a:pt x="3095219" y="82968"/>
                </a:lnTo>
                <a:lnTo>
                  <a:pt x="3028494" y="78648"/>
                </a:lnTo>
                <a:lnTo>
                  <a:pt x="2960626" y="75072"/>
                </a:lnTo>
                <a:lnTo>
                  <a:pt x="2891689" y="72259"/>
                </a:lnTo>
                <a:lnTo>
                  <a:pt x="2821755" y="70227"/>
                </a:lnTo>
                <a:lnTo>
                  <a:pt x="2750898" y="68994"/>
                </a:lnTo>
                <a:lnTo>
                  <a:pt x="2679192" y="68580"/>
                </a:lnTo>
                <a:lnTo>
                  <a:pt x="2621403" y="68848"/>
                </a:lnTo>
                <a:lnTo>
                  <a:pt x="2563897" y="69652"/>
                </a:lnTo>
                <a:lnTo>
                  <a:pt x="2506731" y="70988"/>
                </a:lnTo>
                <a:lnTo>
                  <a:pt x="2449958" y="72850"/>
                </a:lnTo>
                <a:lnTo>
                  <a:pt x="2393635" y="75236"/>
                </a:lnTo>
                <a:lnTo>
                  <a:pt x="2337816" y="78141"/>
                </a:lnTo>
                <a:lnTo>
                  <a:pt x="2282556" y="81562"/>
                </a:lnTo>
                <a:lnTo>
                  <a:pt x="2227912" y="85494"/>
                </a:lnTo>
                <a:lnTo>
                  <a:pt x="2173939" y="89933"/>
                </a:lnTo>
                <a:lnTo>
                  <a:pt x="2120691" y="94876"/>
                </a:lnTo>
                <a:lnTo>
                  <a:pt x="2068224" y="100319"/>
                </a:lnTo>
                <a:lnTo>
                  <a:pt x="2016594" y="106257"/>
                </a:lnTo>
                <a:lnTo>
                  <a:pt x="1965855" y="112687"/>
                </a:lnTo>
                <a:lnTo>
                  <a:pt x="1916063" y="119605"/>
                </a:lnTo>
                <a:lnTo>
                  <a:pt x="1867273" y="127007"/>
                </a:lnTo>
                <a:lnTo>
                  <a:pt x="1819540" y="134888"/>
                </a:lnTo>
                <a:lnTo>
                  <a:pt x="1772921" y="143246"/>
                </a:lnTo>
                <a:lnTo>
                  <a:pt x="1727469" y="152075"/>
                </a:lnTo>
                <a:lnTo>
                  <a:pt x="1683241" y="161373"/>
                </a:lnTo>
                <a:lnTo>
                  <a:pt x="1640291" y="171134"/>
                </a:lnTo>
                <a:lnTo>
                  <a:pt x="1598676" y="181356"/>
                </a:lnTo>
                <a:lnTo>
                  <a:pt x="0" y="0"/>
                </a:lnTo>
                <a:lnTo>
                  <a:pt x="1274064" y="301752"/>
                </a:lnTo>
                <a:lnTo>
                  <a:pt x="1274064" y="597067"/>
                </a:lnTo>
                <a:lnTo>
                  <a:pt x="1281713" y="601732"/>
                </a:lnTo>
                <a:lnTo>
                  <a:pt x="1341234" y="632063"/>
                </a:lnTo>
                <a:lnTo>
                  <a:pt x="1410903" y="660812"/>
                </a:lnTo>
                <a:lnTo>
                  <a:pt x="1449360" y="674546"/>
                </a:lnTo>
                <a:lnTo>
                  <a:pt x="1490134" y="687830"/>
                </a:lnTo>
                <a:lnTo>
                  <a:pt x="1533151" y="700645"/>
                </a:lnTo>
                <a:lnTo>
                  <a:pt x="1578339" y="712972"/>
                </a:lnTo>
                <a:lnTo>
                  <a:pt x="1625623" y="724793"/>
                </a:lnTo>
                <a:lnTo>
                  <a:pt x="1674931" y="736090"/>
                </a:lnTo>
                <a:lnTo>
                  <a:pt x="1726189" y="746844"/>
                </a:lnTo>
                <a:lnTo>
                  <a:pt x="1779324" y="757037"/>
                </a:lnTo>
                <a:lnTo>
                  <a:pt x="1834263" y="766652"/>
                </a:lnTo>
                <a:lnTo>
                  <a:pt x="1890931" y="775668"/>
                </a:lnTo>
                <a:lnTo>
                  <a:pt x="1949256" y="784069"/>
                </a:lnTo>
                <a:lnTo>
                  <a:pt x="2009165" y="791835"/>
                </a:lnTo>
                <a:lnTo>
                  <a:pt x="2070583" y="798949"/>
                </a:lnTo>
                <a:lnTo>
                  <a:pt x="2133438" y="805392"/>
                </a:lnTo>
                <a:lnTo>
                  <a:pt x="2197656" y="811145"/>
                </a:lnTo>
                <a:lnTo>
                  <a:pt x="2263164" y="816191"/>
                </a:lnTo>
                <a:lnTo>
                  <a:pt x="2329889" y="820511"/>
                </a:lnTo>
                <a:lnTo>
                  <a:pt x="2397757" y="824087"/>
                </a:lnTo>
                <a:lnTo>
                  <a:pt x="2466694" y="826900"/>
                </a:lnTo>
                <a:lnTo>
                  <a:pt x="2536628" y="828932"/>
                </a:lnTo>
                <a:lnTo>
                  <a:pt x="2607485" y="830165"/>
                </a:lnTo>
                <a:lnTo>
                  <a:pt x="2679192" y="830580"/>
                </a:lnTo>
                <a:lnTo>
                  <a:pt x="2750898" y="830165"/>
                </a:lnTo>
                <a:lnTo>
                  <a:pt x="2821755" y="828932"/>
                </a:lnTo>
                <a:lnTo>
                  <a:pt x="2891689" y="826900"/>
                </a:lnTo>
                <a:lnTo>
                  <a:pt x="2960626" y="824087"/>
                </a:lnTo>
                <a:lnTo>
                  <a:pt x="3028494" y="820511"/>
                </a:lnTo>
                <a:lnTo>
                  <a:pt x="3095219" y="816191"/>
                </a:lnTo>
                <a:lnTo>
                  <a:pt x="3160727" y="811145"/>
                </a:lnTo>
                <a:lnTo>
                  <a:pt x="3224945" y="805392"/>
                </a:lnTo>
                <a:lnTo>
                  <a:pt x="3287800" y="798949"/>
                </a:lnTo>
                <a:lnTo>
                  <a:pt x="3349218" y="791835"/>
                </a:lnTo>
                <a:lnTo>
                  <a:pt x="3409127" y="784069"/>
                </a:lnTo>
                <a:lnTo>
                  <a:pt x="3467452" y="775668"/>
                </a:lnTo>
                <a:lnTo>
                  <a:pt x="3524120" y="766652"/>
                </a:lnTo>
                <a:lnTo>
                  <a:pt x="3579059" y="757037"/>
                </a:lnTo>
                <a:lnTo>
                  <a:pt x="3632194" y="746844"/>
                </a:lnTo>
                <a:lnTo>
                  <a:pt x="3683452" y="736090"/>
                </a:lnTo>
                <a:lnTo>
                  <a:pt x="3732760" y="724793"/>
                </a:lnTo>
                <a:lnTo>
                  <a:pt x="3780044" y="712972"/>
                </a:lnTo>
                <a:lnTo>
                  <a:pt x="3825232" y="700645"/>
                </a:lnTo>
                <a:lnTo>
                  <a:pt x="3868249" y="687830"/>
                </a:lnTo>
                <a:lnTo>
                  <a:pt x="3909023" y="674546"/>
                </a:lnTo>
                <a:lnTo>
                  <a:pt x="3947480" y="660812"/>
                </a:lnTo>
                <a:lnTo>
                  <a:pt x="3983546" y="646645"/>
                </a:lnTo>
                <a:lnTo>
                  <a:pt x="4048215" y="617086"/>
                </a:lnTo>
                <a:lnTo>
                  <a:pt x="4102441" y="586018"/>
                </a:lnTo>
                <a:lnTo>
                  <a:pt x="4145639" y="553586"/>
                </a:lnTo>
                <a:lnTo>
                  <a:pt x="4177221" y="519938"/>
                </a:lnTo>
                <a:lnTo>
                  <a:pt x="4196601" y="485220"/>
                </a:lnTo>
                <a:lnTo>
                  <a:pt x="4201532" y="467506"/>
                </a:lnTo>
                <a:lnTo>
                  <a:pt x="4203192" y="449580"/>
                </a:lnTo>
                <a:close/>
              </a:path>
              <a:path extrusionOk="0" h="830579" w="4203700">
                <a:moveTo>
                  <a:pt x="1274064" y="597067"/>
                </a:moveTo>
                <a:lnTo>
                  <a:pt x="1274064" y="301752"/>
                </a:lnTo>
                <a:lnTo>
                  <a:pt x="1222700" y="337708"/>
                </a:lnTo>
                <a:lnTo>
                  <a:pt x="1185481" y="374523"/>
                </a:lnTo>
                <a:lnTo>
                  <a:pt x="1162835" y="411908"/>
                </a:lnTo>
                <a:lnTo>
                  <a:pt x="1155192" y="449580"/>
                </a:lnTo>
                <a:lnTo>
                  <a:pt x="1156851" y="467506"/>
                </a:lnTo>
                <a:lnTo>
                  <a:pt x="1181162" y="519938"/>
                </a:lnTo>
                <a:lnTo>
                  <a:pt x="1212744" y="553586"/>
                </a:lnTo>
                <a:lnTo>
                  <a:pt x="1255942" y="586018"/>
                </a:lnTo>
                <a:lnTo>
                  <a:pt x="1274064" y="597067"/>
                </a:lnTo>
                <a:close/>
              </a:path>
            </a:pathLst>
          </a:custGeom>
          <a:solidFill>
            <a:srgbClr val="FBDF5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3" name="Google Shape;373;p44"/>
          <p:cNvSpPr/>
          <p:nvPr/>
        </p:nvSpPr>
        <p:spPr>
          <a:xfrm>
            <a:off x="4026407" y="2903219"/>
            <a:ext cx="4203700" cy="830580"/>
          </a:xfrm>
          <a:custGeom>
            <a:rect b="b" l="l" r="r" t="t"/>
            <a:pathLst>
              <a:path extrusionOk="0" h="830579" w="4203700">
                <a:moveTo>
                  <a:pt x="1598675" y="181355"/>
                </a:moveTo>
                <a:lnTo>
                  <a:pt x="1640291" y="171134"/>
                </a:lnTo>
                <a:lnTo>
                  <a:pt x="1683241" y="161373"/>
                </a:lnTo>
                <a:lnTo>
                  <a:pt x="1727469" y="152075"/>
                </a:lnTo>
                <a:lnTo>
                  <a:pt x="1772921" y="143246"/>
                </a:lnTo>
                <a:lnTo>
                  <a:pt x="1819540" y="134888"/>
                </a:lnTo>
                <a:lnTo>
                  <a:pt x="1867273" y="127007"/>
                </a:lnTo>
                <a:lnTo>
                  <a:pt x="1916063" y="119605"/>
                </a:lnTo>
                <a:lnTo>
                  <a:pt x="1965855" y="112687"/>
                </a:lnTo>
                <a:lnTo>
                  <a:pt x="2016594" y="106257"/>
                </a:lnTo>
                <a:lnTo>
                  <a:pt x="2068224" y="100319"/>
                </a:lnTo>
                <a:lnTo>
                  <a:pt x="2120691" y="94876"/>
                </a:lnTo>
                <a:lnTo>
                  <a:pt x="2173939" y="89933"/>
                </a:lnTo>
                <a:lnTo>
                  <a:pt x="2227912" y="85494"/>
                </a:lnTo>
                <a:lnTo>
                  <a:pt x="2282556" y="81562"/>
                </a:lnTo>
                <a:lnTo>
                  <a:pt x="2337815" y="78141"/>
                </a:lnTo>
                <a:lnTo>
                  <a:pt x="2393634" y="75236"/>
                </a:lnTo>
                <a:lnTo>
                  <a:pt x="2449958" y="72850"/>
                </a:lnTo>
                <a:lnTo>
                  <a:pt x="2506731" y="70988"/>
                </a:lnTo>
                <a:lnTo>
                  <a:pt x="2563897" y="69652"/>
                </a:lnTo>
                <a:lnTo>
                  <a:pt x="2621403" y="68848"/>
                </a:lnTo>
                <a:lnTo>
                  <a:pt x="2679191" y="68579"/>
                </a:lnTo>
                <a:lnTo>
                  <a:pt x="2750898" y="68994"/>
                </a:lnTo>
                <a:lnTo>
                  <a:pt x="2821755" y="70227"/>
                </a:lnTo>
                <a:lnTo>
                  <a:pt x="2891689" y="72259"/>
                </a:lnTo>
                <a:lnTo>
                  <a:pt x="2960626" y="75072"/>
                </a:lnTo>
                <a:lnTo>
                  <a:pt x="3028494" y="78648"/>
                </a:lnTo>
                <a:lnTo>
                  <a:pt x="3095219" y="82968"/>
                </a:lnTo>
                <a:lnTo>
                  <a:pt x="3160727" y="88014"/>
                </a:lnTo>
                <a:lnTo>
                  <a:pt x="3224945" y="93767"/>
                </a:lnTo>
                <a:lnTo>
                  <a:pt x="3287800" y="100210"/>
                </a:lnTo>
                <a:lnTo>
                  <a:pt x="3349218" y="107324"/>
                </a:lnTo>
                <a:lnTo>
                  <a:pt x="3409127" y="115090"/>
                </a:lnTo>
                <a:lnTo>
                  <a:pt x="3467452" y="123491"/>
                </a:lnTo>
                <a:lnTo>
                  <a:pt x="3524120" y="132507"/>
                </a:lnTo>
                <a:lnTo>
                  <a:pt x="3579059" y="142122"/>
                </a:lnTo>
                <a:lnTo>
                  <a:pt x="3632193" y="152315"/>
                </a:lnTo>
                <a:lnTo>
                  <a:pt x="3683452" y="163069"/>
                </a:lnTo>
                <a:lnTo>
                  <a:pt x="3732760" y="174366"/>
                </a:lnTo>
                <a:lnTo>
                  <a:pt x="3780044" y="186187"/>
                </a:lnTo>
                <a:lnTo>
                  <a:pt x="3825232" y="198514"/>
                </a:lnTo>
                <a:lnTo>
                  <a:pt x="3868249" y="211329"/>
                </a:lnTo>
                <a:lnTo>
                  <a:pt x="3909023" y="224613"/>
                </a:lnTo>
                <a:lnTo>
                  <a:pt x="3947480" y="238347"/>
                </a:lnTo>
                <a:lnTo>
                  <a:pt x="3983546" y="252514"/>
                </a:lnTo>
                <a:lnTo>
                  <a:pt x="4048214" y="282073"/>
                </a:lnTo>
                <a:lnTo>
                  <a:pt x="4102441" y="313141"/>
                </a:lnTo>
                <a:lnTo>
                  <a:pt x="4145639" y="345573"/>
                </a:lnTo>
                <a:lnTo>
                  <a:pt x="4177221" y="379221"/>
                </a:lnTo>
                <a:lnTo>
                  <a:pt x="4196601" y="413939"/>
                </a:lnTo>
                <a:lnTo>
                  <a:pt x="4203191" y="449579"/>
                </a:lnTo>
                <a:lnTo>
                  <a:pt x="4201532" y="467506"/>
                </a:lnTo>
                <a:lnTo>
                  <a:pt x="4177221" y="519938"/>
                </a:lnTo>
                <a:lnTo>
                  <a:pt x="4145639" y="553586"/>
                </a:lnTo>
                <a:lnTo>
                  <a:pt x="4102441" y="586018"/>
                </a:lnTo>
                <a:lnTo>
                  <a:pt x="4048214" y="617086"/>
                </a:lnTo>
                <a:lnTo>
                  <a:pt x="3983546" y="646645"/>
                </a:lnTo>
                <a:lnTo>
                  <a:pt x="3947480" y="660812"/>
                </a:lnTo>
                <a:lnTo>
                  <a:pt x="3909023" y="674546"/>
                </a:lnTo>
                <a:lnTo>
                  <a:pt x="3868249" y="687830"/>
                </a:lnTo>
                <a:lnTo>
                  <a:pt x="3825232" y="700645"/>
                </a:lnTo>
                <a:lnTo>
                  <a:pt x="3780044" y="712972"/>
                </a:lnTo>
                <a:lnTo>
                  <a:pt x="3732760" y="724793"/>
                </a:lnTo>
                <a:lnTo>
                  <a:pt x="3683452" y="736090"/>
                </a:lnTo>
                <a:lnTo>
                  <a:pt x="3632193" y="746844"/>
                </a:lnTo>
                <a:lnTo>
                  <a:pt x="3579059" y="757037"/>
                </a:lnTo>
                <a:lnTo>
                  <a:pt x="3524120" y="766652"/>
                </a:lnTo>
                <a:lnTo>
                  <a:pt x="3467452" y="775668"/>
                </a:lnTo>
                <a:lnTo>
                  <a:pt x="3409127" y="784069"/>
                </a:lnTo>
                <a:lnTo>
                  <a:pt x="3349218" y="791835"/>
                </a:lnTo>
                <a:lnTo>
                  <a:pt x="3287800" y="798949"/>
                </a:lnTo>
                <a:lnTo>
                  <a:pt x="3224945" y="805392"/>
                </a:lnTo>
                <a:lnTo>
                  <a:pt x="3160727" y="811145"/>
                </a:lnTo>
                <a:lnTo>
                  <a:pt x="3095219" y="816191"/>
                </a:lnTo>
                <a:lnTo>
                  <a:pt x="3028494" y="820511"/>
                </a:lnTo>
                <a:lnTo>
                  <a:pt x="2960626" y="824087"/>
                </a:lnTo>
                <a:lnTo>
                  <a:pt x="2891689" y="826900"/>
                </a:lnTo>
                <a:lnTo>
                  <a:pt x="2821755" y="828932"/>
                </a:lnTo>
                <a:lnTo>
                  <a:pt x="2750898" y="830165"/>
                </a:lnTo>
                <a:lnTo>
                  <a:pt x="2679191" y="830579"/>
                </a:lnTo>
                <a:lnTo>
                  <a:pt x="2607485" y="830165"/>
                </a:lnTo>
                <a:lnTo>
                  <a:pt x="2536628" y="828932"/>
                </a:lnTo>
                <a:lnTo>
                  <a:pt x="2466694" y="826900"/>
                </a:lnTo>
                <a:lnTo>
                  <a:pt x="2397757" y="824087"/>
                </a:lnTo>
                <a:lnTo>
                  <a:pt x="2329889" y="820511"/>
                </a:lnTo>
                <a:lnTo>
                  <a:pt x="2263164" y="816191"/>
                </a:lnTo>
                <a:lnTo>
                  <a:pt x="2197656" y="811145"/>
                </a:lnTo>
                <a:lnTo>
                  <a:pt x="2133438" y="805392"/>
                </a:lnTo>
                <a:lnTo>
                  <a:pt x="2070583" y="798949"/>
                </a:lnTo>
                <a:lnTo>
                  <a:pt x="2009165" y="791835"/>
                </a:lnTo>
                <a:lnTo>
                  <a:pt x="1949256" y="784069"/>
                </a:lnTo>
                <a:lnTo>
                  <a:pt x="1890931" y="775668"/>
                </a:lnTo>
                <a:lnTo>
                  <a:pt x="1834263" y="766652"/>
                </a:lnTo>
                <a:lnTo>
                  <a:pt x="1779324" y="757037"/>
                </a:lnTo>
                <a:lnTo>
                  <a:pt x="1726189" y="746844"/>
                </a:lnTo>
                <a:lnTo>
                  <a:pt x="1674931" y="736090"/>
                </a:lnTo>
                <a:lnTo>
                  <a:pt x="1625623" y="724793"/>
                </a:lnTo>
                <a:lnTo>
                  <a:pt x="1578339" y="712972"/>
                </a:lnTo>
                <a:lnTo>
                  <a:pt x="1533151" y="700645"/>
                </a:lnTo>
                <a:lnTo>
                  <a:pt x="1490134" y="687830"/>
                </a:lnTo>
                <a:lnTo>
                  <a:pt x="1449360" y="674546"/>
                </a:lnTo>
                <a:lnTo>
                  <a:pt x="1410903" y="660812"/>
                </a:lnTo>
                <a:lnTo>
                  <a:pt x="1374837" y="646645"/>
                </a:lnTo>
                <a:lnTo>
                  <a:pt x="1310168" y="617086"/>
                </a:lnTo>
                <a:lnTo>
                  <a:pt x="1255942" y="586018"/>
                </a:lnTo>
                <a:lnTo>
                  <a:pt x="1212744" y="553586"/>
                </a:lnTo>
                <a:lnTo>
                  <a:pt x="1181162" y="519938"/>
                </a:lnTo>
                <a:lnTo>
                  <a:pt x="1161782" y="485220"/>
                </a:lnTo>
                <a:lnTo>
                  <a:pt x="1155191" y="449579"/>
                </a:lnTo>
                <a:lnTo>
                  <a:pt x="1162835" y="411908"/>
                </a:lnTo>
                <a:lnTo>
                  <a:pt x="1185481" y="374522"/>
                </a:lnTo>
                <a:lnTo>
                  <a:pt x="1222700" y="337708"/>
                </a:lnTo>
                <a:lnTo>
                  <a:pt x="1274063" y="301751"/>
                </a:lnTo>
                <a:lnTo>
                  <a:pt x="0" y="0"/>
                </a:lnTo>
                <a:lnTo>
                  <a:pt x="1598675" y="181355"/>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4" name="Google Shape;374;p44"/>
          <p:cNvSpPr txBox="1"/>
          <p:nvPr/>
        </p:nvSpPr>
        <p:spPr>
          <a:xfrm>
            <a:off x="5895845" y="3100830"/>
            <a:ext cx="1623695" cy="574040"/>
          </a:xfrm>
          <a:prstGeom prst="rect">
            <a:avLst/>
          </a:prstGeom>
          <a:noFill/>
          <a:ln>
            <a:noFill/>
          </a:ln>
        </p:spPr>
        <p:txBody>
          <a:bodyPr anchorCtr="0" anchor="t" bIns="0" lIns="0" spcFirstLastPara="1" rIns="0" wrap="square" tIns="12700">
            <a:spAutoFit/>
          </a:bodyPr>
          <a:lstStyle/>
          <a:p>
            <a:pPr indent="-391794" lvl="0" marL="403860" marR="508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Các trường của  cấu trúc</a:t>
            </a:r>
            <a:endParaRPr b="0" i="0" sz="1800" u="none" cap="none" strike="noStrike">
              <a:solidFill>
                <a:srgbClr val="000000"/>
              </a:solidFill>
              <a:latin typeface="Arial"/>
              <a:ea typeface="Arial"/>
              <a:cs typeface="Arial"/>
              <a:sym typeface="Arial"/>
            </a:endParaRPr>
          </a:p>
        </p:txBody>
      </p:sp>
      <p:sp>
        <p:nvSpPr>
          <p:cNvPr id="375" name="Google Shape;375;p44"/>
          <p:cNvSpPr/>
          <p:nvPr/>
        </p:nvSpPr>
        <p:spPr>
          <a:xfrm>
            <a:off x="2872740" y="4343400"/>
            <a:ext cx="5433060" cy="1236345"/>
          </a:xfrm>
          <a:custGeom>
            <a:rect b="b" l="l" r="r" t="t"/>
            <a:pathLst>
              <a:path extrusionOk="0" h="1236345" w="5433059">
                <a:moveTo>
                  <a:pt x="2193036" y="839525"/>
                </a:moveTo>
                <a:lnTo>
                  <a:pt x="2193036" y="640080"/>
                </a:lnTo>
                <a:lnTo>
                  <a:pt x="0" y="1235964"/>
                </a:lnTo>
                <a:lnTo>
                  <a:pt x="2193036" y="839525"/>
                </a:lnTo>
                <a:close/>
              </a:path>
              <a:path extrusionOk="0" h="1236345" w="5433059">
                <a:moveTo>
                  <a:pt x="5433060" y="419100"/>
                </a:moveTo>
                <a:lnTo>
                  <a:pt x="5431522" y="401370"/>
                </a:lnTo>
                <a:lnTo>
                  <a:pt x="5426949" y="383829"/>
                </a:lnTo>
                <a:lnTo>
                  <a:pt x="5408940" y="349373"/>
                </a:lnTo>
                <a:lnTo>
                  <a:pt x="5379522" y="315845"/>
                </a:lnTo>
                <a:lnTo>
                  <a:pt x="5339181" y="283362"/>
                </a:lnTo>
                <a:lnTo>
                  <a:pt x="5288403" y="252041"/>
                </a:lnTo>
                <a:lnTo>
                  <a:pt x="5227677" y="221996"/>
                </a:lnTo>
                <a:lnTo>
                  <a:pt x="5157489" y="193345"/>
                </a:lnTo>
                <a:lnTo>
                  <a:pt x="5118999" y="179578"/>
                </a:lnTo>
                <a:lnTo>
                  <a:pt x="5078326" y="166202"/>
                </a:lnTo>
                <a:lnTo>
                  <a:pt x="5035532" y="153233"/>
                </a:lnTo>
                <a:lnTo>
                  <a:pt x="4990677" y="140684"/>
                </a:lnTo>
                <a:lnTo>
                  <a:pt x="4943821" y="128571"/>
                </a:lnTo>
                <a:lnTo>
                  <a:pt x="4895026" y="116907"/>
                </a:lnTo>
                <a:lnTo>
                  <a:pt x="4844353" y="105707"/>
                </a:lnTo>
                <a:lnTo>
                  <a:pt x="4791863" y="94986"/>
                </a:lnTo>
                <a:lnTo>
                  <a:pt x="4737616" y="84758"/>
                </a:lnTo>
                <a:lnTo>
                  <a:pt x="4681673" y="75038"/>
                </a:lnTo>
                <a:lnTo>
                  <a:pt x="4624095" y="65839"/>
                </a:lnTo>
                <a:lnTo>
                  <a:pt x="4564944" y="57178"/>
                </a:lnTo>
                <a:lnTo>
                  <a:pt x="4504280" y="49067"/>
                </a:lnTo>
                <a:lnTo>
                  <a:pt x="4442163" y="41522"/>
                </a:lnTo>
                <a:lnTo>
                  <a:pt x="4378656" y="34557"/>
                </a:lnTo>
                <a:lnTo>
                  <a:pt x="4313818" y="28187"/>
                </a:lnTo>
                <a:lnTo>
                  <a:pt x="4247711" y="22426"/>
                </a:lnTo>
                <a:lnTo>
                  <a:pt x="4180395" y="17288"/>
                </a:lnTo>
                <a:lnTo>
                  <a:pt x="4111931" y="12788"/>
                </a:lnTo>
                <a:lnTo>
                  <a:pt x="4042381" y="8941"/>
                </a:lnTo>
                <a:lnTo>
                  <a:pt x="3971805" y="5761"/>
                </a:lnTo>
                <a:lnTo>
                  <a:pt x="3900264" y="3262"/>
                </a:lnTo>
                <a:lnTo>
                  <a:pt x="3827819" y="1459"/>
                </a:lnTo>
                <a:lnTo>
                  <a:pt x="3754530" y="367"/>
                </a:lnTo>
                <a:lnTo>
                  <a:pt x="3680460" y="0"/>
                </a:lnTo>
                <a:lnTo>
                  <a:pt x="3606389" y="367"/>
                </a:lnTo>
                <a:lnTo>
                  <a:pt x="3533101" y="1459"/>
                </a:lnTo>
                <a:lnTo>
                  <a:pt x="3460655" y="3262"/>
                </a:lnTo>
                <a:lnTo>
                  <a:pt x="3389114" y="5761"/>
                </a:lnTo>
                <a:lnTo>
                  <a:pt x="3318538" y="8941"/>
                </a:lnTo>
                <a:lnTo>
                  <a:pt x="3248988" y="12788"/>
                </a:lnTo>
                <a:lnTo>
                  <a:pt x="3180524" y="17288"/>
                </a:lnTo>
                <a:lnTo>
                  <a:pt x="3113209" y="22426"/>
                </a:lnTo>
                <a:lnTo>
                  <a:pt x="3047101" y="28187"/>
                </a:lnTo>
                <a:lnTo>
                  <a:pt x="2982263" y="34557"/>
                </a:lnTo>
                <a:lnTo>
                  <a:pt x="2918756" y="41522"/>
                </a:lnTo>
                <a:lnTo>
                  <a:pt x="2856639" y="49067"/>
                </a:lnTo>
                <a:lnTo>
                  <a:pt x="2795975" y="57178"/>
                </a:lnTo>
                <a:lnTo>
                  <a:pt x="2736824" y="65839"/>
                </a:lnTo>
                <a:lnTo>
                  <a:pt x="2679246" y="75038"/>
                </a:lnTo>
                <a:lnTo>
                  <a:pt x="2623304" y="84758"/>
                </a:lnTo>
                <a:lnTo>
                  <a:pt x="2569057" y="94986"/>
                </a:lnTo>
                <a:lnTo>
                  <a:pt x="2516566" y="105707"/>
                </a:lnTo>
                <a:lnTo>
                  <a:pt x="2465893" y="116907"/>
                </a:lnTo>
                <a:lnTo>
                  <a:pt x="2417098" y="128571"/>
                </a:lnTo>
                <a:lnTo>
                  <a:pt x="2370243" y="140684"/>
                </a:lnTo>
                <a:lnTo>
                  <a:pt x="2325387" y="153233"/>
                </a:lnTo>
                <a:lnTo>
                  <a:pt x="2282593" y="166202"/>
                </a:lnTo>
                <a:lnTo>
                  <a:pt x="2241920" y="179578"/>
                </a:lnTo>
                <a:lnTo>
                  <a:pt x="2203430" y="193345"/>
                </a:lnTo>
                <a:lnTo>
                  <a:pt x="2167184" y="207489"/>
                </a:lnTo>
                <a:lnTo>
                  <a:pt x="2101666" y="236852"/>
                </a:lnTo>
                <a:lnTo>
                  <a:pt x="2045853" y="267549"/>
                </a:lnTo>
                <a:lnTo>
                  <a:pt x="2000233" y="299466"/>
                </a:lnTo>
                <a:lnTo>
                  <a:pt x="1965292" y="332485"/>
                </a:lnTo>
                <a:lnTo>
                  <a:pt x="1941518" y="366492"/>
                </a:lnTo>
                <a:lnTo>
                  <a:pt x="1927860" y="419100"/>
                </a:lnTo>
                <a:lnTo>
                  <a:pt x="1932128" y="448222"/>
                </a:lnTo>
                <a:lnTo>
                  <a:pt x="1965954" y="505896"/>
                </a:lnTo>
                <a:lnTo>
                  <a:pt x="1995297" y="534162"/>
                </a:lnTo>
                <a:lnTo>
                  <a:pt x="2032783" y="561855"/>
                </a:lnTo>
                <a:lnTo>
                  <a:pt x="2078307" y="588835"/>
                </a:lnTo>
                <a:lnTo>
                  <a:pt x="2131760" y="614957"/>
                </a:lnTo>
                <a:lnTo>
                  <a:pt x="2193036" y="640080"/>
                </a:lnTo>
                <a:lnTo>
                  <a:pt x="2193036" y="839525"/>
                </a:lnTo>
                <a:lnTo>
                  <a:pt x="2647188" y="757428"/>
                </a:lnTo>
                <a:lnTo>
                  <a:pt x="2692673" y="765028"/>
                </a:lnTo>
                <a:lnTo>
                  <a:pt x="2739034" y="772280"/>
                </a:lnTo>
                <a:lnTo>
                  <a:pt x="2786235" y="779181"/>
                </a:lnTo>
                <a:lnTo>
                  <a:pt x="2834237" y="785725"/>
                </a:lnTo>
                <a:lnTo>
                  <a:pt x="2883003" y="791908"/>
                </a:lnTo>
                <a:lnTo>
                  <a:pt x="2932494" y="797725"/>
                </a:lnTo>
                <a:lnTo>
                  <a:pt x="2982674" y="803172"/>
                </a:lnTo>
                <a:lnTo>
                  <a:pt x="3033503" y="808244"/>
                </a:lnTo>
                <a:lnTo>
                  <a:pt x="3084946" y="812936"/>
                </a:lnTo>
                <a:lnTo>
                  <a:pt x="3136963" y="817245"/>
                </a:lnTo>
                <a:lnTo>
                  <a:pt x="3189518" y="821164"/>
                </a:lnTo>
                <a:lnTo>
                  <a:pt x="3242572" y="824691"/>
                </a:lnTo>
                <a:lnTo>
                  <a:pt x="3296088" y="827820"/>
                </a:lnTo>
                <a:lnTo>
                  <a:pt x="3350027" y="830546"/>
                </a:lnTo>
                <a:lnTo>
                  <a:pt x="3404354" y="832866"/>
                </a:lnTo>
                <a:lnTo>
                  <a:pt x="3460655" y="834818"/>
                </a:lnTo>
                <a:lnTo>
                  <a:pt x="3514014" y="836266"/>
                </a:lnTo>
                <a:lnTo>
                  <a:pt x="3569273" y="837337"/>
                </a:lnTo>
                <a:lnTo>
                  <a:pt x="3624768" y="837983"/>
                </a:lnTo>
                <a:lnTo>
                  <a:pt x="3680460" y="838200"/>
                </a:lnTo>
                <a:lnTo>
                  <a:pt x="3754530" y="837832"/>
                </a:lnTo>
                <a:lnTo>
                  <a:pt x="3827819" y="836740"/>
                </a:lnTo>
                <a:lnTo>
                  <a:pt x="3900264" y="834937"/>
                </a:lnTo>
                <a:lnTo>
                  <a:pt x="3971805" y="832438"/>
                </a:lnTo>
                <a:lnTo>
                  <a:pt x="4042381" y="829258"/>
                </a:lnTo>
                <a:lnTo>
                  <a:pt x="4111931" y="825411"/>
                </a:lnTo>
                <a:lnTo>
                  <a:pt x="4180395" y="820911"/>
                </a:lnTo>
                <a:lnTo>
                  <a:pt x="4247711" y="815773"/>
                </a:lnTo>
                <a:lnTo>
                  <a:pt x="4313818" y="810012"/>
                </a:lnTo>
                <a:lnTo>
                  <a:pt x="4378656" y="803642"/>
                </a:lnTo>
                <a:lnTo>
                  <a:pt x="4442163" y="796677"/>
                </a:lnTo>
                <a:lnTo>
                  <a:pt x="4504280" y="789132"/>
                </a:lnTo>
                <a:lnTo>
                  <a:pt x="4564944" y="781021"/>
                </a:lnTo>
                <a:lnTo>
                  <a:pt x="4624095" y="772360"/>
                </a:lnTo>
                <a:lnTo>
                  <a:pt x="4681673" y="763161"/>
                </a:lnTo>
                <a:lnTo>
                  <a:pt x="4737616" y="753441"/>
                </a:lnTo>
                <a:lnTo>
                  <a:pt x="4791863" y="743213"/>
                </a:lnTo>
                <a:lnTo>
                  <a:pt x="4844353" y="732492"/>
                </a:lnTo>
                <a:lnTo>
                  <a:pt x="4895026" y="721292"/>
                </a:lnTo>
                <a:lnTo>
                  <a:pt x="4943821" y="709628"/>
                </a:lnTo>
                <a:lnTo>
                  <a:pt x="4990677" y="697515"/>
                </a:lnTo>
                <a:lnTo>
                  <a:pt x="5035532" y="684966"/>
                </a:lnTo>
                <a:lnTo>
                  <a:pt x="5078326" y="671997"/>
                </a:lnTo>
                <a:lnTo>
                  <a:pt x="5118999" y="658621"/>
                </a:lnTo>
                <a:lnTo>
                  <a:pt x="5157489" y="644854"/>
                </a:lnTo>
                <a:lnTo>
                  <a:pt x="5193735" y="630710"/>
                </a:lnTo>
                <a:lnTo>
                  <a:pt x="5259253" y="601347"/>
                </a:lnTo>
                <a:lnTo>
                  <a:pt x="5315066" y="570650"/>
                </a:lnTo>
                <a:lnTo>
                  <a:pt x="5360686" y="538733"/>
                </a:lnTo>
                <a:lnTo>
                  <a:pt x="5395627" y="505714"/>
                </a:lnTo>
                <a:lnTo>
                  <a:pt x="5419401" y="471707"/>
                </a:lnTo>
                <a:lnTo>
                  <a:pt x="5431522" y="436829"/>
                </a:lnTo>
                <a:lnTo>
                  <a:pt x="5433060" y="419100"/>
                </a:lnTo>
                <a:close/>
              </a:path>
            </a:pathLst>
          </a:custGeom>
          <a:solidFill>
            <a:srgbClr val="FBDF5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6" name="Google Shape;376;p44"/>
          <p:cNvSpPr/>
          <p:nvPr/>
        </p:nvSpPr>
        <p:spPr>
          <a:xfrm>
            <a:off x="2872739" y="4343400"/>
            <a:ext cx="5433060" cy="1236345"/>
          </a:xfrm>
          <a:custGeom>
            <a:rect b="b" l="l" r="r" t="t"/>
            <a:pathLst>
              <a:path extrusionOk="0" h="1236345" w="5433059">
                <a:moveTo>
                  <a:pt x="2193035" y="640079"/>
                </a:moveTo>
                <a:lnTo>
                  <a:pt x="2131760" y="614957"/>
                </a:lnTo>
                <a:lnTo>
                  <a:pt x="2078307" y="588835"/>
                </a:lnTo>
                <a:lnTo>
                  <a:pt x="2032783" y="561855"/>
                </a:lnTo>
                <a:lnTo>
                  <a:pt x="1995296" y="534161"/>
                </a:lnTo>
                <a:lnTo>
                  <a:pt x="1965954" y="505896"/>
                </a:lnTo>
                <a:lnTo>
                  <a:pt x="1932128" y="448222"/>
                </a:lnTo>
                <a:lnTo>
                  <a:pt x="1927859" y="419099"/>
                </a:lnTo>
                <a:lnTo>
                  <a:pt x="1929397" y="401370"/>
                </a:lnTo>
                <a:lnTo>
                  <a:pt x="1951979" y="349372"/>
                </a:lnTo>
                <a:lnTo>
                  <a:pt x="1981397" y="315845"/>
                </a:lnTo>
                <a:lnTo>
                  <a:pt x="2021739" y="283362"/>
                </a:lnTo>
                <a:lnTo>
                  <a:pt x="2072516" y="252041"/>
                </a:lnTo>
                <a:lnTo>
                  <a:pt x="2133242" y="221996"/>
                </a:lnTo>
                <a:lnTo>
                  <a:pt x="2203430" y="193345"/>
                </a:lnTo>
                <a:lnTo>
                  <a:pt x="2241920" y="179578"/>
                </a:lnTo>
                <a:lnTo>
                  <a:pt x="2282593" y="166202"/>
                </a:lnTo>
                <a:lnTo>
                  <a:pt x="2325387" y="153233"/>
                </a:lnTo>
                <a:lnTo>
                  <a:pt x="2370243" y="140684"/>
                </a:lnTo>
                <a:lnTo>
                  <a:pt x="2417098" y="128571"/>
                </a:lnTo>
                <a:lnTo>
                  <a:pt x="2465893" y="116907"/>
                </a:lnTo>
                <a:lnTo>
                  <a:pt x="2516566" y="105707"/>
                </a:lnTo>
                <a:lnTo>
                  <a:pt x="2569057" y="94986"/>
                </a:lnTo>
                <a:lnTo>
                  <a:pt x="2623304" y="84758"/>
                </a:lnTo>
                <a:lnTo>
                  <a:pt x="2679246" y="75038"/>
                </a:lnTo>
                <a:lnTo>
                  <a:pt x="2736824" y="65839"/>
                </a:lnTo>
                <a:lnTo>
                  <a:pt x="2795975" y="57178"/>
                </a:lnTo>
                <a:lnTo>
                  <a:pt x="2856639" y="49067"/>
                </a:lnTo>
                <a:lnTo>
                  <a:pt x="2918756" y="41522"/>
                </a:lnTo>
                <a:lnTo>
                  <a:pt x="2982263" y="34557"/>
                </a:lnTo>
                <a:lnTo>
                  <a:pt x="3047101" y="28187"/>
                </a:lnTo>
                <a:lnTo>
                  <a:pt x="3113208" y="22426"/>
                </a:lnTo>
                <a:lnTo>
                  <a:pt x="3180524" y="17288"/>
                </a:lnTo>
                <a:lnTo>
                  <a:pt x="3248988" y="12788"/>
                </a:lnTo>
                <a:lnTo>
                  <a:pt x="3318538" y="8941"/>
                </a:lnTo>
                <a:lnTo>
                  <a:pt x="3389114" y="5761"/>
                </a:lnTo>
                <a:lnTo>
                  <a:pt x="3460655" y="3262"/>
                </a:lnTo>
                <a:lnTo>
                  <a:pt x="3533100" y="1459"/>
                </a:lnTo>
                <a:lnTo>
                  <a:pt x="3606389" y="367"/>
                </a:lnTo>
                <a:lnTo>
                  <a:pt x="3680459" y="0"/>
                </a:lnTo>
                <a:lnTo>
                  <a:pt x="3754530" y="367"/>
                </a:lnTo>
                <a:lnTo>
                  <a:pt x="3827818" y="1459"/>
                </a:lnTo>
                <a:lnTo>
                  <a:pt x="3900264" y="3262"/>
                </a:lnTo>
                <a:lnTo>
                  <a:pt x="3971805" y="5761"/>
                </a:lnTo>
                <a:lnTo>
                  <a:pt x="4042381" y="8941"/>
                </a:lnTo>
                <a:lnTo>
                  <a:pt x="4111931" y="12788"/>
                </a:lnTo>
                <a:lnTo>
                  <a:pt x="4180395" y="17288"/>
                </a:lnTo>
                <a:lnTo>
                  <a:pt x="4247710" y="22426"/>
                </a:lnTo>
                <a:lnTo>
                  <a:pt x="4313818" y="28187"/>
                </a:lnTo>
                <a:lnTo>
                  <a:pt x="4378656" y="34557"/>
                </a:lnTo>
                <a:lnTo>
                  <a:pt x="4442163" y="41522"/>
                </a:lnTo>
                <a:lnTo>
                  <a:pt x="4504280" y="49067"/>
                </a:lnTo>
                <a:lnTo>
                  <a:pt x="4564944" y="57178"/>
                </a:lnTo>
                <a:lnTo>
                  <a:pt x="4624095" y="65839"/>
                </a:lnTo>
                <a:lnTo>
                  <a:pt x="4681673" y="75038"/>
                </a:lnTo>
                <a:lnTo>
                  <a:pt x="4737615" y="84758"/>
                </a:lnTo>
                <a:lnTo>
                  <a:pt x="4791862" y="94986"/>
                </a:lnTo>
                <a:lnTo>
                  <a:pt x="4844353" y="105707"/>
                </a:lnTo>
                <a:lnTo>
                  <a:pt x="4895026" y="116907"/>
                </a:lnTo>
                <a:lnTo>
                  <a:pt x="4943821" y="128571"/>
                </a:lnTo>
                <a:lnTo>
                  <a:pt x="4990676" y="140684"/>
                </a:lnTo>
                <a:lnTo>
                  <a:pt x="5035532" y="153233"/>
                </a:lnTo>
                <a:lnTo>
                  <a:pt x="5078326" y="166202"/>
                </a:lnTo>
                <a:lnTo>
                  <a:pt x="5118999" y="179578"/>
                </a:lnTo>
                <a:lnTo>
                  <a:pt x="5157489" y="193345"/>
                </a:lnTo>
                <a:lnTo>
                  <a:pt x="5193735" y="207489"/>
                </a:lnTo>
                <a:lnTo>
                  <a:pt x="5259253" y="236852"/>
                </a:lnTo>
                <a:lnTo>
                  <a:pt x="5315066" y="267549"/>
                </a:lnTo>
                <a:lnTo>
                  <a:pt x="5360686" y="299466"/>
                </a:lnTo>
                <a:lnTo>
                  <a:pt x="5395627" y="332485"/>
                </a:lnTo>
                <a:lnTo>
                  <a:pt x="5419401" y="366492"/>
                </a:lnTo>
                <a:lnTo>
                  <a:pt x="5433059" y="419099"/>
                </a:lnTo>
                <a:lnTo>
                  <a:pt x="5431521" y="436829"/>
                </a:lnTo>
                <a:lnTo>
                  <a:pt x="5408940" y="488826"/>
                </a:lnTo>
                <a:lnTo>
                  <a:pt x="5379522" y="522354"/>
                </a:lnTo>
                <a:lnTo>
                  <a:pt x="5339180" y="554837"/>
                </a:lnTo>
                <a:lnTo>
                  <a:pt x="5288403" y="586158"/>
                </a:lnTo>
                <a:lnTo>
                  <a:pt x="5227677" y="616203"/>
                </a:lnTo>
                <a:lnTo>
                  <a:pt x="5157489" y="644854"/>
                </a:lnTo>
                <a:lnTo>
                  <a:pt x="5118999" y="658621"/>
                </a:lnTo>
                <a:lnTo>
                  <a:pt x="5078326" y="671997"/>
                </a:lnTo>
                <a:lnTo>
                  <a:pt x="5035532" y="684966"/>
                </a:lnTo>
                <a:lnTo>
                  <a:pt x="4990676" y="697515"/>
                </a:lnTo>
                <a:lnTo>
                  <a:pt x="4943821" y="709628"/>
                </a:lnTo>
                <a:lnTo>
                  <a:pt x="4895026" y="721292"/>
                </a:lnTo>
                <a:lnTo>
                  <a:pt x="4844353" y="732492"/>
                </a:lnTo>
                <a:lnTo>
                  <a:pt x="4791862" y="743213"/>
                </a:lnTo>
                <a:lnTo>
                  <a:pt x="4737615" y="753441"/>
                </a:lnTo>
                <a:lnTo>
                  <a:pt x="4681673" y="763161"/>
                </a:lnTo>
                <a:lnTo>
                  <a:pt x="4624095" y="772360"/>
                </a:lnTo>
                <a:lnTo>
                  <a:pt x="4564944" y="781021"/>
                </a:lnTo>
                <a:lnTo>
                  <a:pt x="4504280" y="789132"/>
                </a:lnTo>
                <a:lnTo>
                  <a:pt x="4442163" y="796677"/>
                </a:lnTo>
                <a:lnTo>
                  <a:pt x="4378656" y="803642"/>
                </a:lnTo>
                <a:lnTo>
                  <a:pt x="4313818" y="810012"/>
                </a:lnTo>
                <a:lnTo>
                  <a:pt x="4247710" y="815773"/>
                </a:lnTo>
                <a:lnTo>
                  <a:pt x="4180395" y="820911"/>
                </a:lnTo>
                <a:lnTo>
                  <a:pt x="4111931" y="825411"/>
                </a:lnTo>
                <a:lnTo>
                  <a:pt x="4042381" y="829258"/>
                </a:lnTo>
                <a:lnTo>
                  <a:pt x="3971805" y="832438"/>
                </a:lnTo>
                <a:lnTo>
                  <a:pt x="3900264" y="834937"/>
                </a:lnTo>
                <a:lnTo>
                  <a:pt x="3827818" y="836740"/>
                </a:lnTo>
                <a:lnTo>
                  <a:pt x="3754530" y="837832"/>
                </a:lnTo>
                <a:lnTo>
                  <a:pt x="3680459" y="838199"/>
                </a:lnTo>
                <a:lnTo>
                  <a:pt x="3624767" y="837983"/>
                </a:lnTo>
                <a:lnTo>
                  <a:pt x="3569273" y="837337"/>
                </a:lnTo>
                <a:lnTo>
                  <a:pt x="3514014" y="836266"/>
                </a:lnTo>
                <a:lnTo>
                  <a:pt x="3459028" y="834774"/>
                </a:lnTo>
                <a:lnTo>
                  <a:pt x="3404353" y="832865"/>
                </a:lnTo>
                <a:lnTo>
                  <a:pt x="3350027" y="830546"/>
                </a:lnTo>
                <a:lnTo>
                  <a:pt x="3296087" y="827820"/>
                </a:lnTo>
                <a:lnTo>
                  <a:pt x="3242572" y="824691"/>
                </a:lnTo>
                <a:lnTo>
                  <a:pt x="3189517" y="821164"/>
                </a:lnTo>
                <a:lnTo>
                  <a:pt x="3136963" y="817244"/>
                </a:lnTo>
                <a:lnTo>
                  <a:pt x="3084946" y="812936"/>
                </a:lnTo>
                <a:lnTo>
                  <a:pt x="3033503" y="808244"/>
                </a:lnTo>
                <a:lnTo>
                  <a:pt x="2982673" y="803172"/>
                </a:lnTo>
                <a:lnTo>
                  <a:pt x="2932494" y="797725"/>
                </a:lnTo>
                <a:lnTo>
                  <a:pt x="2883003" y="791908"/>
                </a:lnTo>
                <a:lnTo>
                  <a:pt x="2834237" y="785725"/>
                </a:lnTo>
                <a:lnTo>
                  <a:pt x="2786235" y="779181"/>
                </a:lnTo>
                <a:lnTo>
                  <a:pt x="2739034" y="772280"/>
                </a:lnTo>
                <a:lnTo>
                  <a:pt x="2692673" y="765028"/>
                </a:lnTo>
                <a:lnTo>
                  <a:pt x="2647187" y="757427"/>
                </a:lnTo>
                <a:lnTo>
                  <a:pt x="0" y="1235963"/>
                </a:lnTo>
                <a:lnTo>
                  <a:pt x="2193035" y="640079"/>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7" name="Google Shape;377;p44"/>
          <p:cNvSpPr txBox="1"/>
          <p:nvPr/>
        </p:nvSpPr>
        <p:spPr>
          <a:xfrm>
            <a:off x="5467601" y="4483098"/>
            <a:ext cx="2304799" cy="570413"/>
          </a:xfrm>
          <a:prstGeom prst="rect">
            <a:avLst/>
          </a:prstGeom>
          <a:noFill/>
          <a:ln>
            <a:noFill/>
          </a:ln>
        </p:spPr>
        <p:txBody>
          <a:bodyPr anchorCtr="0" anchor="t" bIns="0" lIns="0" spcFirstLastPara="1" rIns="0" wrap="square" tIns="10775">
            <a:spAutoFit/>
          </a:bodyPr>
          <a:lstStyle/>
          <a:p>
            <a:pPr indent="-203200" lvl="0" marL="215265" marR="5080" rtl="0" algn="l">
              <a:lnSpc>
                <a:spcPct val="100600"/>
              </a:lnSpc>
              <a:spcBef>
                <a:spcPts val="0"/>
              </a:spcBef>
              <a:spcAft>
                <a:spcPts val="0"/>
              </a:spcAft>
              <a:buNone/>
            </a:pPr>
            <a:r>
              <a:rPr b="0" i="0" lang="en-US" sz="1800" u="none" cap="none" strike="noStrike">
                <a:solidFill>
                  <a:srgbClr val="000000"/>
                </a:solidFill>
                <a:latin typeface="Arial"/>
                <a:ea typeface="Arial"/>
                <a:cs typeface="Arial"/>
                <a:sym typeface="Arial"/>
              </a:rPr>
              <a:t>Đừng quên dấu </a:t>
            </a:r>
            <a:r>
              <a:rPr b="1" i="0" lang="en-US" sz="1800" u="none" cap="none" strike="noStrike">
                <a:solidFill>
                  <a:srgbClr val="000000"/>
                </a:solidFill>
                <a:latin typeface="Arial"/>
                <a:ea typeface="Arial"/>
                <a:cs typeface="Arial"/>
                <a:sym typeface="Arial"/>
              </a:rPr>
              <a:t>;</a:t>
            </a:r>
            <a:r>
              <a:rPr b="0" i="0" lang="en-US" sz="1800" u="none" cap="none" strike="noStrike">
                <a:solidFill>
                  <a:srgbClr val="000000"/>
                </a:solidFill>
                <a:latin typeface="Arial"/>
                <a:ea typeface="Arial"/>
                <a:cs typeface="Arial"/>
                <a:sym typeface="Arial"/>
              </a:rPr>
              <a:t> sau  khai báo cấu trúc</a:t>
            </a:r>
            <a:endParaRPr b="0" i="0" sz="1800" u="none" cap="none" strike="noStrike">
              <a:solidFill>
                <a:srgbClr val="000000"/>
              </a:solidFill>
              <a:latin typeface="Arial"/>
              <a:ea typeface="Arial"/>
              <a:cs typeface="Arial"/>
              <a:sym typeface="Arial"/>
            </a:endParaRPr>
          </a:p>
        </p:txBody>
      </p:sp>
      <p:sp>
        <p:nvSpPr>
          <p:cNvPr id="378" name="Google Shape;378;p44"/>
          <p:cNvSpPr/>
          <p:nvPr/>
        </p:nvSpPr>
        <p:spPr>
          <a:xfrm>
            <a:off x="1152137" y="6103620"/>
            <a:ext cx="752862" cy="7132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9" name="Google Shape;379;p44"/>
          <p:cNvSpPr txBox="1"/>
          <p:nvPr/>
        </p:nvSpPr>
        <p:spPr>
          <a:xfrm>
            <a:off x="2197099" y="6311897"/>
            <a:ext cx="618172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Khai báo này mới chỉ tạo kiểu của cấu trúc chứ chưa có biến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5"/>
          <p:cNvSpPr/>
          <p:nvPr/>
        </p:nvSpPr>
        <p:spPr>
          <a:xfrm>
            <a:off x="0" y="281940"/>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6" name="Google Shape;386;p45"/>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Khai báo kiểu cấu trúc → Ví dụ</a:t>
            </a:r>
            <a:endParaRPr/>
          </a:p>
        </p:txBody>
      </p:sp>
      <p:sp>
        <p:nvSpPr>
          <p:cNvPr id="387" name="Google Shape;387;p45"/>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388" name="Google Shape;388;p45"/>
          <p:cNvSpPr/>
          <p:nvPr/>
        </p:nvSpPr>
        <p:spPr>
          <a:xfrm>
            <a:off x="5867400" y="1371600"/>
            <a:ext cx="3688080" cy="3688080"/>
          </a:xfrm>
          <a:prstGeom prst="rect">
            <a:avLst/>
          </a:prstGeom>
          <a:noFill/>
          <a:ln cap="flat" cmpd="sng" w="9525">
            <a:solidFill>
              <a:srgbClr val="000066"/>
            </a:solidFill>
            <a:prstDash val="solid"/>
            <a:miter lim="800000"/>
            <a:headEnd len="sm" w="sm" type="none"/>
            <a:tailEnd len="sm" w="sm" type="none"/>
          </a:ln>
        </p:spPr>
        <p:txBody>
          <a:bodyPr anchorCtr="0" anchor="t" bIns="45700" lIns="91425" spcFirstLastPara="1" rIns="91425" wrap="square" tIns="45700">
            <a:noAutofit/>
          </a:bodyPr>
          <a:lstStyle/>
          <a:p>
            <a:pPr indent="-377190" lvl="0" marL="377190" marR="0" rtl="0" algn="l">
              <a:lnSpc>
                <a:spcPct val="100000"/>
              </a:lnSpc>
              <a:spcBef>
                <a:spcPts val="0"/>
              </a:spcBef>
              <a:spcAft>
                <a:spcPts val="0"/>
              </a:spcAft>
              <a:buClr>
                <a:srgbClr val="833C0B"/>
              </a:buClr>
              <a:buSzPts val="3080"/>
              <a:buFont typeface="Arial"/>
              <a:buNone/>
            </a:pPr>
            <a:r>
              <a:rPr b="0" i="0" lang="en-US" sz="3080" u="none" cap="none" strike="noStrike">
                <a:solidFill>
                  <a:srgbClr val="833C0B"/>
                </a:solidFill>
                <a:latin typeface="Arial"/>
                <a:ea typeface="Arial"/>
                <a:cs typeface="Arial"/>
                <a:sym typeface="Arial"/>
              </a:rPr>
              <a:t>struct</a:t>
            </a:r>
            <a:r>
              <a:rPr b="0" i="0" lang="en-US" sz="3080" u="none" cap="none" strike="noStrike">
                <a:solidFill>
                  <a:srgbClr val="000066"/>
                </a:solidFill>
                <a:latin typeface="Arial"/>
                <a:ea typeface="Arial"/>
                <a:cs typeface="Arial"/>
                <a:sym typeface="Arial"/>
              </a:rPr>
              <a:t> SinhVien{</a:t>
            </a:r>
            <a:endParaRPr/>
          </a:p>
          <a:p>
            <a:pPr indent="-377190" lvl="0" marL="377190" marR="0" rtl="0" algn="l">
              <a:lnSpc>
                <a:spcPct val="100000"/>
              </a:lnSpc>
              <a:spcBef>
                <a:spcPts val="308"/>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	</a:t>
            </a:r>
            <a:r>
              <a:rPr b="0" i="0" lang="en-US" sz="3080" u="none" cap="none" strike="noStrike">
                <a:solidFill>
                  <a:srgbClr val="833C0B"/>
                </a:solidFill>
                <a:latin typeface="Arial"/>
                <a:ea typeface="Arial"/>
                <a:cs typeface="Arial"/>
                <a:sym typeface="Arial"/>
              </a:rPr>
              <a:t>char</a:t>
            </a:r>
            <a:r>
              <a:rPr b="0" i="0" lang="en-US" sz="3080" u="none" cap="none" strike="noStrike">
                <a:solidFill>
                  <a:srgbClr val="000066"/>
                </a:solidFill>
                <a:latin typeface="Arial"/>
                <a:ea typeface="Arial"/>
                <a:cs typeface="Arial"/>
                <a:sym typeface="Arial"/>
              </a:rPr>
              <a:t> SHSV[10];</a:t>
            </a:r>
            <a:endParaRPr/>
          </a:p>
          <a:p>
            <a:pPr indent="-377190" lvl="0" marL="377190" marR="0" rtl="0" algn="l">
              <a:lnSpc>
                <a:spcPct val="100000"/>
              </a:lnSpc>
              <a:spcBef>
                <a:spcPts val="308"/>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	</a:t>
            </a:r>
            <a:r>
              <a:rPr b="0" i="0" lang="en-US" sz="3080" u="none" cap="none" strike="noStrike">
                <a:solidFill>
                  <a:srgbClr val="833C0B"/>
                </a:solidFill>
                <a:latin typeface="Arial"/>
                <a:ea typeface="Arial"/>
                <a:cs typeface="Arial"/>
                <a:sym typeface="Arial"/>
              </a:rPr>
              <a:t>char</a:t>
            </a:r>
            <a:r>
              <a:rPr b="0" i="0" lang="en-US" sz="3080" u="none" cap="none" strike="noStrike">
                <a:solidFill>
                  <a:srgbClr val="000066"/>
                </a:solidFill>
                <a:latin typeface="Arial"/>
                <a:ea typeface="Arial"/>
                <a:cs typeface="Arial"/>
                <a:sym typeface="Arial"/>
              </a:rPr>
              <a:t> Ten[30];</a:t>
            </a:r>
            <a:endParaRPr/>
          </a:p>
          <a:p>
            <a:pPr indent="-377190" lvl="0" marL="377190" marR="0" rtl="0" algn="l">
              <a:lnSpc>
                <a:spcPct val="100000"/>
              </a:lnSpc>
              <a:spcBef>
                <a:spcPts val="308"/>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	</a:t>
            </a:r>
            <a:r>
              <a:rPr b="0" i="0" lang="en-US" sz="3080" u="none" cap="none" strike="noStrike">
                <a:solidFill>
                  <a:srgbClr val="833C0B"/>
                </a:solidFill>
                <a:latin typeface="Arial"/>
                <a:ea typeface="Arial"/>
                <a:cs typeface="Arial"/>
                <a:sym typeface="Arial"/>
              </a:rPr>
              <a:t>int</a:t>
            </a:r>
            <a:r>
              <a:rPr b="0" i="0" lang="en-US" sz="3080" u="none" cap="none" strike="noStrike">
                <a:solidFill>
                  <a:srgbClr val="000066"/>
                </a:solidFill>
                <a:latin typeface="Arial"/>
                <a:ea typeface="Arial"/>
                <a:cs typeface="Arial"/>
                <a:sym typeface="Arial"/>
              </a:rPr>
              <a:t> NS;</a:t>
            </a:r>
            <a:endParaRPr/>
          </a:p>
          <a:p>
            <a:pPr indent="-377190" lvl="0" marL="377190" marR="0" rtl="0" algn="l">
              <a:lnSpc>
                <a:spcPct val="100000"/>
              </a:lnSpc>
              <a:spcBef>
                <a:spcPts val="308"/>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	</a:t>
            </a:r>
            <a:r>
              <a:rPr b="0" i="0" lang="en-US" sz="3080" u="none" cap="none" strike="noStrike">
                <a:solidFill>
                  <a:srgbClr val="833C0B"/>
                </a:solidFill>
                <a:latin typeface="Arial"/>
                <a:ea typeface="Arial"/>
                <a:cs typeface="Arial"/>
                <a:sym typeface="Arial"/>
              </a:rPr>
              <a:t>int</a:t>
            </a:r>
            <a:r>
              <a:rPr b="0" i="0" lang="en-US" sz="3080" u="none" cap="none" strike="noStrike">
                <a:solidFill>
                  <a:srgbClr val="000066"/>
                </a:solidFill>
                <a:latin typeface="Arial"/>
                <a:ea typeface="Arial"/>
                <a:cs typeface="Arial"/>
                <a:sym typeface="Arial"/>
              </a:rPr>
              <a:t>	Khoa;</a:t>
            </a:r>
            <a:endParaRPr/>
          </a:p>
          <a:p>
            <a:pPr indent="-377190" lvl="0" marL="377190" marR="0" rtl="0" algn="l">
              <a:lnSpc>
                <a:spcPct val="100000"/>
              </a:lnSpc>
              <a:spcBef>
                <a:spcPts val="308"/>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	</a:t>
            </a:r>
            <a:r>
              <a:rPr b="0" i="0" lang="en-US" sz="3080" u="none" cap="none" strike="noStrike">
                <a:solidFill>
                  <a:srgbClr val="833C0B"/>
                </a:solidFill>
                <a:latin typeface="Arial"/>
                <a:ea typeface="Arial"/>
                <a:cs typeface="Arial"/>
                <a:sym typeface="Arial"/>
              </a:rPr>
              <a:t>char</a:t>
            </a:r>
            <a:r>
              <a:rPr b="0" i="0" lang="en-US" sz="3080" u="none" cap="none" strike="noStrike">
                <a:solidFill>
                  <a:srgbClr val="000066"/>
                </a:solidFill>
                <a:latin typeface="Arial"/>
                <a:ea typeface="Arial"/>
                <a:cs typeface="Arial"/>
                <a:sym typeface="Arial"/>
              </a:rPr>
              <a:t> Lop [10];</a:t>
            </a:r>
            <a:endParaRPr/>
          </a:p>
          <a:p>
            <a:pPr indent="-377190" lvl="0" marL="377190" marR="0" rtl="0" algn="l">
              <a:lnSpc>
                <a:spcPct val="100000"/>
              </a:lnSpc>
              <a:spcBef>
                <a:spcPts val="308"/>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a:t>
            </a:r>
            <a:endParaRPr/>
          </a:p>
        </p:txBody>
      </p:sp>
      <p:grpSp>
        <p:nvGrpSpPr>
          <p:cNvPr id="389" name="Google Shape;389;p45"/>
          <p:cNvGrpSpPr/>
          <p:nvPr/>
        </p:nvGrpSpPr>
        <p:grpSpPr>
          <a:xfrm>
            <a:off x="419100" y="1203960"/>
            <a:ext cx="5113020" cy="3855720"/>
            <a:chOff x="240" y="624"/>
            <a:chExt cx="2832" cy="2208"/>
          </a:xfrm>
        </p:grpSpPr>
        <p:sp>
          <p:nvSpPr>
            <p:cNvPr id="390" name="Google Shape;390;p45"/>
            <p:cNvSpPr/>
            <p:nvPr/>
          </p:nvSpPr>
          <p:spPr>
            <a:xfrm>
              <a:off x="240" y="720"/>
              <a:ext cx="2832" cy="2112"/>
            </a:xfrm>
            <a:prstGeom prst="rect">
              <a:avLst/>
            </a:prstGeom>
            <a:noFill/>
            <a:ln cap="flat" cmpd="sng" w="9525">
              <a:solidFill>
                <a:srgbClr val="000066"/>
              </a:solidFill>
              <a:prstDash val="solid"/>
              <a:miter lim="800000"/>
              <a:headEnd len="sm" w="sm" type="none"/>
              <a:tailEnd len="sm" w="sm" type="none"/>
            </a:ln>
          </p:spPr>
          <p:txBody>
            <a:bodyPr anchorCtr="0" anchor="t" bIns="45700" lIns="91425" spcFirstLastPara="1" rIns="91425" wrap="square" tIns="45700">
              <a:noAutofit/>
            </a:bodyPr>
            <a:lstStyle/>
            <a:p>
              <a:pPr indent="-377190" lvl="0" marL="377190" marR="0" rtl="0" algn="l">
                <a:lnSpc>
                  <a:spcPct val="150000"/>
                </a:lnSpc>
                <a:spcBef>
                  <a:spcPts val="0"/>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Số hiệu:…(C</a:t>
              </a:r>
              <a:r>
                <a:rPr b="0" i="1" lang="en-US" sz="3080" u="none" cap="none" strike="noStrike">
                  <a:solidFill>
                    <a:srgbClr val="000066"/>
                  </a:solidFill>
                  <a:latin typeface="Arial"/>
                  <a:ea typeface="Arial"/>
                  <a:cs typeface="Arial"/>
                  <a:sym typeface="Arial"/>
                </a:rPr>
                <a:t>huỗi ký tự</a:t>
              </a:r>
              <a:r>
                <a:rPr b="0" i="0" lang="en-US" sz="3080" u="none" cap="none" strike="noStrike">
                  <a:solidFill>
                    <a:srgbClr val="000066"/>
                  </a:solidFill>
                  <a:latin typeface="Arial"/>
                  <a:ea typeface="Arial"/>
                  <a:cs typeface="Arial"/>
                  <a:sym typeface="Arial"/>
                </a:rPr>
                <a:t>)..</a:t>
              </a:r>
              <a:endParaRPr/>
            </a:p>
            <a:p>
              <a:pPr indent="-377190" lvl="0" marL="377190" marR="0" rtl="0" algn="l">
                <a:lnSpc>
                  <a:spcPct val="120000"/>
                </a:lnSpc>
                <a:spcBef>
                  <a:spcPts val="308"/>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Tên sinh viên: (</a:t>
              </a:r>
              <a:r>
                <a:rPr b="0" i="1" lang="en-US" sz="3080" u="none" cap="none" strike="noStrike">
                  <a:solidFill>
                    <a:srgbClr val="000066"/>
                  </a:solidFill>
                  <a:latin typeface="Arial"/>
                  <a:ea typeface="Arial"/>
                  <a:cs typeface="Arial"/>
                  <a:sym typeface="Arial"/>
                </a:rPr>
                <a:t>Chuỗi ký tự</a:t>
              </a:r>
              <a:r>
                <a:rPr b="0" i="0" lang="en-US" sz="3080" u="none" cap="none" strike="noStrike">
                  <a:solidFill>
                    <a:srgbClr val="000066"/>
                  </a:solidFill>
                  <a:latin typeface="Arial"/>
                  <a:ea typeface="Arial"/>
                  <a:cs typeface="Arial"/>
                  <a:sym typeface="Arial"/>
                </a:rPr>
                <a:t>)</a:t>
              </a:r>
              <a:endParaRPr/>
            </a:p>
            <a:p>
              <a:pPr indent="-377190" lvl="0" marL="377190" marR="0" rtl="0" algn="l">
                <a:lnSpc>
                  <a:spcPct val="120000"/>
                </a:lnSpc>
                <a:spcBef>
                  <a:spcPts val="308"/>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Năm sinh:…(</a:t>
              </a:r>
              <a:r>
                <a:rPr b="0" i="1" lang="en-US" sz="3080" u="none" cap="none" strike="noStrike">
                  <a:solidFill>
                    <a:srgbClr val="000066"/>
                  </a:solidFill>
                  <a:latin typeface="Arial"/>
                  <a:ea typeface="Arial"/>
                  <a:cs typeface="Arial"/>
                  <a:sym typeface="Arial"/>
                </a:rPr>
                <a:t>Số nguyên</a:t>
              </a:r>
              <a:r>
                <a:rPr b="0" i="0" lang="en-US" sz="3080" u="none" cap="none" strike="noStrike">
                  <a:solidFill>
                    <a:srgbClr val="000066"/>
                  </a:solidFill>
                  <a:latin typeface="Arial"/>
                  <a:ea typeface="Arial"/>
                  <a:cs typeface="Arial"/>
                  <a:sym typeface="Arial"/>
                </a:rPr>
                <a:t>)…</a:t>
              </a:r>
              <a:endParaRPr/>
            </a:p>
            <a:p>
              <a:pPr indent="-377190" lvl="0" marL="377190" marR="0" rtl="0" algn="l">
                <a:lnSpc>
                  <a:spcPct val="120000"/>
                </a:lnSpc>
                <a:spcBef>
                  <a:spcPts val="308"/>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Khóa:……(</a:t>
              </a:r>
              <a:r>
                <a:rPr b="0" i="1" lang="en-US" sz="3080" u="none" cap="none" strike="noStrike">
                  <a:solidFill>
                    <a:srgbClr val="000066"/>
                  </a:solidFill>
                  <a:latin typeface="Arial"/>
                  <a:ea typeface="Arial"/>
                  <a:cs typeface="Arial"/>
                  <a:sym typeface="Arial"/>
                </a:rPr>
                <a:t>Số nguyên</a:t>
              </a:r>
              <a:r>
                <a:rPr b="0" i="0" lang="en-US" sz="3080" u="none" cap="none" strike="noStrike">
                  <a:solidFill>
                    <a:srgbClr val="000066"/>
                  </a:solidFill>
                  <a:latin typeface="Arial"/>
                  <a:ea typeface="Arial"/>
                  <a:cs typeface="Arial"/>
                  <a:sym typeface="Arial"/>
                </a:rPr>
                <a:t>)…….</a:t>
              </a:r>
              <a:endParaRPr/>
            </a:p>
            <a:p>
              <a:pPr indent="-377190" lvl="0" marL="377190" marR="0" rtl="0" algn="l">
                <a:lnSpc>
                  <a:spcPct val="120000"/>
                </a:lnSpc>
                <a:spcBef>
                  <a:spcPts val="308"/>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Lớp:…… :.(C</a:t>
              </a:r>
              <a:r>
                <a:rPr b="0" i="1" lang="en-US" sz="3080" u="none" cap="none" strike="noStrike">
                  <a:solidFill>
                    <a:srgbClr val="000066"/>
                  </a:solidFill>
                  <a:latin typeface="Arial"/>
                  <a:ea typeface="Arial"/>
                  <a:cs typeface="Arial"/>
                  <a:sym typeface="Arial"/>
                </a:rPr>
                <a:t>huỗi ký tự</a:t>
              </a:r>
              <a:r>
                <a:rPr b="0" i="0" lang="en-US" sz="3080" u="none" cap="none" strike="noStrike">
                  <a:solidFill>
                    <a:srgbClr val="000066"/>
                  </a:solidFill>
                  <a:latin typeface="Arial"/>
                  <a:ea typeface="Arial"/>
                  <a:cs typeface="Arial"/>
                  <a:sym typeface="Arial"/>
                </a:rPr>
                <a:t>). …</a:t>
              </a:r>
              <a:endParaRPr/>
            </a:p>
          </p:txBody>
        </p:sp>
        <p:sp>
          <p:nvSpPr>
            <p:cNvPr id="391" name="Google Shape;391;p45"/>
            <p:cNvSpPr/>
            <p:nvPr/>
          </p:nvSpPr>
          <p:spPr>
            <a:xfrm>
              <a:off x="336" y="624"/>
              <a:ext cx="1200" cy="24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640"/>
                <a:buFont typeface="Arial"/>
                <a:buNone/>
              </a:pPr>
              <a:r>
                <a:rPr b="0" i="0" lang="en-US" sz="2640" u="none" cap="none" strike="noStrike">
                  <a:solidFill>
                    <a:srgbClr val="000000"/>
                  </a:solidFill>
                  <a:latin typeface="Arial"/>
                  <a:ea typeface="Arial"/>
                  <a:cs typeface="Arial"/>
                  <a:sym typeface="Arial"/>
                </a:rPr>
                <a:t>Thẻ sinh viên</a:t>
              </a:r>
              <a:endParaRPr/>
            </a:p>
          </p:txBody>
        </p:sp>
      </p:grpSp>
      <p:grpSp>
        <p:nvGrpSpPr>
          <p:cNvPr id="392" name="Google Shape;392;p45"/>
          <p:cNvGrpSpPr/>
          <p:nvPr/>
        </p:nvGrpSpPr>
        <p:grpSpPr>
          <a:xfrm>
            <a:off x="419100" y="5143500"/>
            <a:ext cx="4945380" cy="1927860"/>
            <a:chOff x="240" y="2976"/>
            <a:chExt cx="2832" cy="1104"/>
          </a:xfrm>
        </p:grpSpPr>
        <p:sp>
          <p:nvSpPr>
            <p:cNvPr id="393" name="Google Shape;393;p45"/>
            <p:cNvSpPr/>
            <p:nvPr/>
          </p:nvSpPr>
          <p:spPr>
            <a:xfrm>
              <a:off x="240" y="3120"/>
              <a:ext cx="2832" cy="960"/>
            </a:xfrm>
            <a:prstGeom prst="rect">
              <a:avLst/>
            </a:prstGeom>
            <a:noFill/>
            <a:ln cap="flat" cmpd="sng" w="9525">
              <a:solidFill>
                <a:srgbClr val="000066"/>
              </a:solidFill>
              <a:prstDash val="solid"/>
              <a:miter lim="800000"/>
              <a:headEnd len="sm" w="sm" type="none"/>
              <a:tailEnd len="sm" w="sm" type="none"/>
            </a:ln>
          </p:spPr>
          <p:txBody>
            <a:bodyPr anchorCtr="0" anchor="t" bIns="45700" lIns="91425" spcFirstLastPara="1" rIns="91425" wrap="square" tIns="45700">
              <a:noAutofit/>
            </a:bodyPr>
            <a:lstStyle/>
            <a:p>
              <a:pPr indent="-377190" lvl="0" marL="377190" marR="0" rtl="0" algn="l">
                <a:lnSpc>
                  <a:spcPct val="180000"/>
                </a:lnSpc>
                <a:spcBef>
                  <a:spcPts val="0"/>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Hoành độ (x)…(</a:t>
              </a:r>
              <a:r>
                <a:rPr b="0" i="1" lang="en-US" sz="3080" u="none" cap="none" strike="noStrike">
                  <a:solidFill>
                    <a:srgbClr val="000066"/>
                  </a:solidFill>
                  <a:latin typeface="Arial"/>
                  <a:ea typeface="Arial"/>
                  <a:cs typeface="Arial"/>
                  <a:sym typeface="Arial"/>
                </a:rPr>
                <a:t>Số thực</a:t>
              </a:r>
              <a:r>
                <a:rPr b="0" i="0" lang="en-US" sz="3080" u="none" cap="none" strike="noStrike">
                  <a:solidFill>
                    <a:srgbClr val="000066"/>
                  </a:solidFill>
                  <a:latin typeface="Arial"/>
                  <a:ea typeface="Arial"/>
                  <a:cs typeface="Arial"/>
                  <a:sym typeface="Arial"/>
                </a:rPr>
                <a:t>)..</a:t>
              </a:r>
              <a:endParaRPr/>
            </a:p>
            <a:p>
              <a:pPr indent="-377190" lvl="0" marL="377190" marR="0" rtl="0" algn="l">
                <a:lnSpc>
                  <a:spcPct val="110000"/>
                </a:lnSpc>
                <a:spcBef>
                  <a:spcPts val="616"/>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Tung độ (y)…..(</a:t>
              </a:r>
              <a:r>
                <a:rPr b="0" i="1" lang="en-US" sz="3080" u="none" cap="none" strike="noStrike">
                  <a:solidFill>
                    <a:srgbClr val="000066"/>
                  </a:solidFill>
                  <a:latin typeface="Arial"/>
                  <a:ea typeface="Arial"/>
                  <a:cs typeface="Arial"/>
                  <a:sym typeface="Arial"/>
                </a:rPr>
                <a:t>Số thực</a:t>
              </a:r>
              <a:r>
                <a:rPr b="0" i="0" lang="en-US" sz="3080" u="none" cap="none" strike="noStrike">
                  <a:solidFill>
                    <a:srgbClr val="000066"/>
                  </a:solidFill>
                  <a:latin typeface="Arial"/>
                  <a:ea typeface="Arial"/>
                  <a:cs typeface="Arial"/>
                  <a:sym typeface="Arial"/>
                </a:rPr>
                <a:t>)..</a:t>
              </a:r>
              <a:endParaRPr/>
            </a:p>
          </p:txBody>
        </p:sp>
        <p:sp>
          <p:nvSpPr>
            <p:cNvPr id="394" name="Google Shape;394;p45"/>
            <p:cNvSpPr/>
            <p:nvPr/>
          </p:nvSpPr>
          <p:spPr>
            <a:xfrm>
              <a:off x="432" y="2976"/>
              <a:ext cx="1200" cy="24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640"/>
                <a:buFont typeface="Arial"/>
                <a:buNone/>
              </a:pPr>
              <a:r>
                <a:rPr b="0" i="0" lang="en-US" sz="2640" u="none" cap="none" strike="noStrike">
                  <a:solidFill>
                    <a:srgbClr val="000000"/>
                  </a:solidFill>
                  <a:latin typeface="Arial"/>
                  <a:ea typeface="Arial"/>
                  <a:cs typeface="Arial"/>
                  <a:sym typeface="Arial"/>
                </a:rPr>
                <a:t>Point2D</a:t>
              </a:r>
              <a:endParaRPr/>
            </a:p>
          </p:txBody>
        </p:sp>
      </p:grpSp>
      <p:sp>
        <p:nvSpPr>
          <p:cNvPr id="395" name="Google Shape;395;p45"/>
          <p:cNvSpPr/>
          <p:nvPr/>
        </p:nvSpPr>
        <p:spPr>
          <a:xfrm>
            <a:off x="5867400" y="5394960"/>
            <a:ext cx="3688080" cy="1676400"/>
          </a:xfrm>
          <a:prstGeom prst="rect">
            <a:avLst/>
          </a:prstGeom>
          <a:noFill/>
          <a:ln cap="flat" cmpd="sng" w="9525">
            <a:solidFill>
              <a:srgbClr val="000066"/>
            </a:solidFill>
            <a:prstDash val="solid"/>
            <a:miter lim="800000"/>
            <a:headEnd len="sm" w="sm" type="none"/>
            <a:tailEnd len="sm" w="sm" type="none"/>
          </a:ln>
        </p:spPr>
        <p:txBody>
          <a:bodyPr anchorCtr="0" anchor="t" bIns="45700" lIns="91425" spcFirstLastPara="1" rIns="91425" wrap="square" tIns="45700">
            <a:noAutofit/>
          </a:bodyPr>
          <a:lstStyle/>
          <a:p>
            <a:pPr indent="-377190" lvl="0" marL="377190" marR="0" rtl="0" algn="l">
              <a:lnSpc>
                <a:spcPct val="100000"/>
              </a:lnSpc>
              <a:spcBef>
                <a:spcPts val="0"/>
              </a:spcBef>
              <a:spcAft>
                <a:spcPts val="0"/>
              </a:spcAft>
              <a:buClr>
                <a:srgbClr val="833C0B"/>
              </a:buClr>
              <a:buSzPts val="3080"/>
              <a:buFont typeface="Arial"/>
              <a:buNone/>
            </a:pPr>
            <a:r>
              <a:rPr b="0" i="0" lang="en-US" sz="3080" u="none" cap="none" strike="noStrike">
                <a:solidFill>
                  <a:srgbClr val="833C0B"/>
                </a:solidFill>
                <a:latin typeface="Arial"/>
                <a:ea typeface="Arial"/>
                <a:cs typeface="Arial"/>
                <a:sym typeface="Arial"/>
              </a:rPr>
              <a:t>struct</a:t>
            </a:r>
            <a:r>
              <a:rPr b="0" i="0" lang="en-US" sz="3080" u="none" cap="none" strike="noStrike">
                <a:solidFill>
                  <a:srgbClr val="000066"/>
                </a:solidFill>
                <a:latin typeface="Arial"/>
                <a:ea typeface="Arial"/>
                <a:cs typeface="Arial"/>
                <a:sym typeface="Arial"/>
              </a:rPr>
              <a:t> Point{</a:t>
            </a:r>
            <a:endParaRPr/>
          </a:p>
          <a:p>
            <a:pPr indent="-377190" lvl="0" marL="377190" marR="0" rtl="0" algn="l">
              <a:lnSpc>
                <a:spcPct val="100000"/>
              </a:lnSpc>
              <a:spcBef>
                <a:spcPts val="308"/>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	</a:t>
            </a:r>
            <a:r>
              <a:rPr b="0" i="0" lang="en-US" sz="3080" u="none" cap="none" strike="noStrike">
                <a:solidFill>
                  <a:srgbClr val="833C0B"/>
                </a:solidFill>
                <a:latin typeface="Arial"/>
                <a:ea typeface="Arial"/>
                <a:cs typeface="Arial"/>
                <a:sym typeface="Arial"/>
              </a:rPr>
              <a:t>float</a:t>
            </a:r>
            <a:r>
              <a:rPr b="0" i="0" lang="en-US" sz="3080" u="none" cap="none" strike="noStrike">
                <a:solidFill>
                  <a:srgbClr val="000066"/>
                </a:solidFill>
                <a:latin typeface="Arial"/>
                <a:ea typeface="Arial"/>
                <a:cs typeface="Arial"/>
                <a:sym typeface="Arial"/>
              </a:rPr>
              <a:t> x, y;</a:t>
            </a:r>
            <a:endParaRPr/>
          </a:p>
          <a:p>
            <a:pPr indent="-377190" lvl="0" marL="377190" marR="0" rtl="0" algn="l">
              <a:lnSpc>
                <a:spcPct val="100000"/>
              </a:lnSpc>
              <a:spcBef>
                <a:spcPts val="308"/>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a:t>
            </a:r>
            <a:endParaRPr/>
          </a:p>
        </p:txBody>
      </p:sp>
      <p:sp>
        <p:nvSpPr>
          <p:cNvPr id="396" name="Google Shape;396;p45"/>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5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500"/>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5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6"/>
          <p:cNvSpPr/>
          <p:nvPr/>
        </p:nvSpPr>
        <p:spPr>
          <a:xfrm>
            <a:off x="0" y="281940"/>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03" name="Google Shape;403;p46"/>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Khai báo biến cấu trúc</a:t>
            </a:r>
            <a:endParaRPr/>
          </a:p>
        </p:txBody>
      </p:sp>
      <p:sp>
        <p:nvSpPr>
          <p:cNvPr id="404" name="Google Shape;404;p46"/>
          <p:cNvSpPr/>
          <p:nvPr/>
        </p:nvSpPr>
        <p:spPr>
          <a:xfrm>
            <a:off x="419100" y="1287780"/>
            <a:ext cx="9304020" cy="5364480"/>
          </a:xfrm>
          <a:prstGeom prst="rect">
            <a:avLst/>
          </a:prstGeom>
          <a:noFill/>
          <a:ln>
            <a:noFill/>
          </a:ln>
        </p:spPr>
        <p:txBody>
          <a:bodyPr anchorCtr="0" anchor="t" bIns="45700" lIns="91425" spcFirstLastPara="1" rIns="91425" wrap="square" tIns="45700">
            <a:noAutofit/>
          </a:bodyPr>
          <a:lstStyle/>
          <a:p>
            <a:pPr indent="-377190" lvl="0" marL="377190" marR="0" rtl="0" algn="l">
              <a:lnSpc>
                <a:spcPct val="110000"/>
              </a:lnSpc>
              <a:spcBef>
                <a:spcPts val="0"/>
              </a:spcBef>
              <a:spcAft>
                <a:spcPts val="0"/>
              </a:spcAft>
              <a:buClr>
                <a:srgbClr val="000066"/>
              </a:buClr>
              <a:buSzPts val="3520"/>
              <a:buFont typeface="Arial"/>
              <a:buChar char="•"/>
            </a:pPr>
            <a:r>
              <a:rPr b="0" i="0" lang="en-US" sz="3520" u="none" cap="none" strike="noStrike">
                <a:solidFill>
                  <a:srgbClr val="000066"/>
                </a:solidFill>
                <a:latin typeface="Arial"/>
                <a:ea typeface="Arial"/>
                <a:cs typeface="Arial"/>
                <a:sym typeface="Arial"/>
              </a:rPr>
              <a:t>Khai báo </a:t>
            </a:r>
            <a:r>
              <a:rPr b="0" i="0" lang="en-US" sz="3520" u="none" cap="none" strike="noStrike">
                <a:solidFill>
                  <a:srgbClr val="0000FF"/>
                </a:solidFill>
                <a:latin typeface="Arial"/>
                <a:ea typeface="Arial"/>
                <a:cs typeface="Arial"/>
                <a:sym typeface="Arial"/>
              </a:rPr>
              <a:t>kiểu</a:t>
            </a:r>
            <a:r>
              <a:rPr b="0" i="0" lang="en-US" sz="3520" u="none" cap="none" strike="noStrike">
                <a:solidFill>
                  <a:srgbClr val="000066"/>
                </a:solidFill>
                <a:latin typeface="Arial"/>
                <a:ea typeface="Arial"/>
                <a:cs typeface="Arial"/>
                <a:sym typeface="Arial"/>
              </a:rPr>
              <a:t> cấu trúc </a:t>
            </a:r>
            <a:r>
              <a:rPr b="0" i="0" lang="en-US" sz="3520" u="none" cap="none" strike="noStrike">
                <a:solidFill>
                  <a:schemeClr val="dk1"/>
                </a:solidFill>
                <a:latin typeface="Arial"/>
                <a:ea typeface="Arial"/>
                <a:cs typeface="Arial"/>
                <a:sym typeface="Arial"/>
              </a:rPr>
              <a:t>nhằm tạo định nghĩa toàn thể cho các cấu trúc sẽ được dùng sau này</a:t>
            </a:r>
            <a:endParaRPr b="0" i="0" sz="3520" u="none" cap="none" strike="noStrike">
              <a:solidFill>
                <a:schemeClr val="dk1"/>
              </a:solidFill>
              <a:latin typeface="Arial"/>
              <a:ea typeface="Arial"/>
              <a:cs typeface="Arial"/>
              <a:sym typeface="Arial"/>
            </a:endParaRPr>
          </a:p>
          <a:p>
            <a:pPr indent="-314325" lvl="1" marL="817245" marR="0" rtl="0" algn="l">
              <a:lnSpc>
                <a:spcPct val="110000"/>
              </a:lnSpc>
              <a:spcBef>
                <a:spcPts val="770"/>
              </a:spcBef>
              <a:spcAft>
                <a:spcPts val="0"/>
              </a:spcAft>
              <a:buClr>
                <a:srgbClr val="000066"/>
              </a:buClr>
              <a:buSzPts val="3080"/>
              <a:buFont typeface="Arial"/>
              <a:buChar char="–"/>
            </a:pPr>
            <a:r>
              <a:rPr b="0" i="0" lang="en-US" sz="3080" u="none" cap="none" strike="noStrike">
                <a:solidFill>
                  <a:srgbClr val="000066"/>
                </a:solidFill>
                <a:latin typeface="Arial"/>
                <a:ea typeface="Arial"/>
                <a:cs typeface="Arial"/>
                <a:sym typeface="Arial"/>
              </a:rPr>
              <a:t>Không cung cấp không gian nhớ cho kiểu</a:t>
            </a:r>
            <a:endParaRPr b="0" i="0" sz="3080" u="none" cap="none" strike="noStrike">
              <a:solidFill>
                <a:srgbClr val="000066"/>
              </a:solidFill>
              <a:latin typeface="Arial"/>
              <a:ea typeface="Arial"/>
              <a:cs typeface="Arial"/>
              <a:sym typeface="Arial"/>
            </a:endParaRPr>
          </a:p>
          <a:p>
            <a:pPr indent="-377190" lvl="0" marL="377190" marR="0" rtl="0" algn="l">
              <a:lnSpc>
                <a:spcPct val="110000"/>
              </a:lnSpc>
              <a:spcBef>
                <a:spcPts val="880"/>
              </a:spcBef>
              <a:spcAft>
                <a:spcPts val="0"/>
              </a:spcAft>
              <a:buClr>
                <a:srgbClr val="000066"/>
              </a:buClr>
              <a:buSzPts val="3520"/>
              <a:buFont typeface="Arial"/>
              <a:buChar char="•"/>
            </a:pPr>
            <a:r>
              <a:rPr b="0" i="0" lang="en-US" sz="3520" u="none" cap="none" strike="noStrike">
                <a:solidFill>
                  <a:srgbClr val="000066"/>
                </a:solidFill>
                <a:latin typeface="Arial"/>
                <a:ea typeface="Arial"/>
                <a:cs typeface="Arial"/>
                <a:sym typeface="Arial"/>
              </a:rPr>
              <a:t>Khai báo </a:t>
            </a:r>
            <a:r>
              <a:rPr b="0" i="0" lang="en-US" sz="3520" u="none" cap="none" strike="noStrike">
                <a:solidFill>
                  <a:srgbClr val="0000FF"/>
                </a:solidFill>
                <a:latin typeface="Arial"/>
                <a:ea typeface="Arial"/>
                <a:cs typeface="Arial"/>
                <a:sym typeface="Arial"/>
              </a:rPr>
              <a:t>biến</a:t>
            </a:r>
            <a:r>
              <a:rPr b="0" i="0" lang="en-US" sz="3520" u="none" cap="none" strike="noStrike">
                <a:solidFill>
                  <a:srgbClr val="000066"/>
                </a:solidFill>
                <a:latin typeface="Arial"/>
                <a:ea typeface="Arial"/>
                <a:cs typeface="Arial"/>
                <a:sym typeface="Arial"/>
              </a:rPr>
              <a:t> cấu trúc </a:t>
            </a:r>
            <a:r>
              <a:rPr b="0" i="0" lang="en-US" sz="3520" u="none" cap="none" strike="noStrike">
                <a:solidFill>
                  <a:schemeClr val="dk1"/>
                </a:solidFill>
                <a:latin typeface="Arial"/>
                <a:ea typeface="Arial"/>
                <a:cs typeface="Arial"/>
                <a:sym typeface="Arial"/>
              </a:rPr>
              <a:t>nhằm yêu cầu chương trình tạo vùng nhớ để lưu trữ các dữ liệu cho biến cấu trúc</a:t>
            </a:r>
            <a:endParaRPr b="0" i="0" sz="3520" u="none" cap="none" strike="noStrike">
              <a:solidFill>
                <a:schemeClr val="dk1"/>
              </a:solidFill>
              <a:latin typeface="Arial"/>
              <a:ea typeface="Arial"/>
              <a:cs typeface="Arial"/>
              <a:sym typeface="Arial"/>
            </a:endParaRPr>
          </a:p>
          <a:p>
            <a:pPr indent="-314325" lvl="1" marL="817245" marR="0" rtl="0" algn="l">
              <a:lnSpc>
                <a:spcPct val="110000"/>
              </a:lnSpc>
              <a:spcBef>
                <a:spcPts val="770"/>
              </a:spcBef>
              <a:spcAft>
                <a:spcPts val="0"/>
              </a:spcAft>
              <a:buClr>
                <a:srgbClr val="000066"/>
              </a:buClr>
              <a:buSzPts val="3080"/>
              <a:buFont typeface="Arial"/>
              <a:buChar char="–"/>
            </a:pPr>
            <a:r>
              <a:rPr b="0" i="0" lang="en-US" sz="3080" u="none" cap="none" strike="noStrike">
                <a:solidFill>
                  <a:srgbClr val="000066"/>
                </a:solidFill>
                <a:latin typeface="Arial"/>
                <a:ea typeface="Arial"/>
                <a:cs typeface="Arial"/>
                <a:sym typeface="Arial"/>
              </a:rPr>
              <a:t>Chứa dữ liệu của các trường của cấu trúc</a:t>
            </a:r>
            <a:endParaRPr b="0" i="0" sz="3080" u="none" cap="none" strike="noStrike">
              <a:solidFill>
                <a:srgbClr val="000066"/>
              </a:solidFill>
              <a:latin typeface="Arial"/>
              <a:ea typeface="Arial"/>
              <a:cs typeface="Arial"/>
              <a:sym typeface="Arial"/>
            </a:endParaRPr>
          </a:p>
        </p:txBody>
      </p:sp>
      <p:sp>
        <p:nvSpPr>
          <p:cNvPr id="405" name="Google Shape;405;p46"/>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406" name="Google Shape;406;p46"/>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500"/>
                                        <p:tgtEl>
                                          <p:spTgt spid="4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7"/>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Khai báo biến cấu trúc → Cú pháp</a:t>
            </a:r>
            <a:endParaRPr/>
          </a:p>
        </p:txBody>
      </p:sp>
      <p:sp>
        <p:nvSpPr>
          <p:cNvPr id="413" name="Google Shape;413;p47"/>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414" name="Google Shape;414;p47"/>
          <p:cNvSpPr/>
          <p:nvPr/>
        </p:nvSpPr>
        <p:spPr>
          <a:xfrm>
            <a:off x="2577465" y="1633538"/>
            <a:ext cx="7061835" cy="515144"/>
          </a:xfrm>
          <a:prstGeom prst="rect">
            <a:avLst/>
          </a:prstGeom>
          <a:noFill/>
          <a:ln cap="flat" cmpd="sng" w="9525">
            <a:solidFill>
              <a:srgbClr val="000066"/>
            </a:solidFill>
            <a:prstDash val="solid"/>
            <a:miter lim="800000"/>
            <a:headEnd len="sm" w="sm" type="none"/>
            <a:tailEnd len="sm" w="sm" type="none"/>
          </a:ln>
        </p:spPr>
        <p:txBody>
          <a:bodyPr anchorCtr="0" anchor="t" bIns="0" lIns="91425" spcFirstLastPara="1" rIns="91425" wrap="square" tIns="0">
            <a:noAutofit/>
          </a:bodyPr>
          <a:lstStyle/>
          <a:p>
            <a:pPr indent="-377190" lvl="0" marL="377190" marR="0" rtl="0" algn="l">
              <a:lnSpc>
                <a:spcPct val="105000"/>
              </a:lnSpc>
              <a:spcBef>
                <a:spcPts val="0"/>
              </a:spcBef>
              <a:spcAft>
                <a:spcPts val="0"/>
              </a:spcAft>
              <a:buClr>
                <a:srgbClr val="833C0B"/>
              </a:buClr>
              <a:buSzPts val="3080"/>
              <a:buFont typeface="Arial"/>
              <a:buNone/>
            </a:pPr>
            <a:r>
              <a:rPr b="0" i="0" lang="en-US" sz="3080" u="none" cap="none" strike="noStrike">
                <a:solidFill>
                  <a:srgbClr val="833C0B"/>
                </a:solidFill>
                <a:latin typeface="Consolas"/>
                <a:ea typeface="Consolas"/>
                <a:cs typeface="Consolas"/>
                <a:sym typeface="Consolas"/>
              </a:rPr>
              <a:t>struct</a:t>
            </a:r>
            <a:r>
              <a:rPr b="0" i="0" lang="en-US" sz="3080" u="none" cap="none" strike="noStrike">
                <a:solidFill>
                  <a:srgbClr val="000066"/>
                </a:solidFill>
                <a:latin typeface="Consolas"/>
                <a:ea typeface="Consolas"/>
                <a:cs typeface="Consolas"/>
                <a:sym typeface="Consolas"/>
              </a:rPr>
              <a:t> Kiểu_cấu_ trúc Tên_biến;</a:t>
            </a:r>
            <a:endParaRPr/>
          </a:p>
        </p:txBody>
      </p:sp>
      <p:sp>
        <p:nvSpPr>
          <p:cNvPr id="415" name="Google Shape;415;p47"/>
          <p:cNvSpPr/>
          <p:nvPr/>
        </p:nvSpPr>
        <p:spPr>
          <a:xfrm>
            <a:off x="2598420" y="2712721"/>
            <a:ext cx="7040880" cy="1730534"/>
          </a:xfrm>
          <a:prstGeom prst="rect">
            <a:avLst/>
          </a:prstGeom>
          <a:noFill/>
          <a:ln cap="flat" cmpd="sng" w="9525">
            <a:solidFill>
              <a:srgbClr val="000066"/>
            </a:solidFill>
            <a:prstDash val="solid"/>
            <a:miter lim="800000"/>
            <a:headEnd len="sm" w="sm" type="none"/>
            <a:tailEnd len="sm" w="sm" type="none"/>
          </a:ln>
        </p:spPr>
        <p:txBody>
          <a:bodyPr anchorCtr="0" anchor="t" bIns="45700" lIns="91425" spcFirstLastPara="1" rIns="91425" wrap="square" tIns="45700">
            <a:noAutofit/>
          </a:bodyPr>
          <a:lstStyle/>
          <a:p>
            <a:pPr indent="-377190" lvl="0" marL="377190" marR="0" rtl="0" algn="l">
              <a:lnSpc>
                <a:spcPct val="105000"/>
              </a:lnSpc>
              <a:spcBef>
                <a:spcPts val="0"/>
              </a:spcBef>
              <a:spcAft>
                <a:spcPts val="0"/>
              </a:spcAft>
              <a:buClr>
                <a:srgbClr val="833C0B"/>
              </a:buClr>
              <a:buSzPts val="3080"/>
              <a:buFont typeface="Arial"/>
              <a:buNone/>
            </a:pPr>
            <a:r>
              <a:rPr b="0" i="0" lang="en-US" sz="3080" u="none" cap="none" strike="noStrike">
                <a:solidFill>
                  <a:srgbClr val="833C0B"/>
                </a:solidFill>
                <a:latin typeface="Consolas"/>
                <a:ea typeface="Consolas"/>
                <a:cs typeface="Consolas"/>
                <a:sym typeface="Consolas"/>
              </a:rPr>
              <a:t>struct</a:t>
            </a:r>
            <a:r>
              <a:rPr b="0" i="0" lang="en-US" sz="3080" u="none" cap="none" strike="noStrike">
                <a:solidFill>
                  <a:srgbClr val="000066"/>
                </a:solidFill>
                <a:latin typeface="Consolas"/>
                <a:ea typeface="Consolas"/>
                <a:cs typeface="Consolas"/>
                <a:sym typeface="Consolas"/>
              </a:rPr>
              <a:t> {</a:t>
            </a:r>
            <a:endParaRPr/>
          </a:p>
          <a:p>
            <a:pPr indent="-377190" lvl="0" marL="377190" marR="0" rtl="0" algn="l">
              <a:lnSpc>
                <a:spcPct val="105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	&lt;Khai báo các trường dữ liệu&gt;</a:t>
            </a:r>
            <a:endParaRPr/>
          </a:p>
          <a:p>
            <a:pPr indent="-377190" lvl="0" marL="377190" marR="0" rtl="0" algn="l">
              <a:lnSpc>
                <a:spcPct val="105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}Tên_biến;</a:t>
            </a:r>
            <a:endParaRPr/>
          </a:p>
        </p:txBody>
      </p:sp>
      <p:sp>
        <p:nvSpPr>
          <p:cNvPr id="416" name="Google Shape;416;p47"/>
          <p:cNvSpPr/>
          <p:nvPr/>
        </p:nvSpPr>
        <p:spPr>
          <a:xfrm>
            <a:off x="251460" y="1109663"/>
            <a:ext cx="6537960" cy="502920"/>
          </a:xfrm>
          <a:prstGeom prst="rect">
            <a:avLst/>
          </a:prstGeom>
          <a:noFill/>
          <a:ln>
            <a:noFill/>
          </a:ln>
        </p:spPr>
        <p:txBody>
          <a:bodyPr anchorCtr="0" anchor="t" bIns="0" lIns="91425" spcFirstLastPara="1" rIns="91425" wrap="square" tIns="0">
            <a:noAutofit/>
          </a:bodyPr>
          <a:lstStyle/>
          <a:p>
            <a:pPr indent="-377190" lvl="0" marL="377190" marR="0" rtl="0" algn="l">
              <a:lnSpc>
                <a:spcPct val="105000"/>
              </a:lnSpc>
              <a:spcBef>
                <a:spcPts val="0"/>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Tồn tại định nghĩa kiểu cấu trúc</a:t>
            </a:r>
            <a:endParaRPr b="0" i="0" sz="3080" u="none" cap="none" strike="noStrike">
              <a:solidFill>
                <a:srgbClr val="000066"/>
              </a:solidFill>
              <a:latin typeface="Arial"/>
              <a:ea typeface="Arial"/>
              <a:cs typeface="Arial"/>
              <a:sym typeface="Arial"/>
            </a:endParaRPr>
          </a:p>
        </p:txBody>
      </p:sp>
      <p:sp>
        <p:nvSpPr>
          <p:cNvPr id="417" name="Google Shape;417;p47"/>
          <p:cNvSpPr/>
          <p:nvPr/>
        </p:nvSpPr>
        <p:spPr>
          <a:xfrm>
            <a:off x="251460" y="2209800"/>
            <a:ext cx="6537960" cy="502920"/>
          </a:xfrm>
          <a:prstGeom prst="rect">
            <a:avLst/>
          </a:prstGeom>
          <a:noFill/>
          <a:ln>
            <a:noFill/>
          </a:ln>
        </p:spPr>
        <p:txBody>
          <a:bodyPr anchorCtr="0" anchor="t" bIns="0" lIns="91425" spcFirstLastPara="1" rIns="91425" wrap="square" tIns="0">
            <a:noAutofit/>
          </a:bodyPr>
          <a:lstStyle/>
          <a:p>
            <a:pPr indent="-377190" lvl="0" marL="377190" marR="0" rtl="0" algn="l">
              <a:lnSpc>
                <a:spcPct val="105000"/>
              </a:lnSpc>
              <a:spcBef>
                <a:spcPts val="0"/>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Khai báo trực tiếp</a:t>
            </a:r>
            <a:endParaRPr b="0" i="0" sz="3080" u="none" cap="none" strike="noStrike">
              <a:solidFill>
                <a:srgbClr val="000066"/>
              </a:solidFill>
              <a:latin typeface="Arial"/>
              <a:ea typeface="Arial"/>
              <a:cs typeface="Arial"/>
              <a:sym typeface="Arial"/>
            </a:endParaRPr>
          </a:p>
        </p:txBody>
      </p:sp>
      <p:sp>
        <p:nvSpPr>
          <p:cNvPr id="418" name="Google Shape;418;p47"/>
          <p:cNvSpPr/>
          <p:nvPr/>
        </p:nvSpPr>
        <p:spPr>
          <a:xfrm>
            <a:off x="2598420" y="5059680"/>
            <a:ext cx="7040880" cy="1844040"/>
          </a:xfrm>
          <a:prstGeom prst="rect">
            <a:avLst/>
          </a:prstGeom>
          <a:noFill/>
          <a:ln cap="flat" cmpd="sng" w="9525">
            <a:solidFill>
              <a:srgbClr val="000066"/>
            </a:solidFill>
            <a:prstDash val="solid"/>
            <a:miter lim="800000"/>
            <a:headEnd len="sm" w="sm" type="none"/>
            <a:tailEnd len="sm" w="sm" type="none"/>
          </a:ln>
        </p:spPr>
        <p:txBody>
          <a:bodyPr anchorCtr="0" anchor="t" bIns="45700" lIns="91425" spcFirstLastPara="1" rIns="91425" wrap="square" tIns="45700">
            <a:noAutofit/>
          </a:bodyPr>
          <a:lstStyle/>
          <a:p>
            <a:pPr indent="-377190" lvl="0" marL="377190" marR="0" rtl="0" algn="l">
              <a:lnSpc>
                <a:spcPct val="105000"/>
              </a:lnSpc>
              <a:spcBef>
                <a:spcPts val="0"/>
              </a:spcBef>
              <a:spcAft>
                <a:spcPts val="0"/>
              </a:spcAft>
              <a:buClr>
                <a:srgbClr val="833C0B"/>
              </a:buClr>
              <a:buSzPts val="3080"/>
              <a:buFont typeface="Arial"/>
              <a:buNone/>
            </a:pPr>
            <a:r>
              <a:rPr b="0" i="0" lang="en-US" sz="3080" u="none" cap="none" strike="noStrike">
                <a:solidFill>
                  <a:srgbClr val="833C0B"/>
                </a:solidFill>
                <a:latin typeface="Consolas"/>
                <a:ea typeface="Consolas"/>
                <a:cs typeface="Consolas"/>
                <a:sym typeface="Consolas"/>
              </a:rPr>
              <a:t>struct</a:t>
            </a:r>
            <a:r>
              <a:rPr b="0" i="0" lang="en-US" sz="3080" u="none" cap="none" strike="noStrike">
                <a:solidFill>
                  <a:srgbClr val="000066"/>
                </a:solidFill>
                <a:latin typeface="Consolas"/>
                <a:ea typeface="Consolas"/>
                <a:cs typeface="Consolas"/>
                <a:sym typeface="Consolas"/>
              </a:rPr>
              <a:t> Kiểu_cấu_ trúc {</a:t>
            </a:r>
            <a:endParaRPr/>
          </a:p>
          <a:p>
            <a:pPr indent="-377190" lvl="0" marL="377190" marR="0" rtl="0" algn="l">
              <a:lnSpc>
                <a:spcPct val="105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	&lt;Khai báo các trường dữ liệu&gt;</a:t>
            </a:r>
            <a:endParaRPr/>
          </a:p>
          <a:p>
            <a:pPr indent="-377190" lvl="0" marL="377190" marR="0" rtl="0" algn="l">
              <a:lnSpc>
                <a:spcPct val="105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}Tên_biến;</a:t>
            </a:r>
            <a:endParaRPr/>
          </a:p>
        </p:txBody>
      </p:sp>
      <p:sp>
        <p:nvSpPr>
          <p:cNvPr id="419" name="Google Shape;419;p47"/>
          <p:cNvSpPr/>
          <p:nvPr/>
        </p:nvSpPr>
        <p:spPr>
          <a:xfrm>
            <a:off x="251460" y="4556760"/>
            <a:ext cx="6537960" cy="502920"/>
          </a:xfrm>
          <a:prstGeom prst="rect">
            <a:avLst/>
          </a:prstGeom>
          <a:noFill/>
          <a:ln>
            <a:noFill/>
          </a:ln>
        </p:spPr>
        <p:txBody>
          <a:bodyPr anchorCtr="0" anchor="t" bIns="0" lIns="91425" spcFirstLastPara="1" rIns="91425" wrap="square" tIns="0">
            <a:noAutofit/>
          </a:bodyPr>
          <a:lstStyle/>
          <a:p>
            <a:pPr indent="-377190" lvl="0" marL="377190" marR="0" rtl="0" algn="l">
              <a:lnSpc>
                <a:spcPct val="105000"/>
              </a:lnSpc>
              <a:spcBef>
                <a:spcPts val="0"/>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Kết hợp với khai báo kiểu</a:t>
            </a:r>
            <a:endParaRPr b="0" i="0" sz="3080" u="none" cap="none" strike="noStrike">
              <a:solidFill>
                <a:srgbClr val="000066"/>
              </a:solidFill>
              <a:latin typeface="Arial"/>
              <a:ea typeface="Arial"/>
              <a:cs typeface="Arial"/>
              <a:sym typeface="Arial"/>
            </a:endParaRPr>
          </a:p>
        </p:txBody>
      </p:sp>
      <p:sp>
        <p:nvSpPr>
          <p:cNvPr id="420" name="Google Shape;420;p47"/>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7"/>
                                        </p:tgtEl>
                                        <p:attrNameLst>
                                          <p:attrName>style.visibility</p:attrName>
                                        </p:attrNameLst>
                                      </p:cBhvr>
                                      <p:to>
                                        <p:strVal val="visible"/>
                                      </p:to>
                                    </p:set>
                                    <p:anim calcmode="lin" valueType="num">
                                      <p:cBhvr additive="base">
                                        <p:cTn dur="500"/>
                                        <p:tgtEl>
                                          <p:spTgt spid="41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15"/>
                                        </p:tgtEl>
                                        <p:attrNameLst>
                                          <p:attrName>style.visibility</p:attrName>
                                        </p:attrNameLst>
                                      </p:cBhvr>
                                      <p:to>
                                        <p:strVal val="visible"/>
                                      </p:to>
                                    </p:set>
                                    <p:anim calcmode="lin" valueType="num">
                                      <p:cBhvr additive="base">
                                        <p:cTn dur="500"/>
                                        <p:tgtEl>
                                          <p:spTgt spid="41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5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500"/>
                                        <p:tgtEl>
                                          <p:spTgt spid="4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8"/>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Khai báo biến cấu trúc → Ví dụ</a:t>
            </a:r>
            <a:endParaRPr/>
          </a:p>
        </p:txBody>
      </p:sp>
      <p:sp>
        <p:nvSpPr>
          <p:cNvPr id="427" name="Google Shape;427;p48"/>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428" name="Google Shape;428;p48"/>
          <p:cNvSpPr/>
          <p:nvPr/>
        </p:nvSpPr>
        <p:spPr>
          <a:xfrm>
            <a:off x="1508760" y="1633537"/>
            <a:ext cx="8130540" cy="502920"/>
          </a:xfrm>
          <a:prstGeom prst="rect">
            <a:avLst/>
          </a:prstGeom>
          <a:noFill/>
          <a:ln cap="flat" cmpd="sng" w="9525">
            <a:solidFill>
              <a:srgbClr val="000066"/>
            </a:solidFill>
            <a:prstDash val="solid"/>
            <a:miter lim="800000"/>
            <a:headEnd len="sm" w="sm" type="none"/>
            <a:tailEnd len="sm" w="sm" type="none"/>
          </a:ln>
        </p:spPr>
        <p:txBody>
          <a:bodyPr anchorCtr="0" anchor="t" bIns="0" lIns="91425" spcFirstLastPara="1" rIns="91425" wrap="square" tIns="0">
            <a:noAutofit/>
          </a:bodyPr>
          <a:lstStyle/>
          <a:p>
            <a:pPr indent="-377190" lvl="0" marL="377190" marR="0" rtl="0" algn="l">
              <a:lnSpc>
                <a:spcPct val="105000"/>
              </a:lnSpc>
              <a:spcBef>
                <a:spcPts val="0"/>
              </a:spcBef>
              <a:spcAft>
                <a:spcPts val="0"/>
              </a:spcAft>
              <a:buClr>
                <a:srgbClr val="833C0B"/>
              </a:buClr>
              <a:buSzPts val="3080"/>
              <a:buFont typeface="Arial"/>
              <a:buNone/>
            </a:pPr>
            <a:r>
              <a:rPr b="0" i="0" lang="en-US" sz="3080" u="none" cap="none" strike="noStrike">
                <a:solidFill>
                  <a:srgbClr val="833C0B"/>
                </a:solidFill>
                <a:latin typeface="Consolas"/>
                <a:ea typeface="Consolas"/>
                <a:cs typeface="Consolas"/>
                <a:sym typeface="Consolas"/>
              </a:rPr>
              <a:t>struct</a:t>
            </a:r>
            <a:r>
              <a:rPr b="0" i="0" lang="en-US" sz="3080" u="none" cap="none" strike="noStrike">
                <a:solidFill>
                  <a:srgbClr val="000066"/>
                </a:solidFill>
                <a:latin typeface="Consolas"/>
                <a:ea typeface="Consolas"/>
                <a:cs typeface="Consolas"/>
                <a:sym typeface="Consolas"/>
              </a:rPr>
              <a:t> SinhVien SV1, SV2, Thu_khoa;</a:t>
            </a:r>
            <a:endParaRPr/>
          </a:p>
        </p:txBody>
      </p:sp>
      <p:sp>
        <p:nvSpPr>
          <p:cNvPr id="429" name="Google Shape;429;p48"/>
          <p:cNvSpPr/>
          <p:nvPr/>
        </p:nvSpPr>
        <p:spPr>
          <a:xfrm>
            <a:off x="1508760" y="2697919"/>
            <a:ext cx="8130540" cy="1742673"/>
          </a:xfrm>
          <a:prstGeom prst="rect">
            <a:avLst/>
          </a:prstGeom>
          <a:noFill/>
          <a:ln cap="flat" cmpd="sng" w="9525">
            <a:solidFill>
              <a:srgbClr val="000066"/>
            </a:solidFill>
            <a:prstDash val="solid"/>
            <a:miter lim="800000"/>
            <a:headEnd len="sm" w="sm" type="none"/>
            <a:tailEnd len="sm" w="sm" type="none"/>
          </a:ln>
        </p:spPr>
        <p:txBody>
          <a:bodyPr anchorCtr="0" anchor="t" bIns="45700" lIns="91425" spcFirstLastPara="1" rIns="91425" wrap="square" tIns="45700">
            <a:noAutofit/>
          </a:bodyPr>
          <a:lstStyle/>
          <a:p>
            <a:pPr indent="-377190" lvl="0" marL="377190" marR="0" rtl="0" algn="l">
              <a:lnSpc>
                <a:spcPct val="105000"/>
              </a:lnSpc>
              <a:spcBef>
                <a:spcPts val="0"/>
              </a:spcBef>
              <a:spcAft>
                <a:spcPts val="0"/>
              </a:spcAft>
              <a:buClr>
                <a:srgbClr val="833C0B"/>
              </a:buClr>
              <a:buSzPts val="3080"/>
              <a:buFont typeface="Arial"/>
              <a:buNone/>
            </a:pPr>
            <a:r>
              <a:rPr b="0" i="0" lang="en-US" sz="3080" u="none" cap="none" strike="noStrike">
                <a:solidFill>
                  <a:srgbClr val="833C0B"/>
                </a:solidFill>
                <a:latin typeface="Consolas"/>
                <a:ea typeface="Consolas"/>
                <a:cs typeface="Consolas"/>
                <a:sym typeface="Consolas"/>
              </a:rPr>
              <a:t>struct</a:t>
            </a:r>
            <a:r>
              <a:rPr b="0" i="0" lang="en-US" sz="3080" u="none" cap="none" strike="noStrike">
                <a:solidFill>
                  <a:srgbClr val="000066"/>
                </a:solidFill>
                <a:latin typeface="Consolas"/>
                <a:ea typeface="Consolas"/>
                <a:cs typeface="Consolas"/>
                <a:sym typeface="Consolas"/>
              </a:rPr>
              <a:t> {</a:t>
            </a:r>
            <a:endParaRPr/>
          </a:p>
          <a:p>
            <a:pPr indent="-377190" lvl="0" marL="377190" marR="0" rtl="0" algn="l">
              <a:lnSpc>
                <a:spcPct val="105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	</a:t>
            </a:r>
            <a:r>
              <a:rPr b="0" i="0" lang="en-US" sz="3080" u="none" cap="none" strike="noStrike">
                <a:solidFill>
                  <a:srgbClr val="833C0B"/>
                </a:solidFill>
                <a:latin typeface="Consolas"/>
                <a:ea typeface="Consolas"/>
                <a:cs typeface="Consolas"/>
                <a:sym typeface="Consolas"/>
              </a:rPr>
              <a:t>float</a:t>
            </a:r>
            <a:r>
              <a:rPr b="0" i="0" lang="en-US" sz="3080" u="none" cap="none" strike="noStrike">
                <a:solidFill>
                  <a:srgbClr val="000066"/>
                </a:solidFill>
                <a:latin typeface="Consolas"/>
                <a:ea typeface="Consolas"/>
                <a:cs typeface="Consolas"/>
                <a:sym typeface="Consolas"/>
              </a:rPr>
              <a:t> x, y; </a:t>
            </a:r>
            <a:r>
              <a:rPr b="0" i="0" lang="en-US" sz="3080" u="none" cap="none" strike="noStrike">
                <a:solidFill>
                  <a:srgbClr val="00B050"/>
                </a:solidFill>
                <a:latin typeface="Consolas"/>
                <a:ea typeface="Consolas"/>
                <a:cs typeface="Consolas"/>
                <a:sym typeface="Consolas"/>
              </a:rPr>
              <a:t>//Tọa độ trên mặt phẳng</a:t>
            </a:r>
            <a:endParaRPr b="0" i="0" sz="3080" u="none" cap="none" strike="noStrike">
              <a:solidFill>
                <a:srgbClr val="00B050"/>
              </a:solidFill>
              <a:latin typeface="Consolas"/>
              <a:ea typeface="Consolas"/>
              <a:cs typeface="Consolas"/>
              <a:sym typeface="Consolas"/>
            </a:endParaRPr>
          </a:p>
          <a:p>
            <a:pPr indent="-377190" lvl="0" marL="377190" marR="0" rtl="0" algn="l">
              <a:lnSpc>
                <a:spcPct val="105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}A, B; 	</a:t>
            </a:r>
            <a:r>
              <a:rPr b="0" i="0" lang="en-US" sz="3080" u="none" cap="none" strike="noStrike">
                <a:solidFill>
                  <a:srgbClr val="00B050"/>
                </a:solidFill>
                <a:latin typeface="Consolas"/>
                <a:ea typeface="Consolas"/>
                <a:cs typeface="Consolas"/>
                <a:sym typeface="Consolas"/>
              </a:rPr>
              <a:t>//Khai báo 2 điểm A, B</a:t>
            </a:r>
            <a:endParaRPr/>
          </a:p>
        </p:txBody>
      </p:sp>
      <p:sp>
        <p:nvSpPr>
          <p:cNvPr id="430" name="Google Shape;430;p48"/>
          <p:cNvSpPr/>
          <p:nvPr/>
        </p:nvSpPr>
        <p:spPr>
          <a:xfrm>
            <a:off x="251460" y="1109663"/>
            <a:ext cx="6537960" cy="502920"/>
          </a:xfrm>
          <a:prstGeom prst="rect">
            <a:avLst/>
          </a:prstGeom>
          <a:noFill/>
          <a:ln>
            <a:noFill/>
          </a:ln>
        </p:spPr>
        <p:txBody>
          <a:bodyPr anchorCtr="0" anchor="t" bIns="0" lIns="91425" spcFirstLastPara="1" rIns="91425" wrap="square" tIns="0">
            <a:noAutofit/>
          </a:bodyPr>
          <a:lstStyle/>
          <a:p>
            <a:pPr indent="-377190" lvl="0" marL="377190" marR="0" rtl="0" algn="l">
              <a:lnSpc>
                <a:spcPct val="105000"/>
              </a:lnSpc>
              <a:spcBef>
                <a:spcPts val="0"/>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Tồn tại định nghĩa kiểu cấu trúc</a:t>
            </a:r>
            <a:endParaRPr b="0" i="0" sz="3080" u="none" cap="none" strike="noStrike">
              <a:solidFill>
                <a:srgbClr val="000066"/>
              </a:solidFill>
              <a:latin typeface="Arial"/>
              <a:ea typeface="Arial"/>
              <a:cs typeface="Arial"/>
              <a:sym typeface="Arial"/>
            </a:endParaRPr>
          </a:p>
        </p:txBody>
      </p:sp>
      <p:sp>
        <p:nvSpPr>
          <p:cNvPr id="431" name="Google Shape;431;p48"/>
          <p:cNvSpPr/>
          <p:nvPr/>
        </p:nvSpPr>
        <p:spPr>
          <a:xfrm>
            <a:off x="251460" y="2200238"/>
            <a:ext cx="6537960" cy="502920"/>
          </a:xfrm>
          <a:prstGeom prst="rect">
            <a:avLst/>
          </a:prstGeom>
          <a:noFill/>
          <a:ln>
            <a:noFill/>
          </a:ln>
        </p:spPr>
        <p:txBody>
          <a:bodyPr anchorCtr="0" anchor="t" bIns="0" lIns="91425" spcFirstLastPara="1" rIns="91425" wrap="square" tIns="0">
            <a:noAutofit/>
          </a:bodyPr>
          <a:lstStyle/>
          <a:p>
            <a:pPr indent="-377190" lvl="0" marL="377190" marR="0" rtl="0" algn="l">
              <a:lnSpc>
                <a:spcPct val="105000"/>
              </a:lnSpc>
              <a:spcBef>
                <a:spcPts val="0"/>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Khai báo trực tiếp</a:t>
            </a:r>
            <a:endParaRPr b="0" i="0" sz="3080" u="none" cap="none" strike="noStrike">
              <a:solidFill>
                <a:srgbClr val="000066"/>
              </a:solidFill>
              <a:latin typeface="Arial"/>
              <a:ea typeface="Arial"/>
              <a:cs typeface="Arial"/>
              <a:sym typeface="Arial"/>
            </a:endParaRPr>
          </a:p>
        </p:txBody>
      </p:sp>
      <p:sp>
        <p:nvSpPr>
          <p:cNvPr id="432" name="Google Shape;432;p48"/>
          <p:cNvSpPr/>
          <p:nvPr/>
        </p:nvSpPr>
        <p:spPr>
          <a:xfrm>
            <a:off x="1508760" y="5069243"/>
            <a:ext cx="8130540" cy="1742673"/>
          </a:xfrm>
          <a:prstGeom prst="rect">
            <a:avLst/>
          </a:prstGeom>
          <a:noFill/>
          <a:ln cap="flat" cmpd="sng" w="9525">
            <a:solidFill>
              <a:srgbClr val="000066"/>
            </a:solidFill>
            <a:prstDash val="solid"/>
            <a:miter lim="800000"/>
            <a:headEnd len="sm" w="sm" type="none"/>
            <a:tailEnd len="sm" w="sm" type="none"/>
          </a:ln>
        </p:spPr>
        <p:txBody>
          <a:bodyPr anchorCtr="0" anchor="t" bIns="45700" lIns="91425" spcFirstLastPara="1" rIns="91425" wrap="square" tIns="45700">
            <a:noAutofit/>
          </a:bodyPr>
          <a:lstStyle/>
          <a:p>
            <a:pPr indent="-377190" lvl="0" marL="377190" marR="0" rtl="0" algn="l">
              <a:lnSpc>
                <a:spcPct val="105000"/>
              </a:lnSpc>
              <a:spcBef>
                <a:spcPts val="0"/>
              </a:spcBef>
              <a:spcAft>
                <a:spcPts val="0"/>
              </a:spcAft>
              <a:buClr>
                <a:srgbClr val="833C0B"/>
              </a:buClr>
              <a:buSzPts val="3080"/>
              <a:buFont typeface="Arial"/>
              <a:buNone/>
            </a:pPr>
            <a:r>
              <a:rPr b="0" i="0" lang="en-US" sz="3080" u="none" cap="none" strike="noStrike">
                <a:solidFill>
                  <a:srgbClr val="833C0B"/>
                </a:solidFill>
                <a:latin typeface="Consolas"/>
                <a:ea typeface="Consolas"/>
                <a:cs typeface="Consolas"/>
                <a:sym typeface="Consolas"/>
              </a:rPr>
              <a:t>struct</a:t>
            </a:r>
            <a:r>
              <a:rPr b="0" i="0" lang="en-US" sz="3080" u="none" cap="none" strike="noStrike">
                <a:solidFill>
                  <a:srgbClr val="000066"/>
                </a:solidFill>
                <a:latin typeface="Consolas"/>
                <a:ea typeface="Consolas"/>
                <a:cs typeface="Consolas"/>
                <a:sym typeface="Consolas"/>
              </a:rPr>
              <a:t> Point_3D{</a:t>
            </a:r>
            <a:endParaRPr/>
          </a:p>
          <a:p>
            <a:pPr indent="-377190" lvl="0" marL="377190" marR="0" rtl="0" algn="l">
              <a:lnSpc>
                <a:spcPct val="105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	</a:t>
            </a:r>
            <a:r>
              <a:rPr b="0" i="0" lang="en-US" sz="3080" u="none" cap="none" strike="noStrike">
                <a:solidFill>
                  <a:srgbClr val="833C0B"/>
                </a:solidFill>
                <a:latin typeface="Consolas"/>
                <a:ea typeface="Consolas"/>
                <a:cs typeface="Consolas"/>
                <a:sym typeface="Consolas"/>
              </a:rPr>
              <a:t>float</a:t>
            </a:r>
            <a:r>
              <a:rPr b="0" i="0" lang="en-US" sz="3080" u="none" cap="none" strike="noStrike">
                <a:solidFill>
                  <a:srgbClr val="000066"/>
                </a:solidFill>
                <a:latin typeface="Consolas"/>
                <a:ea typeface="Consolas"/>
                <a:cs typeface="Consolas"/>
                <a:sym typeface="Consolas"/>
              </a:rPr>
              <a:t> x, y, z;</a:t>
            </a:r>
            <a:r>
              <a:rPr b="0" i="0" lang="en-US" sz="3080" u="none" cap="none" strike="noStrike">
                <a:solidFill>
                  <a:srgbClr val="00B050"/>
                </a:solidFill>
                <a:latin typeface="Consolas"/>
                <a:ea typeface="Consolas"/>
                <a:cs typeface="Consolas"/>
                <a:sym typeface="Consolas"/>
              </a:rPr>
              <a:t>// Tọa độ không gian</a:t>
            </a:r>
            <a:endParaRPr b="0" i="0" sz="3080" u="none" cap="none" strike="noStrike">
              <a:solidFill>
                <a:srgbClr val="00B050"/>
              </a:solidFill>
              <a:latin typeface="Consolas"/>
              <a:ea typeface="Consolas"/>
              <a:cs typeface="Consolas"/>
              <a:sym typeface="Consolas"/>
            </a:endParaRPr>
          </a:p>
          <a:p>
            <a:pPr indent="-377190" lvl="0" marL="377190" marR="0" rtl="0" algn="l">
              <a:lnSpc>
                <a:spcPct val="105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}A, B;</a:t>
            </a:r>
            <a:endParaRPr/>
          </a:p>
        </p:txBody>
      </p:sp>
      <p:sp>
        <p:nvSpPr>
          <p:cNvPr id="433" name="Google Shape;433;p48"/>
          <p:cNvSpPr/>
          <p:nvPr/>
        </p:nvSpPr>
        <p:spPr>
          <a:xfrm>
            <a:off x="251460" y="4566323"/>
            <a:ext cx="6537960" cy="502920"/>
          </a:xfrm>
          <a:prstGeom prst="rect">
            <a:avLst/>
          </a:prstGeom>
          <a:noFill/>
          <a:ln>
            <a:noFill/>
          </a:ln>
        </p:spPr>
        <p:txBody>
          <a:bodyPr anchorCtr="0" anchor="t" bIns="0" lIns="91425" spcFirstLastPara="1" rIns="91425" wrap="square" tIns="0">
            <a:noAutofit/>
          </a:bodyPr>
          <a:lstStyle/>
          <a:p>
            <a:pPr indent="-377190" lvl="0" marL="377190" marR="0" rtl="0" algn="l">
              <a:lnSpc>
                <a:spcPct val="105000"/>
              </a:lnSpc>
              <a:spcBef>
                <a:spcPts val="0"/>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Kết hợp với khai báo kiểu</a:t>
            </a:r>
            <a:endParaRPr b="0" i="0" sz="3080" u="none" cap="none" strike="noStrike">
              <a:solidFill>
                <a:srgbClr val="000066"/>
              </a:solidFill>
              <a:latin typeface="Arial"/>
              <a:ea typeface="Arial"/>
              <a:cs typeface="Arial"/>
              <a:sym typeface="Arial"/>
            </a:endParaRPr>
          </a:p>
        </p:txBody>
      </p:sp>
      <p:sp>
        <p:nvSpPr>
          <p:cNvPr id="434" name="Google Shape;434;p48"/>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9"/>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Khai báo biến cấu trúc → Ví dụ 2</a:t>
            </a:r>
            <a:endParaRPr/>
          </a:p>
        </p:txBody>
      </p:sp>
      <p:sp>
        <p:nvSpPr>
          <p:cNvPr id="441" name="Google Shape;441;p49"/>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442" name="Google Shape;442;p49"/>
          <p:cNvSpPr/>
          <p:nvPr/>
        </p:nvSpPr>
        <p:spPr>
          <a:xfrm>
            <a:off x="1508760" y="1633537"/>
            <a:ext cx="8130540" cy="502920"/>
          </a:xfrm>
          <a:prstGeom prst="rect">
            <a:avLst/>
          </a:prstGeom>
          <a:noFill/>
          <a:ln cap="flat" cmpd="sng" w="9525">
            <a:solidFill>
              <a:srgbClr val="000066"/>
            </a:solidFill>
            <a:prstDash val="solid"/>
            <a:miter lim="800000"/>
            <a:headEnd len="sm" w="sm" type="none"/>
            <a:tailEnd len="sm" w="sm" type="none"/>
          </a:ln>
        </p:spPr>
        <p:txBody>
          <a:bodyPr anchorCtr="0" anchor="t" bIns="0" lIns="91425" spcFirstLastPara="1" rIns="91425" wrap="square" tIns="0">
            <a:noAutofit/>
          </a:bodyPr>
          <a:lstStyle/>
          <a:p>
            <a:pPr indent="-377190" lvl="0" marL="377190" marR="0" rtl="0" algn="l">
              <a:lnSpc>
                <a:spcPct val="105000"/>
              </a:lnSpc>
              <a:spcBef>
                <a:spcPts val="0"/>
              </a:spcBef>
              <a:spcAft>
                <a:spcPts val="0"/>
              </a:spcAft>
              <a:buClr>
                <a:srgbClr val="833C0B"/>
              </a:buClr>
              <a:buSzPts val="3080"/>
              <a:buFont typeface="Arial"/>
              <a:buNone/>
            </a:pPr>
            <a:r>
              <a:rPr b="0" i="0" lang="en-US" sz="3080" u="none" cap="none" strike="noStrike">
                <a:solidFill>
                  <a:srgbClr val="833C0B"/>
                </a:solidFill>
                <a:latin typeface="Consolas"/>
                <a:ea typeface="Consolas"/>
                <a:cs typeface="Consolas"/>
                <a:sym typeface="Consolas"/>
              </a:rPr>
              <a:t>struct</a:t>
            </a:r>
            <a:r>
              <a:rPr b="0" i="0" lang="en-US" sz="3080" u="none" cap="none" strike="noStrike">
                <a:solidFill>
                  <a:srgbClr val="000066"/>
                </a:solidFill>
                <a:latin typeface="Consolas"/>
                <a:ea typeface="Consolas"/>
                <a:cs typeface="Consolas"/>
                <a:sym typeface="Consolas"/>
              </a:rPr>
              <a:t> complex num;</a:t>
            </a:r>
            <a:endParaRPr/>
          </a:p>
        </p:txBody>
      </p:sp>
      <p:sp>
        <p:nvSpPr>
          <p:cNvPr id="443" name="Google Shape;443;p49"/>
          <p:cNvSpPr/>
          <p:nvPr/>
        </p:nvSpPr>
        <p:spPr>
          <a:xfrm>
            <a:off x="1508760" y="2697919"/>
            <a:ext cx="8130540" cy="1742673"/>
          </a:xfrm>
          <a:prstGeom prst="rect">
            <a:avLst/>
          </a:prstGeom>
          <a:noFill/>
          <a:ln cap="flat" cmpd="sng" w="9525">
            <a:solidFill>
              <a:srgbClr val="000066"/>
            </a:solidFill>
            <a:prstDash val="solid"/>
            <a:miter lim="800000"/>
            <a:headEnd len="sm" w="sm" type="none"/>
            <a:tailEnd len="sm" w="sm" type="none"/>
          </a:ln>
        </p:spPr>
        <p:txBody>
          <a:bodyPr anchorCtr="0" anchor="t" bIns="45700" lIns="91425" spcFirstLastPara="1" rIns="91425" wrap="square" tIns="45700">
            <a:noAutofit/>
          </a:bodyPr>
          <a:lstStyle/>
          <a:p>
            <a:pPr indent="-377190" lvl="0" marL="377190" marR="0" rtl="0" algn="l">
              <a:lnSpc>
                <a:spcPct val="105000"/>
              </a:lnSpc>
              <a:spcBef>
                <a:spcPts val="0"/>
              </a:spcBef>
              <a:spcAft>
                <a:spcPts val="0"/>
              </a:spcAft>
              <a:buClr>
                <a:srgbClr val="833C0B"/>
              </a:buClr>
              <a:buSzPts val="3080"/>
              <a:buFont typeface="Arial"/>
              <a:buNone/>
            </a:pPr>
            <a:r>
              <a:rPr b="0" i="0" lang="en-US" sz="3080" u="none" cap="none" strike="noStrike">
                <a:solidFill>
                  <a:srgbClr val="833C0B"/>
                </a:solidFill>
                <a:latin typeface="Consolas"/>
                <a:ea typeface="Consolas"/>
                <a:cs typeface="Consolas"/>
                <a:sym typeface="Consolas"/>
              </a:rPr>
              <a:t>struct</a:t>
            </a:r>
            <a:r>
              <a:rPr b="0" i="0" lang="en-US" sz="3080" u="none" cap="none" strike="noStrike">
                <a:solidFill>
                  <a:srgbClr val="000066"/>
                </a:solidFill>
                <a:latin typeface="Consolas"/>
                <a:ea typeface="Consolas"/>
                <a:cs typeface="Consolas"/>
                <a:sym typeface="Consolas"/>
              </a:rPr>
              <a:t> {</a:t>
            </a:r>
            <a:endParaRPr/>
          </a:p>
          <a:p>
            <a:pPr indent="-377190" lvl="0" marL="377190" marR="0" rtl="0" algn="l">
              <a:lnSpc>
                <a:spcPct val="105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	</a:t>
            </a:r>
            <a:r>
              <a:rPr b="0" i="0" lang="en-US" sz="3080" u="none" cap="none" strike="noStrike">
                <a:solidFill>
                  <a:srgbClr val="833C0B"/>
                </a:solidFill>
                <a:latin typeface="Consolas"/>
                <a:ea typeface="Consolas"/>
                <a:cs typeface="Consolas"/>
                <a:sym typeface="Consolas"/>
              </a:rPr>
              <a:t>int</a:t>
            </a:r>
            <a:r>
              <a:rPr b="0" i="0" lang="en-US" sz="3080" u="none" cap="none" strike="noStrike">
                <a:solidFill>
                  <a:srgbClr val="000066"/>
                </a:solidFill>
                <a:latin typeface="Consolas"/>
                <a:ea typeface="Consolas"/>
                <a:cs typeface="Consolas"/>
                <a:sym typeface="Consolas"/>
              </a:rPr>
              <a:t> real, img; </a:t>
            </a:r>
            <a:endParaRPr b="0" i="0" sz="3080" u="none" cap="none" strike="noStrike">
              <a:solidFill>
                <a:srgbClr val="00B050"/>
              </a:solidFill>
              <a:latin typeface="Consolas"/>
              <a:ea typeface="Consolas"/>
              <a:cs typeface="Consolas"/>
              <a:sym typeface="Consolas"/>
            </a:endParaRPr>
          </a:p>
          <a:p>
            <a:pPr indent="-377190" lvl="0" marL="377190" marR="0" rtl="0" algn="l">
              <a:lnSpc>
                <a:spcPct val="105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}num; 	</a:t>
            </a:r>
            <a:r>
              <a:rPr b="0" i="0" lang="en-US" sz="3080" u="none" cap="none" strike="noStrike">
                <a:solidFill>
                  <a:srgbClr val="00B050"/>
                </a:solidFill>
                <a:latin typeface="Consolas"/>
                <a:ea typeface="Consolas"/>
                <a:cs typeface="Consolas"/>
                <a:sym typeface="Consolas"/>
              </a:rPr>
              <a:t>//Khai báo biến số phức</a:t>
            </a:r>
            <a:endParaRPr b="0" i="0" sz="3080" u="none" cap="none" strike="noStrike">
              <a:solidFill>
                <a:srgbClr val="00B050"/>
              </a:solidFill>
              <a:latin typeface="Consolas"/>
              <a:ea typeface="Consolas"/>
              <a:cs typeface="Consolas"/>
              <a:sym typeface="Consolas"/>
            </a:endParaRPr>
          </a:p>
        </p:txBody>
      </p:sp>
      <p:sp>
        <p:nvSpPr>
          <p:cNvPr id="444" name="Google Shape;444;p49"/>
          <p:cNvSpPr/>
          <p:nvPr/>
        </p:nvSpPr>
        <p:spPr>
          <a:xfrm>
            <a:off x="251460" y="1109663"/>
            <a:ext cx="6537960" cy="502920"/>
          </a:xfrm>
          <a:prstGeom prst="rect">
            <a:avLst/>
          </a:prstGeom>
          <a:noFill/>
          <a:ln>
            <a:noFill/>
          </a:ln>
        </p:spPr>
        <p:txBody>
          <a:bodyPr anchorCtr="0" anchor="t" bIns="0" lIns="91425" spcFirstLastPara="1" rIns="91425" wrap="square" tIns="0">
            <a:noAutofit/>
          </a:bodyPr>
          <a:lstStyle/>
          <a:p>
            <a:pPr indent="-377190" lvl="0" marL="377190" marR="0" rtl="0" algn="l">
              <a:lnSpc>
                <a:spcPct val="105000"/>
              </a:lnSpc>
              <a:spcBef>
                <a:spcPts val="0"/>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Tồn tại định nghĩa kiểu cấu trúc</a:t>
            </a:r>
            <a:endParaRPr b="0" i="0" sz="3080" u="none" cap="none" strike="noStrike">
              <a:solidFill>
                <a:srgbClr val="000066"/>
              </a:solidFill>
              <a:latin typeface="Arial"/>
              <a:ea typeface="Arial"/>
              <a:cs typeface="Arial"/>
              <a:sym typeface="Arial"/>
            </a:endParaRPr>
          </a:p>
        </p:txBody>
      </p:sp>
      <p:sp>
        <p:nvSpPr>
          <p:cNvPr id="445" name="Google Shape;445;p49"/>
          <p:cNvSpPr/>
          <p:nvPr/>
        </p:nvSpPr>
        <p:spPr>
          <a:xfrm>
            <a:off x="251460" y="2200238"/>
            <a:ext cx="6537960" cy="502920"/>
          </a:xfrm>
          <a:prstGeom prst="rect">
            <a:avLst/>
          </a:prstGeom>
          <a:noFill/>
          <a:ln>
            <a:noFill/>
          </a:ln>
        </p:spPr>
        <p:txBody>
          <a:bodyPr anchorCtr="0" anchor="t" bIns="0" lIns="91425" spcFirstLastPara="1" rIns="91425" wrap="square" tIns="0">
            <a:noAutofit/>
          </a:bodyPr>
          <a:lstStyle/>
          <a:p>
            <a:pPr indent="-377190" lvl="0" marL="377190" marR="0" rtl="0" algn="l">
              <a:lnSpc>
                <a:spcPct val="105000"/>
              </a:lnSpc>
              <a:spcBef>
                <a:spcPts val="0"/>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Khai báo trực tiếp</a:t>
            </a:r>
            <a:endParaRPr b="0" i="0" sz="3080" u="none" cap="none" strike="noStrike">
              <a:solidFill>
                <a:srgbClr val="000066"/>
              </a:solidFill>
              <a:latin typeface="Arial"/>
              <a:ea typeface="Arial"/>
              <a:cs typeface="Arial"/>
              <a:sym typeface="Arial"/>
            </a:endParaRPr>
          </a:p>
        </p:txBody>
      </p:sp>
      <p:sp>
        <p:nvSpPr>
          <p:cNvPr id="446" name="Google Shape;446;p49"/>
          <p:cNvSpPr/>
          <p:nvPr/>
        </p:nvSpPr>
        <p:spPr>
          <a:xfrm>
            <a:off x="1508760" y="5069243"/>
            <a:ext cx="8130540" cy="1742673"/>
          </a:xfrm>
          <a:prstGeom prst="rect">
            <a:avLst/>
          </a:prstGeom>
          <a:noFill/>
          <a:ln cap="flat" cmpd="sng" w="9525">
            <a:solidFill>
              <a:srgbClr val="000066"/>
            </a:solidFill>
            <a:prstDash val="solid"/>
            <a:miter lim="800000"/>
            <a:headEnd len="sm" w="sm" type="none"/>
            <a:tailEnd len="sm" w="sm" type="none"/>
          </a:ln>
        </p:spPr>
        <p:txBody>
          <a:bodyPr anchorCtr="0" anchor="t" bIns="45700" lIns="91425" spcFirstLastPara="1" rIns="91425" wrap="square" tIns="45700">
            <a:noAutofit/>
          </a:bodyPr>
          <a:lstStyle/>
          <a:p>
            <a:pPr indent="-377190" lvl="0" marL="377190" marR="0" rtl="0" algn="l">
              <a:lnSpc>
                <a:spcPct val="105000"/>
              </a:lnSpc>
              <a:spcBef>
                <a:spcPts val="0"/>
              </a:spcBef>
              <a:spcAft>
                <a:spcPts val="0"/>
              </a:spcAft>
              <a:buClr>
                <a:srgbClr val="833C0B"/>
              </a:buClr>
              <a:buSzPts val="3080"/>
              <a:buFont typeface="Arial"/>
              <a:buNone/>
            </a:pPr>
            <a:r>
              <a:rPr b="0" i="0" lang="en-US" sz="3080" u="none" cap="none" strike="noStrike">
                <a:solidFill>
                  <a:srgbClr val="833C0B"/>
                </a:solidFill>
                <a:latin typeface="Consolas"/>
                <a:ea typeface="Consolas"/>
                <a:cs typeface="Consolas"/>
                <a:sym typeface="Consolas"/>
              </a:rPr>
              <a:t>struct</a:t>
            </a:r>
            <a:r>
              <a:rPr b="0" i="0" lang="en-US" sz="3080" u="none" cap="none" strike="noStrike">
                <a:solidFill>
                  <a:srgbClr val="000066"/>
                </a:solidFill>
                <a:latin typeface="Consolas"/>
                <a:ea typeface="Consolas"/>
                <a:cs typeface="Consolas"/>
                <a:sym typeface="Consolas"/>
              </a:rPr>
              <a:t> complex{</a:t>
            </a:r>
            <a:endParaRPr/>
          </a:p>
          <a:p>
            <a:pPr indent="-377190" lvl="0" marL="377190" marR="0" rtl="0" algn="l">
              <a:lnSpc>
                <a:spcPct val="105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	</a:t>
            </a:r>
            <a:r>
              <a:rPr b="0" i="0" lang="en-US" sz="3080" u="none" cap="none" strike="noStrike">
                <a:solidFill>
                  <a:srgbClr val="833C0B"/>
                </a:solidFill>
                <a:latin typeface="Consolas"/>
                <a:ea typeface="Consolas"/>
                <a:cs typeface="Consolas"/>
                <a:sym typeface="Consolas"/>
              </a:rPr>
              <a:t>int real, img</a:t>
            </a:r>
            <a:r>
              <a:rPr b="0" i="0" lang="en-US" sz="3080" u="none" cap="none" strike="noStrike">
                <a:solidFill>
                  <a:srgbClr val="000066"/>
                </a:solidFill>
                <a:latin typeface="Consolas"/>
                <a:ea typeface="Consolas"/>
                <a:cs typeface="Consolas"/>
                <a:sym typeface="Consolas"/>
              </a:rPr>
              <a:t>;</a:t>
            </a:r>
            <a:endParaRPr b="0" i="0" sz="3080" u="none" cap="none" strike="noStrike">
              <a:solidFill>
                <a:srgbClr val="00B050"/>
              </a:solidFill>
              <a:latin typeface="Consolas"/>
              <a:ea typeface="Consolas"/>
              <a:cs typeface="Consolas"/>
              <a:sym typeface="Consolas"/>
            </a:endParaRPr>
          </a:p>
          <a:p>
            <a:pPr indent="-377190" lvl="0" marL="377190" marR="0" rtl="0" algn="l">
              <a:lnSpc>
                <a:spcPct val="105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}num;</a:t>
            </a:r>
            <a:endParaRPr/>
          </a:p>
        </p:txBody>
      </p:sp>
      <p:sp>
        <p:nvSpPr>
          <p:cNvPr id="447" name="Google Shape;447;p49"/>
          <p:cNvSpPr/>
          <p:nvPr/>
        </p:nvSpPr>
        <p:spPr>
          <a:xfrm>
            <a:off x="251460" y="4566323"/>
            <a:ext cx="6537960" cy="502920"/>
          </a:xfrm>
          <a:prstGeom prst="rect">
            <a:avLst/>
          </a:prstGeom>
          <a:noFill/>
          <a:ln>
            <a:noFill/>
          </a:ln>
        </p:spPr>
        <p:txBody>
          <a:bodyPr anchorCtr="0" anchor="t" bIns="0" lIns="91425" spcFirstLastPara="1" rIns="91425" wrap="square" tIns="0">
            <a:noAutofit/>
          </a:bodyPr>
          <a:lstStyle/>
          <a:p>
            <a:pPr indent="-377190" lvl="0" marL="377190" marR="0" rtl="0" algn="l">
              <a:lnSpc>
                <a:spcPct val="105000"/>
              </a:lnSpc>
              <a:spcBef>
                <a:spcPts val="0"/>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Kết hợp với khai báo kiểu</a:t>
            </a:r>
            <a:endParaRPr b="0" i="0" sz="3080" u="none" cap="none" strike="noStrike">
              <a:solidFill>
                <a:srgbClr val="000066"/>
              </a:solidFill>
              <a:latin typeface="Arial"/>
              <a:ea typeface="Arial"/>
              <a:cs typeface="Arial"/>
              <a:sym typeface="Arial"/>
            </a:endParaRPr>
          </a:p>
        </p:txBody>
      </p:sp>
      <p:sp>
        <p:nvSpPr>
          <p:cNvPr id="448" name="Google Shape;448;p49"/>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0"/>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Khai báo biến cấu trúc → Ví dụ 3</a:t>
            </a:r>
            <a:endParaRPr/>
          </a:p>
        </p:txBody>
      </p:sp>
      <p:sp>
        <p:nvSpPr>
          <p:cNvPr id="455" name="Google Shape;455;p50"/>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456" name="Google Shape;456;p50"/>
          <p:cNvSpPr/>
          <p:nvPr/>
        </p:nvSpPr>
        <p:spPr>
          <a:xfrm>
            <a:off x="1508760" y="1633537"/>
            <a:ext cx="8130540" cy="502920"/>
          </a:xfrm>
          <a:prstGeom prst="rect">
            <a:avLst/>
          </a:prstGeom>
          <a:noFill/>
          <a:ln cap="flat" cmpd="sng" w="9525">
            <a:solidFill>
              <a:srgbClr val="000066"/>
            </a:solidFill>
            <a:prstDash val="solid"/>
            <a:miter lim="800000"/>
            <a:headEnd len="sm" w="sm" type="none"/>
            <a:tailEnd len="sm" w="sm" type="none"/>
          </a:ln>
        </p:spPr>
        <p:txBody>
          <a:bodyPr anchorCtr="0" anchor="t" bIns="0" lIns="91425" spcFirstLastPara="1" rIns="91425" wrap="square" tIns="0">
            <a:noAutofit/>
          </a:bodyPr>
          <a:lstStyle/>
          <a:p>
            <a:pPr indent="-377190" lvl="0" marL="377190" marR="0" rtl="0" algn="l">
              <a:lnSpc>
                <a:spcPct val="105000"/>
              </a:lnSpc>
              <a:spcBef>
                <a:spcPts val="0"/>
              </a:spcBef>
              <a:spcAft>
                <a:spcPts val="0"/>
              </a:spcAft>
              <a:buClr>
                <a:srgbClr val="833C0B"/>
              </a:buClr>
              <a:buSzPts val="3080"/>
              <a:buFont typeface="Arial"/>
              <a:buNone/>
            </a:pPr>
            <a:r>
              <a:rPr b="0" i="0" lang="en-US" sz="3080" u="none" cap="none" strike="noStrike">
                <a:solidFill>
                  <a:srgbClr val="833C0B"/>
                </a:solidFill>
                <a:latin typeface="Consolas"/>
                <a:ea typeface="Consolas"/>
                <a:cs typeface="Consolas"/>
                <a:sym typeface="Consolas"/>
              </a:rPr>
              <a:t>struct</a:t>
            </a:r>
            <a:r>
              <a:rPr b="0" i="0" lang="en-US" sz="3080" u="none" cap="none" strike="noStrike">
                <a:solidFill>
                  <a:srgbClr val="000066"/>
                </a:solidFill>
                <a:latin typeface="Consolas"/>
                <a:ea typeface="Consolas"/>
                <a:cs typeface="Consolas"/>
                <a:sym typeface="Consolas"/>
              </a:rPr>
              <a:t> </a:t>
            </a:r>
            <a:r>
              <a:rPr b="1" i="0" lang="en-US" sz="3200" u="none" cap="none" strike="noStrike">
                <a:solidFill>
                  <a:srgbClr val="0033CC"/>
                </a:solidFill>
                <a:latin typeface="Courier New"/>
                <a:ea typeface="Courier New"/>
                <a:cs typeface="Courier New"/>
                <a:sym typeface="Courier New"/>
              </a:rPr>
              <a:t>studentRec</a:t>
            </a:r>
            <a:r>
              <a:rPr b="0" i="0" lang="en-US" sz="3080" u="none" cap="none" strike="noStrike">
                <a:solidFill>
                  <a:srgbClr val="000066"/>
                </a:solidFill>
                <a:latin typeface="Consolas"/>
                <a:ea typeface="Consolas"/>
                <a:cs typeface="Consolas"/>
                <a:sym typeface="Consolas"/>
              </a:rPr>
              <a:t> john;</a:t>
            </a:r>
            <a:endParaRPr/>
          </a:p>
        </p:txBody>
      </p:sp>
      <p:sp>
        <p:nvSpPr>
          <p:cNvPr id="457" name="Google Shape;457;p50"/>
          <p:cNvSpPr/>
          <p:nvPr/>
        </p:nvSpPr>
        <p:spPr>
          <a:xfrm>
            <a:off x="1508760" y="2697919"/>
            <a:ext cx="8130540" cy="1742673"/>
          </a:xfrm>
          <a:prstGeom prst="rect">
            <a:avLst/>
          </a:prstGeom>
          <a:noFill/>
          <a:ln cap="flat" cmpd="sng" w="9525">
            <a:solidFill>
              <a:srgbClr val="000066"/>
            </a:solidFill>
            <a:prstDash val="solid"/>
            <a:miter lim="800000"/>
            <a:headEnd len="sm" w="sm" type="none"/>
            <a:tailEnd len="sm" w="sm" type="none"/>
          </a:ln>
        </p:spPr>
        <p:txBody>
          <a:bodyPr anchorCtr="0" anchor="t" bIns="45700" lIns="91425" spcFirstLastPara="1" rIns="91425" wrap="square" tIns="45700">
            <a:noAutofit/>
          </a:bodyPr>
          <a:lstStyle/>
          <a:p>
            <a:pPr indent="-377190" lvl="0" marL="377190" marR="0" rtl="0" algn="l">
              <a:lnSpc>
                <a:spcPct val="100000"/>
              </a:lnSpc>
              <a:spcBef>
                <a:spcPts val="0"/>
              </a:spcBef>
              <a:spcAft>
                <a:spcPts val="0"/>
              </a:spcAft>
              <a:buClr>
                <a:srgbClr val="833C0B"/>
              </a:buClr>
              <a:buSzPts val="2400"/>
              <a:buFont typeface="Arial"/>
              <a:buNone/>
            </a:pPr>
            <a:r>
              <a:rPr b="0" i="0" lang="en-US" sz="2400" u="none" cap="none" strike="noStrike">
                <a:solidFill>
                  <a:srgbClr val="833C0B"/>
                </a:solidFill>
                <a:latin typeface="Consolas"/>
                <a:ea typeface="Consolas"/>
                <a:cs typeface="Consolas"/>
                <a:sym typeface="Consolas"/>
              </a:rPr>
              <a:t>struct</a:t>
            </a:r>
            <a:r>
              <a:rPr b="0" i="0" lang="en-US" sz="2400" u="none" cap="none" strike="noStrike">
                <a:solidFill>
                  <a:srgbClr val="000066"/>
                </a:solidFill>
                <a:latin typeface="Consolas"/>
                <a:ea typeface="Consolas"/>
                <a:cs typeface="Consolas"/>
                <a:sym typeface="Consolas"/>
              </a:rPr>
              <a:t> {</a:t>
            </a:r>
            <a:endParaRPr/>
          </a:p>
          <a:p>
            <a:pPr indent="-377190" lvl="0" marL="377190" marR="0" rtl="0" algn="l">
              <a:lnSpc>
                <a:spcPct val="100000"/>
              </a:lnSpc>
              <a:spcBef>
                <a:spcPts val="0"/>
              </a:spcBef>
              <a:spcAft>
                <a:spcPts val="0"/>
              </a:spcAft>
              <a:buClr>
                <a:srgbClr val="000066"/>
              </a:buClr>
              <a:buSzPts val="2400"/>
              <a:buFont typeface="Arial"/>
              <a:buNone/>
            </a:pPr>
            <a:r>
              <a:rPr b="0" i="0" lang="en-US" sz="2400" u="none" cap="none" strike="noStrike">
                <a:solidFill>
                  <a:srgbClr val="000066"/>
                </a:solidFill>
                <a:latin typeface="Consolas"/>
                <a:ea typeface="Consolas"/>
                <a:cs typeface="Consolas"/>
                <a:sym typeface="Consolas"/>
              </a:rPr>
              <a:t>	</a:t>
            </a:r>
            <a:r>
              <a:rPr b="1" i="0" lang="en-US" sz="2400" u="none" cap="none" strike="noStrike">
                <a:solidFill>
                  <a:srgbClr val="833C0B"/>
                </a:solidFill>
                <a:latin typeface="Courier New"/>
                <a:ea typeface="Courier New"/>
                <a:cs typeface="Courier New"/>
                <a:sym typeface="Courier New"/>
              </a:rPr>
              <a:t>char </a:t>
            </a:r>
            <a:r>
              <a:rPr b="1" i="0" lang="en-US" sz="2400" u="none" cap="none" strike="noStrike">
                <a:solidFill>
                  <a:srgbClr val="0033CC"/>
                </a:solidFill>
                <a:latin typeface="Courier New"/>
                <a:ea typeface="Courier New"/>
                <a:cs typeface="Courier New"/>
                <a:sym typeface="Courier New"/>
              </a:rPr>
              <a:t>name[80];</a:t>
            </a:r>
            <a:endParaRPr/>
          </a:p>
          <a:p>
            <a:pPr indent="-377190" lvl="0" marL="377190" marR="0" rtl="0" algn="l">
              <a:lnSpc>
                <a:spcPct val="100000"/>
              </a:lnSpc>
              <a:spcBef>
                <a:spcPts val="0"/>
              </a:spcBef>
              <a:spcAft>
                <a:spcPts val="0"/>
              </a:spcAft>
              <a:buClr>
                <a:srgbClr val="0033CC"/>
              </a:buClr>
              <a:buSzPts val="2400"/>
              <a:buFont typeface="Arial"/>
              <a:buNone/>
            </a:pPr>
            <a:r>
              <a:rPr b="1" i="0" lang="en-US" sz="2400" u="none" cap="none" strike="noStrike">
                <a:solidFill>
                  <a:srgbClr val="0033CC"/>
                </a:solidFill>
                <a:latin typeface="Courier New"/>
                <a:ea typeface="Courier New"/>
                <a:cs typeface="Courier New"/>
                <a:sym typeface="Courier New"/>
              </a:rPr>
              <a:t>  </a:t>
            </a:r>
            <a:r>
              <a:rPr b="1" i="0" lang="en-US" sz="2400" u="none" cap="none" strike="noStrike">
                <a:solidFill>
                  <a:srgbClr val="833C0B"/>
                </a:solidFill>
                <a:latin typeface="Courier New"/>
                <a:ea typeface="Courier New"/>
                <a:cs typeface="Courier New"/>
                <a:sym typeface="Courier New"/>
              </a:rPr>
              <a:t>int</a:t>
            </a:r>
            <a:r>
              <a:rPr b="1" i="0" lang="en-US" sz="2400" u="none" cap="none" strike="noStrike">
                <a:solidFill>
                  <a:srgbClr val="0033CC"/>
                </a:solidFill>
                <a:latin typeface="Courier New"/>
                <a:ea typeface="Courier New"/>
                <a:cs typeface="Courier New"/>
                <a:sym typeface="Courier New"/>
              </a:rPr>
              <a:t> mark;</a:t>
            </a:r>
            <a:endParaRPr b="0" i="0" sz="2400" u="none" cap="none" strike="noStrike">
              <a:solidFill>
                <a:srgbClr val="00B050"/>
              </a:solidFill>
              <a:latin typeface="Consolas"/>
              <a:ea typeface="Consolas"/>
              <a:cs typeface="Consolas"/>
              <a:sym typeface="Consolas"/>
            </a:endParaRPr>
          </a:p>
          <a:p>
            <a:pPr indent="-377190" lvl="0" marL="377190" marR="0" rtl="0" algn="l">
              <a:lnSpc>
                <a:spcPct val="100000"/>
              </a:lnSpc>
              <a:spcBef>
                <a:spcPts val="0"/>
              </a:spcBef>
              <a:spcAft>
                <a:spcPts val="0"/>
              </a:spcAft>
              <a:buClr>
                <a:srgbClr val="000066"/>
              </a:buClr>
              <a:buSzPts val="2400"/>
              <a:buFont typeface="Arial"/>
              <a:buNone/>
            </a:pPr>
            <a:r>
              <a:rPr b="0" i="0" lang="en-US" sz="2400" u="none" cap="none" strike="noStrike">
                <a:solidFill>
                  <a:srgbClr val="000066"/>
                </a:solidFill>
                <a:latin typeface="Consolas"/>
                <a:ea typeface="Consolas"/>
                <a:cs typeface="Consolas"/>
                <a:sym typeface="Consolas"/>
              </a:rPr>
              <a:t>} john; </a:t>
            </a:r>
            <a:r>
              <a:rPr b="0" i="0" lang="en-US" sz="3080" u="none" cap="none" strike="noStrike">
                <a:solidFill>
                  <a:srgbClr val="000066"/>
                </a:solidFill>
                <a:latin typeface="Consolas"/>
                <a:ea typeface="Consolas"/>
                <a:cs typeface="Consolas"/>
                <a:sym typeface="Consolas"/>
              </a:rPr>
              <a:t>	</a:t>
            </a:r>
            <a:endParaRPr b="0" i="0" sz="3080" u="none" cap="none" strike="noStrike">
              <a:solidFill>
                <a:srgbClr val="00B050"/>
              </a:solidFill>
              <a:latin typeface="Consolas"/>
              <a:ea typeface="Consolas"/>
              <a:cs typeface="Consolas"/>
              <a:sym typeface="Consolas"/>
            </a:endParaRPr>
          </a:p>
        </p:txBody>
      </p:sp>
      <p:sp>
        <p:nvSpPr>
          <p:cNvPr id="458" name="Google Shape;458;p50"/>
          <p:cNvSpPr/>
          <p:nvPr/>
        </p:nvSpPr>
        <p:spPr>
          <a:xfrm>
            <a:off x="251460" y="1109663"/>
            <a:ext cx="6537960" cy="502920"/>
          </a:xfrm>
          <a:prstGeom prst="rect">
            <a:avLst/>
          </a:prstGeom>
          <a:noFill/>
          <a:ln>
            <a:noFill/>
          </a:ln>
        </p:spPr>
        <p:txBody>
          <a:bodyPr anchorCtr="0" anchor="t" bIns="0" lIns="91425" spcFirstLastPara="1" rIns="91425" wrap="square" tIns="0">
            <a:noAutofit/>
          </a:bodyPr>
          <a:lstStyle/>
          <a:p>
            <a:pPr indent="-377190" lvl="0" marL="377190" marR="0" rtl="0" algn="l">
              <a:lnSpc>
                <a:spcPct val="105000"/>
              </a:lnSpc>
              <a:spcBef>
                <a:spcPts val="0"/>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Tồn tại định nghĩa kiểu cấu trúc</a:t>
            </a:r>
            <a:endParaRPr b="0" i="0" sz="3080" u="none" cap="none" strike="noStrike">
              <a:solidFill>
                <a:srgbClr val="000066"/>
              </a:solidFill>
              <a:latin typeface="Arial"/>
              <a:ea typeface="Arial"/>
              <a:cs typeface="Arial"/>
              <a:sym typeface="Arial"/>
            </a:endParaRPr>
          </a:p>
        </p:txBody>
      </p:sp>
      <p:sp>
        <p:nvSpPr>
          <p:cNvPr id="459" name="Google Shape;459;p50"/>
          <p:cNvSpPr/>
          <p:nvPr/>
        </p:nvSpPr>
        <p:spPr>
          <a:xfrm>
            <a:off x="251460" y="2200238"/>
            <a:ext cx="6537960" cy="502920"/>
          </a:xfrm>
          <a:prstGeom prst="rect">
            <a:avLst/>
          </a:prstGeom>
          <a:noFill/>
          <a:ln>
            <a:noFill/>
          </a:ln>
        </p:spPr>
        <p:txBody>
          <a:bodyPr anchorCtr="0" anchor="t" bIns="0" lIns="91425" spcFirstLastPara="1" rIns="91425" wrap="square" tIns="0">
            <a:noAutofit/>
          </a:bodyPr>
          <a:lstStyle/>
          <a:p>
            <a:pPr indent="-377190" lvl="0" marL="377190" marR="0" rtl="0" algn="l">
              <a:lnSpc>
                <a:spcPct val="105000"/>
              </a:lnSpc>
              <a:spcBef>
                <a:spcPts val="0"/>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Khai báo trực tiếp</a:t>
            </a:r>
            <a:endParaRPr b="0" i="0" sz="3080" u="none" cap="none" strike="noStrike">
              <a:solidFill>
                <a:srgbClr val="000066"/>
              </a:solidFill>
              <a:latin typeface="Arial"/>
              <a:ea typeface="Arial"/>
              <a:cs typeface="Arial"/>
              <a:sym typeface="Arial"/>
            </a:endParaRPr>
          </a:p>
        </p:txBody>
      </p:sp>
      <p:sp>
        <p:nvSpPr>
          <p:cNvPr id="460" name="Google Shape;460;p50"/>
          <p:cNvSpPr/>
          <p:nvPr/>
        </p:nvSpPr>
        <p:spPr>
          <a:xfrm>
            <a:off x="1508760" y="5069243"/>
            <a:ext cx="8130540" cy="1742673"/>
          </a:xfrm>
          <a:prstGeom prst="rect">
            <a:avLst/>
          </a:prstGeom>
          <a:noFill/>
          <a:ln cap="flat" cmpd="sng" w="9525">
            <a:solidFill>
              <a:srgbClr val="000066"/>
            </a:solidFill>
            <a:prstDash val="solid"/>
            <a:miter lim="800000"/>
            <a:headEnd len="sm" w="sm" type="none"/>
            <a:tailEnd len="sm" w="sm" type="none"/>
          </a:ln>
        </p:spPr>
        <p:txBody>
          <a:bodyPr anchorCtr="0" anchor="t" bIns="45700" lIns="91425" spcFirstLastPara="1" rIns="91425" wrap="square" tIns="45700">
            <a:noAutofit/>
          </a:bodyPr>
          <a:lstStyle/>
          <a:p>
            <a:pPr indent="-377190" lvl="0" marL="377190" marR="0" rtl="0" algn="l">
              <a:lnSpc>
                <a:spcPct val="100000"/>
              </a:lnSpc>
              <a:spcBef>
                <a:spcPts val="0"/>
              </a:spcBef>
              <a:spcAft>
                <a:spcPts val="0"/>
              </a:spcAft>
              <a:buClr>
                <a:srgbClr val="833C0B"/>
              </a:buClr>
              <a:buSzPts val="2800"/>
              <a:buFont typeface="Arial"/>
              <a:buNone/>
            </a:pPr>
            <a:r>
              <a:rPr b="0" i="0" lang="en-US" sz="2800" u="none" cap="none" strike="noStrike">
                <a:solidFill>
                  <a:srgbClr val="833C0B"/>
                </a:solidFill>
                <a:latin typeface="Consolas"/>
                <a:ea typeface="Consolas"/>
                <a:cs typeface="Consolas"/>
                <a:sym typeface="Consolas"/>
              </a:rPr>
              <a:t>struct</a:t>
            </a:r>
            <a:r>
              <a:rPr b="0" i="0" lang="en-US" sz="2800" u="none" cap="none" strike="noStrike">
                <a:solidFill>
                  <a:srgbClr val="000066"/>
                </a:solidFill>
                <a:latin typeface="Consolas"/>
                <a:ea typeface="Consolas"/>
                <a:cs typeface="Consolas"/>
                <a:sym typeface="Consolas"/>
              </a:rPr>
              <a:t> studentRec {</a:t>
            </a:r>
            <a:endParaRPr/>
          </a:p>
          <a:p>
            <a:pPr indent="-377190" lvl="0" marL="377190" marR="0" rtl="0" algn="l">
              <a:lnSpc>
                <a:spcPct val="100000"/>
              </a:lnSpc>
              <a:spcBef>
                <a:spcPts val="0"/>
              </a:spcBef>
              <a:spcAft>
                <a:spcPts val="0"/>
              </a:spcAft>
              <a:buClr>
                <a:srgbClr val="000066"/>
              </a:buClr>
              <a:buSzPts val="2800"/>
              <a:buFont typeface="Arial"/>
              <a:buNone/>
            </a:pPr>
            <a:r>
              <a:rPr b="0" i="0" lang="en-US" sz="2800" u="none" cap="none" strike="noStrike">
                <a:solidFill>
                  <a:srgbClr val="000066"/>
                </a:solidFill>
                <a:latin typeface="Consolas"/>
                <a:ea typeface="Consolas"/>
                <a:cs typeface="Consolas"/>
                <a:sym typeface="Consolas"/>
              </a:rPr>
              <a:t>	</a:t>
            </a:r>
            <a:r>
              <a:rPr b="1" i="0" lang="en-US" sz="2800" u="none" cap="none" strike="noStrike">
                <a:solidFill>
                  <a:srgbClr val="833C0B"/>
                </a:solidFill>
                <a:latin typeface="Courier New"/>
                <a:ea typeface="Courier New"/>
                <a:cs typeface="Courier New"/>
                <a:sym typeface="Courier New"/>
              </a:rPr>
              <a:t>char </a:t>
            </a:r>
            <a:r>
              <a:rPr b="1" i="0" lang="en-US" sz="2800" u="none" cap="none" strike="noStrike">
                <a:solidFill>
                  <a:srgbClr val="0033CC"/>
                </a:solidFill>
                <a:latin typeface="Courier New"/>
                <a:ea typeface="Courier New"/>
                <a:cs typeface="Courier New"/>
                <a:sym typeface="Courier New"/>
              </a:rPr>
              <a:t>name[80];</a:t>
            </a:r>
            <a:endParaRPr/>
          </a:p>
          <a:p>
            <a:pPr indent="-377190" lvl="0" marL="377190" marR="0" rtl="0" algn="l">
              <a:lnSpc>
                <a:spcPct val="100000"/>
              </a:lnSpc>
              <a:spcBef>
                <a:spcPts val="0"/>
              </a:spcBef>
              <a:spcAft>
                <a:spcPts val="0"/>
              </a:spcAft>
              <a:buClr>
                <a:srgbClr val="0033CC"/>
              </a:buClr>
              <a:buSzPts val="2800"/>
              <a:buFont typeface="Arial"/>
              <a:buNone/>
            </a:pPr>
            <a:r>
              <a:rPr b="1" i="0" lang="en-US" sz="2800" u="none" cap="none" strike="noStrike">
                <a:solidFill>
                  <a:srgbClr val="0033CC"/>
                </a:solidFill>
                <a:latin typeface="Courier New"/>
                <a:ea typeface="Courier New"/>
                <a:cs typeface="Courier New"/>
                <a:sym typeface="Courier New"/>
              </a:rPr>
              <a:t>  </a:t>
            </a:r>
            <a:r>
              <a:rPr b="1" i="0" lang="en-US" sz="2800" u="none" cap="none" strike="noStrike">
                <a:solidFill>
                  <a:srgbClr val="833C0B"/>
                </a:solidFill>
                <a:latin typeface="Courier New"/>
                <a:ea typeface="Courier New"/>
                <a:cs typeface="Courier New"/>
                <a:sym typeface="Courier New"/>
              </a:rPr>
              <a:t>int</a:t>
            </a:r>
            <a:r>
              <a:rPr b="1" i="0" lang="en-US" sz="2800" u="none" cap="none" strike="noStrike">
                <a:solidFill>
                  <a:srgbClr val="0033CC"/>
                </a:solidFill>
                <a:latin typeface="Courier New"/>
                <a:ea typeface="Courier New"/>
                <a:cs typeface="Courier New"/>
                <a:sym typeface="Courier New"/>
              </a:rPr>
              <a:t> mark;</a:t>
            </a:r>
            <a:endParaRPr b="0" i="0" sz="2800" u="none" cap="none" strike="noStrike">
              <a:solidFill>
                <a:srgbClr val="00B050"/>
              </a:solidFill>
              <a:latin typeface="Consolas"/>
              <a:ea typeface="Consolas"/>
              <a:cs typeface="Consolas"/>
              <a:sym typeface="Consolas"/>
            </a:endParaRPr>
          </a:p>
          <a:p>
            <a:pPr indent="-377190" lvl="0" marL="377190" marR="0" rtl="0" algn="l">
              <a:lnSpc>
                <a:spcPct val="100000"/>
              </a:lnSpc>
              <a:spcBef>
                <a:spcPts val="0"/>
              </a:spcBef>
              <a:spcAft>
                <a:spcPts val="0"/>
              </a:spcAft>
              <a:buClr>
                <a:srgbClr val="000066"/>
              </a:buClr>
              <a:buSzPts val="2800"/>
              <a:buFont typeface="Arial"/>
              <a:buNone/>
            </a:pPr>
            <a:r>
              <a:rPr b="0" i="0" lang="en-US" sz="2800" u="none" cap="none" strike="noStrike">
                <a:solidFill>
                  <a:srgbClr val="000066"/>
                </a:solidFill>
                <a:latin typeface="Consolas"/>
                <a:ea typeface="Consolas"/>
                <a:cs typeface="Consolas"/>
                <a:sym typeface="Consolas"/>
              </a:rPr>
              <a:t>} john;</a:t>
            </a:r>
            <a:endParaRPr/>
          </a:p>
        </p:txBody>
      </p:sp>
      <p:sp>
        <p:nvSpPr>
          <p:cNvPr id="461" name="Google Shape;461;p50"/>
          <p:cNvSpPr/>
          <p:nvPr/>
        </p:nvSpPr>
        <p:spPr>
          <a:xfrm>
            <a:off x="251460" y="4566323"/>
            <a:ext cx="6537960" cy="502920"/>
          </a:xfrm>
          <a:prstGeom prst="rect">
            <a:avLst/>
          </a:prstGeom>
          <a:noFill/>
          <a:ln>
            <a:noFill/>
          </a:ln>
        </p:spPr>
        <p:txBody>
          <a:bodyPr anchorCtr="0" anchor="t" bIns="0" lIns="91425" spcFirstLastPara="1" rIns="91425" wrap="square" tIns="0">
            <a:noAutofit/>
          </a:bodyPr>
          <a:lstStyle/>
          <a:p>
            <a:pPr indent="-377190" lvl="0" marL="377190" marR="0" rtl="0" algn="l">
              <a:lnSpc>
                <a:spcPct val="105000"/>
              </a:lnSpc>
              <a:spcBef>
                <a:spcPts val="0"/>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Kết hợp với khai báo kiểu</a:t>
            </a:r>
            <a:endParaRPr b="0" i="0" sz="3080" u="none" cap="none" strike="noStrike">
              <a:solidFill>
                <a:srgbClr val="000066"/>
              </a:solidFill>
              <a:latin typeface="Arial"/>
              <a:ea typeface="Arial"/>
              <a:cs typeface="Arial"/>
              <a:sym typeface="Arial"/>
            </a:endParaRPr>
          </a:p>
        </p:txBody>
      </p:sp>
      <p:sp>
        <p:nvSpPr>
          <p:cNvPr id="462" name="Google Shape;462;p50"/>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5" name="Google Shape;205;p33"/>
          <p:cNvSpPr txBox="1"/>
          <p:nvPr>
            <p:ph idx="4294967295" type="title"/>
          </p:nvPr>
        </p:nvSpPr>
        <p:spPr>
          <a:xfrm>
            <a:off x="2362200" y="-289323"/>
            <a:ext cx="8172449" cy="1675713"/>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chemeClr val="dk1"/>
              </a:buClr>
              <a:buSzPts val="4840"/>
              <a:buFont typeface="Times New Roman"/>
              <a:buNone/>
            </a:pPr>
            <a:r>
              <a:rPr b="0" i="0" lang="en-US" sz="4840" u="none" cap="none" strike="noStrike">
                <a:solidFill>
                  <a:schemeClr val="dk1"/>
                </a:solidFill>
                <a:latin typeface="Times New Roman"/>
                <a:ea typeface="Times New Roman"/>
                <a:cs typeface="Times New Roman"/>
                <a:sym typeface="Times New Roman"/>
              </a:rPr>
              <a:t>Nội Dung Khóa Học</a:t>
            </a:r>
            <a:endParaRPr/>
          </a:p>
        </p:txBody>
      </p:sp>
      <p:graphicFrame>
        <p:nvGraphicFramePr>
          <p:cNvPr id="206" name="Google Shape;206;p33"/>
          <p:cNvGraphicFramePr/>
          <p:nvPr/>
        </p:nvGraphicFramePr>
        <p:xfrm>
          <a:off x="533400" y="1104901"/>
          <a:ext cx="3000000" cy="3000000"/>
        </p:xfrm>
        <a:graphic>
          <a:graphicData uri="http://schemas.openxmlformats.org/drawingml/2006/table">
            <a:tbl>
              <a:tblPr>
                <a:noFill/>
                <a:tableStyleId>{8EF11810-5674-425C-902C-8D3ED24821EB}</a:tableStyleId>
              </a:tblPr>
              <a:tblGrid>
                <a:gridCol w="787850"/>
                <a:gridCol w="8554275"/>
              </a:tblGrid>
              <a:tr h="364000">
                <a:tc>
                  <a:txBody>
                    <a:bodyPr/>
                    <a:lstStyle/>
                    <a:p>
                      <a:pPr indent="0" lvl="0" marL="0" marR="0" rtl="0" algn="just">
                        <a:lnSpc>
                          <a:spcPct val="100000"/>
                        </a:lnSpc>
                        <a:spcBef>
                          <a:spcPts val="0"/>
                        </a:spcBef>
                        <a:spcAft>
                          <a:spcPts val="0"/>
                        </a:spcAft>
                        <a:buNone/>
                      </a:pPr>
                      <a:r>
                        <a:rPr lang="en-US" sz="2200" u="none" cap="none" strike="noStrike">
                          <a:latin typeface="Arial"/>
                          <a:ea typeface="Arial"/>
                          <a:cs typeface="Arial"/>
                          <a:sym typeface="Arial"/>
                        </a:rPr>
                        <a:t>1</a:t>
                      </a:r>
                      <a:r>
                        <a:rPr baseline="30000" lang="en-US" sz="2200" u="none" cap="none" strike="noStrike">
                          <a:latin typeface="Arial"/>
                          <a:ea typeface="Arial"/>
                          <a:cs typeface="Arial"/>
                          <a:sym typeface="Arial"/>
                        </a:rPr>
                        <a:t>st</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lang="en-US" sz="2200" u="none" cap="none" strike="noStrike">
                          <a:latin typeface="Arial"/>
                          <a:ea typeface="Arial"/>
                          <a:cs typeface="Arial"/>
                          <a:sym typeface="Arial"/>
                        </a:rPr>
                        <a:t>Tổng quan lập trình máy tính</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000">
                <a:tc>
                  <a:txBody>
                    <a:bodyPr/>
                    <a:lstStyle/>
                    <a:p>
                      <a:pPr indent="0" lvl="0" marL="0" marR="0" rtl="0" algn="just">
                        <a:lnSpc>
                          <a:spcPct val="100000"/>
                        </a:lnSpc>
                        <a:spcBef>
                          <a:spcPts val="0"/>
                        </a:spcBef>
                        <a:spcAft>
                          <a:spcPts val="0"/>
                        </a:spcAft>
                        <a:buNone/>
                      </a:pPr>
                      <a:r>
                        <a:rPr lang="en-US" sz="2200" u="none" cap="none" strike="noStrike">
                          <a:latin typeface="Arial"/>
                          <a:ea typeface="Arial"/>
                          <a:cs typeface="Arial"/>
                          <a:sym typeface="Arial"/>
                        </a:rPr>
                        <a:t>2</a:t>
                      </a:r>
                      <a:r>
                        <a:rPr baseline="30000" lang="en-US" sz="2200" u="none" cap="none" strike="noStrike">
                          <a:latin typeface="Arial"/>
                          <a:ea typeface="Arial"/>
                          <a:cs typeface="Arial"/>
                          <a:sym typeface="Arial"/>
                        </a:rPr>
                        <a:t>nd</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lang="en-US" sz="2200" u="none" cap="none" strike="noStrike">
                          <a:latin typeface="Arial"/>
                          <a:ea typeface="Arial"/>
                          <a:cs typeface="Arial"/>
                          <a:sym typeface="Arial"/>
                        </a:rPr>
                        <a:t>Ngôn ngữ lập trình C</a:t>
                      </a:r>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000">
                <a:tc>
                  <a:txBody>
                    <a:bodyPr/>
                    <a:lstStyle/>
                    <a:p>
                      <a:pPr indent="0" lvl="0" marL="0" marR="0" rtl="0" algn="just">
                        <a:lnSpc>
                          <a:spcPct val="100000"/>
                        </a:lnSpc>
                        <a:spcBef>
                          <a:spcPts val="0"/>
                        </a:spcBef>
                        <a:spcAft>
                          <a:spcPts val="0"/>
                        </a:spcAft>
                        <a:buNone/>
                      </a:pPr>
                      <a:r>
                        <a:rPr lang="en-US" sz="2200" u="none" cap="none" strike="noStrike">
                          <a:latin typeface="Arial"/>
                          <a:ea typeface="Arial"/>
                          <a:cs typeface="Arial"/>
                          <a:sym typeface="Arial"/>
                        </a:rPr>
                        <a:t>3</a:t>
                      </a:r>
                      <a:r>
                        <a:rPr baseline="30000" lang="en-US" sz="2200" u="none" cap="none" strike="noStrike">
                          <a:latin typeface="Arial"/>
                          <a:ea typeface="Arial"/>
                          <a:cs typeface="Arial"/>
                          <a:sym typeface="Arial"/>
                        </a:rPr>
                        <a:t>rd</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lang="en-US" sz="2200" u="none" cap="none" strike="noStrike">
                          <a:latin typeface="Arial"/>
                          <a:ea typeface="Arial"/>
                          <a:cs typeface="Arial"/>
                          <a:sym typeface="Arial"/>
                        </a:rPr>
                        <a:t>Kiểu dữ liệu</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000">
                <a:tc>
                  <a:txBody>
                    <a:bodyPr/>
                    <a:lstStyle/>
                    <a:p>
                      <a:pPr indent="0" lvl="0" marL="0" marR="0" rtl="0" algn="just">
                        <a:lnSpc>
                          <a:spcPct val="100000"/>
                        </a:lnSpc>
                        <a:spcBef>
                          <a:spcPts val="0"/>
                        </a:spcBef>
                        <a:spcAft>
                          <a:spcPts val="0"/>
                        </a:spcAft>
                        <a:buNone/>
                      </a:pPr>
                      <a:r>
                        <a:rPr lang="en-US" sz="2200" u="none" cap="none" strike="noStrike">
                          <a:latin typeface="Arial"/>
                          <a:ea typeface="Arial"/>
                          <a:cs typeface="Arial"/>
                          <a:sym typeface="Arial"/>
                        </a:rPr>
                        <a:t>4</a:t>
                      </a:r>
                      <a:r>
                        <a:rPr baseline="30000" lang="en-US" sz="2200" u="none" cap="none" strike="noStrike">
                          <a:latin typeface="Arial"/>
                          <a:ea typeface="Arial"/>
                          <a:cs typeface="Arial"/>
                          <a:sym typeface="Arial"/>
                        </a:rPr>
                        <a:t>th</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lang="en-US" sz="2200" u="none" cap="none" strike="noStrike">
                          <a:latin typeface="Arial"/>
                          <a:ea typeface="Arial"/>
                          <a:cs typeface="Arial"/>
                          <a:sym typeface="Arial"/>
                        </a:rPr>
                        <a:t>Vào ra dữ liệu</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000">
                <a:tc>
                  <a:txBody>
                    <a:bodyPr/>
                    <a:lstStyle/>
                    <a:p>
                      <a:pPr indent="0" lvl="0" marL="0" marR="0" rtl="0" algn="just">
                        <a:lnSpc>
                          <a:spcPct val="100000"/>
                        </a:lnSpc>
                        <a:spcBef>
                          <a:spcPts val="0"/>
                        </a:spcBef>
                        <a:spcAft>
                          <a:spcPts val="0"/>
                        </a:spcAft>
                        <a:buNone/>
                      </a:pPr>
                      <a:r>
                        <a:rPr lang="en-US" sz="2200" u="none" cap="none" strike="noStrike">
                          <a:latin typeface="Arial"/>
                          <a:ea typeface="Arial"/>
                          <a:cs typeface="Arial"/>
                          <a:sym typeface="Arial"/>
                        </a:rPr>
                        <a:t>5</a:t>
                      </a:r>
                      <a:r>
                        <a:rPr baseline="30000" lang="en-US" sz="2200" u="none" cap="none" strike="noStrike">
                          <a:latin typeface="Arial"/>
                          <a:ea typeface="Arial"/>
                          <a:cs typeface="Arial"/>
                          <a:sym typeface="Arial"/>
                        </a:rPr>
                        <a:t>th</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lang="en-US" sz="2200" u="none" cap="none" strike="noStrike">
                          <a:latin typeface="Arial"/>
                          <a:ea typeface="Arial"/>
                          <a:cs typeface="Arial"/>
                          <a:sym typeface="Arial"/>
                        </a:rPr>
                        <a:t>Biểu thức trong ngôn ngữ C</a:t>
                      </a:r>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000">
                <a:tc>
                  <a:txBody>
                    <a:bodyPr/>
                    <a:lstStyle/>
                    <a:p>
                      <a:pPr indent="0" lvl="0" marL="0" marR="0" rtl="0" algn="just">
                        <a:lnSpc>
                          <a:spcPct val="100000"/>
                        </a:lnSpc>
                        <a:spcBef>
                          <a:spcPts val="0"/>
                        </a:spcBef>
                        <a:spcAft>
                          <a:spcPts val="0"/>
                        </a:spcAft>
                        <a:buNone/>
                      </a:pPr>
                      <a:r>
                        <a:rPr lang="en-US" sz="2200" u="none" cap="none" strike="noStrike">
                          <a:latin typeface="Arial"/>
                          <a:ea typeface="Arial"/>
                          <a:cs typeface="Arial"/>
                          <a:sym typeface="Arial"/>
                        </a:rPr>
                        <a:t>6</a:t>
                      </a:r>
                      <a:r>
                        <a:rPr baseline="30000" lang="en-US" sz="2200" u="none" cap="none" strike="noStrike">
                          <a:latin typeface="Arial"/>
                          <a:ea typeface="Arial"/>
                          <a:cs typeface="Arial"/>
                          <a:sym typeface="Arial"/>
                        </a:rPr>
                        <a:t>th</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lang="en-US" sz="2200" u="none" cap="none" strike="noStrike">
                          <a:latin typeface="Arial"/>
                          <a:ea typeface="Arial"/>
                          <a:cs typeface="Arial"/>
                          <a:sym typeface="Arial"/>
                        </a:rPr>
                        <a:t>Lệnh rẽ nhánh</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000">
                <a:tc>
                  <a:txBody>
                    <a:bodyPr/>
                    <a:lstStyle/>
                    <a:p>
                      <a:pPr indent="0" lvl="0" marL="0" marR="0" rtl="0" algn="just">
                        <a:lnSpc>
                          <a:spcPct val="100000"/>
                        </a:lnSpc>
                        <a:spcBef>
                          <a:spcPts val="0"/>
                        </a:spcBef>
                        <a:spcAft>
                          <a:spcPts val="0"/>
                        </a:spcAft>
                        <a:buNone/>
                      </a:pPr>
                      <a:r>
                        <a:rPr lang="en-US" sz="2200" u="none" cap="none" strike="noStrike">
                          <a:latin typeface="Arial"/>
                          <a:ea typeface="Arial"/>
                          <a:cs typeface="Arial"/>
                          <a:sym typeface="Arial"/>
                        </a:rPr>
                        <a:t>7</a:t>
                      </a:r>
                      <a:r>
                        <a:rPr baseline="30000" lang="en-US" sz="2200" u="none" cap="none" strike="noStrike">
                          <a:latin typeface="Arial"/>
                          <a:ea typeface="Arial"/>
                          <a:cs typeface="Arial"/>
                          <a:sym typeface="Arial"/>
                        </a:rPr>
                        <a:t>th</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lang="en-US" sz="2200" u="none" cap="none" strike="noStrike">
                          <a:latin typeface="Arial"/>
                          <a:ea typeface="Arial"/>
                          <a:cs typeface="Arial"/>
                          <a:sym typeface="Arial"/>
                        </a:rPr>
                        <a:t>Lệnh lặp (1)</a:t>
                      </a:r>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000">
                <a:tc>
                  <a:txBody>
                    <a:bodyPr/>
                    <a:lstStyle/>
                    <a:p>
                      <a:pPr indent="0" lvl="0" marL="0" marR="0" rtl="0" algn="just">
                        <a:lnSpc>
                          <a:spcPct val="100000"/>
                        </a:lnSpc>
                        <a:spcBef>
                          <a:spcPts val="0"/>
                        </a:spcBef>
                        <a:spcAft>
                          <a:spcPts val="0"/>
                        </a:spcAft>
                        <a:buNone/>
                      </a:pPr>
                      <a:r>
                        <a:rPr lang="en-US" sz="2200" u="none" cap="none" strike="noStrike">
                          <a:latin typeface="Arial"/>
                          <a:ea typeface="Arial"/>
                          <a:cs typeface="Arial"/>
                          <a:sym typeface="Arial"/>
                        </a:rPr>
                        <a:t>8</a:t>
                      </a:r>
                      <a:r>
                        <a:rPr baseline="30000" lang="en-US" sz="2200" u="none" cap="none" strike="noStrike">
                          <a:latin typeface="Arial"/>
                          <a:ea typeface="Arial"/>
                          <a:cs typeface="Arial"/>
                          <a:sym typeface="Arial"/>
                        </a:rPr>
                        <a:t>th</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lang="en-US" sz="2200" u="none" cap="none" strike="noStrike">
                          <a:latin typeface="Arial"/>
                          <a:ea typeface="Arial"/>
                          <a:cs typeface="Arial"/>
                          <a:sym typeface="Arial"/>
                        </a:rPr>
                        <a:t>Lênh lặp (2)</a:t>
                      </a:r>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000">
                <a:tc>
                  <a:txBody>
                    <a:bodyPr/>
                    <a:lstStyle/>
                    <a:p>
                      <a:pPr indent="0" lvl="0" marL="0" marR="0" rtl="0" algn="just">
                        <a:lnSpc>
                          <a:spcPct val="100000"/>
                        </a:lnSpc>
                        <a:spcBef>
                          <a:spcPts val="0"/>
                        </a:spcBef>
                        <a:spcAft>
                          <a:spcPts val="0"/>
                        </a:spcAft>
                        <a:buNone/>
                      </a:pPr>
                      <a:r>
                        <a:rPr lang="en-US" sz="2200" u="none" cap="none" strike="noStrike">
                          <a:latin typeface="Arial"/>
                          <a:ea typeface="Arial"/>
                          <a:cs typeface="Arial"/>
                          <a:sym typeface="Arial"/>
                        </a:rPr>
                        <a:t>9</a:t>
                      </a:r>
                      <a:r>
                        <a:rPr baseline="30000" lang="en-US" sz="2200" u="none" cap="none" strike="noStrike">
                          <a:latin typeface="Arial"/>
                          <a:ea typeface="Arial"/>
                          <a:cs typeface="Arial"/>
                          <a:sym typeface="Arial"/>
                        </a:rPr>
                        <a:t>th</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lang="en-US" sz="2200" u="none" cap="none" strike="noStrike">
                          <a:latin typeface="Arial"/>
                          <a:ea typeface="Arial"/>
                          <a:cs typeface="Arial"/>
                          <a:sym typeface="Arial"/>
                        </a:rPr>
                        <a:t>Hàm</a:t>
                      </a:r>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000">
                <a:tc>
                  <a:txBody>
                    <a:bodyPr/>
                    <a:lstStyle/>
                    <a:p>
                      <a:pPr indent="0" lvl="0" marL="0" marR="0" rtl="0" algn="just">
                        <a:lnSpc>
                          <a:spcPct val="100000"/>
                        </a:lnSpc>
                        <a:spcBef>
                          <a:spcPts val="0"/>
                        </a:spcBef>
                        <a:spcAft>
                          <a:spcPts val="0"/>
                        </a:spcAft>
                        <a:buNone/>
                      </a:pPr>
                      <a:r>
                        <a:rPr lang="en-US" sz="2200" u="none" cap="none" strike="noStrike">
                          <a:latin typeface="Arial"/>
                          <a:ea typeface="Arial"/>
                          <a:cs typeface="Arial"/>
                          <a:sym typeface="Arial"/>
                        </a:rPr>
                        <a:t>10</a:t>
                      </a:r>
                      <a:r>
                        <a:rPr baseline="30000" lang="en-US" sz="2200" u="none" cap="none" strike="noStrike">
                          <a:latin typeface="Arial"/>
                          <a:ea typeface="Arial"/>
                          <a:cs typeface="Arial"/>
                          <a:sym typeface="Arial"/>
                        </a:rPr>
                        <a:t>th</a:t>
                      </a:r>
                      <a:r>
                        <a:rPr lang="en-US" sz="2200" u="none" cap="none" strike="noStrike">
                          <a:latin typeface="Arial"/>
                          <a:ea typeface="Arial"/>
                          <a:cs typeface="Arial"/>
                          <a:sym typeface="Arial"/>
                        </a:rPr>
                        <a:t> </a:t>
                      </a:r>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lang="en-US" sz="2200" u="none" cap="none" strike="noStrike">
                          <a:latin typeface="Arial"/>
                          <a:ea typeface="Arial"/>
                          <a:cs typeface="Arial"/>
                          <a:sym typeface="Arial"/>
                        </a:rPr>
                        <a:t>Mảng</a:t>
                      </a:r>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000">
                <a:tc>
                  <a:txBody>
                    <a:bodyPr/>
                    <a:lstStyle/>
                    <a:p>
                      <a:pPr indent="0" lvl="0" marL="0" marR="0" rtl="0" algn="just">
                        <a:lnSpc>
                          <a:spcPct val="100000"/>
                        </a:lnSpc>
                        <a:spcBef>
                          <a:spcPts val="0"/>
                        </a:spcBef>
                        <a:spcAft>
                          <a:spcPts val="0"/>
                        </a:spcAft>
                        <a:buNone/>
                      </a:pPr>
                      <a:r>
                        <a:rPr lang="en-US" sz="2200" u="none" cap="none" strike="noStrike">
                          <a:latin typeface="Arial"/>
                          <a:ea typeface="Arial"/>
                          <a:cs typeface="Arial"/>
                          <a:sym typeface="Arial"/>
                        </a:rPr>
                        <a:t>11</a:t>
                      </a:r>
                      <a:r>
                        <a:rPr baseline="30000" lang="en-US" sz="2200" u="none" cap="none" strike="noStrike">
                          <a:latin typeface="Arial"/>
                          <a:ea typeface="Arial"/>
                          <a:cs typeface="Arial"/>
                          <a:sym typeface="Arial"/>
                        </a:rPr>
                        <a:t>th</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lang="en-US" sz="2200" u="none" cap="none" strike="noStrike">
                          <a:latin typeface="Arial"/>
                          <a:ea typeface="Arial"/>
                          <a:cs typeface="Arial"/>
                          <a:sym typeface="Arial"/>
                        </a:rPr>
                        <a:t>Con trỏ</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000">
                <a:tc>
                  <a:txBody>
                    <a:bodyPr/>
                    <a:lstStyle/>
                    <a:p>
                      <a:pPr indent="0" lvl="0" marL="0" marR="0" rtl="0" algn="just">
                        <a:lnSpc>
                          <a:spcPct val="100000"/>
                        </a:lnSpc>
                        <a:spcBef>
                          <a:spcPts val="0"/>
                        </a:spcBef>
                        <a:spcAft>
                          <a:spcPts val="0"/>
                        </a:spcAft>
                        <a:buNone/>
                      </a:pPr>
                      <a:r>
                        <a:rPr lang="en-US" sz="2200" u="none" cap="none" strike="noStrike">
                          <a:latin typeface="Arial"/>
                          <a:ea typeface="Arial"/>
                          <a:cs typeface="Arial"/>
                          <a:sym typeface="Arial"/>
                        </a:rPr>
                        <a:t>12</a:t>
                      </a:r>
                      <a:r>
                        <a:rPr baseline="30000" lang="en-US" sz="2200" u="none" cap="none" strike="noStrike">
                          <a:latin typeface="Arial"/>
                          <a:ea typeface="Arial"/>
                          <a:cs typeface="Arial"/>
                          <a:sym typeface="Arial"/>
                        </a:rPr>
                        <a:t>th</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lang="en-US" sz="2200" u="none" cap="none" strike="noStrike">
                          <a:latin typeface="Arial"/>
                          <a:ea typeface="Arial"/>
                          <a:cs typeface="Arial"/>
                          <a:sym typeface="Arial"/>
                        </a:rPr>
                        <a:t>Chuỗi</a:t>
                      </a:r>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000">
                <a:tc>
                  <a:txBody>
                    <a:bodyPr/>
                    <a:lstStyle/>
                    <a:p>
                      <a:pPr indent="0" lvl="0" marL="0" marR="0" rtl="0" algn="just">
                        <a:lnSpc>
                          <a:spcPct val="100000"/>
                        </a:lnSpc>
                        <a:spcBef>
                          <a:spcPts val="0"/>
                        </a:spcBef>
                        <a:spcAft>
                          <a:spcPts val="0"/>
                        </a:spcAft>
                        <a:buNone/>
                      </a:pPr>
                      <a:r>
                        <a:rPr lang="en-US" sz="2200" u="none" cap="none" strike="noStrike">
                          <a:latin typeface="Arial"/>
                          <a:ea typeface="Arial"/>
                          <a:cs typeface="Arial"/>
                          <a:sym typeface="Arial"/>
                        </a:rPr>
                        <a:t>13</a:t>
                      </a:r>
                      <a:r>
                        <a:rPr baseline="30000" lang="en-US" sz="2200" u="none" cap="none" strike="noStrike">
                          <a:latin typeface="Arial"/>
                          <a:ea typeface="Arial"/>
                          <a:cs typeface="Arial"/>
                          <a:sym typeface="Arial"/>
                        </a:rPr>
                        <a:t>th</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2D050"/>
                    </a:solidFill>
                  </a:tcPr>
                </a:tc>
                <a:tc>
                  <a:txBody>
                    <a:bodyPr/>
                    <a:lstStyle/>
                    <a:p>
                      <a:pPr indent="0" lvl="0" marL="0" marR="0" rtl="0" algn="just">
                        <a:lnSpc>
                          <a:spcPct val="100000"/>
                        </a:lnSpc>
                        <a:spcBef>
                          <a:spcPts val="0"/>
                        </a:spcBef>
                        <a:spcAft>
                          <a:spcPts val="0"/>
                        </a:spcAft>
                        <a:buNone/>
                      </a:pPr>
                      <a:r>
                        <a:rPr lang="en-US" sz="2200" u="none" cap="none" strike="noStrike">
                          <a:latin typeface="Arial"/>
                          <a:ea typeface="Arial"/>
                          <a:cs typeface="Arial"/>
                          <a:sym typeface="Arial"/>
                        </a:rPr>
                        <a:t>Cấu trúc dữ liệu</a:t>
                      </a:r>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2D050"/>
                    </a:solidFill>
                  </a:tcPr>
                </a:tc>
              </a:tr>
              <a:tr h="364000">
                <a:tc>
                  <a:txBody>
                    <a:bodyPr/>
                    <a:lstStyle/>
                    <a:p>
                      <a:pPr indent="0" lvl="0" marL="0" marR="0" rtl="0" algn="just">
                        <a:lnSpc>
                          <a:spcPct val="100000"/>
                        </a:lnSpc>
                        <a:spcBef>
                          <a:spcPts val="0"/>
                        </a:spcBef>
                        <a:spcAft>
                          <a:spcPts val="0"/>
                        </a:spcAft>
                        <a:buNone/>
                      </a:pPr>
                      <a:r>
                        <a:rPr lang="en-US" sz="2200" u="none" cap="none" strike="noStrike">
                          <a:latin typeface="Arial"/>
                          <a:ea typeface="Arial"/>
                          <a:cs typeface="Arial"/>
                          <a:sym typeface="Arial"/>
                        </a:rPr>
                        <a:t>14</a:t>
                      </a:r>
                      <a:r>
                        <a:rPr baseline="30000" lang="en-US" sz="2200" u="none" cap="none" strike="noStrike">
                          <a:latin typeface="Arial"/>
                          <a:ea typeface="Arial"/>
                          <a:cs typeface="Arial"/>
                          <a:sym typeface="Arial"/>
                        </a:rPr>
                        <a:t>th</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lang="en-US" sz="2200" u="none" cap="none" strike="noStrike">
                          <a:latin typeface="Arial"/>
                          <a:ea typeface="Arial"/>
                          <a:cs typeface="Arial"/>
                          <a:sym typeface="Arial"/>
                        </a:rPr>
                        <a:t>Vào ra với file</a:t>
                      </a:r>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6450">
                <a:tc>
                  <a:txBody>
                    <a:bodyPr/>
                    <a:lstStyle/>
                    <a:p>
                      <a:pPr indent="0" lvl="0" marL="0" marR="0" rtl="0" algn="just">
                        <a:lnSpc>
                          <a:spcPct val="100000"/>
                        </a:lnSpc>
                        <a:spcBef>
                          <a:spcPts val="0"/>
                        </a:spcBef>
                        <a:spcAft>
                          <a:spcPts val="0"/>
                        </a:spcAft>
                        <a:buNone/>
                      </a:pPr>
                      <a:r>
                        <a:rPr lang="en-US" sz="2200" u="none" cap="none" strike="noStrike">
                          <a:latin typeface="Arial"/>
                          <a:ea typeface="Arial"/>
                          <a:cs typeface="Arial"/>
                          <a:sym typeface="Arial"/>
                        </a:rPr>
                        <a:t>15</a:t>
                      </a:r>
                      <a:r>
                        <a:rPr baseline="30000" lang="en-US" sz="2200" u="none" cap="none" strike="noStrike">
                          <a:latin typeface="Arial"/>
                          <a:ea typeface="Arial"/>
                          <a:cs typeface="Arial"/>
                          <a:sym typeface="Arial"/>
                        </a:rPr>
                        <a:t>th</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lang="en-US" sz="2200" u="none" cap="none" strike="noStrike">
                          <a:latin typeface="Arial"/>
                          <a:ea typeface="Arial"/>
                          <a:cs typeface="Arial"/>
                          <a:sym typeface="Arial"/>
                        </a:rPr>
                        <a:t>Final Exam</a:t>
                      </a:r>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07" name="Google Shape;207;p33"/>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540"/>
              <a:buFont typeface="Arial"/>
              <a:buNone/>
            </a:pPr>
            <a:fld id="{00000000-1234-1234-1234-123412341234}" type="slidenum">
              <a:rPr b="0" i="0" lang="en-US" sz="1540" u="none" cap="none" strike="noStrike">
                <a:solidFill>
                  <a:schemeClr val="dk1"/>
                </a:solidFill>
                <a:latin typeface="Verdana"/>
                <a:ea typeface="Verdana"/>
                <a:cs typeface="Verdana"/>
                <a:sym typeface="Verdana"/>
              </a:rPr>
              <a:t>‹#›</a:t>
            </a:fld>
            <a:endParaRPr b="0" i="0" sz="1540" u="none" cap="none" strike="noStrike">
              <a:solidFill>
                <a:schemeClr val="dk1"/>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1"/>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Khai báo biến cấu trúc →Chú ý</a:t>
            </a:r>
            <a:endParaRPr/>
          </a:p>
        </p:txBody>
      </p:sp>
      <p:sp>
        <p:nvSpPr>
          <p:cNvPr id="469" name="Google Shape;469;p51"/>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470" name="Google Shape;470;p51"/>
          <p:cNvSpPr/>
          <p:nvPr/>
        </p:nvSpPr>
        <p:spPr>
          <a:xfrm>
            <a:off x="251460" y="1287780"/>
            <a:ext cx="9555480" cy="6118860"/>
          </a:xfrm>
          <a:prstGeom prst="rect">
            <a:avLst/>
          </a:prstGeom>
          <a:noFill/>
          <a:ln>
            <a:noFill/>
          </a:ln>
        </p:spPr>
        <p:txBody>
          <a:bodyPr anchorCtr="0" anchor="t" bIns="45700" lIns="91425" spcFirstLastPara="1" rIns="91425" wrap="square" tIns="45700">
            <a:noAutofit/>
          </a:bodyPr>
          <a:lstStyle/>
          <a:p>
            <a:pPr indent="-377190" lvl="0" marL="377190" marR="0" rtl="0" algn="l">
              <a:lnSpc>
                <a:spcPct val="100000"/>
              </a:lnSpc>
              <a:spcBef>
                <a:spcPts val="0"/>
              </a:spcBef>
              <a:spcAft>
                <a:spcPts val="0"/>
              </a:spcAft>
              <a:buClr>
                <a:srgbClr val="000066"/>
              </a:buClr>
              <a:buSzPts val="3520"/>
              <a:buFont typeface="Arial"/>
              <a:buNone/>
            </a:pPr>
            <a:r>
              <a:rPr b="0" i="0" lang="en-US" sz="3520" u="none" cap="none" strike="noStrike">
                <a:solidFill>
                  <a:srgbClr val="000066"/>
                </a:solidFill>
                <a:latin typeface="Arial"/>
                <a:ea typeface="Arial"/>
                <a:cs typeface="Arial"/>
                <a:sym typeface="Arial"/>
              </a:rPr>
              <a:t>Các cấu trúc có thể được khai báo lồng nhau </a:t>
            </a:r>
            <a:endParaRPr/>
          </a:p>
          <a:p>
            <a:pPr indent="-377190" lvl="0" marL="377190" marR="0" rtl="0" algn="l">
              <a:lnSpc>
                <a:spcPct val="100000"/>
              </a:lnSpc>
              <a:spcBef>
                <a:spcPts val="704"/>
              </a:spcBef>
              <a:spcAft>
                <a:spcPts val="0"/>
              </a:spcAft>
              <a:buClr>
                <a:srgbClr val="000066"/>
              </a:buClr>
              <a:buSzPts val="3520"/>
              <a:buFont typeface="Arial"/>
              <a:buNone/>
            </a:pPr>
            <a:r>
              <a:rPr b="0" i="0" lang="en-US" sz="3520" u="none" cap="none" strike="noStrike">
                <a:solidFill>
                  <a:srgbClr val="000066"/>
                </a:solidFill>
                <a:latin typeface="Arial"/>
                <a:ea typeface="Arial"/>
                <a:cs typeface="Arial"/>
                <a:sym typeface="Arial"/>
              </a:rPr>
              <a:t>		</a:t>
            </a:r>
            <a:r>
              <a:rPr b="0" i="0" lang="en-US" sz="3080" u="none" cap="none" strike="noStrike">
                <a:solidFill>
                  <a:srgbClr val="833C0B"/>
                </a:solidFill>
                <a:latin typeface="Consolas"/>
                <a:ea typeface="Consolas"/>
                <a:cs typeface="Consolas"/>
                <a:sym typeface="Consolas"/>
              </a:rPr>
              <a:t>struct</a:t>
            </a:r>
            <a:r>
              <a:rPr b="0" i="0" lang="en-US" sz="3080" u="none" cap="none" strike="noStrike">
                <a:solidFill>
                  <a:srgbClr val="000066"/>
                </a:solidFill>
                <a:latin typeface="Consolas"/>
                <a:ea typeface="Consolas"/>
                <a:cs typeface="Consolas"/>
                <a:sym typeface="Consolas"/>
              </a:rPr>
              <a:t> diem_thi {</a:t>
            </a:r>
            <a:endParaRPr/>
          </a:p>
          <a:p>
            <a:pPr indent="-377190" lvl="0" marL="377190" marR="0" rtl="0" algn="l">
              <a:lnSpc>
                <a:spcPct val="100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			</a:t>
            </a:r>
            <a:r>
              <a:rPr b="0" i="0" lang="en-US" sz="3080" u="none" cap="none" strike="noStrike">
                <a:solidFill>
                  <a:srgbClr val="833C0B"/>
                </a:solidFill>
                <a:latin typeface="Consolas"/>
                <a:ea typeface="Consolas"/>
                <a:cs typeface="Consolas"/>
                <a:sym typeface="Consolas"/>
              </a:rPr>
              <a:t>float</a:t>
            </a:r>
            <a:r>
              <a:rPr b="0" i="0" lang="en-US" sz="3080" u="none" cap="none" strike="noStrike">
                <a:solidFill>
                  <a:srgbClr val="000066"/>
                </a:solidFill>
                <a:latin typeface="Consolas"/>
                <a:ea typeface="Consolas"/>
                <a:cs typeface="Consolas"/>
                <a:sym typeface="Consolas"/>
              </a:rPr>
              <a:t> dToan, dLy, dHoa;</a:t>
            </a:r>
            <a:endParaRPr b="0" i="0" sz="3080" u="none" cap="none" strike="noStrike">
              <a:solidFill>
                <a:srgbClr val="000066"/>
              </a:solidFill>
              <a:latin typeface="Consolas"/>
              <a:ea typeface="Consolas"/>
              <a:cs typeface="Consolas"/>
              <a:sym typeface="Consolas"/>
            </a:endParaRPr>
          </a:p>
          <a:p>
            <a:pPr indent="-377190" lvl="0" marL="377190" marR="0" rtl="0" algn="l">
              <a:lnSpc>
                <a:spcPct val="100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		}</a:t>
            </a:r>
            <a:endParaRPr/>
          </a:p>
          <a:p>
            <a:pPr indent="-377190" lvl="0" marL="377190" marR="0" rtl="0" algn="l">
              <a:lnSpc>
                <a:spcPct val="100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	</a:t>
            </a:r>
            <a:r>
              <a:rPr b="0" i="0" lang="en-US" sz="3080" u="none" cap="none" strike="noStrike">
                <a:solidFill>
                  <a:srgbClr val="833C0B"/>
                </a:solidFill>
                <a:latin typeface="Consolas"/>
                <a:ea typeface="Consolas"/>
                <a:cs typeface="Consolas"/>
                <a:sym typeface="Consolas"/>
              </a:rPr>
              <a:t>	struct </a:t>
            </a:r>
            <a:r>
              <a:rPr b="0" i="0" lang="en-US" sz="3080" u="none" cap="none" strike="noStrike">
                <a:solidFill>
                  <a:srgbClr val="000066"/>
                </a:solidFill>
                <a:latin typeface="Consolas"/>
                <a:ea typeface="Consolas"/>
                <a:cs typeface="Consolas"/>
                <a:sym typeface="Consolas"/>
              </a:rPr>
              <a:t>thi_sinh{</a:t>
            </a:r>
            <a:endParaRPr/>
          </a:p>
          <a:p>
            <a:pPr indent="-377190" lvl="0" marL="377190" marR="0" rtl="0" algn="l">
              <a:lnSpc>
                <a:spcPct val="100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			</a:t>
            </a:r>
            <a:r>
              <a:rPr b="0" i="0" lang="en-US" sz="3080" u="none" cap="none" strike="noStrike">
                <a:solidFill>
                  <a:srgbClr val="833C0B"/>
                </a:solidFill>
                <a:latin typeface="Consolas"/>
                <a:ea typeface="Consolas"/>
                <a:cs typeface="Consolas"/>
                <a:sym typeface="Consolas"/>
              </a:rPr>
              <a:t>char</a:t>
            </a:r>
            <a:r>
              <a:rPr b="0" i="0" lang="en-US" sz="3080" u="none" cap="none" strike="noStrike">
                <a:solidFill>
                  <a:srgbClr val="000066"/>
                </a:solidFill>
                <a:latin typeface="Consolas"/>
                <a:ea typeface="Consolas"/>
                <a:cs typeface="Consolas"/>
                <a:sym typeface="Consolas"/>
              </a:rPr>
              <a:t> SBD[10];</a:t>
            </a:r>
            <a:endParaRPr/>
          </a:p>
          <a:p>
            <a:pPr indent="-377190" lvl="0" marL="377190" marR="0" rtl="0" algn="l">
              <a:lnSpc>
                <a:spcPct val="100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			</a:t>
            </a:r>
            <a:r>
              <a:rPr b="0" i="0" lang="en-US" sz="3080" u="none" cap="none" strike="noStrike">
                <a:solidFill>
                  <a:srgbClr val="833C0B"/>
                </a:solidFill>
                <a:latin typeface="Consolas"/>
                <a:ea typeface="Consolas"/>
                <a:cs typeface="Consolas"/>
                <a:sym typeface="Consolas"/>
              </a:rPr>
              <a:t>char</a:t>
            </a:r>
            <a:r>
              <a:rPr b="0" i="0" lang="en-US" sz="3080" u="none" cap="none" strike="noStrike">
                <a:solidFill>
                  <a:srgbClr val="000066"/>
                </a:solidFill>
                <a:latin typeface="Consolas"/>
                <a:ea typeface="Consolas"/>
                <a:cs typeface="Consolas"/>
                <a:sym typeface="Consolas"/>
              </a:rPr>
              <a:t> ho_va_ten[30];</a:t>
            </a:r>
            <a:endParaRPr/>
          </a:p>
          <a:p>
            <a:pPr indent="-377190" lvl="0" marL="377190" marR="0" rtl="0" algn="l">
              <a:lnSpc>
                <a:spcPct val="100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			</a:t>
            </a:r>
            <a:r>
              <a:rPr b="0" i="0" lang="en-US" sz="3080" u="none" cap="none" strike="noStrike">
                <a:solidFill>
                  <a:srgbClr val="833C0B"/>
                </a:solidFill>
                <a:latin typeface="Consolas"/>
                <a:ea typeface="Consolas"/>
                <a:cs typeface="Consolas"/>
                <a:sym typeface="Consolas"/>
              </a:rPr>
              <a:t>struct</a:t>
            </a:r>
            <a:r>
              <a:rPr b="0" i="0" lang="en-US" sz="3080" u="none" cap="none" strike="noStrike">
                <a:solidFill>
                  <a:srgbClr val="000066"/>
                </a:solidFill>
                <a:latin typeface="Consolas"/>
                <a:ea typeface="Consolas"/>
                <a:cs typeface="Consolas"/>
                <a:sym typeface="Consolas"/>
              </a:rPr>
              <a:t>  diem_thi   ket_qua;</a:t>
            </a:r>
            <a:endParaRPr/>
          </a:p>
          <a:p>
            <a:pPr indent="-377190" lvl="0" marL="377190" marR="0" rtl="0" algn="l">
              <a:lnSpc>
                <a:spcPct val="100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		} thi_sinh_1, thi_sinh_2;</a:t>
            </a:r>
            <a:endParaRPr/>
          </a:p>
        </p:txBody>
      </p:sp>
      <p:sp>
        <p:nvSpPr>
          <p:cNvPr id="471" name="Google Shape;471;p51"/>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2"/>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Khai báo biến cấu trúc →Chú ý</a:t>
            </a:r>
            <a:endParaRPr/>
          </a:p>
        </p:txBody>
      </p:sp>
      <p:sp>
        <p:nvSpPr>
          <p:cNvPr id="478" name="Google Shape;478;p52"/>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479" name="Google Shape;479;p52"/>
          <p:cNvSpPr/>
          <p:nvPr/>
        </p:nvSpPr>
        <p:spPr>
          <a:xfrm>
            <a:off x="251460" y="1287780"/>
            <a:ext cx="9555480" cy="61188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Có thể khai báo trực tiếp các trường dữ liệu của 1 cấu trúc bên trong cấu trúc khác</a:t>
            </a:r>
            <a:endParaRPr b="0" i="0" sz="2640" u="none" cap="none" strike="noStrike">
              <a:solidFill>
                <a:srgbClr val="000066"/>
              </a:solidFill>
              <a:latin typeface="Arial"/>
              <a:ea typeface="Arial"/>
              <a:cs typeface="Arial"/>
              <a:sym typeface="Arial"/>
            </a:endParaRPr>
          </a:p>
          <a:p>
            <a:pPr indent="-377190" lvl="0" marL="377190" marR="0" rtl="0" algn="l">
              <a:lnSpc>
                <a:spcPct val="100000"/>
              </a:lnSpc>
              <a:spcBef>
                <a:spcPts val="616"/>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		</a:t>
            </a:r>
            <a:r>
              <a:rPr b="0" i="0" lang="en-US" sz="3080" u="none" cap="none" strike="noStrike">
                <a:solidFill>
                  <a:srgbClr val="000066"/>
                </a:solidFill>
                <a:latin typeface="Consolas"/>
                <a:ea typeface="Consolas"/>
                <a:cs typeface="Consolas"/>
                <a:sym typeface="Consolas"/>
              </a:rPr>
              <a:t>struct thi_sinh{</a:t>
            </a:r>
            <a:endParaRPr/>
          </a:p>
          <a:p>
            <a:pPr indent="-377190" lvl="0" marL="377190" marR="0" rtl="0" algn="l">
              <a:lnSpc>
                <a:spcPct val="100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			char SBD[10];</a:t>
            </a:r>
            <a:endParaRPr/>
          </a:p>
          <a:p>
            <a:pPr indent="-377190" lvl="0" marL="377190" marR="0" rtl="0" algn="l">
              <a:lnSpc>
                <a:spcPct val="100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			char ho_va_ten[30];</a:t>
            </a:r>
            <a:endParaRPr/>
          </a:p>
          <a:p>
            <a:pPr indent="-377190" lvl="0" marL="377190" marR="0" rtl="0" algn="l">
              <a:lnSpc>
                <a:spcPct val="100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			</a:t>
            </a:r>
            <a:r>
              <a:rPr b="0" i="0" lang="en-US" sz="3080" u="none" cap="none" strike="noStrike">
                <a:solidFill>
                  <a:srgbClr val="0000CC"/>
                </a:solidFill>
                <a:latin typeface="Consolas"/>
                <a:ea typeface="Consolas"/>
                <a:cs typeface="Consolas"/>
                <a:sym typeface="Consolas"/>
              </a:rPr>
              <a:t>struct{</a:t>
            </a:r>
            <a:endParaRPr/>
          </a:p>
          <a:p>
            <a:pPr indent="-377190" lvl="0" marL="377190" marR="0" rtl="0" algn="l">
              <a:lnSpc>
                <a:spcPct val="100000"/>
              </a:lnSpc>
              <a:spcBef>
                <a:spcPts val="616"/>
              </a:spcBef>
              <a:spcAft>
                <a:spcPts val="0"/>
              </a:spcAft>
              <a:buClr>
                <a:srgbClr val="0000CC"/>
              </a:buClr>
              <a:buSzPts val="3080"/>
              <a:buFont typeface="Arial"/>
              <a:buNone/>
            </a:pPr>
            <a:r>
              <a:rPr b="0" i="0" lang="en-US" sz="3080" u="none" cap="none" strike="noStrike">
                <a:solidFill>
                  <a:srgbClr val="0000CC"/>
                </a:solidFill>
                <a:latin typeface="Consolas"/>
                <a:ea typeface="Consolas"/>
                <a:cs typeface="Consolas"/>
                <a:sym typeface="Consolas"/>
              </a:rPr>
              <a:t>				float dToan, dLy, dHoa;</a:t>
            </a:r>
            <a:endParaRPr/>
          </a:p>
          <a:p>
            <a:pPr indent="-377190" lvl="0" marL="377190" marR="0" rtl="0" algn="l">
              <a:lnSpc>
                <a:spcPct val="100000"/>
              </a:lnSpc>
              <a:spcBef>
                <a:spcPts val="616"/>
              </a:spcBef>
              <a:spcAft>
                <a:spcPts val="0"/>
              </a:spcAft>
              <a:buClr>
                <a:srgbClr val="0000CC"/>
              </a:buClr>
              <a:buSzPts val="3080"/>
              <a:buFont typeface="Arial"/>
              <a:buNone/>
            </a:pPr>
            <a:r>
              <a:rPr b="0" i="0" lang="en-US" sz="3080" u="none" cap="none" strike="noStrike">
                <a:solidFill>
                  <a:srgbClr val="0000CC"/>
                </a:solidFill>
                <a:latin typeface="Consolas"/>
                <a:ea typeface="Consolas"/>
                <a:cs typeface="Consolas"/>
                <a:sym typeface="Consolas"/>
              </a:rPr>
              <a:t>			} ket_qua;</a:t>
            </a:r>
            <a:endParaRPr/>
          </a:p>
          <a:p>
            <a:pPr indent="-377190" lvl="0" marL="377190" marR="0" rtl="0" algn="l">
              <a:lnSpc>
                <a:spcPct val="100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		} thi_sinh_1, thi_sinh_2;</a:t>
            </a:r>
            <a:endParaRPr/>
          </a:p>
        </p:txBody>
      </p:sp>
      <p:sp>
        <p:nvSpPr>
          <p:cNvPr id="480" name="Google Shape;480;p52"/>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3"/>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Khai báo biến cấu trúc →Chú ý</a:t>
            </a:r>
            <a:endParaRPr/>
          </a:p>
        </p:txBody>
      </p:sp>
      <p:sp>
        <p:nvSpPr>
          <p:cNvPr id="487" name="Google Shape;487;p53"/>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488" name="Google Shape;488;p53"/>
          <p:cNvSpPr/>
          <p:nvPr/>
        </p:nvSpPr>
        <p:spPr>
          <a:xfrm>
            <a:off x="251460" y="1287780"/>
            <a:ext cx="9555480" cy="61188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66"/>
              </a:buClr>
              <a:buSzPts val="3520"/>
              <a:buFont typeface="Arial"/>
              <a:buNone/>
            </a:pPr>
            <a:r>
              <a:rPr b="0" i="0" lang="en-US" sz="3520" u="none" cap="none" strike="noStrike">
                <a:solidFill>
                  <a:srgbClr val="000066"/>
                </a:solidFill>
                <a:latin typeface="Arial"/>
                <a:ea typeface="Arial"/>
                <a:cs typeface="Arial"/>
                <a:sym typeface="Arial"/>
              </a:rPr>
              <a:t>Có thể gán giá trị khởi đầu cho một biến cấu trúc, theo nguyên tắc như kiểu mảng</a:t>
            </a:r>
            <a:endParaRPr b="0" i="0" sz="3520" u="none" cap="none" strike="noStrike">
              <a:solidFill>
                <a:srgbClr val="000066"/>
              </a:solidFill>
              <a:latin typeface="Arial"/>
              <a:ea typeface="Arial"/>
              <a:cs typeface="Arial"/>
              <a:sym typeface="Arial"/>
            </a:endParaRPr>
          </a:p>
          <a:p>
            <a:pPr indent="0" lvl="0" marL="0" marR="0" rtl="0" algn="l">
              <a:lnSpc>
                <a:spcPct val="100000"/>
              </a:lnSpc>
              <a:spcBef>
                <a:spcPts val="704"/>
              </a:spcBef>
              <a:spcAft>
                <a:spcPts val="0"/>
              </a:spcAft>
              <a:buClr>
                <a:srgbClr val="000066"/>
              </a:buClr>
              <a:buSzPts val="3520"/>
              <a:buFont typeface="Arial"/>
              <a:buNone/>
            </a:pPr>
            <a:r>
              <a:rPr b="0" i="1" lang="en-US" sz="3520" u="sng" cap="none" strike="noStrike">
                <a:solidFill>
                  <a:srgbClr val="000066"/>
                </a:solidFill>
                <a:latin typeface="Arial"/>
                <a:ea typeface="Arial"/>
                <a:cs typeface="Arial"/>
                <a:sym typeface="Arial"/>
              </a:rPr>
              <a:t>Ví dụ:</a:t>
            </a:r>
            <a:endParaRPr/>
          </a:p>
          <a:p>
            <a:pPr indent="-314325" lvl="1" marL="817245" marR="0" rtl="0" algn="l">
              <a:lnSpc>
                <a:spcPct val="100000"/>
              </a:lnSpc>
              <a:spcBef>
                <a:spcPts val="0"/>
              </a:spcBef>
              <a:spcAft>
                <a:spcPts val="0"/>
              </a:spcAft>
              <a:buClr>
                <a:srgbClr val="000066"/>
              </a:buClr>
              <a:buSzPts val="2640"/>
              <a:buFont typeface="Arial"/>
              <a:buNone/>
            </a:pPr>
            <a:r>
              <a:rPr b="0" i="0" lang="en-US" sz="2640" u="none" cap="none" strike="noStrike">
                <a:solidFill>
                  <a:srgbClr val="000066"/>
                </a:solidFill>
                <a:latin typeface="Consolas"/>
                <a:ea typeface="Consolas"/>
                <a:cs typeface="Consolas"/>
                <a:sym typeface="Consolas"/>
              </a:rPr>
              <a:t>struct Date {</a:t>
            </a:r>
            <a:endParaRPr/>
          </a:p>
          <a:p>
            <a:pPr indent="-314325" lvl="1" marL="817245" marR="0" rtl="0" algn="l">
              <a:lnSpc>
                <a:spcPct val="100000"/>
              </a:lnSpc>
              <a:spcBef>
                <a:spcPts val="0"/>
              </a:spcBef>
              <a:spcAft>
                <a:spcPts val="0"/>
              </a:spcAft>
              <a:buClr>
                <a:srgbClr val="000066"/>
              </a:buClr>
              <a:buSzPts val="2640"/>
              <a:buFont typeface="Arial"/>
              <a:buNone/>
            </a:pPr>
            <a:r>
              <a:rPr b="0" i="0" lang="en-US" sz="2640" u="none" cap="none" strike="noStrike">
                <a:solidFill>
                  <a:srgbClr val="000066"/>
                </a:solidFill>
                <a:latin typeface="Consolas"/>
                <a:ea typeface="Consolas"/>
                <a:cs typeface="Consolas"/>
                <a:sym typeface="Consolas"/>
              </a:rPr>
              <a:t> 	int day;</a:t>
            </a:r>
            <a:endParaRPr/>
          </a:p>
          <a:p>
            <a:pPr indent="-314325" lvl="1" marL="817245" marR="0" rtl="0" algn="l">
              <a:lnSpc>
                <a:spcPct val="100000"/>
              </a:lnSpc>
              <a:spcBef>
                <a:spcPts val="0"/>
              </a:spcBef>
              <a:spcAft>
                <a:spcPts val="0"/>
              </a:spcAft>
              <a:buClr>
                <a:srgbClr val="000066"/>
              </a:buClr>
              <a:buSzPts val="2640"/>
              <a:buFont typeface="Arial"/>
              <a:buNone/>
            </a:pPr>
            <a:r>
              <a:rPr b="0" i="0" lang="en-US" sz="2640" u="none" cap="none" strike="noStrike">
                <a:solidFill>
                  <a:srgbClr val="000066"/>
                </a:solidFill>
                <a:latin typeface="Consolas"/>
                <a:ea typeface="Consolas"/>
                <a:cs typeface="Consolas"/>
                <a:sym typeface="Consolas"/>
              </a:rPr>
              <a:t> 	int month;</a:t>
            </a:r>
            <a:endParaRPr/>
          </a:p>
          <a:p>
            <a:pPr indent="-314325" lvl="1" marL="817245" marR="0" rtl="0" algn="l">
              <a:lnSpc>
                <a:spcPct val="100000"/>
              </a:lnSpc>
              <a:spcBef>
                <a:spcPts val="0"/>
              </a:spcBef>
              <a:spcAft>
                <a:spcPts val="0"/>
              </a:spcAft>
              <a:buClr>
                <a:srgbClr val="000066"/>
              </a:buClr>
              <a:buSzPts val="2640"/>
              <a:buFont typeface="Arial"/>
              <a:buNone/>
            </a:pPr>
            <a:r>
              <a:rPr b="0" i="0" lang="en-US" sz="2640" u="none" cap="none" strike="noStrike">
                <a:solidFill>
                  <a:srgbClr val="000066"/>
                </a:solidFill>
                <a:latin typeface="Consolas"/>
                <a:ea typeface="Consolas"/>
                <a:cs typeface="Consolas"/>
                <a:sym typeface="Consolas"/>
              </a:rPr>
              <a:t> 	int year;</a:t>
            </a:r>
            <a:endParaRPr/>
          </a:p>
          <a:p>
            <a:pPr indent="-314325" lvl="1" marL="817245" marR="0" rtl="0" algn="l">
              <a:lnSpc>
                <a:spcPct val="100000"/>
              </a:lnSpc>
              <a:spcBef>
                <a:spcPts val="0"/>
              </a:spcBef>
              <a:spcAft>
                <a:spcPts val="0"/>
              </a:spcAft>
              <a:buClr>
                <a:srgbClr val="000066"/>
              </a:buClr>
              <a:buSzPts val="2640"/>
              <a:buFont typeface="Arial"/>
              <a:buNone/>
            </a:pPr>
            <a:r>
              <a:rPr b="0" i="0" lang="en-US" sz="2640" u="none" cap="none" strike="noStrike">
                <a:solidFill>
                  <a:srgbClr val="000066"/>
                </a:solidFill>
                <a:latin typeface="Consolas"/>
                <a:ea typeface="Consolas"/>
                <a:cs typeface="Consolas"/>
                <a:sym typeface="Consolas"/>
              </a:rPr>
              <a:t>};</a:t>
            </a:r>
            <a:endParaRPr/>
          </a:p>
          <a:p>
            <a:pPr indent="-314325" lvl="1" marL="817245" marR="0" rtl="0" algn="l">
              <a:lnSpc>
                <a:spcPct val="100000"/>
              </a:lnSpc>
              <a:spcBef>
                <a:spcPts val="0"/>
              </a:spcBef>
              <a:spcAft>
                <a:spcPts val="0"/>
              </a:spcAft>
              <a:buClr>
                <a:srgbClr val="000066"/>
              </a:buClr>
              <a:buSzPts val="2640"/>
              <a:buFont typeface="Arial"/>
              <a:buNone/>
            </a:pPr>
            <a:r>
              <a:rPr b="0" i="0" lang="en-US" sz="2640" u="none" cap="none" strike="noStrike">
                <a:solidFill>
                  <a:srgbClr val="000066"/>
                </a:solidFill>
                <a:latin typeface="Consolas"/>
                <a:ea typeface="Consolas"/>
                <a:cs typeface="Consolas"/>
                <a:sym typeface="Consolas"/>
              </a:rPr>
              <a:t>struct SinhVien{</a:t>
            </a:r>
            <a:endParaRPr/>
          </a:p>
          <a:p>
            <a:pPr indent="-314325" lvl="1" marL="817245" marR="0" rtl="0" algn="l">
              <a:lnSpc>
                <a:spcPct val="100000"/>
              </a:lnSpc>
              <a:spcBef>
                <a:spcPts val="0"/>
              </a:spcBef>
              <a:spcAft>
                <a:spcPts val="0"/>
              </a:spcAft>
              <a:buClr>
                <a:srgbClr val="000066"/>
              </a:buClr>
              <a:buSzPts val="2640"/>
              <a:buFont typeface="Arial"/>
              <a:buNone/>
            </a:pPr>
            <a:r>
              <a:rPr b="0" i="0" lang="en-US" sz="2640" u="none" cap="none" strike="noStrike">
                <a:solidFill>
                  <a:srgbClr val="000066"/>
                </a:solidFill>
                <a:latin typeface="Consolas"/>
                <a:ea typeface="Consolas"/>
                <a:cs typeface="Consolas"/>
                <a:sym typeface="Consolas"/>
              </a:rPr>
              <a:t> 	char Ten[30];</a:t>
            </a:r>
            <a:endParaRPr/>
          </a:p>
          <a:p>
            <a:pPr indent="-314325" lvl="1" marL="817245" marR="0" rtl="0" algn="l">
              <a:lnSpc>
                <a:spcPct val="100000"/>
              </a:lnSpc>
              <a:spcBef>
                <a:spcPts val="0"/>
              </a:spcBef>
              <a:spcAft>
                <a:spcPts val="0"/>
              </a:spcAft>
              <a:buClr>
                <a:srgbClr val="000066"/>
              </a:buClr>
              <a:buSzPts val="2640"/>
              <a:buFont typeface="Arial"/>
              <a:buNone/>
            </a:pPr>
            <a:r>
              <a:rPr b="0" i="0" lang="en-US" sz="2640" u="none" cap="none" strike="noStrike">
                <a:solidFill>
                  <a:srgbClr val="000066"/>
                </a:solidFill>
                <a:latin typeface="Consolas"/>
                <a:ea typeface="Consolas"/>
                <a:cs typeface="Consolas"/>
                <a:sym typeface="Consolas"/>
              </a:rPr>
              <a:t> 	struct Date NS;</a:t>
            </a:r>
            <a:endParaRPr/>
          </a:p>
          <a:p>
            <a:pPr indent="-314325" lvl="1" marL="817245" marR="0" rtl="0" algn="l">
              <a:lnSpc>
                <a:spcPct val="100000"/>
              </a:lnSpc>
              <a:spcBef>
                <a:spcPts val="0"/>
              </a:spcBef>
              <a:spcAft>
                <a:spcPts val="0"/>
              </a:spcAft>
              <a:buClr>
                <a:srgbClr val="000066"/>
              </a:buClr>
              <a:buSzPts val="2640"/>
              <a:buFont typeface="Arial"/>
              <a:buNone/>
            </a:pPr>
            <a:r>
              <a:rPr b="0" i="0" lang="en-US" sz="2640" u="none" cap="none" strike="noStrike">
                <a:solidFill>
                  <a:srgbClr val="000066"/>
                </a:solidFill>
                <a:latin typeface="Consolas"/>
                <a:ea typeface="Consolas"/>
                <a:cs typeface="Consolas"/>
                <a:sym typeface="Consolas"/>
              </a:rPr>
              <a:t>} SV = {"Tran Anh",20,12,1990};</a:t>
            </a:r>
            <a:endParaRPr/>
          </a:p>
        </p:txBody>
      </p:sp>
      <p:sp>
        <p:nvSpPr>
          <p:cNvPr id="489" name="Google Shape;489;p53"/>
          <p:cNvSpPr txBox="1"/>
          <p:nvPr/>
        </p:nvSpPr>
        <p:spPr>
          <a:xfrm>
            <a:off x="3688080" y="2534602"/>
            <a:ext cx="6258560" cy="3250121"/>
          </a:xfrm>
          <a:prstGeom prst="rect">
            <a:avLst/>
          </a:prstGeom>
          <a:solidFill>
            <a:schemeClr val="lt1"/>
          </a:solidFill>
          <a:ln cap="flat" cmpd="sng" w="9525">
            <a:solidFill>
              <a:schemeClr val="accent2"/>
            </a:solidFill>
            <a:prstDash val="solid"/>
            <a:miter lim="800000"/>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66"/>
              </a:buClr>
              <a:buSzPts val="2640"/>
              <a:buFont typeface="Arial"/>
              <a:buNone/>
            </a:pPr>
            <a:r>
              <a:rPr b="0" i="0" lang="en-US" sz="2640" u="none" cap="none" strike="noStrike">
                <a:solidFill>
                  <a:srgbClr val="000066"/>
                </a:solidFill>
                <a:latin typeface="Consolas"/>
                <a:ea typeface="Consolas"/>
                <a:cs typeface="Consolas"/>
                <a:sym typeface="Consolas"/>
              </a:rPr>
              <a:t>struct SinhVien{</a:t>
            </a:r>
            <a:endParaRPr/>
          </a:p>
          <a:p>
            <a:pPr indent="0" lvl="0" marL="0" marR="0" rtl="0" algn="l">
              <a:lnSpc>
                <a:spcPct val="100000"/>
              </a:lnSpc>
              <a:spcBef>
                <a:spcPts val="0"/>
              </a:spcBef>
              <a:spcAft>
                <a:spcPts val="0"/>
              </a:spcAft>
              <a:buClr>
                <a:srgbClr val="000066"/>
              </a:buClr>
              <a:buSzPts val="2640"/>
              <a:buFont typeface="Arial"/>
              <a:buNone/>
            </a:pPr>
            <a:r>
              <a:rPr b="0" i="0" lang="en-US" sz="2640" u="none" cap="none" strike="noStrike">
                <a:solidFill>
                  <a:srgbClr val="000066"/>
                </a:solidFill>
                <a:latin typeface="Consolas"/>
                <a:ea typeface="Consolas"/>
                <a:cs typeface="Consolas"/>
                <a:sym typeface="Consolas"/>
              </a:rPr>
              <a:t>  char Ten[20];</a:t>
            </a:r>
            <a:endParaRPr/>
          </a:p>
          <a:p>
            <a:pPr indent="0" lvl="0" marL="0" marR="0" rtl="0" algn="l">
              <a:lnSpc>
                <a:spcPct val="100000"/>
              </a:lnSpc>
              <a:spcBef>
                <a:spcPts val="0"/>
              </a:spcBef>
              <a:spcAft>
                <a:spcPts val="0"/>
              </a:spcAft>
              <a:buClr>
                <a:srgbClr val="000066"/>
              </a:buClr>
              <a:buSzPts val="2640"/>
              <a:buFont typeface="Arial"/>
              <a:buNone/>
            </a:pPr>
            <a:r>
              <a:rPr b="0" i="0" lang="en-US" sz="2640" u="none" cap="none" strike="noStrike">
                <a:solidFill>
                  <a:srgbClr val="000066"/>
                </a:solidFill>
                <a:latin typeface="Consolas"/>
                <a:ea typeface="Consolas"/>
                <a:cs typeface="Consolas"/>
                <a:sym typeface="Consolas"/>
              </a:rPr>
              <a:t>  struct Date {</a:t>
            </a:r>
            <a:endParaRPr/>
          </a:p>
          <a:p>
            <a:pPr indent="0" lvl="0" marL="0" marR="0" rtl="0" algn="l">
              <a:lnSpc>
                <a:spcPct val="100000"/>
              </a:lnSpc>
              <a:spcBef>
                <a:spcPts val="0"/>
              </a:spcBef>
              <a:spcAft>
                <a:spcPts val="0"/>
              </a:spcAft>
              <a:buClr>
                <a:srgbClr val="000066"/>
              </a:buClr>
              <a:buSzPts val="2640"/>
              <a:buFont typeface="Arial"/>
              <a:buNone/>
            </a:pPr>
            <a:r>
              <a:rPr b="0" i="0" lang="en-US" sz="2640" u="none" cap="none" strike="noStrike">
                <a:solidFill>
                  <a:srgbClr val="000066"/>
                </a:solidFill>
                <a:latin typeface="Consolas"/>
                <a:ea typeface="Consolas"/>
                <a:cs typeface="Consolas"/>
                <a:sym typeface="Consolas"/>
              </a:rPr>
              <a:t>    int day; </a:t>
            </a:r>
            <a:endParaRPr/>
          </a:p>
          <a:p>
            <a:pPr indent="0" lvl="0" marL="0" marR="0" rtl="0" algn="l">
              <a:lnSpc>
                <a:spcPct val="100000"/>
              </a:lnSpc>
              <a:spcBef>
                <a:spcPts val="0"/>
              </a:spcBef>
              <a:spcAft>
                <a:spcPts val="0"/>
              </a:spcAft>
              <a:buClr>
                <a:srgbClr val="000066"/>
              </a:buClr>
              <a:buSzPts val="2640"/>
              <a:buFont typeface="Arial"/>
              <a:buNone/>
            </a:pPr>
            <a:r>
              <a:rPr b="0" i="0" lang="en-US" sz="2640" u="none" cap="none" strike="noStrike">
                <a:solidFill>
                  <a:srgbClr val="000066"/>
                </a:solidFill>
                <a:latin typeface="Consolas"/>
                <a:ea typeface="Consolas"/>
                <a:cs typeface="Consolas"/>
                <a:sym typeface="Consolas"/>
              </a:rPr>
              <a:t>    int month;</a:t>
            </a:r>
            <a:endParaRPr/>
          </a:p>
          <a:p>
            <a:pPr indent="0" lvl="0" marL="0" marR="0" rtl="0" algn="l">
              <a:lnSpc>
                <a:spcPct val="100000"/>
              </a:lnSpc>
              <a:spcBef>
                <a:spcPts val="0"/>
              </a:spcBef>
              <a:spcAft>
                <a:spcPts val="0"/>
              </a:spcAft>
              <a:buClr>
                <a:srgbClr val="000066"/>
              </a:buClr>
              <a:buSzPts val="2640"/>
              <a:buFont typeface="Arial"/>
              <a:buNone/>
            </a:pPr>
            <a:r>
              <a:rPr b="0" i="0" lang="en-US" sz="2640" u="none" cap="none" strike="noStrike">
                <a:solidFill>
                  <a:srgbClr val="000066"/>
                </a:solidFill>
                <a:latin typeface="Consolas"/>
                <a:ea typeface="Consolas"/>
                <a:cs typeface="Consolas"/>
                <a:sym typeface="Consolas"/>
              </a:rPr>
              <a:t>    int year;</a:t>
            </a:r>
            <a:endParaRPr/>
          </a:p>
          <a:p>
            <a:pPr indent="0" lvl="0" marL="0" marR="0" rtl="0" algn="l">
              <a:lnSpc>
                <a:spcPct val="100000"/>
              </a:lnSpc>
              <a:spcBef>
                <a:spcPts val="0"/>
              </a:spcBef>
              <a:spcAft>
                <a:spcPts val="0"/>
              </a:spcAft>
              <a:buClr>
                <a:srgbClr val="000066"/>
              </a:buClr>
              <a:buSzPts val="2640"/>
              <a:buFont typeface="Arial"/>
              <a:buNone/>
            </a:pPr>
            <a:r>
              <a:rPr b="0" i="0" lang="en-US" sz="2640" u="none" cap="none" strike="noStrike">
                <a:solidFill>
                  <a:srgbClr val="000066"/>
                </a:solidFill>
                <a:latin typeface="Consolas"/>
                <a:ea typeface="Consolas"/>
                <a:cs typeface="Consolas"/>
                <a:sym typeface="Consolas"/>
              </a:rPr>
              <a:t>  } NS;</a:t>
            </a:r>
            <a:endParaRPr/>
          </a:p>
          <a:p>
            <a:pPr indent="0" lvl="0" marL="0" marR="0" rtl="0" algn="l">
              <a:lnSpc>
                <a:spcPct val="100000"/>
              </a:lnSpc>
              <a:spcBef>
                <a:spcPts val="0"/>
              </a:spcBef>
              <a:spcAft>
                <a:spcPts val="0"/>
              </a:spcAft>
              <a:buClr>
                <a:srgbClr val="000066"/>
              </a:buClr>
              <a:buSzPts val="2640"/>
              <a:buFont typeface="Arial"/>
              <a:buNone/>
            </a:pPr>
            <a:r>
              <a:rPr b="0" i="0" lang="en-US" sz="2640" u="none" cap="none" strike="noStrike">
                <a:solidFill>
                  <a:srgbClr val="000066"/>
                </a:solidFill>
                <a:latin typeface="Consolas"/>
                <a:ea typeface="Consolas"/>
                <a:cs typeface="Consolas"/>
                <a:sym typeface="Consolas"/>
              </a:rPr>
              <a:t>} SV = {"Tran Anh",20,12,1990};</a:t>
            </a:r>
            <a:endParaRPr b="0" i="0" sz="2640" u="none" cap="none" strike="noStrike">
              <a:solidFill>
                <a:srgbClr val="000066"/>
              </a:solidFill>
              <a:latin typeface="Consolas"/>
              <a:ea typeface="Consolas"/>
              <a:cs typeface="Consolas"/>
              <a:sym typeface="Consolas"/>
            </a:endParaRPr>
          </a:p>
        </p:txBody>
      </p:sp>
      <p:sp>
        <p:nvSpPr>
          <p:cNvPr id="490" name="Google Shape;490;p53"/>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500"/>
                                        <p:tgtEl>
                                          <p:spTgt spid="4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4"/>
          <p:cNvSpPr/>
          <p:nvPr/>
        </p:nvSpPr>
        <p:spPr>
          <a:xfrm>
            <a:off x="0" y="281940"/>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97" name="Google Shape;497;p54"/>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a:t>Định nghĩa kiểu dữ liệu với typedef</a:t>
            </a:r>
            <a:endParaRPr/>
          </a:p>
        </p:txBody>
      </p:sp>
      <p:sp>
        <p:nvSpPr>
          <p:cNvPr id="498" name="Google Shape;498;p54"/>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499" name="Google Shape;499;p54"/>
          <p:cNvSpPr/>
          <p:nvPr/>
        </p:nvSpPr>
        <p:spPr>
          <a:xfrm>
            <a:off x="251460" y="1958340"/>
            <a:ext cx="9555480" cy="5560060"/>
          </a:xfrm>
          <a:prstGeom prst="rect">
            <a:avLst/>
          </a:prstGeom>
          <a:noFill/>
          <a:ln>
            <a:noFill/>
          </a:ln>
        </p:spPr>
        <p:txBody>
          <a:bodyPr anchorCtr="0" anchor="t" bIns="45700" lIns="91425" spcFirstLastPara="1" rIns="91425" wrap="square" tIns="45700">
            <a:noAutofit/>
          </a:bodyPr>
          <a:lstStyle/>
          <a:p>
            <a:pPr indent="-377190" lvl="0" marL="377190" marR="0" rtl="0" algn="l">
              <a:lnSpc>
                <a:spcPct val="100000"/>
              </a:lnSpc>
              <a:spcBef>
                <a:spcPts val="0"/>
              </a:spcBef>
              <a:spcAft>
                <a:spcPts val="0"/>
              </a:spcAft>
              <a:buClr>
                <a:srgbClr val="000066"/>
              </a:buClr>
              <a:buSzPts val="3520"/>
              <a:buFont typeface="Arial"/>
              <a:buNone/>
            </a:pPr>
            <a:r>
              <a:rPr b="0" i="0" lang="en-US" sz="3520" u="none" cap="none" strike="noStrike">
                <a:solidFill>
                  <a:srgbClr val="000066"/>
                </a:solidFill>
                <a:latin typeface="Arial"/>
                <a:ea typeface="Arial"/>
                <a:cs typeface="Arial"/>
                <a:sym typeface="Arial"/>
              </a:rPr>
              <a:t>Mục đích</a:t>
            </a:r>
            <a:endParaRPr b="0" i="0" sz="3520" u="none" cap="none" strike="noStrike">
              <a:solidFill>
                <a:srgbClr val="000066"/>
              </a:solidFill>
              <a:latin typeface="Arial"/>
              <a:ea typeface="Arial"/>
              <a:cs typeface="Arial"/>
              <a:sym typeface="Arial"/>
            </a:endParaRPr>
          </a:p>
          <a:p>
            <a:pPr indent="-377190" lvl="0" marL="377190" marR="0" rtl="0" algn="l">
              <a:lnSpc>
                <a:spcPct val="100000"/>
              </a:lnSpc>
              <a:spcBef>
                <a:spcPts val="616"/>
              </a:spcBef>
              <a:spcAft>
                <a:spcPts val="0"/>
              </a:spcAft>
              <a:buClr>
                <a:srgbClr val="000066"/>
              </a:buClr>
              <a:buSzPts val="3080"/>
              <a:buFont typeface="Arial"/>
              <a:buChar char="•"/>
            </a:pPr>
            <a:r>
              <a:rPr b="0" i="0" lang="en-US" sz="3080" u="none" cap="none" strike="noStrike">
                <a:solidFill>
                  <a:srgbClr val="000066"/>
                </a:solidFill>
                <a:latin typeface="Arial"/>
                <a:ea typeface="Arial"/>
                <a:cs typeface="Arial"/>
                <a:sym typeface="Arial"/>
              </a:rPr>
              <a:t>Đặt tên mới đồng nghĩa với tên của 1 kiểu dữ liệu đã được định nghĩa</a:t>
            </a:r>
            <a:endParaRPr/>
          </a:p>
          <a:p>
            <a:pPr indent="-314325" lvl="1" marL="817245" marR="0" rtl="0" algn="l">
              <a:lnSpc>
                <a:spcPct val="100000"/>
              </a:lnSpc>
              <a:spcBef>
                <a:spcPts val="528"/>
              </a:spcBef>
              <a:spcAft>
                <a:spcPts val="0"/>
              </a:spcAft>
              <a:buClr>
                <a:srgbClr val="000066"/>
              </a:buClr>
              <a:buSzPts val="2640"/>
              <a:buFont typeface="Arial"/>
              <a:buChar char="–"/>
            </a:pPr>
            <a:r>
              <a:rPr b="0" i="0" lang="en-US" sz="2640" u="none" cap="none" strike="noStrike">
                <a:solidFill>
                  <a:srgbClr val="000066"/>
                </a:solidFill>
                <a:latin typeface="Arial"/>
                <a:ea typeface="Arial"/>
                <a:cs typeface="Arial"/>
                <a:sym typeface="Arial"/>
              </a:rPr>
              <a:t>Thường được sử dụng cho kiểu cấu trúc</a:t>
            </a:r>
            <a:endParaRPr b="0" i="0" sz="2640" u="none" cap="none" strike="noStrike">
              <a:solidFill>
                <a:srgbClr val="000066"/>
              </a:solidFill>
              <a:latin typeface="Arial"/>
              <a:ea typeface="Arial"/>
              <a:cs typeface="Arial"/>
              <a:sym typeface="Arial"/>
            </a:endParaRPr>
          </a:p>
          <a:p>
            <a:pPr indent="-251460" lvl="2" marL="1257300" marR="0" rtl="0" algn="l">
              <a:lnSpc>
                <a:spcPct val="100000"/>
              </a:lnSpc>
              <a:spcBef>
                <a:spcPts val="440"/>
              </a:spcBef>
              <a:spcAft>
                <a:spcPts val="0"/>
              </a:spcAft>
              <a:buClr>
                <a:srgbClr val="000066"/>
              </a:buClr>
              <a:buSzPts val="2200"/>
              <a:buFont typeface="Arial"/>
              <a:buChar char="•"/>
            </a:pPr>
            <a:r>
              <a:rPr b="0" i="0" lang="en-US" sz="2200" u="none" cap="none" strike="noStrike">
                <a:solidFill>
                  <a:srgbClr val="000066"/>
                </a:solidFill>
                <a:latin typeface="Arial"/>
                <a:ea typeface="Arial"/>
                <a:cs typeface="Arial"/>
                <a:sym typeface="Arial"/>
              </a:rPr>
              <a:t>Giúp cho khai báo trở nên quen thuộc và ít bị sai hơn</a:t>
            </a:r>
            <a:endParaRPr b="0" i="0" sz="2200" u="none" cap="none" strike="noStrike">
              <a:solidFill>
                <a:srgbClr val="000066"/>
              </a:solidFill>
              <a:latin typeface="Arial"/>
              <a:ea typeface="Arial"/>
              <a:cs typeface="Arial"/>
              <a:sym typeface="Arial"/>
            </a:endParaRPr>
          </a:p>
          <a:p>
            <a:pPr indent="-377190" lvl="0" marL="377190" marR="0" rtl="0" algn="l">
              <a:lnSpc>
                <a:spcPct val="100000"/>
              </a:lnSpc>
              <a:spcBef>
                <a:spcPts val="308"/>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Ví dụ</a:t>
            </a:r>
            <a:endParaRPr b="0" i="0" sz="3080" u="none" cap="none" strike="noStrike">
              <a:solidFill>
                <a:srgbClr val="000066"/>
              </a:solidFill>
              <a:latin typeface="Arial"/>
              <a:ea typeface="Arial"/>
              <a:cs typeface="Arial"/>
              <a:sym typeface="Arial"/>
            </a:endParaRPr>
          </a:p>
          <a:p>
            <a:pPr indent="-377190" lvl="0" marL="377190" marR="0" rtl="0" algn="l">
              <a:lnSpc>
                <a:spcPct val="100000"/>
              </a:lnSpc>
              <a:spcBef>
                <a:spcPts val="264"/>
              </a:spcBef>
              <a:spcAft>
                <a:spcPts val="0"/>
              </a:spcAft>
              <a:buClr>
                <a:srgbClr val="0033CC"/>
              </a:buClr>
              <a:buSzPts val="2640"/>
              <a:buFont typeface="Arial"/>
              <a:buNone/>
            </a:pPr>
            <a:r>
              <a:rPr b="0" i="0" lang="en-US" sz="2640" u="none" cap="none" strike="noStrike">
                <a:solidFill>
                  <a:srgbClr val="0033CC"/>
                </a:solidFill>
                <a:latin typeface="Arial"/>
                <a:ea typeface="Arial"/>
                <a:cs typeface="Arial"/>
                <a:sym typeface="Arial"/>
              </a:rPr>
              <a:t>		</a:t>
            </a:r>
            <a:r>
              <a:rPr b="0" i="0" lang="en-US" sz="2640" u="none" cap="none" strike="noStrike">
                <a:solidFill>
                  <a:srgbClr val="000066"/>
                </a:solidFill>
                <a:latin typeface="Consolas"/>
                <a:ea typeface="Consolas"/>
                <a:cs typeface="Consolas"/>
                <a:sym typeface="Consolas"/>
              </a:rPr>
              <a:t>typedef char Str80[80];</a:t>
            </a:r>
            <a:endParaRPr/>
          </a:p>
          <a:p>
            <a:pPr indent="-377190" lvl="0" marL="377190" marR="0" rtl="0" algn="l">
              <a:lnSpc>
                <a:spcPct val="100000"/>
              </a:lnSpc>
              <a:spcBef>
                <a:spcPts val="264"/>
              </a:spcBef>
              <a:spcAft>
                <a:spcPts val="0"/>
              </a:spcAft>
              <a:buClr>
                <a:srgbClr val="000066"/>
              </a:buClr>
              <a:buSzPts val="2640"/>
              <a:buFont typeface="Arial"/>
              <a:buNone/>
            </a:pPr>
            <a:r>
              <a:rPr b="0" i="0" lang="en-US" sz="2640" u="none" cap="none" strike="noStrike">
                <a:solidFill>
                  <a:srgbClr val="000066"/>
                </a:solidFill>
                <a:latin typeface="Consolas"/>
                <a:ea typeface="Consolas"/>
                <a:cs typeface="Consolas"/>
                <a:sym typeface="Consolas"/>
              </a:rPr>
              <a:t>		typedef long mask;</a:t>
            </a:r>
            <a:endParaRPr/>
          </a:p>
          <a:p>
            <a:pPr indent="-377190" lvl="0" marL="377190" marR="0" rtl="0" algn="l">
              <a:lnSpc>
                <a:spcPct val="100000"/>
              </a:lnSpc>
              <a:spcBef>
                <a:spcPts val="264"/>
              </a:spcBef>
              <a:spcAft>
                <a:spcPts val="0"/>
              </a:spcAft>
              <a:buClr>
                <a:srgbClr val="000066"/>
              </a:buClr>
              <a:buSzPts val="2640"/>
              <a:buFont typeface="Arial"/>
              <a:buNone/>
            </a:pPr>
            <a:r>
              <a:rPr b="0" i="0" lang="en-US" sz="2640" u="none" cap="none" strike="noStrike">
                <a:solidFill>
                  <a:srgbClr val="000066"/>
                </a:solidFill>
                <a:latin typeface="Consolas"/>
                <a:ea typeface="Consolas"/>
                <a:cs typeface="Consolas"/>
                <a:sym typeface="Consolas"/>
              </a:rPr>
              <a:t>		Str80 str="Bonjour tout le monde !";</a:t>
            </a:r>
            <a:endParaRPr/>
          </a:p>
          <a:p>
            <a:pPr indent="-377190" lvl="0" marL="377190" marR="0" rtl="0" algn="l">
              <a:lnSpc>
                <a:spcPct val="100000"/>
              </a:lnSpc>
              <a:spcBef>
                <a:spcPts val="264"/>
              </a:spcBef>
              <a:spcAft>
                <a:spcPts val="0"/>
              </a:spcAft>
              <a:buClr>
                <a:srgbClr val="000066"/>
              </a:buClr>
              <a:buSzPts val="2640"/>
              <a:buFont typeface="Arial"/>
              <a:buNone/>
            </a:pPr>
            <a:r>
              <a:rPr b="0" i="0" lang="en-US" sz="2640" u="none" cap="none" strike="noStrike">
                <a:solidFill>
                  <a:srgbClr val="000066"/>
                </a:solidFill>
                <a:latin typeface="Consolas"/>
                <a:ea typeface="Consolas"/>
                <a:cs typeface="Consolas"/>
                <a:sym typeface="Consolas"/>
              </a:rPr>
              <a:t>		mask a, b;</a:t>
            </a:r>
            <a:endParaRPr b="0" i="0" sz="2200" u="none" cap="none" strike="noStrike">
              <a:solidFill>
                <a:srgbClr val="000066"/>
              </a:solidFill>
              <a:latin typeface="Consolas"/>
              <a:ea typeface="Consolas"/>
              <a:cs typeface="Consolas"/>
              <a:sym typeface="Consolas"/>
            </a:endParaRPr>
          </a:p>
        </p:txBody>
      </p:sp>
      <p:sp>
        <p:nvSpPr>
          <p:cNvPr id="500" name="Google Shape;500;p54"/>
          <p:cNvSpPr/>
          <p:nvPr/>
        </p:nvSpPr>
        <p:spPr>
          <a:xfrm>
            <a:off x="1341120" y="1156812"/>
            <a:ext cx="7711440" cy="717708"/>
          </a:xfrm>
          <a:prstGeom prst="rect">
            <a:avLst/>
          </a:prstGeom>
          <a:noFill/>
          <a:ln cap="flat" cmpd="sng" w="9525">
            <a:solidFill>
              <a:schemeClr val="accent2"/>
            </a:solidFill>
            <a:prstDash val="solid"/>
            <a:miter lim="800000"/>
            <a:headEnd len="sm" w="sm" type="none"/>
            <a:tailEnd len="sm" w="sm" type="none"/>
          </a:ln>
        </p:spPr>
        <p:txBody>
          <a:bodyPr anchorCtr="0" anchor="t" bIns="0" lIns="91425" spcFirstLastPara="1" rIns="91425" wrap="square" tIns="0">
            <a:noAutofit/>
          </a:bodyPr>
          <a:lstStyle/>
          <a:p>
            <a:pPr indent="-377190" lvl="0" marL="377190" marR="0" rtl="0" algn="ctr">
              <a:lnSpc>
                <a:spcPct val="100000"/>
              </a:lnSpc>
              <a:spcBef>
                <a:spcPts val="0"/>
              </a:spcBef>
              <a:spcAft>
                <a:spcPts val="0"/>
              </a:spcAft>
              <a:buClr>
                <a:srgbClr val="000066"/>
              </a:buClr>
              <a:buSzPts val="3959"/>
              <a:buFont typeface="Arial"/>
              <a:buNone/>
            </a:pPr>
            <a:r>
              <a:rPr b="0" i="0" lang="en-US" sz="3959" u="none" cap="none" strike="noStrike">
                <a:solidFill>
                  <a:srgbClr val="000066"/>
                </a:solidFill>
                <a:latin typeface="Consolas"/>
                <a:ea typeface="Consolas"/>
                <a:cs typeface="Consolas"/>
                <a:sym typeface="Consolas"/>
              </a:rPr>
              <a:t>typedef &lt;tên_cũ&gt; &lt;tên_mới&gt;;</a:t>
            </a:r>
            <a:endParaRPr b="0" i="0" sz="3520" u="none" cap="none" strike="noStrike">
              <a:solidFill>
                <a:srgbClr val="000066"/>
              </a:solidFill>
              <a:latin typeface="Consolas"/>
              <a:ea typeface="Consolas"/>
              <a:cs typeface="Consolas"/>
              <a:sym typeface="Consolas"/>
            </a:endParaRPr>
          </a:p>
        </p:txBody>
      </p:sp>
      <p:sp>
        <p:nvSpPr>
          <p:cNvPr id="501" name="Google Shape;501;p54"/>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5"/>
          <p:cNvSpPr/>
          <p:nvPr/>
        </p:nvSpPr>
        <p:spPr>
          <a:xfrm>
            <a:off x="0" y="281940"/>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07" name="Google Shape;507;p55"/>
          <p:cNvSpPr txBox="1"/>
          <p:nvPr>
            <p:ph idx="4294967295" type="ctrTitle"/>
          </p:nvPr>
        </p:nvSpPr>
        <p:spPr>
          <a:xfrm>
            <a:off x="1518006" y="264395"/>
            <a:ext cx="7428994" cy="689932"/>
          </a:xfrm>
          <a:prstGeom prst="rect">
            <a:avLst/>
          </a:prstGeom>
          <a:noFill/>
          <a:ln>
            <a:noFill/>
          </a:ln>
        </p:spPr>
        <p:txBody>
          <a:bodyPr anchorCtr="0" anchor="ctr" bIns="0" lIns="0" spcFirstLastPara="1" rIns="0" wrap="square" tIns="12700">
            <a:spAutoFit/>
          </a:bodyPr>
          <a:lstStyle/>
          <a:p>
            <a:pPr indent="0" lvl="0" marL="12700" marR="0" rtl="0" algn="l">
              <a:lnSpc>
                <a:spcPct val="100000"/>
              </a:lnSpc>
              <a:spcBef>
                <a:spcPts val="0"/>
              </a:spcBef>
              <a:spcAft>
                <a:spcPts val="0"/>
              </a:spcAft>
              <a:buClr>
                <a:schemeClr val="dk1"/>
              </a:buClr>
              <a:buSzPts val="4400"/>
              <a:buFont typeface="Arial"/>
              <a:buNone/>
            </a:pPr>
            <a:r>
              <a:rPr b="1" i="0" lang="en-US" sz="4400" u="none" cap="none" strike="noStrike">
                <a:solidFill>
                  <a:schemeClr val="dk1"/>
                </a:solidFill>
                <a:latin typeface="Arial"/>
                <a:ea typeface="Arial"/>
                <a:cs typeface="Arial"/>
                <a:sym typeface="Arial"/>
              </a:rPr>
              <a:t>Định nghĩa kiểu (</a:t>
            </a:r>
            <a:r>
              <a:rPr b="1" i="0" lang="en-US" sz="4400" u="none" cap="none" strike="noStrike">
                <a:solidFill>
                  <a:srgbClr val="CC3200"/>
                </a:solidFill>
                <a:latin typeface="Courier New"/>
                <a:ea typeface="Courier New"/>
                <a:cs typeface="Courier New"/>
                <a:sym typeface="Courier New"/>
              </a:rPr>
              <a:t>typedef</a:t>
            </a:r>
            <a:r>
              <a:rPr b="1" i="0" lang="en-US" sz="4400" u="none" cap="none" strike="noStrike">
                <a:solidFill>
                  <a:schemeClr val="dk1"/>
                </a:solidFill>
                <a:latin typeface="Arial"/>
                <a:ea typeface="Arial"/>
                <a:cs typeface="Arial"/>
                <a:sym typeface="Arial"/>
              </a:rPr>
              <a:t>)</a:t>
            </a:r>
            <a:endParaRPr/>
          </a:p>
        </p:txBody>
      </p:sp>
      <p:sp>
        <p:nvSpPr>
          <p:cNvPr id="508" name="Google Shape;508;p55"/>
          <p:cNvSpPr txBox="1"/>
          <p:nvPr/>
        </p:nvSpPr>
        <p:spPr>
          <a:xfrm>
            <a:off x="457200" y="1524000"/>
            <a:ext cx="8413920" cy="2760243"/>
          </a:xfrm>
          <a:prstGeom prst="rect">
            <a:avLst/>
          </a:prstGeom>
          <a:noFill/>
          <a:ln>
            <a:noFill/>
          </a:ln>
        </p:spPr>
        <p:txBody>
          <a:bodyPr anchorCtr="0" anchor="t" bIns="0" lIns="0" spcFirstLastPara="1" rIns="0" wrap="square" tIns="60950">
            <a:spAutoFit/>
          </a:bodyPr>
          <a:lstStyle/>
          <a:p>
            <a:pPr indent="-343535" lvl="0" marL="355600" marR="5080" rtl="0" algn="l">
              <a:lnSpc>
                <a:spcPct val="107857"/>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Ví dụ:</a:t>
            </a:r>
            <a:endParaRPr b="0" i="0" sz="3650" u="none" cap="none" strike="noStrike">
              <a:solidFill>
                <a:srgbClr val="000000"/>
              </a:solidFill>
              <a:latin typeface="Times New Roman"/>
              <a:ea typeface="Times New Roman"/>
              <a:cs typeface="Times New Roman"/>
              <a:sym typeface="Times New Roman"/>
            </a:endParaRPr>
          </a:p>
          <a:p>
            <a:pPr indent="0" lvl="0" marL="469265" marR="0" rtl="0" algn="l">
              <a:lnSpc>
                <a:spcPct val="100000"/>
              </a:lnSpc>
              <a:spcBef>
                <a:spcPts val="5"/>
              </a:spcBef>
              <a:spcAft>
                <a:spcPts val="0"/>
              </a:spcAft>
              <a:buNone/>
            </a:pPr>
            <a:r>
              <a:rPr b="1" i="0" lang="en-US" sz="2400" u="none" cap="none" strike="noStrike">
                <a:solidFill>
                  <a:srgbClr val="00B0F0"/>
                </a:solidFill>
                <a:latin typeface="Courier New"/>
                <a:ea typeface="Courier New"/>
                <a:cs typeface="Courier New"/>
                <a:sym typeface="Courier New"/>
              </a:rPr>
              <a:t>struct</a:t>
            </a:r>
            <a:r>
              <a:rPr b="1" i="0" lang="en-US" sz="2400" u="none" cap="none" strike="noStrike">
                <a:solidFill>
                  <a:srgbClr val="000000"/>
                </a:solidFill>
                <a:latin typeface="Courier New"/>
                <a:ea typeface="Courier New"/>
                <a:cs typeface="Courier New"/>
                <a:sym typeface="Courier New"/>
              </a:rPr>
              <a:t> studentRec</a:t>
            </a:r>
            <a:endParaRPr b="0" i="0" sz="2400" u="none" cap="none" strike="noStrike">
              <a:solidFill>
                <a:srgbClr val="000000"/>
              </a:solidFill>
              <a:latin typeface="Courier New"/>
              <a:ea typeface="Courier New"/>
              <a:cs typeface="Courier New"/>
              <a:sym typeface="Courier New"/>
            </a:endParaRPr>
          </a:p>
          <a:p>
            <a:pPr indent="0" lvl="0" marL="469265" marR="0" rtl="0" algn="l">
              <a:lnSpc>
                <a:spcPct val="100000"/>
              </a:lnSpc>
              <a:spcBef>
                <a:spcPts val="240"/>
              </a:spcBef>
              <a:spcAft>
                <a:spcPts val="0"/>
              </a:spcAft>
              <a:buNone/>
            </a:pPr>
            <a:r>
              <a:rPr b="1" i="0" lang="en-US" sz="2400" u="none" cap="none" strike="noStrike">
                <a:solidFill>
                  <a:srgbClr val="000000"/>
                </a:solidFill>
                <a:latin typeface="Courier New"/>
                <a:ea typeface="Courier New"/>
                <a:cs typeface="Courier New"/>
                <a:sym typeface="Courier New"/>
              </a:rPr>
              <a:t>{</a:t>
            </a:r>
            <a:endParaRPr b="0" i="0" sz="2400" u="none" cap="none" strike="noStrike">
              <a:solidFill>
                <a:srgbClr val="000000"/>
              </a:solidFill>
              <a:latin typeface="Courier New"/>
              <a:ea typeface="Courier New"/>
              <a:cs typeface="Courier New"/>
              <a:sym typeface="Courier New"/>
            </a:endParaRPr>
          </a:p>
          <a:p>
            <a:pPr indent="0" lvl="0" marL="926464" marR="4901565" rtl="0" algn="l">
              <a:lnSpc>
                <a:spcPct val="110000"/>
              </a:lnSpc>
              <a:spcBef>
                <a:spcPts val="0"/>
              </a:spcBef>
              <a:spcAft>
                <a:spcPts val="0"/>
              </a:spcAft>
              <a:buNone/>
            </a:pPr>
            <a:r>
              <a:rPr b="1" i="0" lang="en-US" sz="2400" u="none" cap="none" strike="noStrike">
                <a:solidFill>
                  <a:srgbClr val="000000"/>
                </a:solidFill>
                <a:latin typeface="Courier New"/>
                <a:ea typeface="Courier New"/>
                <a:cs typeface="Courier New"/>
                <a:sym typeface="Courier New"/>
              </a:rPr>
              <a:t>char name[80];  int mark;</a:t>
            </a:r>
            <a:endParaRPr b="1" i="0" sz="2400" u="none" cap="none" strike="noStrike">
              <a:solidFill>
                <a:srgbClr val="000000"/>
              </a:solidFill>
              <a:latin typeface="Courier New"/>
              <a:ea typeface="Courier New"/>
              <a:cs typeface="Courier New"/>
              <a:sym typeface="Courier New"/>
            </a:endParaRPr>
          </a:p>
          <a:p>
            <a:pPr indent="-414338" lvl="0" marL="925513" marR="4901565" rtl="0" algn="l">
              <a:lnSpc>
                <a:spcPct val="110000"/>
              </a:lnSpc>
              <a:spcBef>
                <a:spcPts val="0"/>
              </a:spcBef>
              <a:spcAft>
                <a:spcPts val="0"/>
              </a:spcAft>
              <a:buNone/>
            </a:pPr>
            <a:r>
              <a:rPr b="1" i="0" lang="en-US" sz="2400" u="none" cap="none" strike="noStrike">
                <a:solidFill>
                  <a:srgbClr val="000000"/>
                </a:solidFill>
                <a:latin typeface="Courier New"/>
                <a:ea typeface="Courier New"/>
                <a:cs typeface="Courier New"/>
                <a:sym typeface="Courier New"/>
              </a:rPr>
              <a:t>};</a:t>
            </a:r>
            <a:endParaRPr b="0" i="0" sz="2400" u="none" cap="none" strike="noStrike">
              <a:solidFill>
                <a:srgbClr val="000000"/>
              </a:solidFill>
              <a:latin typeface="Courier New"/>
              <a:ea typeface="Courier New"/>
              <a:cs typeface="Courier New"/>
              <a:sym typeface="Courier New"/>
            </a:endParaRPr>
          </a:p>
          <a:p>
            <a:pPr indent="0" lvl="0" marL="926464" marR="4901565" rtl="0" algn="l">
              <a:lnSpc>
                <a:spcPct val="110000"/>
              </a:lnSpc>
              <a:spcBef>
                <a:spcPts val="0"/>
              </a:spcBef>
              <a:spcAft>
                <a:spcPts val="0"/>
              </a:spcAft>
              <a:buNone/>
            </a:pPr>
            <a:r>
              <a:t/>
            </a:r>
            <a:endParaRPr b="0" i="0" sz="2000" u="none" cap="none" strike="noStrike">
              <a:solidFill>
                <a:srgbClr val="000000"/>
              </a:solidFill>
              <a:latin typeface="Courier New"/>
              <a:ea typeface="Courier New"/>
              <a:cs typeface="Courier New"/>
              <a:sym typeface="Courier New"/>
            </a:endParaRPr>
          </a:p>
        </p:txBody>
      </p:sp>
      <p:sp>
        <p:nvSpPr>
          <p:cNvPr id="509" name="Google Shape;509;p55"/>
          <p:cNvSpPr txBox="1"/>
          <p:nvPr/>
        </p:nvSpPr>
        <p:spPr>
          <a:xfrm>
            <a:off x="762000" y="4515253"/>
            <a:ext cx="6248400" cy="382156"/>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2400" u="none" cap="none" strike="noStrike">
                <a:solidFill>
                  <a:srgbClr val="548135"/>
                </a:solidFill>
                <a:latin typeface="Courier New"/>
                <a:ea typeface="Courier New"/>
                <a:cs typeface="Courier New"/>
                <a:sym typeface="Courier New"/>
              </a:rPr>
              <a:t>typedef </a:t>
            </a:r>
            <a:r>
              <a:rPr b="1" i="0" lang="en-US" sz="2400" u="none" cap="none" strike="noStrike">
                <a:solidFill>
                  <a:srgbClr val="00B0F0"/>
                </a:solidFill>
                <a:latin typeface="Courier New"/>
                <a:ea typeface="Courier New"/>
                <a:cs typeface="Courier New"/>
                <a:sym typeface="Courier New"/>
              </a:rPr>
              <a:t>struct </a:t>
            </a:r>
            <a:r>
              <a:rPr b="1" i="0" lang="en-US" sz="2400" u="none" cap="none" strike="noStrike">
                <a:solidFill>
                  <a:srgbClr val="000000"/>
                </a:solidFill>
                <a:latin typeface="Courier New"/>
                <a:ea typeface="Courier New"/>
                <a:cs typeface="Courier New"/>
                <a:sym typeface="Courier New"/>
              </a:rPr>
              <a:t>studentRec Student;</a:t>
            </a:r>
            <a:endParaRPr b="0" i="0" sz="2400" u="none" cap="none" strike="noStrike">
              <a:solidFill>
                <a:srgbClr val="000000"/>
              </a:solidFill>
              <a:latin typeface="Courier New"/>
              <a:ea typeface="Courier New"/>
              <a:cs typeface="Courier New"/>
              <a:sym typeface="Courier New"/>
            </a:endParaRPr>
          </a:p>
        </p:txBody>
      </p:sp>
      <p:sp>
        <p:nvSpPr>
          <p:cNvPr id="510" name="Google Shape;510;p55"/>
          <p:cNvSpPr txBox="1"/>
          <p:nvPr/>
        </p:nvSpPr>
        <p:spPr>
          <a:xfrm>
            <a:off x="762000" y="5221475"/>
            <a:ext cx="5415482" cy="816121"/>
          </a:xfrm>
          <a:prstGeom prst="rect">
            <a:avLst/>
          </a:prstGeom>
          <a:noFill/>
          <a:ln>
            <a:noFill/>
          </a:ln>
        </p:spPr>
        <p:txBody>
          <a:bodyPr anchorCtr="0" anchor="t" bIns="0" lIns="0" spcFirstLastPara="1" rIns="0" wrap="square" tIns="12700">
            <a:spAutoFit/>
          </a:bodyPr>
          <a:lstStyle/>
          <a:p>
            <a:pPr indent="0" lvl="0" marL="12700" marR="5080" rtl="0" algn="l">
              <a:lnSpc>
                <a:spcPct val="110000"/>
              </a:lnSpc>
              <a:spcBef>
                <a:spcPts val="0"/>
              </a:spcBef>
              <a:spcAft>
                <a:spcPts val="0"/>
              </a:spcAft>
              <a:buNone/>
            </a:pPr>
            <a:r>
              <a:rPr b="1" i="0" lang="en-US" sz="2400" u="none" cap="none" strike="noStrike">
                <a:solidFill>
                  <a:srgbClr val="000000"/>
                </a:solidFill>
                <a:latin typeface="Courier New"/>
                <a:ea typeface="Courier New"/>
                <a:cs typeface="Courier New"/>
                <a:sym typeface="Courier New"/>
              </a:rPr>
              <a:t>Student studA, studB, *ptr;  Student stud_list[100];</a:t>
            </a:r>
            <a:endParaRPr b="0" i="0" sz="2400" u="none" cap="none" strike="noStrike">
              <a:solidFill>
                <a:srgbClr val="000000"/>
              </a:solidFill>
              <a:latin typeface="Courier New"/>
              <a:ea typeface="Courier New"/>
              <a:cs typeface="Courier New"/>
              <a:sym typeface="Courier New"/>
            </a:endParaRPr>
          </a:p>
        </p:txBody>
      </p:sp>
      <p:sp>
        <p:nvSpPr>
          <p:cNvPr id="511" name="Google Shape;511;p55"/>
          <p:cNvSpPr/>
          <p:nvPr/>
        </p:nvSpPr>
        <p:spPr>
          <a:xfrm>
            <a:off x="3568368" y="3621490"/>
            <a:ext cx="1930359" cy="934025"/>
          </a:xfrm>
          <a:custGeom>
            <a:rect b="b" l="l" r="r" t="t"/>
            <a:pathLst>
              <a:path extrusionOk="0" h="803275" w="1828800">
                <a:moveTo>
                  <a:pt x="1828800" y="609600"/>
                </a:moveTo>
                <a:lnTo>
                  <a:pt x="1828800" y="0"/>
                </a:lnTo>
                <a:lnTo>
                  <a:pt x="0" y="0"/>
                </a:lnTo>
                <a:lnTo>
                  <a:pt x="0" y="609600"/>
                </a:lnTo>
                <a:lnTo>
                  <a:pt x="304800" y="609600"/>
                </a:lnTo>
                <a:lnTo>
                  <a:pt x="304800" y="741265"/>
                </a:lnTo>
                <a:lnTo>
                  <a:pt x="762000" y="609600"/>
                </a:lnTo>
                <a:lnTo>
                  <a:pt x="1828800" y="609600"/>
                </a:lnTo>
                <a:close/>
              </a:path>
              <a:path extrusionOk="0" h="803275" w="1828800">
                <a:moveTo>
                  <a:pt x="304800" y="741265"/>
                </a:moveTo>
                <a:lnTo>
                  <a:pt x="304800" y="609600"/>
                </a:lnTo>
                <a:lnTo>
                  <a:pt x="89916" y="803148"/>
                </a:lnTo>
                <a:lnTo>
                  <a:pt x="304800" y="741265"/>
                </a:lnTo>
                <a:close/>
              </a:path>
            </a:pathLst>
          </a:custGeom>
          <a:solidFill>
            <a:srgbClr val="FBDF5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512" name="Google Shape;512;p55"/>
          <p:cNvSpPr/>
          <p:nvPr/>
        </p:nvSpPr>
        <p:spPr>
          <a:xfrm>
            <a:off x="3568368" y="3599596"/>
            <a:ext cx="1918205" cy="955919"/>
          </a:xfrm>
          <a:custGeom>
            <a:rect b="b" l="l" r="r" t="t"/>
            <a:pathLst>
              <a:path extrusionOk="0" h="803275" w="1828800">
                <a:moveTo>
                  <a:pt x="0" y="0"/>
                </a:moveTo>
                <a:lnTo>
                  <a:pt x="0" y="355091"/>
                </a:lnTo>
                <a:lnTo>
                  <a:pt x="0" y="609599"/>
                </a:lnTo>
                <a:lnTo>
                  <a:pt x="304799" y="609599"/>
                </a:lnTo>
                <a:lnTo>
                  <a:pt x="89915" y="803147"/>
                </a:lnTo>
                <a:lnTo>
                  <a:pt x="761999" y="609599"/>
                </a:lnTo>
                <a:lnTo>
                  <a:pt x="1828799" y="609599"/>
                </a:lnTo>
                <a:lnTo>
                  <a:pt x="1828799" y="355091"/>
                </a:lnTo>
                <a:lnTo>
                  <a:pt x="1828799" y="0"/>
                </a:lnTo>
                <a:lnTo>
                  <a:pt x="304799" y="0"/>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513" name="Google Shape;513;p55"/>
          <p:cNvSpPr txBox="1"/>
          <p:nvPr/>
        </p:nvSpPr>
        <p:spPr>
          <a:xfrm>
            <a:off x="3657774" y="3599596"/>
            <a:ext cx="2117853" cy="628377"/>
          </a:xfrm>
          <a:prstGeom prst="rect">
            <a:avLst/>
          </a:prstGeom>
          <a:noFill/>
          <a:ln>
            <a:noFill/>
          </a:ln>
        </p:spPr>
        <p:txBody>
          <a:bodyPr anchorCtr="0" anchor="t" bIns="0" lIns="0" spcFirstLastPara="1" rIns="0" wrap="square" tIns="12700">
            <a:spAutoFit/>
          </a:bodyPr>
          <a:lstStyle/>
          <a:p>
            <a:pPr indent="-445134" lvl="0" marL="457200" marR="508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Cấu trúc dữ liệu  hiện có</a:t>
            </a:r>
            <a:endParaRPr b="0" i="0" sz="2000" u="none" cap="none" strike="noStrike">
              <a:solidFill>
                <a:srgbClr val="000000"/>
              </a:solidFill>
              <a:latin typeface="Arial"/>
              <a:ea typeface="Arial"/>
              <a:cs typeface="Arial"/>
              <a:sym typeface="Arial"/>
            </a:endParaRPr>
          </a:p>
        </p:txBody>
      </p:sp>
      <p:sp>
        <p:nvSpPr>
          <p:cNvPr id="514" name="Google Shape;514;p55"/>
          <p:cNvSpPr/>
          <p:nvPr/>
        </p:nvSpPr>
        <p:spPr>
          <a:xfrm>
            <a:off x="6165327" y="3621490"/>
            <a:ext cx="1828800" cy="803275"/>
          </a:xfrm>
          <a:custGeom>
            <a:rect b="b" l="l" r="r" t="t"/>
            <a:pathLst>
              <a:path extrusionOk="0" h="803275" w="1828800">
                <a:moveTo>
                  <a:pt x="1828800" y="609600"/>
                </a:moveTo>
                <a:lnTo>
                  <a:pt x="1828800" y="0"/>
                </a:lnTo>
                <a:lnTo>
                  <a:pt x="0" y="0"/>
                </a:lnTo>
                <a:lnTo>
                  <a:pt x="0" y="609600"/>
                </a:lnTo>
                <a:lnTo>
                  <a:pt x="304800" y="609600"/>
                </a:lnTo>
                <a:lnTo>
                  <a:pt x="304800" y="741265"/>
                </a:lnTo>
                <a:lnTo>
                  <a:pt x="762000" y="609600"/>
                </a:lnTo>
                <a:lnTo>
                  <a:pt x="1828800" y="609600"/>
                </a:lnTo>
                <a:close/>
              </a:path>
              <a:path extrusionOk="0" h="803275" w="1828800">
                <a:moveTo>
                  <a:pt x="304800" y="741265"/>
                </a:moveTo>
                <a:lnTo>
                  <a:pt x="304800" y="609600"/>
                </a:lnTo>
                <a:lnTo>
                  <a:pt x="89916" y="803148"/>
                </a:lnTo>
                <a:lnTo>
                  <a:pt x="304800" y="741265"/>
                </a:lnTo>
                <a:close/>
              </a:path>
            </a:pathLst>
          </a:custGeom>
          <a:solidFill>
            <a:srgbClr val="FBDF5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515" name="Google Shape;515;p55"/>
          <p:cNvSpPr/>
          <p:nvPr/>
        </p:nvSpPr>
        <p:spPr>
          <a:xfrm>
            <a:off x="6177482" y="3601607"/>
            <a:ext cx="1828800" cy="803275"/>
          </a:xfrm>
          <a:custGeom>
            <a:rect b="b" l="l" r="r" t="t"/>
            <a:pathLst>
              <a:path extrusionOk="0" h="803275" w="1828800">
                <a:moveTo>
                  <a:pt x="0" y="0"/>
                </a:moveTo>
                <a:lnTo>
                  <a:pt x="0" y="355091"/>
                </a:lnTo>
                <a:lnTo>
                  <a:pt x="0" y="609599"/>
                </a:lnTo>
                <a:lnTo>
                  <a:pt x="304799" y="609599"/>
                </a:lnTo>
                <a:lnTo>
                  <a:pt x="89915" y="803147"/>
                </a:lnTo>
                <a:lnTo>
                  <a:pt x="761999" y="609599"/>
                </a:lnTo>
                <a:lnTo>
                  <a:pt x="1828799" y="609599"/>
                </a:lnTo>
                <a:lnTo>
                  <a:pt x="1828799" y="355091"/>
                </a:lnTo>
                <a:lnTo>
                  <a:pt x="1828799" y="0"/>
                </a:lnTo>
                <a:lnTo>
                  <a:pt x="304799" y="0"/>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516" name="Google Shape;516;p55"/>
          <p:cNvSpPr txBox="1"/>
          <p:nvPr/>
        </p:nvSpPr>
        <p:spPr>
          <a:xfrm>
            <a:off x="6555940" y="3599596"/>
            <a:ext cx="1071883" cy="62837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Tên kiểu mới</a:t>
            </a:r>
            <a:endParaRPr b="0" i="0" sz="2000" u="none" cap="none" strike="noStrike">
              <a:solidFill>
                <a:srgbClr val="000000"/>
              </a:solidFill>
              <a:latin typeface="Arial"/>
              <a:ea typeface="Arial"/>
              <a:cs typeface="Arial"/>
              <a:sym typeface="Arial"/>
            </a:endParaRPr>
          </a:p>
        </p:txBody>
      </p:sp>
      <p:sp>
        <p:nvSpPr>
          <p:cNvPr id="517" name="Google Shape;517;p55"/>
          <p:cNvSpPr/>
          <p:nvPr/>
        </p:nvSpPr>
        <p:spPr>
          <a:xfrm>
            <a:off x="5256961" y="5047640"/>
            <a:ext cx="3645535" cy="1066800"/>
          </a:xfrm>
          <a:custGeom>
            <a:rect b="b" l="l" r="r" t="t"/>
            <a:pathLst>
              <a:path extrusionOk="0" h="1066800" w="3645534">
                <a:moveTo>
                  <a:pt x="522732" y="743515"/>
                </a:moveTo>
                <a:lnTo>
                  <a:pt x="522732" y="556260"/>
                </a:lnTo>
                <a:lnTo>
                  <a:pt x="0" y="702564"/>
                </a:lnTo>
                <a:lnTo>
                  <a:pt x="522732" y="743515"/>
                </a:lnTo>
                <a:close/>
              </a:path>
              <a:path extrusionOk="0" h="1066800" w="3645534">
                <a:moveTo>
                  <a:pt x="3645408" y="533400"/>
                </a:moveTo>
                <a:lnTo>
                  <a:pt x="3639361" y="486212"/>
                </a:lnTo>
                <a:lnTo>
                  <a:pt x="3621559" y="440162"/>
                </a:lnTo>
                <a:lnTo>
                  <a:pt x="3592511" y="395423"/>
                </a:lnTo>
                <a:lnTo>
                  <a:pt x="3552724" y="352170"/>
                </a:lnTo>
                <a:lnTo>
                  <a:pt x="3502708" y="310577"/>
                </a:lnTo>
                <a:lnTo>
                  <a:pt x="3442970" y="270821"/>
                </a:lnTo>
                <a:lnTo>
                  <a:pt x="3409614" y="251685"/>
                </a:lnTo>
                <a:lnTo>
                  <a:pt x="3374019" y="233074"/>
                </a:lnTo>
                <a:lnTo>
                  <a:pt x="3336247" y="215009"/>
                </a:lnTo>
                <a:lnTo>
                  <a:pt x="3296363" y="197513"/>
                </a:lnTo>
                <a:lnTo>
                  <a:pt x="3254430" y="180606"/>
                </a:lnTo>
                <a:lnTo>
                  <a:pt x="3210511" y="164311"/>
                </a:lnTo>
                <a:lnTo>
                  <a:pt x="3164670" y="148650"/>
                </a:lnTo>
                <a:lnTo>
                  <a:pt x="3116970" y="133644"/>
                </a:lnTo>
                <a:lnTo>
                  <a:pt x="3067476" y="119316"/>
                </a:lnTo>
                <a:lnTo>
                  <a:pt x="3016250" y="105686"/>
                </a:lnTo>
                <a:lnTo>
                  <a:pt x="2963357" y="92778"/>
                </a:lnTo>
                <a:lnTo>
                  <a:pt x="2908859" y="80613"/>
                </a:lnTo>
                <a:lnTo>
                  <a:pt x="2852820" y="69212"/>
                </a:lnTo>
                <a:lnTo>
                  <a:pt x="2795304" y="58598"/>
                </a:lnTo>
                <a:lnTo>
                  <a:pt x="2736375" y="48792"/>
                </a:lnTo>
                <a:lnTo>
                  <a:pt x="2676095" y="39816"/>
                </a:lnTo>
                <a:lnTo>
                  <a:pt x="2614529" y="31692"/>
                </a:lnTo>
                <a:lnTo>
                  <a:pt x="2551740" y="24443"/>
                </a:lnTo>
                <a:lnTo>
                  <a:pt x="2487791" y="18089"/>
                </a:lnTo>
                <a:lnTo>
                  <a:pt x="2422746" y="12653"/>
                </a:lnTo>
                <a:lnTo>
                  <a:pt x="2356669" y="8156"/>
                </a:lnTo>
                <a:lnTo>
                  <a:pt x="2289623" y="4620"/>
                </a:lnTo>
                <a:lnTo>
                  <a:pt x="2221672" y="2068"/>
                </a:lnTo>
                <a:lnTo>
                  <a:pt x="2152879" y="520"/>
                </a:lnTo>
                <a:lnTo>
                  <a:pt x="2083308" y="0"/>
                </a:lnTo>
                <a:lnTo>
                  <a:pt x="2013736" y="520"/>
                </a:lnTo>
                <a:lnTo>
                  <a:pt x="1944943" y="2068"/>
                </a:lnTo>
                <a:lnTo>
                  <a:pt x="1876992" y="4620"/>
                </a:lnTo>
                <a:lnTo>
                  <a:pt x="1809946" y="8156"/>
                </a:lnTo>
                <a:lnTo>
                  <a:pt x="1743869" y="12653"/>
                </a:lnTo>
                <a:lnTo>
                  <a:pt x="1678824" y="18089"/>
                </a:lnTo>
                <a:lnTo>
                  <a:pt x="1614875" y="24443"/>
                </a:lnTo>
                <a:lnTo>
                  <a:pt x="1552086" y="31692"/>
                </a:lnTo>
                <a:lnTo>
                  <a:pt x="1490520" y="39816"/>
                </a:lnTo>
                <a:lnTo>
                  <a:pt x="1430240" y="48792"/>
                </a:lnTo>
                <a:lnTo>
                  <a:pt x="1371311" y="58598"/>
                </a:lnTo>
                <a:lnTo>
                  <a:pt x="1313795" y="69212"/>
                </a:lnTo>
                <a:lnTo>
                  <a:pt x="1257756" y="80613"/>
                </a:lnTo>
                <a:lnTo>
                  <a:pt x="1203258" y="92778"/>
                </a:lnTo>
                <a:lnTo>
                  <a:pt x="1150365" y="105686"/>
                </a:lnTo>
                <a:lnTo>
                  <a:pt x="1099139" y="119316"/>
                </a:lnTo>
                <a:lnTo>
                  <a:pt x="1049645" y="133644"/>
                </a:lnTo>
                <a:lnTo>
                  <a:pt x="1001945" y="148650"/>
                </a:lnTo>
                <a:lnTo>
                  <a:pt x="956104" y="164311"/>
                </a:lnTo>
                <a:lnTo>
                  <a:pt x="912185" y="180606"/>
                </a:lnTo>
                <a:lnTo>
                  <a:pt x="870252" y="197513"/>
                </a:lnTo>
                <a:lnTo>
                  <a:pt x="830368" y="215009"/>
                </a:lnTo>
                <a:lnTo>
                  <a:pt x="792596" y="233074"/>
                </a:lnTo>
                <a:lnTo>
                  <a:pt x="757001" y="251685"/>
                </a:lnTo>
                <a:lnTo>
                  <a:pt x="723645" y="270821"/>
                </a:lnTo>
                <a:lnTo>
                  <a:pt x="663907" y="310577"/>
                </a:lnTo>
                <a:lnTo>
                  <a:pt x="613891" y="352170"/>
                </a:lnTo>
                <a:lnTo>
                  <a:pt x="574105" y="395423"/>
                </a:lnTo>
                <a:lnTo>
                  <a:pt x="545056" y="440162"/>
                </a:lnTo>
                <a:lnTo>
                  <a:pt x="527254" y="486212"/>
                </a:lnTo>
                <a:lnTo>
                  <a:pt x="521208" y="533400"/>
                </a:lnTo>
                <a:lnTo>
                  <a:pt x="521208" y="548640"/>
                </a:lnTo>
                <a:lnTo>
                  <a:pt x="522732" y="556260"/>
                </a:lnTo>
                <a:lnTo>
                  <a:pt x="522732" y="743515"/>
                </a:lnTo>
                <a:lnTo>
                  <a:pt x="661416" y="754380"/>
                </a:lnTo>
                <a:lnTo>
                  <a:pt x="687716" y="773199"/>
                </a:lnTo>
                <a:lnTo>
                  <a:pt x="715983" y="791549"/>
                </a:lnTo>
                <a:lnTo>
                  <a:pt x="778199" y="826795"/>
                </a:lnTo>
                <a:lnTo>
                  <a:pt x="847624" y="860023"/>
                </a:lnTo>
                <a:lnTo>
                  <a:pt x="884903" y="875851"/>
                </a:lnTo>
                <a:lnTo>
                  <a:pt x="923820" y="891138"/>
                </a:lnTo>
                <a:lnTo>
                  <a:pt x="964320" y="905873"/>
                </a:lnTo>
                <a:lnTo>
                  <a:pt x="1006348" y="920044"/>
                </a:lnTo>
                <a:lnTo>
                  <a:pt x="1049849" y="933639"/>
                </a:lnTo>
                <a:lnTo>
                  <a:pt x="1094768" y="946647"/>
                </a:lnTo>
                <a:lnTo>
                  <a:pt x="1141051" y="959056"/>
                </a:lnTo>
                <a:lnTo>
                  <a:pt x="1188642" y="970853"/>
                </a:lnTo>
                <a:lnTo>
                  <a:pt x="1237488" y="982027"/>
                </a:lnTo>
                <a:lnTo>
                  <a:pt x="1287532" y="992566"/>
                </a:lnTo>
                <a:lnTo>
                  <a:pt x="1338720" y="1002458"/>
                </a:lnTo>
                <a:lnTo>
                  <a:pt x="1390997" y="1011692"/>
                </a:lnTo>
                <a:lnTo>
                  <a:pt x="1444309" y="1020255"/>
                </a:lnTo>
                <a:lnTo>
                  <a:pt x="1498600" y="1028135"/>
                </a:lnTo>
                <a:lnTo>
                  <a:pt x="1553815" y="1035321"/>
                </a:lnTo>
                <a:lnTo>
                  <a:pt x="1609900" y="1041801"/>
                </a:lnTo>
                <a:lnTo>
                  <a:pt x="1666800" y="1047564"/>
                </a:lnTo>
                <a:lnTo>
                  <a:pt x="1724460" y="1052596"/>
                </a:lnTo>
                <a:lnTo>
                  <a:pt x="1782826" y="1056886"/>
                </a:lnTo>
                <a:lnTo>
                  <a:pt x="1841841" y="1060424"/>
                </a:lnTo>
                <a:lnTo>
                  <a:pt x="1901452" y="1063195"/>
                </a:lnTo>
                <a:lnTo>
                  <a:pt x="1961603" y="1065190"/>
                </a:lnTo>
                <a:lnTo>
                  <a:pt x="2022240" y="1066395"/>
                </a:lnTo>
                <a:lnTo>
                  <a:pt x="2083308" y="1066800"/>
                </a:lnTo>
                <a:lnTo>
                  <a:pt x="2152879" y="1066279"/>
                </a:lnTo>
                <a:lnTo>
                  <a:pt x="2221672" y="1064731"/>
                </a:lnTo>
                <a:lnTo>
                  <a:pt x="2289623" y="1062179"/>
                </a:lnTo>
                <a:lnTo>
                  <a:pt x="2356669" y="1058643"/>
                </a:lnTo>
                <a:lnTo>
                  <a:pt x="2422746" y="1054146"/>
                </a:lnTo>
                <a:lnTo>
                  <a:pt x="2487791" y="1048710"/>
                </a:lnTo>
                <a:lnTo>
                  <a:pt x="2551740" y="1042356"/>
                </a:lnTo>
                <a:lnTo>
                  <a:pt x="2614529" y="1035107"/>
                </a:lnTo>
                <a:lnTo>
                  <a:pt x="2676095" y="1026983"/>
                </a:lnTo>
                <a:lnTo>
                  <a:pt x="2736375" y="1018007"/>
                </a:lnTo>
                <a:lnTo>
                  <a:pt x="2795304" y="1008201"/>
                </a:lnTo>
                <a:lnTo>
                  <a:pt x="2852820" y="997587"/>
                </a:lnTo>
                <a:lnTo>
                  <a:pt x="2908859" y="986186"/>
                </a:lnTo>
                <a:lnTo>
                  <a:pt x="2963357" y="974021"/>
                </a:lnTo>
                <a:lnTo>
                  <a:pt x="3016250" y="961113"/>
                </a:lnTo>
                <a:lnTo>
                  <a:pt x="3067476" y="947483"/>
                </a:lnTo>
                <a:lnTo>
                  <a:pt x="3116970" y="933155"/>
                </a:lnTo>
                <a:lnTo>
                  <a:pt x="3164670" y="918149"/>
                </a:lnTo>
                <a:lnTo>
                  <a:pt x="3210511" y="902488"/>
                </a:lnTo>
                <a:lnTo>
                  <a:pt x="3254430" y="886193"/>
                </a:lnTo>
                <a:lnTo>
                  <a:pt x="3296363" y="869286"/>
                </a:lnTo>
                <a:lnTo>
                  <a:pt x="3336247" y="851790"/>
                </a:lnTo>
                <a:lnTo>
                  <a:pt x="3374019" y="833725"/>
                </a:lnTo>
                <a:lnTo>
                  <a:pt x="3409614" y="815114"/>
                </a:lnTo>
                <a:lnTo>
                  <a:pt x="3442970" y="795978"/>
                </a:lnTo>
                <a:lnTo>
                  <a:pt x="3502708" y="756222"/>
                </a:lnTo>
                <a:lnTo>
                  <a:pt x="3552724" y="714629"/>
                </a:lnTo>
                <a:lnTo>
                  <a:pt x="3592511" y="671376"/>
                </a:lnTo>
                <a:lnTo>
                  <a:pt x="3621559" y="626637"/>
                </a:lnTo>
                <a:lnTo>
                  <a:pt x="3639361" y="580587"/>
                </a:lnTo>
                <a:lnTo>
                  <a:pt x="3643885" y="557124"/>
                </a:lnTo>
                <a:lnTo>
                  <a:pt x="3645408" y="533400"/>
                </a:lnTo>
                <a:close/>
              </a:path>
            </a:pathLst>
          </a:custGeom>
          <a:solidFill>
            <a:srgbClr val="FBDF5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518" name="Google Shape;518;p55"/>
          <p:cNvSpPr/>
          <p:nvPr/>
        </p:nvSpPr>
        <p:spPr>
          <a:xfrm>
            <a:off x="5256960" y="5047640"/>
            <a:ext cx="3645535" cy="1066800"/>
          </a:xfrm>
          <a:custGeom>
            <a:rect b="b" l="l" r="r" t="t"/>
            <a:pathLst>
              <a:path extrusionOk="0" h="1066800" w="3645534">
                <a:moveTo>
                  <a:pt x="522731" y="556259"/>
                </a:moveTo>
                <a:lnTo>
                  <a:pt x="521207" y="548639"/>
                </a:lnTo>
                <a:lnTo>
                  <a:pt x="521207" y="541019"/>
                </a:lnTo>
                <a:lnTo>
                  <a:pt x="521207" y="533399"/>
                </a:lnTo>
                <a:lnTo>
                  <a:pt x="527254" y="486212"/>
                </a:lnTo>
                <a:lnTo>
                  <a:pt x="545056" y="440162"/>
                </a:lnTo>
                <a:lnTo>
                  <a:pt x="574105" y="395423"/>
                </a:lnTo>
                <a:lnTo>
                  <a:pt x="613891" y="352170"/>
                </a:lnTo>
                <a:lnTo>
                  <a:pt x="663907" y="310577"/>
                </a:lnTo>
                <a:lnTo>
                  <a:pt x="723645" y="270821"/>
                </a:lnTo>
                <a:lnTo>
                  <a:pt x="757001" y="251685"/>
                </a:lnTo>
                <a:lnTo>
                  <a:pt x="792596" y="233074"/>
                </a:lnTo>
                <a:lnTo>
                  <a:pt x="830368" y="215009"/>
                </a:lnTo>
                <a:lnTo>
                  <a:pt x="870252" y="197513"/>
                </a:lnTo>
                <a:lnTo>
                  <a:pt x="912185" y="180606"/>
                </a:lnTo>
                <a:lnTo>
                  <a:pt x="956104" y="164311"/>
                </a:lnTo>
                <a:lnTo>
                  <a:pt x="1001945" y="148650"/>
                </a:lnTo>
                <a:lnTo>
                  <a:pt x="1049645" y="133644"/>
                </a:lnTo>
                <a:lnTo>
                  <a:pt x="1099139" y="119316"/>
                </a:lnTo>
                <a:lnTo>
                  <a:pt x="1150365" y="105686"/>
                </a:lnTo>
                <a:lnTo>
                  <a:pt x="1203258" y="92778"/>
                </a:lnTo>
                <a:lnTo>
                  <a:pt x="1257756" y="80613"/>
                </a:lnTo>
                <a:lnTo>
                  <a:pt x="1313795" y="69212"/>
                </a:lnTo>
                <a:lnTo>
                  <a:pt x="1371311" y="58598"/>
                </a:lnTo>
                <a:lnTo>
                  <a:pt x="1430240" y="48792"/>
                </a:lnTo>
                <a:lnTo>
                  <a:pt x="1490520" y="39816"/>
                </a:lnTo>
                <a:lnTo>
                  <a:pt x="1552086" y="31692"/>
                </a:lnTo>
                <a:lnTo>
                  <a:pt x="1614875" y="24443"/>
                </a:lnTo>
                <a:lnTo>
                  <a:pt x="1678824" y="18089"/>
                </a:lnTo>
                <a:lnTo>
                  <a:pt x="1743869" y="12653"/>
                </a:lnTo>
                <a:lnTo>
                  <a:pt x="1809946" y="8156"/>
                </a:lnTo>
                <a:lnTo>
                  <a:pt x="1876992" y="4620"/>
                </a:lnTo>
                <a:lnTo>
                  <a:pt x="1944943" y="2068"/>
                </a:lnTo>
                <a:lnTo>
                  <a:pt x="2013736" y="520"/>
                </a:lnTo>
                <a:lnTo>
                  <a:pt x="2083307" y="0"/>
                </a:lnTo>
                <a:lnTo>
                  <a:pt x="2152879" y="520"/>
                </a:lnTo>
                <a:lnTo>
                  <a:pt x="2221672" y="2068"/>
                </a:lnTo>
                <a:lnTo>
                  <a:pt x="2289623" y="4620"/>
                </a:lnTo>
                <a:lnTo>
                  <a:pt x="2356669" y="8156"/>
                </a:lnTo>
                <a:lnTo>
                  <a:pt x="2422746" y="12653"/>
                </a:lnTo>
                <a:lnTo>
                  <a:pt x="2487791" y="18089"/>
                </a:lnTo>
                <a:lnTo>
                  <a:pt x="2551740" y="24443"/>
                </a:lnTo>
                <a:lnTo>
                  <a:pt x="2614529" y="31692"/>
                </a:lnTo>
                <a:lnTo>
                  <a:pt x="2676095" y="39816"/>
                </a:lnTo>
                <a:lnTo>
                  <a:pt x="2736375" y="48792"/>
                </a:lnTo>
                <a:lnTo>
                  <a:pt x="2795304" y="58598"/>
                </a:lnTo>
                <a:lnTo>
                  <a:pt x="2852820" y="69212"/>
                </a:lnTo>
                <a:lnTo>
                  <a:pt x="2908859" y="80613"/>
                </a:lnTo>
                <a:lnTo>
                  <a:pt x="2963357" y="92778"/>
                </a:lnTo>
                <a:lnTo>
                  <a:pt x="3016250" y="105686"/>
                </a:lnTo>
                <a:lnTo>
                  <a:pt x="3067476" y="119316"/>
                </a:lnTo>
                <a:lnTo>
                  <a:pt x="3116970" y="133644"/>
                </a:lnTo>
                <a:lnTo>
                  <a:pt x="3164670" y="148650"/>
                </a:lnTo>
                <a:lnTo>
                  <a:pt x="3210511" y="164311"/>
                </a:lnTo>
                <a:lnTo>
                  <a:pt x="3254430" y="180606"/>
                </a:lnTo>
                <a:lnTo>
                  <a:pt x="3296363" y="197513"/>
                </a:lnTo>
                <a:lnTo>
                  <a:pt x="3336247" y="215009"/>
                </a:lnTo>
                <a:lnTo>
                  <a:pt x="3374019" y="233074"/>
                </a:lnTo>
                <a:lnTo>
                  <a:pt x="3409614" y="251685"/>
                </a:lnTo>
                <a:lnTo>
                  <a:pt x="3442970" y="270821"/>
                </a:lnTo>
                <a:lnTo>
                  <a:pt x="3502707" y="310577"/>
                </a:lnTo>
                <a:lnTo>
                  <a:pt x="3552724" y="352170"/>
                </a:lnTo>
                <a:lnTo>
                  <a:pt x="3592510" y="395423"/>
                </a:lnTo>
                <a:lnTo>
                  <a:pt x="3621559" y="440162"/>
                </a:lnTo>
                <a:lnTo>
                  <a:pt x="3639361" y="486212"/>
                </a:lnTo>
                <a:lnTo>
                  <a:pt x="3645407" y="533399"/>
                </a:lnTo>
                <a:lnTo>
                  <a:pt x="3643885" y="557124"/>
                </a:lnTo>
                <a:lnTo>
                  <a:pt x="3631897" y="603765"/>
                </a:lnTo>
                <a:lnTo>
                  <a:pt x="3608409" y="649181"/>
                </a:lnTo>
                <a:lnTo>
                  <a:pt x="3573928" y="693199"/>
                </a:lnTo>
                <a:lnTo>
                  <a:pt x="3528963" y="735644"/>
                </a:lnTo>
                <a:lnTo>
                  <a:pt x="3474022" y="776340"/>
                </a:lnTo>
                <a:lnTo>
                  <a:pt x="3409614" y="815114"/>
                </a:lnTo>
                <a:lnTo>
                  <a:pt x="3374019" y="833725"/>
                </a:lnTo>
                <a:lnTo>
                  <a:pt x="3336247" y="851790"/>
                </a:lnTo>
                <a:lnTo>
                  <a:pt x="3296363" y="869286"/>
                </a:lnTo>
                <a:lnTo>
                  <a:pt x="3254430" y="886193"/>
                </a:lnTo>
                <a:lnTo>
                  <a:pt x="3210511" y="902488"/>
                </a:lnTo>
                <a:lnTo>
                  <a:pt x="3164670" y="918149"/>
                </a:lnTo>
                <a:lnTo>
                  <a:pt x="3116970" y="933155"/>
                </a:lnTo>
                <a:lnTo>
                  <a:pt x="3067476" y="947483"/>
                </a:lnTo>
                <a:lnTo>
                  <a:pt x="3016250" y="961113"/>
                </a:lnTo>
                <a:lnTo>
                  <a:pt x="2963357" y="974021"/>
                </a:lnTo>
                <a:lnTo>
                  <a:pt x="2908859" y="986186"/>
                </a:lnTo>
                <a:lnTo>
                  <a:pt x="2852820" y="997587"/>
                </a:lnTo>
                <a:lnTo>
                  <a:pt x="2795304" y="1008201"/>
                </a:lnTo>
                <a:lnTo>
                  <a:pt x="2736375" y="1018007"/>
                </a:lnTo>
                <a:lnTo>
                  <a:pt x="2676095" y="1026983"/>
                </a:lnTo>
                <a:lnTo>
                  <a:pt x="2614529" y="1035106"/>
                </a:lnTo>
                <a:lnTo>
                  <a:pt x="2551740" y="1042356"/>
                </a:lnTo>
                <a:lnTo>
                  <a:pt x="2487791" y="1048710"/>
                </a:lnTo>
                <a:lnTo>
                  <a:pt x="2422746" y="1054146"/>
                </a:lnTo>
                <a:lnTo>
                  <a:pt x="2356669" y="1058643"/>
                </a:lnTo>
                <a:lnTo>
                  <a:pt x="2289623" y="1062179"/>
                </a:lnTo>
                <a:lnTo>
                  <a:pt x="2221672" y="1064731"/>
                </a:lnTo>
                <a:lnTo>
                  <a:pt x="2152879" y="1066279"/>
                </a:lnTo>
                <a:lnTo>
                  <a:pt x="2083307" y="1066799"/>
                </a:lnTo>
                <a:lnTo>
                  <a:pt x="2022240" y="1066395"/>
                </a:lnTo>
                <a:lnTo>
                  <a:pt x="1961603" y="1065190"/>
                </a:lnTo>
                <a:lnTo>
                  <a:pt x="1901452" y="1063195"/>
                </a:lnTo>
                <a:lnTo>
                  <a:pt x="1841841" y="1060424"/>
                </a:lnTo>
                <a:lnTo>
                  <a:pt x="1782825" y="1056886"/>
                </a:lnTo>
                <a:lnTo>
                  <a:pt x="1724460" y="1052596"/>
                </a:lnTo>
                <a:lnTo>
                  <a:pt x="1666800" y="1047563"/>
                </a:lnTo>
                <a:lnTo>
                  <a:pt x="1609900" y="1041801"/>
                </a:lnTo>
                <a:lnTo>
                  <a:pt x="1553815" y="1035321"/>
                </a:lnTo>
                <a:lnTo>
                  <a:pt x="1498599" y="1028135"/>
                </a:lnTo>
                <a:lnTo>
                  <a:pt x="1444308" y="1020255"/>
                </a:lnTo>
                <a:lnTo>
                  <a:pt x="1390997" y="1011692"/>
                </a:lnTo>
                <a:lnTo>
                  <a:pt x="1338720" y="1002458"/>
                </a:lnTo>
                <a:lnTo>
                  <a:pt x="1287532" y="992566"/>
                </a:lnTo>
                <a:lnTo>
                  <a:pt x="1237487" y="982027"/>
                </a:lnTo>
                <a:lnTo>
                  <a:pt x="1188642" y="970853"/>
                </a:lnTo>
                <a:lnTo>
                  <a:pt x="1141051" y="959056"/>
                </a:lnTo>
                <a:lnTo>
                  <a:pt x="1094768" y="946647"/>
                </a:lnTo>
                <a:lnTo>
                  <a:pt x="1049849" y="933639"/>
                </a:lnTo>
                <a:lnTo>
                  <a:pt x="1006347" y="920044"/>
                </a:lnTo>
                <a:lnTo>
                  <a:pt x="964320" y="905873"/>
                </a:lnTo>
                <a:lnTo>
                  <a:pt x="923820" y="891138"/>
                </a:lnTo>
                <a:lnTo>
                  <a:pt x="884903" y="875850"/>
                </a:lnTo>
                <a:lnTo>
                  <a:pt x="847624" y="860023"/>
                </a:lnTo>
                <a:lnTo>
                  <a:pt x="812037" y="843668"/>
                </a:lnTo>
                <a:lnTo>
                  <a:pt x="746162" y="809419"/>
                </a:lnTo>
                <a:lnTo>
                  <a:pt x="687716" y="773199"/>
                </a:lnTo>
                <a:lnTo>
                  <a:pt x="661415" y="754379"/>
                </a:lnTo>
                <a:lnTo>
                  <a:pt x="0" y="702563"/>
                </a:lnTo>
                <a:lnTo>
                  <a:pt x="522731" y="556259"/>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519" name="Google Shape;519;p55"/>
          <p:cNvSpPr txBox="1"/>
          <p:nvPr/>
        </p:nvSpPr>
        <p:spPr>
          <a:xfrm>
            <a:off x="6165327" y="5143849"/>
            <a:ext cx="2314606" cy="934871"/>
          </a:xfrm>
          <a:prstGeom prst="rect">
            <a:avLst/>
          </a:prstGeom>
          <a:noFill/>
          <a:ln>
            <a:noFill/>
          </a:ln>
        </p:spPr>
        <p:txBody>
          <a:bodyPr anchorCtr="0" anchor="t" bIns="0" lIns="0" spcFirstLastPara="1" rIns="0" wrap="square" tIns="11425">
            <a:spAutoFit/>
          </a:bodyPr>
          <a:lstStyle/>
          <a:p>
            <a:pPr indent="0" lvl="0" marL="12065" marR="5080" rtl="0" algn="ctr">
              <a:lnSpc>
                <a:spcPct val="100299"/>
              </a:lnSpc>
              <a:spcBef>
                <a:spcPts val="0"/>
              </a:spcBef>
              <a:spcAft>
                <a:spcPts val="0"/>
              </a:spcAft>
              <a:buNone/>
            </a:pPr>
            <a:r>
              <a:rPr b="0" i="0" lang="en-US" sz="2000" u="none" cap="none" strike="noStrike">
                <a:solidFill>
                  <a:srgbClr val="000000"/>
                </a:solidFill>
                <a:latin typeface="Arial"/>
                <a:ea typeface="Arial"/>
                <a:cs typeface="Arial"/>
                <a:sym typeface="Arial"/>
              </a:rPr>
              <a:t>Khai báo biến, con  trỏ hay mảng với  kiểu dữ liệu mới</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6"/>
          <p:cNvSpPr/>
          <p:nvPr/>
        </p:nvSpPr>
        <p:spPr>
          <a:xfrm>
            <a:off x="0" y="281940"/>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25" name="Google Shape;525;p56"/>
          <p:cNvSpPr txBox="1"/>
          <p:nvPr>
            <p:ph idx="4294967295" type="ctrTitle"/>
          </p:nvPr>
        </p:nvSpPr>
        <p:spPr>
          <a:xfrm>
            <a:off x="1768474" y="276815"/>
            <a:ext cx="6477000" cy="689932"/>
          </a:xfrm>
          <a:prstGeom prst="rect">
            <a:avLst/>
          </a:prstGeom>
          <a:noFill/>
          <a:ln>
            <a:noFill/>
          </a:ln>
        </p:spPr>
        <p:txBody>
          <a:bodyPr anchorCtr="0" anchor="ctr" bIns="0" lIns="0" spcFirstLastPara="1" rIns="0" wrap="square" tIns="12700">
            <a:spAutoFit/>
          </a:bodyPr>
          <a:lstStyle/>
          <a:p>
            <a:pPr indent="0" lvl="0" marL="12700" marR="0" rtl="0" algn="l">
              <a:lnSpc>
                <a:spcPct val="100000"/>
              </a:lnSpc>
              <a:spcBef>
                <a:spcPts val="0"/>
              </a:spcBef>
              <a:spcAft>
                <a:spcPts val="0"/>
              </a:spcAft>
              <a:buClr>
                <a:schemeClr val="dk1"/>
              </a:buClr>
              <a:buSzPts val="4400"/>
              <a:buFont typeface="Arial"/>
              <a:buNone/>
            </a:pPr>
            <a:r>
              <a:rPr b="1" i="0" lang="en-US" sz="4400" u="none" cap="none" strike="noStrike">
                <a:solidFill>
                  <a:schemeClr val="dk1"/>
                </a:solidFill>
                <a:latin typeface="Arial"/>
                <a:ea typeface="Arial"/>
                <a:cs typeface="Arial"/>
                <a:sym typeface="Arial"/>
              </a:rPr>
              <a:t>Định nghĩa kiểu (tiếp)</a:t>
            </a:r>
            <a:endParaRPr/>
          </a:p>
        </p:txBody>
      </p:sp>
      <p:sp>
        <p:nvSpPr>
          <p:cNvPr id="526" name="Google Shape;526;p56"/>
          <p:cNvSpPr txBox="1"/>
          <p:nvPr/>
        </p:nvSpPr>
        <p:spPr>
          <a:xfrm>
            <a:off x="762000" y="1573772"/>
            <a:ext cx="8027670" cy="4624856"/>
          </a:xfrm>
          <a:prstGeom prst="rect">
            <a:avLst/>
          </a:prstGeom>
          <a:noFill/>
          <a:ln>
            <a:noFill/>
          </a:ln>
        </p:spPr>
        <p:txBody>
          <a:bodyPr anchorCtr="0" anchor="t" bIns="0" lIns="0" spcFirstLastPara="1" rIns="0" wrap="square" tIns="60950">
            <a:spAutoFit/>
          </a:bodyPr>
          <a:lstStyle/>
          <a:p>
            <a:pPr indent="-342900" lvl="0" marL="354965" marR="5080" rtl="0" algn="l">
              <a:lnSpc>
                <a:spcPct val="107857"/>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Có thể gộp định nghĩa kiểu với khai báo cấu trúc  như sau</a:t>
            </a:r>
            <a:endParaRPr/>
          </a:p>
          <a:p>
            <a:pPr indent="0" lvl="0" marL="0" marR="0" rtl="0" algn="l">
              <a:lnSpc>
                <a:spcPct val="100000"/>
              </a:lnSpc>
              <a:spcBef>
                <a:spcPts val="15"/>
              </a:spcBef>
              <a:spcAft>
                <a:spcPts val="0"/>
              </a:spcAft>
              <a:buNone/>
            </a:pPr>
            <a:r>
              <a:t/>
            </a:r>
            <a:endParaRPr b="0" i="0" sz="3700" u="none" cap="none" strike="noStrike">
              <a:solidFill>
                <a:srgbClr val="000000"/>
              </a:solidFill>
              <a:latin typeface="Times New Roman"/>
              <a:ea typeface="Times New Roman"/>
              <a:cs typeface="Times New Roman"/>
              <a:sym typeface="Times New Roman"/>
            </a:endParaRPr>
          </a:p>
          <a:p>
            <a:pPr indent="0" lvl="0" marL="469265" marR="0" rtl="0" algn="l">
              <a:lnSpc>
                <a:spcPct val="100000"/>
              </a:lnSpc>
              <a:spcBef>
                <a:spcPts val="0"/>
              </a:spcBef>
              <a:spcAft>
                <a:spcPts val="0"/>
              </a:spcAft>
              <a:buNone/>
            </a:pPr>
            <a:r>
              <a:rPr b="1" i="0" lang="en-US" sz="2400" u="none" cap="none" strike="noStrike">
                <a:solidFill>
                  <a:srgbClr val="548135"/>
                </a:solidFill>
                <a:latin typeface="Courier New"/>
                <a:ea typeface="Courier New"/>
                <a:cs typeface="Courier New"/>
                <a:sym typeface="Courier New"/>
              </a:rPr>
              <a:t>typedef </a:t>
            </a:r>
            <a:r>
              <a:rPr b="1" i="0" lang="en-US" sz="2400" u="none" cap="none" strike="noStrike">
                <a:solidFill>
                  <a:srgbClr val="833C0B"/>
                </a:solidFill>
                <a:latin typeface="Courier New"/>
                <a:ea typeface="Courier New"/>
                <a:cs typeface="Courier New"/>
                <a:sym typeface="Courier New"/>
              </a:rPr>
              <a:t>struct</a:t>
            </a:r>
            <a:r>
              <a:rPr b="1" i="0" lang="en-US" sz="2400" u="none" cap="none" strike="noStrike">
                <a:solidFill>
                  <a:srgbClr val="000000"/>
                </a:solidFill>
                <a:latin typeface="Courier New"/>
                <a:ea typeface="Courier New"/>
                <a:cs typeface="Courier New"/>
                <a:sym typeface="Courier New"/>
              </a:rPr>
              <a:t> studentRec</a:t>
            </a:r>
            <a:endParaRPr b="0" i="0" sz="2400" u="none" cap="none" strike="noStrike">
              <a:solidFill>
                <a:srgbClr val="000000"/>
              </a:solidFill>
              <a:latin typeface="Courier New"/>
              <a:ea typeface="Courier New"/>
              <a:cs typeface="Courier New"/>
              <a:sym typeface="Courier New"/>
            </a:endParaRPr>
          </a:p>
          <a:p>
            <a:pPr indent="0" lvl="0" marL="469265" marR="0" rtl="0" algn="l">
              <a:lnSpc>
                <a:spcPct val="100000"/>
              </a:lnSpc>
              <a:spcBef>
                <a:spcPts val="290"/>
              </a:spcBef>
              <a:spcAft>
                <a:spcPts val="0"/>
              </a:spcAft>
              <a:buNone/>
            </a:pPr>
            <a:r>
              <a:rPr b="1" i="0" lang="en-US" sz="2400" u="none" cap="none" strike="noStrike">
                <a:solidFill>
                  <a:srgbClr val="000000"/>
                </a:solidFill>
                <a:latin typeface="Courier New"/>
                <a:ea typeface="Courier New"/>
                <a:cs typeface="Courier New"/>
                <a:sym typeface="Courier New"/>
              </a:rPr>
              <a:t>{</a:t>
            </a:r>
            <a:endParaRPr b="0" i="0" sz="2400" u="none" cap="none" strike="noStrike">
              <a:solidFill>
                <a:srgbClr val="000000"/>
              </a:solidFill>
              <a:latin typeface="Courier New"/>
              <a:ea typeface="Courier New"/>
              <a:cs typeface="Courier New"/>
              <a:sym typeface="Courier New"/>
            </a:endParaRPr>
          </a:p>
          <a:p>
            <a:pPr indent="0" lvl="0" marL="927100" marR="4534535" rtl="0" algn="l">
              <a:lnSpc>
                <a:spcPct val="132083"/>
              </a:lnSpc>
              <a:spcBef>
                <a:spcPts val="140"/>
              </a:spcBef>
              <a:spcAft>
                <a:spcPts val="0"/>
              </a:spcAft>
              <a:buNone/>
            </a:pPr>
            <a:r>
              <a:rPr b="1" i="0" lang="en-US" sz="2400" u="none" cap="none" strike="noStrike">
                <a:solidFill>
                  <a:srgbClr val="833C0B"/>
                </a:solidFill>
                <a:latin typeface="Courier New"/>
                <a:ea typeface="Courier New"/>
                <a:cs typeface="Courier New"/>
                <a:sym typeface="Courier New"/>
              </a:rPr>
              <a:t>char</a:t>
            </a:r>
            <a:r>
              <a:rPr b="1" i="0" lang="en-US" sz="2400" u="none" cap="none" strike="noStrike">
                <a:solidFill>
                  <a:srgbClr val="000000"/>
                </a:solidFill>
                <a:latin typeface="Courier New"/>
                <a:ea typeface="Courier New"/>
                <a:cs typeface="Courier New"/>
                <a:sym typeface="Courier New"/>
              </a:rPr>
              <a:t> name[80];  </a:t>
            </a:r>
            <a:r>
              <a:rPr b="1" i="0" lang="en-US" sz="2400" u="none" cap="none" strike="noStrike">
                <a:solidFill>
                  <a:srgbClr val="833C0B"/>
                </a:solidFill>
                <a:latin typeface="Courier New"/>
                <a:ea typeface="Courier New"/>
                <a:cs typeface="Courier New"/>
                <a:sym typeface="Courier New"/>
              </a:rPr>
              <a:t>int</a:t>
            </a:r>
            <a:r>
              <a:rPr b="1" i="0" lang="en-US" sz="2400" u="none" cap="none" strike="noStrike">
                <a:solidFill>
                  <a:srgbClr val="000000"/>
                </a:solidFill>
                <a:latin typeface="Courier New"/>
                <a:ea typeface="Courier New"/>
                <a:cs typeface="Courier New"/>
                <a:sym typeface="Courier New"/>
              </a:rPr>
              <a:t> mark;</a:t>
            </a:r>
            <a:endParaRPr b="0" i="0" sz="2400" u="none" cap="none" strike="noStrike">
              <a:solidFill>
                <a:srgbClr val="000000"/>
              </a:solidFill>
              <a:latin typeface="Courier New"/>
              <a:ea typeface="Courier New"/>
              <a:cs typeface="Courier New"/>
              <a:sym typeface="Courier New"/>
            </a:endParaRPr>
          </a:p>
          <a:p>
            <a:pPr indent="0" lvl="0" marL="469265" marR="0" rtl="0" algn="l">
              <a:lnSpc>
                <a:spcPct val="100000"/>
              </a:lnSpc>
              <a:spcBef>
                <a:spcPts val="120"/>
              </a:spcBef>
              <a:spcAft>
                <a:spcPts val="0"/>
              </a:spcAft>
              <a:buNone/>
            </a:pPr>
            <a:r>
              <a:rPr b="1" i="0" lang="en-US" sz="2400" u="none" cap="none" strike="noStrike">
                <a:solidFill>
                  <a:srgbClr val="000000"/>
                </a:solidFill>
                <a:latin typeface="Courier New"/>
                <a:ea typeface="Courier New"/>
                <a:cs typeface="Courier New"/>
                <a:sym typeface="Courier New"/>
              </a:rPr>
              <a:t>} Student;</a:t>
            </a:r>
            <a:endParaRPr b="0" i="0" sz="2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50"/>
              </a:spcBef>
              <a:spcAft>
                <a:spcPts val="0"/>
              </a:spcAft>
              <a:buNone/>
            </a:pPr>
            <a:r>
              <a:t/>
            </a:r>
            <a:endParaRPr b="0" i="0" sz="2700" u="none" cap="none" strike="noStrike">
              <a:solidFill>
                <a:srgbClr val="000000"/>
              </a:solidFill>
              <a:latin typeface="Times New Roman"/>
              <a:ea typeface="Times New Roman"/>
              <a:cs typeface="Times New Roman"/>
              <a:sym typeface="Times New Roman"/>
            </a:endParaRPr>
          </a:p>
          <a:p>
            <a:pPr indent="0" lvl="0" marL="469265" marR="2620010" rtl="0" algn="l">
              <a:lnSpc>
                <a:spcPct val="110000"/>
              </a:lnSpc>
              <a:spcBef>
                <a:spcPts val="0"/>
              </a:spcBef>
              <a:spcAft>
                <a:spcPts val="0"/>
              </a:spcAft>
              <a:buNone/>
            </a:pPr>
            <a:r>
              <a:rPr b="1" i="0" lang="en-US" sz="2400" u="none" cap="none" strike="noStrike">
                <a:solidFill>
                  <a:srgbClr val="000000"/>
                </a:solidFill>
                <a:latin typeface="Courier New"/>
                <a:ea typeface="Courier New"/>
                <a:cs typeface="Courier New"/>
                <a:sym typeface="Courier New"/>
              </a:rPr>
              <a:t>Student studA, studB, *ptr;  Student stud_list[100];</a:t>
            </a:r>
            <a:endParaRPr b="0" i="0" sz="24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7"/>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Chú ý</a:t>
            </a:r>
            <a:endParaRPr/>
          </a:p>
        </p:txBody>
      </p:sp>
      <p:sp>
        <p:nvSpPr>
          <p:cNvPr id="533" name="Google Shape;533;p57"/>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534" name="Google Shape;534;p57"/>
          <p:cNvSpPr/>
          <p:nvPr/>
        </p:nvSpPr>
        <p:spPr>
          <a:xfrm>
            <a:off x="251460" y="1203960"/>
            <a:ext cx="9555480" cy="5951220"/>
          </a:xfrm>
          <a:prstGeom prst="rect">
            <a:avLst/>
          </a:prstGeom>
          <a:noFill/>
          <a:ln>
            <a:noFill/>
          </a:ln>
        </p:spPr>
        <p:txBody>
          <a:bodyPr anchorCtr="0" anchor="t" bIns="45700" lIns="91425" spcFirstLastPara="1" rIns="91425" wrap="square" tIns="45700">
            <a:noAutofit/>
          </a:bodyPr>
          <a:lstStyle/>
          <a:p>
            <a:pPr indent="-377190" lvl="0" marL="377190" marR="0" rtl="0" algn="l">
              <a:lnSpc>
                <a:spcPct val="100000"/>
              </a:lnSpc>
              <a:spcBef>
                <a:spcPts val="0"/>
              </a:spcBef>
              <a:spcAft>
                <a:spcPts val="0"/>
              </a:spcAft>
              <a:buClr>
                <a:srgbClr val="000066"/>
              </a:buClr>
              <a:buSzPts val="3520"/>
              <a:buFont typeface="Arial"/>
              <a:buNone/>
            </a:pPr>
            <a:r>
              <a:rPr b="0" i="0" lang="en-US" sz="3520" u="none" cap="none" strike="noStrike">
                <a:solidFill>
                  <a:srgbClr val="000066"/>
                </a:solidFill>
                <a:latin typeface="Arial"/>
                <a:ea typeface="Arial"/>
                <a:cs typeface="Arial"/>
                <a:sym typeface="Arial"/>
              </a:rPr>
              <a:t>Cho phép đặt tên mới trùng với tên cũ</a:t>
            </a:r>
            <a:endParaRPr b="0" i="0" sz="3520" u="none" cap="none" strike="noStrike">
              <a:solidFill>
                <a:srgbClr val="000066"/>
              </a:solidFill>
              <a:latin typeface="Arial"/>
              <a:ea typeface="Arial"/>
              <a:cs typeface="Arial"/>
              <a:sym typeface="Arial"/>
            </a:endParaRPr>
          </a:p>
          <a:p>
            <a:pPr indent="-377190" lvl="0" marL="377190" marR="0" rtl="0" algn="l">
              <a:lnSpc>
                <a:spcPct val="100000"/>
              </a:lnSpc>
              <a:spcBef>
                <a:spcPts val="2112"/>
              </a:spcBef>
              <a:spcAft>
                <a:spcPts val="0"/>
              </a:spcAft>
              <a:buClr>
                <a:srgbClr val="000066"/>
              </a:buClr>
              <a:buSzPts val="3520"/>
              <a:buFont typeface="Arial"/>
              <a:buNone/>
            </a:pPr>
            <a:r>
              <a:rPr b="0" i="1" lang="en-US" sz="3520" u="sng" cap="none" strike="noStrike">
                <a:solidFill>
                  <a:srgbClr val="000066"/>
                </a:solidFill>
                <a:latin typeface="Arial"/>
                <a:ea typeface="Arial"/>
                <a:cs typeface="Arial"/>
                <a:sym typeface="Arial"/>
              </a:rPr>
              <a:t>Ví dụ</a:t>
            </a:r>
            <a:endParaRPr b="0" i="1" sz="3520" u="sng" cap="none" strike="noStrike">
              <a:solidFill>
                <a:srgbClr val="000066"/>
              </a:solidFill>
              <a:latin typeface="Arial"/>
              <a:ea typeface="Arial"/>
              <a:cs typeface="Arial"/>
              <a:sym typeface="Arial"/>
            </a:endParaRPr>
          </a:p>
          <a:p>
            <a:pPr indent="-377190" lvl="0" marL="377190" marR="0" rtl="0" algn="l">
              <a:lnSpc>
                <a:spcPct val="100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  struct point_3D {</a:t>
            </a:r>
            <a:endParaRPr/>
          </a:p>
          <a:p>
            <a:pPr indent="-377190" lvl="0" marL="377190" marR="0" rtl="0" algn="l">
              <a:lnSpc>
                <a:spcPct val="100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    float x, y, z;</a:t>
            </a:r>
            <a:endParaRPr/>
          </a:p>
          <a:p>
            <a:pPr indent="-377190" lvl="0" marL="377190" marR="0" rtl="0" algn="l">
              <a:lnSpc>
                <a:spcPct val="100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  } </a:t>
            </a:r>
            <a:endParaRPr/>
          </a:p>
          <a:p>
            <a:pPr indent="-377190" lvl="0" marL="377190" marR="0" rtl="0" algn="l">
              <a:lnSpc>
                <a:spcPct val="100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  struct point_3D  M;</a:t>
            </a:r>
            <a:endParaRPr/>
          </a:p>
          <a:p>
            <a:pPr indent="-377190" lvl="0" marL="377190" marR="0" rtl="0" algn="l">
              <a:lnSpc>
                <a:spcPct val="100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  typedef struct point_3D point_3D;</a:t>
            </a:r>
            <a:endParaRPr b="0" i="0" sz="3080" u="none" cap="none" strike="noStrike">
              <a:solidFill>
                <a:srgbClr val="000066"/>
              </a:solidFill>
              <a:latin typeface="Consolas"/>
              <a:ea typeface="Consolas"/>
              <a:cs typeface="Consolas"/>
              <a:sym typeface="Consolas"/>
            </a:endParaRPr>
          </a:p>
          <a:p>
            <a:pPr indent="-377190" lvl="0" marL="377190" marR="0" rtl="0" algn="l">
              <a:lnSpc>
                <a:spcPct val="100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  point_3D N;</a:t>
            </a:r>
            <a:endParaRPr b="0" i="0" sz="3520" u="none" cap="none" strike="noStrike">
              <a:solidFill>
                <a:srgbClr val="000066"/>
              </a:solidFill>
              <a:latin typeface="Consolas"/>
              <a:ea typeface="Consolas"/>
              <a:cs typeface="Consolas"/>
              <a:sym typeface="Consolas"/>
            </a:endParaRPr>
          </a:p>
        </p:txBody>
      </p:sp>
      <p:sp>
        <p:nvSpPr>
          <p:cNvPr id="535" name="Google Shape;535;p57"/>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8"/>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Chú ý</a:t>
            </a:r>
            <a:endParaRPr/>
          </a:p>
        </p:txBody>
      </p:sp>
      <p:sp>
        <p:nvSpPr>
          <p:cNvPr id="542" name="Google Shape;542;p58"/>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543" name="Google Shape;543;p58"/>
          <p:cNvSpPr/>
          <p:nvPr/>
        </p:nvSpPr>
        <p:spPr>
          <a:xfrm>
            <a:off x="502920" y="1287780"/>
            <a:ext cx="9052560" cy="5783580"/>
          </a:xfrm>
          <a:prstGeom prst="rect">
            <a:avLst/>
          </a:prstGeom>
          <a:noFill/>
          <a:ln>
            <a:noFill/>
          </a:ln>
        </p:spPr>
        <p:txBody>
          <a:bodyPr anchorCtr="0" anchor="t" bIns="45700" lIns="91425" spcFirstLastPara="1" rIns="91425" wrap="square" tIns="45700">
            <a:noAutofit/>
          </a:bodyPr>
          <a:lstStyle/>
          <a:p>
            <a:pPr indent="-670560" lvl="0" marL="670560" marR="0" rtl="0" algn="l">
              <a:lnSpc>
                <a:spcPct val="100000"/>
              </a:lnSpc>
              <a:spcBef>
                <a:spcPts val="0"/>
              </a:spcBef>
              <a:spcAft>
                <a:spcPts val="0"/>
              </a:spcAft>
              <a:buClr>
                <a:srgbClr val="000066"/>
              </a:buClr>
              <a:buSzPts val="3959"/>
              <a:buFont typeface="Arial"/>
              <a:buNone/>
            </a:pPr>
            <a:r>
              <a:rPr b="0" i="0" lang="en-US" sz="3959" u="none" cap="none" strike="noStrike">
                <a:solidFill>
                  <a:srgbClr val="000066"/>
                </a:solidFill>
                <a:latin typeface="Arial"/>
                <a:ea typeface="Arial"/>
                <a:cs typeface="Arial"/>
                <a:sym typeface="Arial"/>
              </a:rPr>
              <a:t>	</a:t>
            </a:r>
            <a:r>
              <a:rPr b="0" i="0" lang="en-US" sz="3080" u="none" cap="none" strike="noStrike">
                <a:solidFill>
                  <a:srgbClr val="000066"/>
                </a:solidFill>
                <a:latin typeface="Consolas"/>
                <a:ea typeface="Consolas"/>
                <a:cs typeface="Consolas"/>
                <a:sym typeface="Consolas"/>
              </a:rPr>
              <a:t>typedef struct point_2D {</a:t>
            </a:r>
            <a:endParaRPr b="0" i="0" sz="3080" u="none" cap="none" strike="noStrike">
              <a:solidFill>
                <a:srgbClr val="000066"/>
              </a:solidFill>
              <a:latin typeface="Consolas"/>
              <a:ea typeface="Consolas"/>
              <a:cs typeface="Consolas"/>
              <a:sym typeface="Consolas"/>
            </a:endParaRPr>
          </a:p>
          <a:p>
            <a:pPr indent="-670560" lvl="0" marL="670560" marR="0" rtl="0" algn="l">
              <a:lnSpc>
                <a:spcPct val="100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			float x, y;</a:t>
            </a:r>
            <a:endParaRPr b="0" i="0" sz="3080" u="none" cap="none" strike="noStrike">
              <a:solidFill>
                <a:srgbClr val="000066"/>
              </a:solidFill>
              <a:latin typeface="Consolas"/>
              <a:ea typeface="Consolas"/>
              <a:cs typeface="Consolas"/>
              <a:sym typeface="Consolas"/>
            </a:endParaRPr>
          </a:p>
          <a:p>
            <a:pPr indent="-670560" lvl="0" marL="670560" marR="0" rtl="0" algn="l">
              <a:lnSpc>
                <a:spcPct val="100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	} point_2D, diem_2_chieu, ten_bat_ki;</a:t>
            </a:r>
            <a:endParaRPr b="0" i="0" sz="3080" u="none" cap="none" strike="noStrike">
              <a:solidFill>
                <a:srgbClr val="000066"/>
              </a:solidFill>
              <a:latin typeface="Consolas"/>
              <a:ea typeface="Consolas"/>
              <a:cs typeface="Consolas"/>
              <a:sym typeface="Consolas"/>
            </a:endParaRPr>
          </a:p>
          <a:p>
            <a:pPr indent="-670560" lvl="0" marL="670560" marR="0" rtl="0" algn="l">
              <a:lnSpc>
                <a:spcPct val="100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	point_2D X;</a:t>
            </a:r>
            <a:endParaRPr b="0" i="0" sz="3080" u="none" cap="none" strike="noStrike">
              <a:solidFill>
                <a:srgbClr val="000066"/>
              </a:solidFill>
              <a:latin typeface="Consolas"/>
              <a:ea typeface="Consolas"/>
              <a:cs typeface="Consolas"/>
              <a:sym typeface="Consolas"/>
            </a:endParaRPr>
          </a:p>
          <a:p>
            <a:pPr indent="-670560" lvl="0" marL="670560" marR="0" rtl="0" algn="l">
              <a:lnSpc>
                <a:spcPct val="100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	diem_2_chieu Y;</a:t>
            </a:r>
            <a:endParaRPr b="0" i="0" sz="3080" u="none" cap="none" strike="noStrike">
              <a:solidFill>
                <a:srgbClr val="000066"/>
              </a:solidFill>
              <a:latin typeface="Consolas"/>
              <a:ea typeface="Consolas"/>
              <a:cs typeface="Consolas"/>
              <a:sym typeface="Consolas"/>
            </a:endParaRPr>
          </a:p>
          <a:p>
            <a:pPr indent="-670560" lvl="0" marL="670560" marR="0" rtl="0" algn="l">
              <a:lnSpc>
                <a:spcPct val="100000"/>
              </a:lnSpc>
              <a:spcBef>
                <a:spcPts val="616"/>
              </a:spcBef>
              <a:spcAft>
                <a:spcPts val="0"/>
              </a:spcAft>
              <a:buClr>
                <a:srgbClr val="000066"/>
              </a:buClr>
              <a:buSzPts val="3080"/>
              <a:buFont typeface="Arial"/>
              <a:buNone/>
            </a:pPr>
            <a:r>
              <a:rPr b="0" i="0" lang="en-US" sz="3080" u="none" cap="none" strike="noStrike">
                <a:solidFill>
                  <a:srgbClr val="000066"/>
                </a:solidFill>
                <a:latin typeface="Consolas"/>
                <a:ea typeface="Consolas"/>
                <a:cs typeface="Consolas"/>
                <a:sym typeface="Consolas"/>
              </a:rPr>
              <a:t>	ten_bat_ki Z;</a:t>
            </a:r>
            <a:endParaRPr b="0" i="0" sz="3080" u="none" cap="none" strike="noStrike">
              <a:solidFill>
                <a:srgbClr val="000066"/>
              </a:solidFill>
              <a:latin typeface="Consolas"/>
              <a:ea typeface="Consolas"/>
              <a:cs typeface="Consolas"/>
              <a:sym typeface="Consolas"/>
            </a:endParaRPr>
          </a:p>
          <a:p>
            <a:pPr indent="-670560" lvl="0" marL="670560" marR="0" rtl="0" algn="l">
              <a:lnSpc>
                <a:spcPct val="100000"/>
              </a:lnSpc>
              <a:spcBef>
                <a:spcPts val="704"/>
              </a:spcBef>
              <a:spcAft>
                <a:spcPts val="0"/>
              </a:spcAft>
              <a:buClr>
                <a:srgbClr val="000066"/>
              </a:buClr>
              <a:buSzPts val="3520"/>
              <a:buFont typeface="Arial"/>
              <a:buNone/>
            </a:pPr>
            <a:r>
              <a:rPr b="0" i="1" lang="en-US" sz="3520" u="sng" cap="none" strike="noStrike">
                <a:solidFill>
                  <a:srgbClr val="000066"/>
                </a:solidFill>
                <a:latin typeface="Arial"/>
                <a:ea typeface="Arial"/>
                <a:cs typeface="Arial"/>
                <a:sym typeface="Arial"/>
              </a:rPr>
              <a:t>Chú ý:</a:t>
            </a:r>
            <a:r>
              <a:rPr b="0" i="0" lang="en-US" sz="3520" u="none" cap="none" strike="noStrike">
                <a:solidFill>
                  <a:srgbClr val="000066"/>
                </a:solidFill>
                <a:latin typeface="Arial"/>
                <a:ea typeface="Arial"/>
                <a:cs typeface="Arial"/>
                <a:sym typeface="Arial"/>
              </a:rPr>
              <a:t> </a:t>
            </a:r>
            <a:endParaRPr/>
          </a:p>
          <a:p>
            <a:pPr indent="-670560" lvl="0" marL="670560" marR="0" rtl="0" algn="l">
              <a:lnSpc>
                <a:spcPct val="100000"/>
              </a:lnSpc>
              <a:spcBef>
                <a:spcPts val="704"/>
              </a:spcBef>
              <a:spcAft>
                <a:spcPts val="0"/>
              </a:spcAft>
              <a:buClr>
                <a:srgbClr val="000066"/>
              </a:buClr>
              <a:buSzPts val="3520"/>
              <a:buFont typeface="Arial"/>
              <a:buNone/>
            </a:pPr>
            <a:r>
              <a:rPr b="0" i="0" lang="en-US" sz="3520" u="none" cap="none" strike="noStrike">
                <a:solidFill>
                  <a:srgbClr val="000066"/>
                </a:solidFill>
                <a:latin typeface="Arial"/>
                <a:ea typeface="Arial"/>
                <a:cs typeface="Arial"/>
                <a:sym typeface="Arial"/>
              </a:rPr>
              <a:t>	</a:t>
            </a:r>
            <a:r>
              <a:rPr b="0" i="0" lang="en-US" sz="3520" u="none" cap="none" strike="noStrike">
                <a:solidFill>
                  <a:srgbClr val="0000CC"/>
                </a:solidFill>
                <a:latin typeface="Arial"/>
                <a:ea typeface="Arial"/>
                <a:cs typeface="Arial"/>
                <a:sym typeface="Arial"/>
              </a:rPr>
              <a:t>point_2D</a:t>
            </a:r>
            <a:r>
              <a:rPr b="0" i="0" lang="en-US" sz="3520" u="none" cap="none" strike="noStrike">
                <a:solidFill>
                  <a:srgbClr val="000066"/>
                </a:solidFill>
                <a:latin typeface="Arial"/>
                <a:ea typeface="Arial"/>
                <a:cs typeface="Arial"/>
                <a:sym typeface="Arial"/>
              </a:rPr>
              <a:t>, </a:t>
            </a:r>
            <a:r>
              <a:rPr b="0" i="0" lang="en-US" sz="3520" u="none" cap="none" strike="noStrike">
                <a:solidFill>
                  <a:srgbClr val="0000CC"/>
                </a:solidFill>
                <a:latin typeface="Arial"/>
                <a:ea typeface="Arial"/>
                <a:cs typeface="Arial"/>
                <a:sym typeface="Arial"/>
              </a:rPr>
              <a:t>diem_2_chieu</a:t>
            </a:r>
            <a:r>
              <a:rPr b="0" i="0" lang="en-US" sz="3520" u="none" cap="none" strike="noStrike">
                <a:solidFill>
                  <a:srgbClr val="000066"/>
                </a:solidFill>
                <a:latin typeface="Arial"/>
                <a:ea typeface="Arial"/>
                <a:cs typeface="Arial"/>
                <a:sym typeface="Arial"/>
              </a:rPr>
              <a:t>, </a:t>
            </a:r>
            <a:r>
              <a:rPr b="0" i="0" lang="en-US" sz="3520" u="none" cap="none" strike="noStrike">
                <a:solidFill>
                  <a:srgbClr val="0000CC"/>
                </a:solidFill>
                <a:latin typeface="Arial"/>
                <a:ea typeface="Arial"/>
                <a:cs typeface="Arial"/>
                <a:sym typeface="Arial"/>
              </a:rPr>
              <a:t>ten_bat_ki</a:t>
            </a:r>
            <a:r>
              <a:rPr b="0" i="0" lang="en-US" sz="3520" u="none" cap="none" strike="noStrike">
                <a:solidFill>
                  <a:srgbClr val="000066"/>
                </a:solidFill>
                <a:latin typeface="Arial"/>
                <a:ea typeface="Arial"/>
                <a:cs typeface="Arial"/>
                <a:sym typeface="Arial"/>
              </a:rPr>
              <a:t> là  các tên cấu trúc, không phải tên biến</a:t>
            </a:r>
            <a:endParaRPr b="0" i="0" sz="3959" u="none" cap="none" strike="noStrike">
              <a:solidFill>
                <a:srgbClr val="000066"/>
              </a:solidFill>
              <a:latin typeface="Arial"/>
              <a:ea typeface="Arial"/>
              <a:cs typeface="Arial"/>
              <a:sym typeface="Arial"/>
            </a:endParaRPr>
          </a:p>
        </p:txBody>
      </p:sp>
      <p:sp>
        <p:nvSpPr>
          <p:cNvPr id="544" name="Google Shape;544;p58"/>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9"/>
          <p:cNvSpPr txBox="1"/>
          <p:nvPr>
            <p:ph idx="1" type="body"/>
          </p:nvPr>
        </p:nvSpPr>
        <p:spPr>
          <a:xfrm>
            <a:off x="1081722" y="1828800"/>
            <a:ext cx="7894955" cy="3573711"/>
          </a:xfrm>
          <a:prstGeom prst="rect">
            <a:avLst/>
          </a:prstGeom>
          <a:noFill/>
          <a:ln>
            <a:noFill/>
          </a:ln>
        </p:spPr>
        <p:txBody>
          <a:bodyPr anchorCtr="0" anchor="t" bIns="45700" lIns="91425" spcFirstLastPara="1" rIns="91425" wrap="square" tIns="45700">
            <a:normAutofit/>
          </a:bodyPr>
          <a:lstStyle/>
          <a:p>
            <a:pPr indent="-251459" lvl="0" marL="251459" rtl="0" algn="l">
              <a:lnSpc>
                <a:spcPct val="90000"/>
              </a:lnSpc>
              <a:spcBef>
                <a:spcPts val="0"/>
              </a:spcBef>
              <a:spcAft>
                <a:spcPts val="0"/>
              </a:spcAft>
              <a:buClr>
                <a:srgbClr val="A5A5A5"/>
              </a:buClr>
              <a:buSzPts val="3000"/>
              <a:buFont typeface="Noto Sans Symbols"/>
              <a:buChar char="⮚"/>
            </a:pPr>
            <a:r>
              <a:rPr lang="en-US">
                <a:solidFill>
                  <a:srgbClr val="A5A5A5"/>
                </a:solidFill>
              </a:rPr>
              <a:t>Khái niệm cấu trúc</a:t>
            </a:r>
            <a:endParaRPr>
              <a:solidFill>
                <a:srgbClr val="A5A5A5"/>
              </a:solidFill>
            </a:endParaRPr>
          </a:p>
          <a:p>
            <a:pPr indent="-251459" lvl="0" marL="251459" rtl="0" algn="l">
              <a:lnSpc>
                <a:spcPct val="90000"/>
              </a:lnSpc>
              <a:spcBef>
                <a:spcPts val="1100"/>
              </a:spcBef>
              <a:spcAft>
                <a:spcPts val="0"/>
              </a:spcAft>
              <a:buClr>
                <a:srgbClr val="A5A5A5"/>
              </a:buClr>
              <a:buSzPts val="3000"/>
              <a:buFont typeface="Noto Sans Symbols"/>
              <a:buChar char="⮚"/>
            </a:pPr>
            <a:r>
              <a:rPr lang="en-US">
                <a:solidFill>
                  <a:srgbClr val="A5A5A5"/>
                </a:solidFill>
              </a:rPr>
              <a:t>Khai báo cấu trúc</a:t>
            </a:r>
            <a:endParaRPr>
              <a:solidFill>
                <a:srgbClr val="A5A5A5"/>
              </a:solidFill>
            </a:endParaRPr>
          </a:p>
          <a:p>
            <a:pPr indent="-251459" lvl="0" marL="251459" rtl="0" algn="l">
              <a:lnSpc>
                <a:spcPct val="90000"/>
              </a:lnSpc>
              <a:spcBef>
                <a:spcPts val="1100"/>
              </a:spcBef>
              <a:spcAft>
                <a:spcPts val="0"/>
              </a:spcAft>
              <a:buClr>
                <a:schemeClr val="dk1"/>
              </a:buClr>
              <a:buSzPts val="3000"/>
              <a:buFont typeface="Noto Sans Symbols"/>
              <a:buChar char="⮚"/>
            </a:pPr>
            <a:r>
              <a:rPr lang="en-US"/>
              <a:t>Xử lý dữ liệu cấu trúc</a:t>
            </a:r>
            <a:endParaRPr/>
          </a:p>
          <a:p>
            <a:pPr indent="-457200" lvl="1" marL="754380" rtl="0" algn="l">
              <a:lnSpc>
                <a:spcPct val="90000"/>
              </a:lnSpc>
              <a:spcBef>
                <a:spcPts val="550"/>
              </a:spcBef>
              <a:spcAft>
                <a:spcPts val="0"/>
              </a:spcAft>
              <a:buClr>
                <a:schemeClr val="dk1"/>
              </a:buClr>
              <a:buSzPts val="2600"/>
              <a:buChar char="•"/>
            </a:pPr>
            <a:r>
              <a:rPr lang="en-US"/>
              <a:t>Truy nhập các trường dữ liệu</a:t>
            </a:r>
            <a:endParaRPr/>
          </a:p>
          <a:p>
            <a:pPr indent="-457200" lvl="1" marL="754380" rtl="0" algn="l">
              <a:lnSpc>
                <a:spcPct val="90000"/>
              </a:lnSpc>
              <a:spcBef>
                <a:spcPts val="550"/>
              </a:spcBef>
              <a:spcAft>
                <a:spcPts val="0"/>
              </a:spcAft>
              <a:buClr>
                <a:schemeClr val="dk1"/>
              </a:buClr>
              <a:buSzPts val="2600"/>
              <a:buChar char="•"/>
            </a:pPr>
            <a:r>
              <a:rPr lang="en-US"/>
              <a:t>Phép gán giữa các biến cấu trúc</a:t>
            </a:r>
            <a:endParaRPr/>
          </a:p>
          <a:p>
            <a:pPr indent="-251459" lvl="0" marL="251459" rtl="0" algn="l">
              <a:lnSpc>
                <a:spcPct val="90000"/>
              </a:lnSpc>
              <a:spcBef>
                <a:spcPts val="1100"/>
              </a:spcBef>
              <a:spcAft>
                <a:spcPts val="0"/>
              </a:spcAft>
              <a:buClr>
                <a:srgbClr val="A5A5A5"/>
              </a:buClr>
              <a:buSzPts val="3000"/>
              <a:buFont typeface="Noto Sans Symbols"/>
              <a:buChar char="⮚"/>
            </a:pPr>
            <a:r>
              <a:rPr lang="en-US">
                <a:solidFill>
                  <a:srgbClr val="A5A5A5"/>
                </a:solidFill>
              </a:rPr>
              <a:t>Một số ví dụ</a:t>
            </a:r>
            <a:endParaRPr/>
          </a:p>
        </p:txBody>
      </p:sp>
      <p:sp>
        <p:nvSpPr>
          <p:cNvPr id="551" name="Google Shape;551;p59"/>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
        <p:nvSpPr>
          <p:cNvPr id="552" name="Google Shape;552;p59"/>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53" name="Google Shape;553;p59"/>
          <p:cNvSpPr txBox="1"/>
          <p:nvPr/>
        </p:nvSpPr>
        <p:spPr>
          <a:xfrm>
            <a:off x="2362200" y="213377"/>
            <a:ext cx="8172449" cy="670312"/>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chemeClr val="dk1"/>
              </a:buClr>
              <a:buSzPts val="4840"/>
              <a:buFont typeface="Times New Roman"/>
              <a:buNone/>
            </a:pPr>
            <a:r>
              <a:rPr b="0" i="0" lang="en-US" sz="4840" u="none" cap="none" strike="noStrike">
                <a:solidFill>
                  <a:schemeClr val="dk1"/>
                </a:solidFill>
                <a:latin typeface="Times New Roman"/>
                <a:ea typeface="Times New Roman"/>
                <a:cs typeface="Times New Roman"/>
                <a:sym typeface="Times New Roman"/>
              </a:rPr>
              <a:t>Nội Dung Bài Học</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0"/>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60" name="Google Shape;560;p60"/>
          <p:cNvSpPr txBox="1"/>
          <p:nvPr>
            <p:ph type="title"/>
          </p:nvPr>
        </p:nvSpPr>
        <p:spPr>
          <a:xfrm>
            <a:off x="260425" y="-10429"/>
            <a:ext cx="9387840" cy="10705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Truy cập các trường dữ liệu</a:t>
            </a:r>
            <a:endParaRPr/>
          </a:p>
        </p:txBody>
      </p:sp>
      <p:sp>
        <p:nvSpPr>
          <p:cNvPr id="561" name="Google Shape;561;p60"/>
          <p:cNvSpPr/>
          <p:nvPr/>
        </p:nvSpPr>
        <p:spPr>
          <a:xfrm>
            <a:off x="335280" y="1287780"/>
            <a:ext cx="9387840" cy="6035040"/>
          </a:xfrm>
          <a:prstGeom prst="rect">
            <a:avLst/>
          </a:prstGeom>
          <a:noFill/>
          <a:ln>
            <a:noFill/>
          </a:ln>
        </p:spPr>
        <p:txBody>
          <a:bodyPr anchorCtr="0" anchor="t" bIns="45700" lIns="91425" spcFirstLastPara="1" rIns="91425" wrap="square" tIns="45700">
            <a:noAutofit/>
          </a:bodyPr>
          <a:lstStyle/>
          <a:p>
            <a:pPr indent="-181610" lvl="0" marL="377190" marR="0" rtl="0" algn="l">
              <a:lnSpc>
                <a:spcPct val="105000"/>
              </a:lnSpc>
              <a:spcBef>
                <a:spcPts val="0"/>
              </a:spcBef>
              <a:spcAft>
                <a:spcPts val="0"/>
              </a:spcAft>
              <a:buClr>
                <a:srgbClr val="0033CC"/>
              </a:buClr>
              <a:buSzPts val="3080"/>
              <a:buFont typeface="Arial"/>
              <a:buNone/>
            </a:pPr>
            <a:r>
              <a:t/>
            </a:r>
            <a:endParaRPr b="0" i="0" sz="3080" u="none" cap="none" strike="noStrike">
              <a:solidFill>
                <a:srgbClr val="000066"/>
              </a:solidFill>
              <a:latin typeface="Arial"/>
              <a:ea typeface="Arial"/>
              <a:cs typeface="Arial"/>
              <a:sym typeface="Arial"/>
            </a:endParaRPr>
          </a:p>
        </p:txBody>
      </p:sp>
      <p:sp>
        <p:nvSpPr>
          <p:cNvPr id="562" name="Google Shape;562;p60"/>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563" name="Google Shape;563;p60"/>
          <p:cNvSpPr/>
          <p:nvPr/>
        </p:nvSpPr>
        <p:spPr>
          <a:xfrm>
            <a:off x="502920" y="1287780"/>
            <a:ext cx="9052560" cy="5783580"/>
          </a:xfrm>
          <a:prstGeom prst="rect">
            <a:avLst/>
          </a:prstGeom>
          <a:noFill/>
          <a:ln>
            <a:noFill/>
          </a:ln>
        </p:spPr>
        <p:txBody>
          <a:bodyPr anchorCtr="0" anchor="t" bIns="45700" lIns="91425" spcFirstLastPara="1" rIns="91425" wrap="square" tIns="45700">
            <a:noAutofit/>
          </a:bodyPr>
          <a:lstStyle/>
          <a:p>
            <a:pPr indent="-377190" lvl="0" marL="377190" marR="0" rtl="0" algn="l">
              <a:lnSpc>
                <a:spcPct val="100000"/>
              </a:lnSpc>
              <a:spcBef>
                <a:spcPts val="0"/>
              </a:spcBef>
              <a:spcAft>
                <a:spcPts val="0"/>
              </a:spcAft>
              <a:buClr>
                <a:srgbClr val="000066"/>
              </a:buClr>
              <a:buSzPts val="3959"/>
              <a:buFont typeface="Arial"/>
              <a:buChar char="•"/>
            </a:pPr>
            <a:r>
              <a:rPr b="0" i="0" lang="en-US" sz="3959" u="none" cap="none" strike="noStrike">
                <a:solidFill>
                  <a:srgbClr val="000066"/>
                </a:solidFill>
                <a:latin typeface="Arial"/>
                <a:ea typeface="Arial"/>
                <a:cs typeface="Arial"/>
                <a:sym typeface="Arial"/>
              </a:rPr>
              <a:t>Cú pháp</a:t>
            </a:r>
            <a:endParaRPr b="0" i="0" sz="3959" u="none" cap="none" strike="noStrike">
              <a:solidFill>
                <a:srgbClr val="000066"/>
              </a:solidFill>
              <a:latin typeface="Arial"/>
              <a:ea typeface="Arial"/>
              <a:cs typeface="Arial"/>
              <a:sym typeface="Arial"/>
            </a:endParaRPr>
          </a:p>
          <a:p>
            <a:pPr indent="-314325" lvl="1" marL="817245" marR="0" rtl="0" algn="l">
              <a:lnSpc>
                <a:spcPct val="100000"/>
              </a:lnSpc>
              <a:spcBef>
                <a:spcPts val="704"/>
              </a:spcBef>
              <a:spcAft>
                <a:spcPts val="0"/>
              </a:spcAft>
              <a:buClr>
                <a:srgbClr val="000066"/>
              </a:buClr>
              <a:buSzPts val="3520"/>
              <a:buFont typeface="Arial"/>
              <a:buNone/>
            </a:pPr>
            <a:r>
              <a:rPr b="0" i="1" lang="en-US" sz="3520" u="none" cap="none" strike="noStrike">
                <a:solidFill>
                  <a:srgbClr val="000066"/>
                </a:solidFill>
                <a:latin typeface="Arial"/>
                <a:ea typeface="Arial"/>
                <a:cs typeface="Arial"/>
                <a:sym typeface="Arial"/>
              </a:rPr>
              <a:t>	tên_biến_cấu_trúc.tên_trường</a:t>
            </a:r>
            <a:endParaRPr b="0" i="1" sz="3520" u="none" cap="none" strike="noStrike">
              <a:solidFill>
                <a:srgbClr val="000066"/>
              </a:solidFill>
              <a:latin typeface="Arial"/>
              <a:ea typeface="Arial"/>
              <a:cs typeface="Arial"/>
              <a:sym typeface="Arial"/>
            </a:endParaRPr>
          </a:p>
          <a:p>
            <a:pPr indent="-377190" lvl="0" marL="377190" marR="0" rtl="0" algn="l">
              <a:lnSpc>
                <a:spcPct val="100000"/>
              </a:lnSpc>
              <a:spcBef>
                <a:spcPts val="792"/>
              </a:spcBef>
              <a:spcAft>
                <a:spcPts val="0"/>
              </a:spcAft>
              <a:buClr>
                <a:srgbClr val="000066"/>
              </a:buClr>
              <a:buSzPts val="3959"/>
              <a:buFont typeface="Arial"/>
              <a:buChar char="•"/>
            </a:pPr>
            <a:r>
              <a:rPr b="0" i="0" lang="en-US" sz="3959" u="none" cap="none" strike="noStrike">
                <a:solidFill>
                  <a:srgbClr val="000066"/>
                </a:solidFill>
                <a:latin typeface="Arial"/>
                <a:ea typeface="Arial"/>
                <a:cs typeface="Arial"/>
                <a:sym typeface="Arial"/>
              </a:rPr>
              <a:t>Lưu ý</a:t>
            </a:r>
            <a:endParaRPr/>
          </a:p>
          <a:p>
            <a:pPr indent="-314325" lvl="1" marL="817245" marR="0" rtl="0" algn="l">
              <a:lnSpc>
                <a:spcPct val="100000"/>
              </a:lnSpc>
              <a:spcBef>
                <a:spcPts val="704"/>
              </a:spcBef>
              <a:spcAft>
                <a:spcPts val="0"/>
              </a:spcAft>
              <a:buClr>
                <a:srgbClr val="000066"/>
              </a:buClr>
              <a:buSzPts val="3520"/>
              <a:buFont typeface="Arial"/>
              <a:buChar char="–"/>
            </a:pPr>
            <a:r>
              <a:rPr b="0" i="0" lang="en-US" sz="3520" u="none" cap="none" strike="noStrike">
                <a:solidFill>
                  <a:srgbClr val="000066"/>
                </a:solidFill>
                <a:latin typeface="Arial"/>
                <a:ea typeface="Arial"/>
                <a:cs typeface="Arial"/>
                <a:sym typeface="Arial"/>
              </a:rPr>
              <a:t>Dấu “.” là toán tử truy cập vào trường dữ liệu trong cấu trúc</a:t>
            </a:r>
            <a:endParaRPr b="0" i="0" sz="3520" u="none" cap="none" strike="noStrike">
              <a:solidFill>
                <a:srgbClr val="000066"/>
              </a:solidFill>
              <a:latin typeface="Arial"/>
              <a:ea typeface="Arial"/>
              <a:cs typeface="Arial"/>
              <a:sym typeface="Arial"/>
            </a:endParaRPr>
          </a:p>
          <a:p>
            <a:pPr indent="-314325" lvl="1" marL="817245" marR="0" rtl="0" algn="l">
              <a:lnSpc>
                <a:spcPct val="100000"/>
              </a:lnSpc>
              <a:spcBef>
                <a:spcPts val="704"/>
              </a:spcBef>
              <a:spcAft>
                <a:spcPts val="0"/>
              </a:spcAft>
              <a:buClr>
                <a:srgbClr val="000066"/>
              </a:buClr>
              <a:buSzPts val="3520"/>
              <a:buFont typeface="Arial"/>
              <a:buChar char="–"/>
            </a:pPr>
            <a:r>
              <a:rPr b="0" i="0" lang="en-US" sz="3520" u="none" cap="none" strike="noStrike">
                <a:solidFill>
                  <a:srgbClr val="000066"/>
                </a:solidFill>
                <a:latin typeface="Arial"/>
                <a:ea typeface="Arial"/>
                <a:cs typeface="Arial"/>
                <a:sym typeface="Arial"/>
              </a:rPr>
              <a:t>Nếu trường dữ liệu là 1 cấu trúc → sử dụng tiếp dấu “.” để truy cập vào thành phần mức sâu hơn</a:t>
            </a:r>
            <a:endParaRPr/>
          </a:p>
        </p:txBody>
      </p:sp>
      <p:sp>
        <p:nvSpPr>
          <p:cNvPr id="564" name="Google Shape;564;p60"/>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idx="4294967295" type="body"/>
          </p:nvPr>
        </p:nvSpPr>
        <p:spPr>
          <a:xfrm>
            <a:off x="1096645" y="2750889"/>
            <a:ext cx="7040880" cy="2270622"/>
          </a:xfrm>
          <a:prstGeom prst="rect">
            <a:avLst/>
          </a:prstGeom>
          <a:noFill/>
          <a:ln>
            <a:noFill/>
          </a:ln>
        </p:spPr>
        <p:txBody>
          <a:bodyPr anchorCtr="0" anchor="t" bIns="0" lIns="0" spcFirstLastPara="1" rIns="0" wrap="square" tIns="0">
            <a:spAutoFit/>
          </a:bodyPr>
          <a:lstStyle/>
          <a:p>
            <a:pPr indent="-457200" lvl="0" marL="457200" marR="0" rtl="0" algn="l">
              <a:lnSpc>
                <a:spcPct val="90000"/>
              </a:lnSpc>
              <a:spcBef>
                <a:spcPts val="1100"/>
              </a:spcBef>
              <a:spcAft>
                <a:spcPts val="0"/>
              </a:spcAft>
              <a:buClr>
                <a:schemeClr val="dk1"/>
              </a:buClr>
              <a:buSzPts val="3080"/>
              <a:buFont typeface="Noto Sans Symbols"/>
              <a:buChar char="⮚"/>
            </a:pPr>
            <a:r>
              <a:rPr b="0" i="0" lang="en-US" sz="3080" u="none" cap="none" strike="noStrike">
                <a:solidFill>
                  <a:schemeClr val="dk1"/>
                </a:solidFill>
                <a:latin typeface="Times New Roman"/>
                <a:ea typeface="Times New Roman"/>
                <a:cs typeface="Times New Roman"/>
                <a:sym typeface="Times New Roman"/>
              </a:rPr>
              <a:t>Khái niệm cấu trúc</a:t>
            </a:r>
            <a:endParaRPr b="0" i="0" sz="3080" u="none" cap="none" strike="noStrike">
              <a:solidFill>
                <a:schemeClr val="dk1"/>
              </a:solidFill>
              <a:latin typeface="Times New Roman"/>
              <a:ea typeface="Times New Roman"/>
              <a:cs typeface="Times New Roman"/>
              <a:sym typeface="Times New Roman"/>
            </a:endParaRPr>
          </a:p>
          <a:p>
            <a:pPr indent="-457200" lvl="0" marL="457200" marR="0" rtl="0" algn="l">
              <a:lnSpc>
                <a:spcPct val="90000"/>
              </a:lnSpc>
              <a:spcBef>
                <a:spcPts val="1100"/>
              </a:spcBef>
              <a:spcAft>
                <a:spcPts val="0"/>
              </a:spcAft>
              <a:buClr>
                <a:schemeClr val="dk1"/>
              </a:buClr>
              <a:buSzPts val="3080"/>
              <a:buFont typeface="Noto Sans Symbols"/>
              <a:buChar char="⮚"/>
            </a:pPr>
            <a:r>
              <a:rPr b="0" i="0" lang="en-US" sz="3080" u="none" cap="none" strike="noStrike">
                <a:solidFill>
                  <a:schemeClr val="dk1"/>
                </a:solidFill>
                <a:latin typeface="Times New Roman"/>
                <a:ea typeface="Times New Roman"/>
                <a:cs typeface="Times New Roman"/>
                <a:sym typeface="Times New Roman"/>
              </a:rPr>
              <a:t>Khai báo cấu trúc</a:t>
            </a:r>
            <a:endParaRPr b="0" i="0" sz="3080" u="none" cap="none" strike="noStrike">
              <a:solidFill>
                <a:schemeClr val="dk1"/>
              </a:solidFill>
              <a:latin typeface="Times New Roman"/>
              <a:ea typeface="Times New Roman"/>
              <a:cs typeface="Times New Roman"/>
              <a:sym typeface="Times New Roman"/>
            </a:endParaRPr>
          </a:p>
          <a:p>
            <a:pPr indent="-457200" lvl="0" marL="457200" marR="0" rtl="0" algn="l">
              <a:lnSpc>
                <a:spcPct val="90000"/>
              </a:lnSpc>
              <a:spcBef>
                <a:spcPts val="1100"/>
              </a:spcBef>
              <a:spcAft>
                <a:spcPts val="0"/>
              </a:spcAft>
              <a:buClr>
                <a:schemeClr val="dk1"/>
              </a:buClr>
              <a:buSzPts val="3080"/>
              <a:buFont typeface="Noto Sans Symbols"/>
              <a:buChar char="⮚"/>
            </a:pPr>
            <a:r>
              <a:rPr b="0" i="0" lang="en-US" sz="3080" u="none" cap="none" strike="noStrike">
                <a:solidFill>
                  <a:schemeClr val="dk1"/>
                </a:solidFill>
                <a:latin typeface="Times New Roman"/>
                <a:ea typeface="Times New Roman"/>
                <a:cs typeface="Times New Roman"/>
                <a:sym typeface="Times New Roman"/>
              </a:rPr>
              <a:t>Xử lý dữ liệu cấu trúc</a:t>
            </a:r>
            <a:endParaRPr b="0" i="0" sz="3080" u="none" cap="none" strike="noStrike">
              <a:solidFill>
                <a:schemeClr val="dk1"/>
              </a:solidFill>
              <a:latin typeface="Times New Roman"/>
              <a:ea typeface="Times New Roman"/>
              <a:cs typeface="Times New Roman"/>
              <a:sym typeface="Times New Roman"/>
            </a:endParaRPr>
          </a:p>
          <a:p>
            <a:pPr indent="-457200" lvl="0" marL="457200" marR="0" rtl="0" algn="l">
              <a:lnSpc>
                <a:spcPct val="90000"/>
              </a:lnSpc>
              <a:spcBef>
                <a:spcPts val="1100"/>
              </a:spcBef>
              <a:spcAft>
                <a:spcPts val="0"/>
              </a:spcAft>
              <a:buClr>
                <a:schemeClr val="dk1"/>
              </a:buClr>
              <a:buSzPts val="3080"/>
              <a:buFont typeface="Noto Sans Symbols"/>
              <a:buChar char="⮚"/>
            </a:pPr>
            <a:r>
              <a:rPr b="0" i="0" lang="en-US" sz="3080" u="none" cap="none" strike="noStrike">
                <a:solidFill>
                  <a:schemeClr val="dk1"/>
                </a:solidFill>
                <a:latin typeface="Times New Roman"/>
                <a:ea typeface="Times New Roman"/>
                <a:cs typeface="Times New Roman"/>
                <a:sym typeface="Times New Roman"/>
              </a:rPr>
              <a:t>Một số ví dụ</a:t>
            </a:r>
            <a:endParaRPr/>
          </a:p>
        </p:txBody>
      </p:sp>
      <p:sp>
        <p:nvSpPr>
          <p:cNvPr id="214" name="Google Shape;214;p34"/>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888888"/>
              </a:buClr>
              <a:buSzPts val="1300"/>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
        <p:nvSpPr>
          <p:cNvPr id="215" name="Google Shape;215;p34"/>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6" name="Google Shape;216;p34"/>
          <p:cNvSpPr txBox="1"/>
          <p:nvPr/>
        </p:nvSpPr>
        <p:spPr>
          <a:xfrm>
            <a:off x="2362200" y="213377"/>
            <a:ext cx="8172449" cy="670312"/>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chemeClr val="dk1"/>
              </a:buClr>
              <a:buSzPts val="4840"/>
              <a:buFont typeface="Times New Roman"/>
              <a:buNone/>
            </a:pPr>
            <a:r>
              <a:rPr b="0" i="0" lang="en-US" sz="4840" u="none" cap="none" strike="noStrike">
                <a:solidFill>
                  <a:schemeClr val="dk1"/>
                </a:solidFill>
                <a:latin typeface="Times New Roman"/>
                <a:ea typeface="Times New Roman"/>
                <a:cs typeface="Times New Roman"/>
                <a:sym typeface="Times New Roman"/>
              </a:rPr>
              <a:t>Nội Dung Bài Học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1"/>
          <p:cNvSpPr/>
          <p:nvPr/>
        </p:nvSpPr>
        <p:spPr>
          <a:xfrm>
            <a:off x="0" y="281940"/>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70" name="Google Shape;570;p61"/>
          <p:cNvSpPr txBox="1"/>
          <p:nvPr>
            <p:ph idx="4294967295" type="ctrTitle"/>
          </p:nvPr>
        </p:nvSpPr>
        <p:spPr>
          <a:xfrm>
            <a:off x="2362200" y="239111"/>
            <a:ext cx="5089145" cy="696595"/>
          </a:xfrm>
          <a:prstGeom prst="rect">
            <a:avLst/>
          </a:prstGeom>
          <a:noFill/>
          <a:ln>
            <a:noFill/>
          </a:ln>
        </p:spPr>
        <p:txBody>
          <a:bodyPr anchorCtr="0" anchor="ctr" bIns="0" lIns="0" spcFirstLastPara="1" rIns="0" wrap="square" tIns="12700">
            <a:spAutoFit/>
          </a:bodyPr>
          <a:lstStyle/>
          <a:p>
            <a:pPr indent="0" lvl="0" marL="12700" marR="0" rtl="0" algn="l">
              <a:lnSpc>
                <a:spcPct val="100000"/>
              </a:lnSpc>
              <a:spcBef>
                <a:spcPts val="0"/>
              </a:spcBef>
              <a:spcAft>
                <a:spcPts val="0"/>
              </a:spcAft>
              <a:buClr>
                <a:schemeClr val="dk1"/>
              </a:buClr>
              <a:buSzPts val="4400"/>
              <a:buFont typeface="Arial"/>
              <a:buNone/>
            </a:pPr>
            <a:r>
              <a:rPr b="1" i="0" lang="en-US" sz="4400" u="none" cap="none" strike="noStrike">
                <a:solidFill>
                  <a:schemeClr val="dk1"/>
                </a:solidFill>
                <a:latin typeface="Arial"/>
                <a:ea typeface="Arial"/>
                <a:cs typeface="Arial"/>
                <a:sym typeface="Arial"/>
              </a:rPr>
              <a:t>Truy nhập cấu trúc</a:t>
            </a:r>
            <a:endParaRPr/>
          </a:p>
        </p:txBody>
      </p:sp>
      <p:sp>
        <p:nvSpPr>
          <p:cNvPr id="571" name="Google Shape;571;p61"/>
          <p:cNvSpPr txBox="1"/>
          <p:nvPr/>
        </p:nvSpPr>
        <p:spPr>
          <a:xfrm>
            <a:off x="228600" y="1200012"/>
            <a:ext cx="8693533" cy="2796149"/>
          </a:xfrm>
          <a:prstGeom prst="rect">
            <a:avLst/>
          </a:prstGeom>
          <a:noFill/>
          <a:ln>
            <a:noFill/>
          </a:ln>
        </p:spPr>
        <p:txBody>
          <a:bodyPr anchorCtr="0" anchor="t" bIns="0" lIns="0" spcFirstLastPara="1" rIns="0" wrap="square" tIns="45700">
            <a:spAutoFit/>
          </a:bodyPr>
          <a:lstStyle/>
          <a:p>
            <a:pPr indent="-342900" lvl="0" marL="354965" marR="5080" rtl="0" algn="l">
              <a:lnSpc>
                <a:spcPct val="113214"/>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Ví dụ: </a:t>
            </a:r>
            <a:endParaRPr b="0" i="0" sz="2800" u="none" cap="none" strike="noStrike">
              <a:solidFill>
                <a:srgbClr val="000000"/>
              </a:solidFill>
              <a:latin typeface="Arial"/>
              <a:ea typeface="Arial"/>
              <a:cs typeface="Arial"/>
              <a:sym typeface="Arial"/>
            </a:endParaRPr>
          </a:p>
          <a:p>
            <a:pPr indent="0" lvl="0" marL="469265" marR="0" rtl="0" algn="l">
              <a:lnSpc>
                <a:spcPct val="100000"/>
              </a:lnSpc>
              <a:spcBef>
                <a:spcPts val="5"/>
              </a:spcBef>
              <a:spcAft>
                <a:spcPts val="0"/>
              </a:spcAft>
              <a:buNone/>
            </a:pPr>
            <a:r>
              <a:rPr b="0" i="0" lang="en-US" sz="2400" u="none" cap="none" strike="noStrike">
                <a:solidFill>
                  <a:srgbClr val="000000"/>
                </a:solidFill>
                <a:latin typeface="Times New Roman"/>
                <a:ea typeface="Times New Roman"/>
                <a:cs typeface="Times New Roman"/>
                <a:sym typeface="Times New Roman"/>
              </a:rPr>
              <a:t> </a:t>
            </a:r>
            <a:r>
              <a:rPr b="1" i="0" lang="en-US" sz="2400" u="none" cap="none" strike="noStrike">
                <a:solidFill>
                  <a:srgbClr val="833C0B"/>
                </a:solidFill>
                <a:latin typeface="Courier New"/>
                <a:ea typeface="Courier New"/>
                <a:cs typeface="Courier New"/>
                <a:sym typeface="Courier New"/>
              </a:rPr>
              <a:t>struct</a:t>
            </a:r>
            <a:r>
              <a:rPr b="1" i="0" lang="en-US" sz="2400" u="none" cap="none" strike="noStrike">
                <a:solidFill>
                  <a:srgbClr val="000000"/>
                </a:solidFill>
                <a:latin typeface="Courier New"/>
                <a:ea typeface="Courier New"/>
                <a:cs typeface="Courier New"/>
                <a:sym typeface="Courier New"/>
              </a:rPr>
              <a:t> studentRec</a:t>
            </a:r>
            <a:r>
              <a:rPr b="0" i="0" lang="en-US" sz="2400" u="none" cap="none" strike="noStrike">
                <a:solidFill>
                  <a:srgbClr val="000000"/>
                </a:solidFill>
                <a:latin typeface="Courier New"/>
                <a:ea typeface="Courier New"/>
                <a:cs typeface="Courier New"/>
                <a:sym typeface="Courier New"/>
              </a:rPr>
              <a:t> </a:t>
            </a:r>
            <a:r>
              <a:rPr b="1" i="0" lang="en-US" sz="2400" u="none" cap="none" strike="noStrike">
                <a:solidFill>
                  <a:srgbClr val="000000"/>
                </a:solidFill>
                <a:latin typeface="Courier New"/>
                <a:ea typeface="Courier New"/>
                <a:cs typeface="Courier New"/>
                <a:sym typeface="Courier New"/>
              </a:rPr>
              <a:t>{</a:t>
            </a:r>
            <a:endParaRPr b="0" i="0" sz="2400" u="none" cap="none" strike="noStrike">
              <a:solidFill>
                <a:srgbClr val="000000"/>
              </a:solidFill>
              <a:latin typeface="Courier New"/>
              <a:ea typeface="Courier New"/>
              <a:cs typeface="Courier New"/>
              <a:sym typeface="Courier New"/>
            </a:endParaRPr>
          </a:p>
          <a:p>
            <a:pPr indent="0" lvl="0" marL="926464" marR="4901565" rtl="0" algn="l">
              <a:lnSpc>
                <a:spcPct val="110000"/>
              </a:lnSpc>
              <a:spcBef>
                <a:spcPts val="0"/>
              </a:spcBef>
              <a:spcAft>
                <a:spcPts val="0"/>
              </a:spcAft>
              <a:buNone/>
            </a:pPr>
            <a:r>
              <a:rPr b="1" i="0" lang="en-US" sz="2400" u="none" cap="none" strike="noStrike">
                <a:solidFill>
                  <a:srgbClr val="000000"/>
                </a:solidFill>
                <a:latin typeface="Courier New"/>
                <a:ea typeface="Courier New"/>
                <a:cs typeface="Courier New"/>
                <a:sym typeface="Courier New"/>
              </a:rPr>
              <a:t>char name[80];  int mark;</a:t>
            </a:r>
            <a:endParaRPr/>
          </a:p>
          <a:p>
            <a:pPr indent="-414338" lvl="0" marL="925513" marR="4901565" rtl="0" algn="l">
              <a:lnSpc>
                <a:spcPct val="110000"/>
              </a:lnSpc>
              <a:spcBef>
                <a:spcPts val="0"/>
              </a:spcBef>
              <a:spcAft>
                <a:spcPts val="0"/>
              </a:spcAft>
              <a:buNone/>
            </a:pPr>
            <a:r>
              <a:rPr b="1" i="0" lang="en-US" sz="2400" u="none" cap="none" strike="noStrike">
                <a:solidFill>
                  <a:srgbClr val="000000"/>
                </a:solidFill>
                <a:latin typeface="Courier New"/>
                <a:ea typeface="Courier New"/>
                <a:cs typeface="Courier New"/>
                <a:sym typeface="Courier New"/>
              </a:rPr>
              <a:t>};</a:t>
            </a:r>
            <a:endParaRPr b="0" i="0" sz="2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5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469265" marR="0" rtl="0" algn="l">
              <a:lnSpc>
                <a:spcPct val="100000"/>
              </a:lnSpc>
              <a:spcBef>
                <a:spcPts val="0"/>
              </a:spcBef>
              <a:spcAft>
                <a:spcPts val="0"/>
              </a:spcAft>
              <a:buNone/>
            </a:pPr>
            <a:r>
              <a:rPr b="1" i="0" lang="en-US" sz="2400" u="none" cap="none" strike="noStrike">
                <a:solidFill>
                  <a:srgbClr val="833C0B"/>
                </a:solidFill>
                <a:latin typeface="Courier New"/>
                <a:ea typeface="Courier New"/>
                <a:cs typeface="Courier New"/>
                <a:sym typeface="Courier New"/>
              </a:rPr>
              <a:t>struct</a:t>
            </a:r>
            <a:r>
              <a:rPr b="1" i="0" lang="en-US" sz="2400" u="none" cap="none" strike="noStrike">
                <a:solidFill>
                  <a:srgbClr val="000000"/>
                </a:solidFill>
                <a:latin typeface="Courier New"/>
                <a:ea typeface="Courier New"/>
                <a:cs typeface="Courier New"/>
                <a:sym typeface="Courier New"/>
              </a:rPr>
              <a:t> studentRec john;</a:t>
            </a:r>
            <a:endParaRPr b="0" i="0" sz="2400" u="none" cap="none" strike="noStrike">
              <a:solidFill>
                <a:srgbClr val="000000"/>
              </a:solidFill>
              <a:latin typeface="Courier New"/>
              <a:ea typeface="Courier New"/>
              <a:cs typeface="Courier New"/>
              <a:sym typeface="Courier New"/>
            </a:endParaRPr>
          </a:p>
        </p:txBody>
      </p:sp>
      <p:sp>
        <p:nvSpPr>
          <p:cNvPr id="572" name="Google Shape;572;p61"/>
          <p:cNvSpPr txBox="1"/>
          <p:nvPr/>
        </p:nvSpPr>
        <p:spPr>
          <a:xfrm>
            <a:off x="685800" y="4159095"/>
            <a:ext cx="4753609" cy="899221"/>
          </a:xfrm>
          <a:prstGeom prst="rect">
            <a:avLst/>
          </a:prstGeom>
          <a:noFill/>
          <a:ln>
            <a:noFill/>
          </a:ln>
        </p:spPr>
        <p:txBody>
          <a:bodyPr anchorCtr="0" anchor="t" bIns="0" lIns="0" spcFirstLastPara="1" rIns="0" wrap="square" tIns="12700">
            <a:spAutoFit/>
          </a:bodyPr>
          <a:lstStyle/>
          <a:p>
            <a:pPr indent="0" lvl="0" marL="12700" marR="5080" rtl="0" algn="l">
              <a:lnSpc>
                <a:spcPct val="119500"/>
              </a:lnSpc>
              <a:spcBef>
                <a:spcPts val="0"/>
              </a:spcBef>
              <a:spcAft>
                <a:spcPts val="0"/>
              </a:spcAft>
              <a:buNone/>
            </a:pPr>
            <a:r>
              <a:rPr b="1" i="0" lang="en-US" sz="2400" u="none" cap="none" strike="noStrike">
                <a:solidFill>
                  <a:srgbClr val="000000"/>
                </a:solidFill>
                <a:latin typeface="Courier New"/>
                <a:ea typeface="Courier New"/>
                <a:cs typeface="Courier New"/>
                <a:sym typeface="Courier New"/>
              </a:rPr>
              <a:t>strcpy(john.name, “John”);  john.mark = 7;</a:t>
            </a:r>
            <a:endParaRPr b="0" i="0" sz="2400" u="none" cap="none" strike="noStrike">
              <a:solidFill>
                <a:srgbClr val="000000"/>
              </a:solidFill>
              <a:latin typeface="Courier New"/>
              <a:ea typeface="Courier New"/>
              <a:cs typeface="Courier New"/>
              <a:sym typeface="Courier New"/>
            </a:endParaRPr>
          </a:p>
        </p:txBody>
      </p:sp>
      <p:sp>
        <p:nvSpPr>
          <p:cNvPr id="573" name="Google Shape;573;p61"/>
          <p:cNvSpPr txBox="1"/>
          <p:nvPr/>
        </p:nvSpPr>
        <p:spPr>
          <a:xfrm>
            <a:off x="685800" y="5606870"/>
            <a:ext cx="8991599" cy="382156"/>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2400" u="none" cap="none" strike="noStrike">
                <a:solidFill>
                  <a:srgbClr val="000000"/>
                </a:solidFill>
                <a:latin typeface="Courier New"/>
                <a:ea typeface="Courier New"/>
                <a:cs typeface="Courier New"/>
                <a:sym typeface="Courier New"/>
              </a:rPr>
              <a:t>printf(“%s co diem la %d”, john.name, john.mark);</a:t>
            </a:r>
            <a:endParaRPr b="0" i="0" sz="2400" u="none" cap="none" strike="noStrike">
              <a:solidFill>
                <a:srgbClr val="000000"/>
              </a:solidFill>
              <a:latin typeface="Courier New"/>
              <a:ea typeface="Courier New"/>
              <a:cs typeface="Courier New"/>
              <a:sym typeface="Courier New"/>
            </a:endParaRPr>
          </a:p>
        </p:txBody>
      </p:sp>
      <p:sp>
        <p:nvSpPr>
          <p:cNvPr id="574" name="Google Shape;574;p61"/>
          <p:cNvSpPr/>
          <p:nvPr/>
        </p:nvSpPr>
        <p:spPr>
          <a:xfrm>
            <a:off x="5404104" y="3581400"/>
            <a:ext cx="3740150" cy="1600200"/>
          </a:xfrm>
          <a:custGeom>
            <a:rect b="b" l="l" r="r" t="t"/>
            <a:pathLst>
              <a:path extrusionOk="0" h="1600200" w="3740150">
                <a:moveTo>
                  <a:pt x="3739896" y="800100"/>
                </a:moveTo>
                <a:lnTo>
                  <a:pt x="3738655" y="767915"/>
                </a:lnTo>
                <a:lnTo>
                  <a:pt x="3734964" y="736053"/>
                </a:lnTo>
                <a:lnTo>
                  <a:pt x="3728870" y="704538"/>
                </a:lnTo>
                <a:lnTo>
                  <a:pt x="3720419" y="673394"/>
                </a:lnTo>
                <a:lnTo>
                  <a:pt x="3696635" y="612313"/>
                </a:lnTo>
                <a:lnTo>
                  <a:pt x="3663984" y="553003"/>
                </a:lnTo>
                <a:lnTo>
                  <a:pt x="3622840" y="495653"/>
                </a:lnTo>
                <a:lnTo>
                  <a:pt x="3573577" y="440456"/>
                </a:lnTo>
                <a:lnTo>
                  <a:pt x="3546018" y="413724"/>
                </a:lnTo>
                <a:lnTo>
                  <a:pt x="3516569" y="387601"/>
                </a:lnTo>
                <a:lnTo>
                  <a:pt x="3485277" y="362112"/>
                </a:lnTo>
                <a:lnTo>
                  <a:pt x="3452188" y="337281"/>
                </a:lnTo>
                <a:lnTo>
                  <a:pt x="3417351" y="313131"/>
                </a:lnTo>
                <a:lnTo>
                  <a:pt x="3380810" y="289685"/>
                </a:lnTo>
                <a:lnTo>
                  <a:pt x="3342613" y="266969"/>
                </a:lnTo>
                <a:lnTo>
                  <a:pt x="3302807" y="245006"/>
                </a:lnTo>
                <a:lnTo>
                  <a:pt x="3261438" y="223820"/>
                </a:lnTo>
                <a:lnTo>
                  <a:pt x="3218552" y="203434"/>
                </a:lnTo>
                <a:lnTo>
                  <a:pt x="3174198" y="183873"/>
                </a:lnTo>
                <a:lnTo>
                  <a:pt x="3128421" y="165161"/>
                </a:lnTo>
                <a:lnTo>
                  <a:pt x="3081268" y="147320"/>
                </a:lnTo>
                <a:lnTo>
                  <a:pt x="3032785" y="130376"/>
                </a:lnTo>
                <a:lnTo>
                  <a:pt x="2983020" y="114352"/>
                </a:lnTo>
                <a:lnTo>
                  <a:pt x="2932020" y="99272"/>
                </a:lnTo>
                <a:lnTo>
                  <a:pt x="2879830" y="85160"/>
                </a:lnTo>
                <a:lnTo>
                  <a:pt x="2826497" y="72040"/>
                </a:lnTo>
                <a:lnTo>
                  <a:pt x="2772069" y="59935"/>
                </a:lnTo>
                <a:lnTo>
                  <a:pt x="2716592" y="48870"/>
                </a:lnTo>
                <a:lnTo>
                  <a:pt x="2660112" y="38868"/>
                </a:lnTo>
                <a:lnTo>
                  <a:pt x="2602677" y="29953"/>
                </a:lnTo>
                <a:lnTo>
                  <a:pt x="2544333" y="22149"/>
                </a:lnTo>
                <a:lnTo>
                  <a:pt x="2485127" y="15481"/>
                </a:lnTo>
                <a:lnTo>
                  <a:pt x="2425105" y="9971"/>
                </a:lnTo>
                <a:lnTo>
                  <a:pt x="2364314" y="5644"/>
                </a:lnTo>
                <a:lnTo>
                  <a:pt x="2302801" y="2524"/>
                </a:lnTo>
                <a:lnTo>
                  <a:pt x="2240613" y="635"/>
                </a:lnTo>
                <a:lnTo>
                  <a:pt x="2177796" y="0"/>
                </a:lnTo>
                <a:lnTo>
                  <a:pt x="2115199" y="629"/>
                </a:lnTo>
                <a:lnTo>
                  <a:pt x="2053225" y="2503"/>
                </a:lnTo>
                <a:lnTo>
                  <a:pt x="1991920" y="5597"/>
                </a:lnTo>
                <a:lnTo>
                  <a:pt x="1931331" y="9888"/>
                </a:lnTo>
                <a:lnTo>
                  <a:pt x="1871503" y="15353"/>
                </a:lnTo>
                <a:lnTo>
                  <a:pt x="1812484" y="21968"/>
                </a:lnTo>
                <a:lnTo>
                  <a:pt x="1754319" y="29709"/>
                </a:lnTo>
                <a:lnTo>
                  <a:pt x="1697055" y="38553"/>
                </a:lnTo>
                <a:lnTo>
                  <a:pt x="1640738" y="48477"/>
                </a:lnTo>
                <a:lnTo>
                  <a:pt x="1585414" y="59457"/>
                </a:lnTo>
                <a:lnTo>
                  <a:pt x="1531130" y="71470"/>
                </a:lnTo>
                <a:lnTo>
                  <a:pt x="1477931" y="84491"/>
                </a:lnTo>
                <a:lnTo>
                  <a:pt x="1425865" y="98499"/>
                </a:lnTo>
                <a:lnTo>
                  <a:pt x="1374978" y="113468"/>
                </a:lnTo>
                <a:lnTo>
                  <a:pt x="1325315" y="129376"/>
                </a:lnTo>
                <a:lnTo>
                  <a:pt x="1276924" y="146199"/>
                </a:lnTo>
                <a:lnTo>
                  <a:pt x="1229850" y="163914"/>
                </a:lnTo>
                <a:lnTo>
                  <a:pt x="1184139" y="182498"/>
                </a:lnTo>
                <a:lnTo>
                  <a:pt x="1139839" y="201926"/>
                </a:lnTo>
                <a:lnTo>
                  <a:pt x="1096995" y="222175"/>
                </a:lnTo>
                <a:lnTo>
                  <a:pt x="1055654" y="243222"/>
                </a:lnTo>
                <a:lnTo>
                  <a:pt x="1015862" y="265043"/>
                </a:lnTo>
                <a:lnTo>
                  <a:pt x="977665" y="287615"/>
                </a:lnTo>
                <a:lnTo>
                  <a:pt x="941109" y="310914"/>
                </a:lnTo>
                <a:lnTo>
                  <a:pt x="906242" y="334918"/>
                </a:lnTo>
                <a:lnTo>
                  <a:pt x="873109" y="359601"/>
                </a:lnTo>
                <a:lnTo>
                  <a:pt x="841756" y="384941"/>
                </a:lnTo>
                <a:lnTo>
                  <a:pt x="812230" y="410915"/>
                </a:lnTo>
                <a:lnTo>
                  <a:pt x="784577" y="437499"/>
                </a:lnTo>
                <a:lnTo>
                  <a:pt x="735075" y="492402"/>
                </a:lnTo>
                <a:lnTo>
                  <a:pt x="693621" y="549463"/>
                </a:lnTo>
                <a:lnTo>
                  <a:pt x="660586" y="608494"/>
                </a:lnTo>
                <a:lnTo>
                  <a:pt x="636340" y="669307"/>
                </a:lnTo>
                <a:lnTo>
                  <a:pt x="621253" y="731714"/>
                </a:lnTo>
                <a:lnTo>
                  <a:pt x="615696" y="795528"/>
                </a:lnTo>
                <a:lnTo>
                  <a:pt x="0" y="1011936"/>
                </a:lnTo>
                <a:lnTo>
                  <a:pt x="726948" y="1095756"/>
                </a:lnTo>
                <a:lnTo>
                  <a:pt x="750076" y="1124020"/>
                </a:lnTo>
                <a:lnTo>
                  <a:pt x="775137" y="1151650"/>
                </a:lnTo>
                <a:lnTo>
                  <a:pt x="802080" y="1178630"/>
                </a:lnTo>
                <a:lnTo>
                  <a:pt x="830856" y="1204942"/>
                </a:lnTo>
                <a:lnTo>
                  <a:pt x="861415" y="1230568"/>
                </a:lnTo>
                <a:lnTo>
                  <a:pt x="893706" y="1255492"/>
                </a:lnTo>
                <a:lnTo>
                  <a:pt x="927680" y="1279696"/>
                </a:lnTo>
                <a:lnTo>
                  <a:pt x="963287" y="1303162"/>
                </a:lnTo>
                <a:lnTo>
                  <a:pt x="1000476" y="1325874"/>
                </a:lnTo>
                <a:lnTo>
                  <a:pt x="1039198" y="1347815"/>
                </a:lnTo>
                <a:lnTo>
                  <a:pt x="1079403" y="1368966"/>
                </a:lnTo>
                <a:lnTo>
                  <a:pt x="1121041" y="1389310"/>
                </a:lnTo>
                <a:lnTo>
                  <a:pt x="1164062" y="1408831"/>
                </a:lnTo>
                <a:lnTo>
                  <a:pt x="1208417" y="1427511"/>
                </a:lnTo>
                <a:lnTo>
                  <a:pt x="1254054" y="1445332"/>
                </a:lnTo>
                <a:lnTo>
                  <a:pt x="1300924" y="1462278"/>
                </a:lnTo>
                <a:lnTo>
                  <a:pt x="1348978" y="1478330"/>
                </a:lnTo>
                <a:lnTo>
                  <a:pt x="1398164" y="1493473"/>
                </a:lnTo>
                <a:lnTo>
                  <a:pt x="1448434" y="1507688"/>
                </a:lnTo>
                <a:lnTo>
                  <a:pt x="1499738" y="1520958"/>
                </a:lnTo>
                <a:lnTo>
                  <a:pt x="1552024" y="1533265"/>
                </a:lnTo>
                <a:lnTo>
                  <a:pt x="1605244" y="1544594"/>
                </a:lnTo>
                <a:lnTo>
                  <a:pt x="1659348" y="1554925"/>
                </a:lnTo>
                <a:lnTo>
                  <a:pt x="1714285" y="1564243"/>
                </a:lnTo>
                <a:lnTo>
                  <a:pt x="1770006" y="1572529"/>
                </a:lnTo>
                <a:lnTo>
                  <a:pt x="1826460" y="1579766"/>
                </a:lnTo>
                <a:lnTo>
                  <a:pt x="1883598" y="1585938"/>
                </a:lnTo>
                <a:lnTo>
                  <a:pt x="1941370" y="1591026"/>
                </a:lnTo>
                <a:lnTo>
                  <a:pt x="1999726" y="1595013"/>
                </a:lnTo>
                <a:lnTo>
                  <a:pt x="2058615" y="1597883"/>
                </a:lnTo>
                <a:lnTo>
                  <a:pt x="2117988" y="1599618"/>
                </a:lnTo>
                <a:lnTo>
                  <a:pt x="2177796" y="1600200"/>
                </a:lnTo>
                <a:lnTo>
                  <a:pt x="2240613" y="1599564"/>
                </a:lnTo>
                <a:lnTo>
                  <a:pt x="2302801" y="1597675"/>
                </a:lnTo>
                <a:lnTo>
                  <a:pt x="2364314" y="1594555"/>
                </a:lnTo>
                <a:lnTo>
                  <a:pt x="2425105" y="1590228"/>
                </a:lnTo>
                <a:lnTo>
                  <a:pt x="2485127" y="1584718"/>
                </a:lnTo>
                <a:lnTo>
                  <a:pt x="2544333" y="1578050"/>
                </a:lnTo>
                <a:lnTo>
                  <a:pt x="2602677" y="1570246"/>
                </a:lnTo>
                <a:lnTo>
                  <a:pt x="2660112" y="1561331"/>
                </a:lnTo>
                <a:lnTo>
                  <a:pt x="2716592" y="1551330"/>
                </a:lnTo>
                <a:lnTo>
                  <a:pt x="2772069" y="1540264"/>
                </a:lnTo>
                <a:lnTo>
                  <a:pt x="2826497" y="1528159"/>
                </a:lnTo>
                <a:lnTo>
                  <a:pt x="2879830" y="1515039"/>
                </a:lnTo>
                <a:lnTo>
                  <a:pt x="2932020" y="1500927"/>
                </a:lnTo>
                <a:lnTo>
                  <a:pt x="2983020" y="1485847"/>
                </a:lnTo>
                <a:lnTo>
                  <a:pt x="3032785" y="1469823"/>
                </a:lnTo>
                <a:lnTo>
                  <a:pt x="3081268" y="1452879"/>
                </a:lnTo>
                <a:lnTo>
                  <a:pt x="3128421" y="1435038"/>
                </a:lnTo>
                <a:lnTo>
                  <a:pt x="3174198" y="1416326"/>
                </a:lnTo>
                <a:lnTo>
                  <a:pt x="3218552" y="1396765"/>
                </a:lnTo>
                <a:lnTo>
                  <a:pt x="3261438" y="1376379"/>
                </a:lnTo>
                <a:lnTo>
                  <a:pt x="3302807" y="1355193"/>
                </a:lnTo>
                <a:lnTo>
                  <a:pt x="3342613" y="1333230"/>
                </a:lnTo>
                <a:lnTo>
                  <a:pt x="3380810" y="1310514"/>
                </a:lnTo>
                <a:lnTo>
                  <a:pt x="3417351" y="1287069"/>
                </a:lnTo>
                <a:lnTo>
                  <a:pt x="3452188" y="1262918"/>
                </a:lnTo>
                <a:lnTo>
                  <a:pt x="3485277" y="1238087"/>
                </a:lnTo>
                <a:lnTo>
                  <a:pt x="3516569" y="1212598"/>
                </a:lnTo>
                <a:lnTo>
                  <a:pt x="3546018" y="1186475"/>
                </a:lnTo>
                <a:lnTo>
                  <a:pt x="3573577" y="1159743"/>
                </a:lnTo>
                <a:lnTo>
                  <a:pt x="3622840" y="1104546"/>
                </a:lnTo>
                <a:lnTo>
                  <a:pt x="3663984" y="1047196"/>
                </a:lnTo>
                <a:lnTo>
                  <a:pt x="3696635" y="987886"/>
                </a:lnTo>
                <a:lnTo>
                  <a:pt x="3720419" y="926806"/>
                </a:lnTo>
                <a:lnTo>
                  <a:pt x="3734964" y="864146"/>
                </a:lnTo>
                <a:lnTo>
                  <a:pt x="3738655" y="832284"/>
                </a:lnTo>
                <a:lnTo>
                  <a:pt x="3739896" y="800100"/>
                </a:lnTo>
                <a:close/>
              </a:path>
            </a:pathLst>
          </a:custGeom>
          <a:solidFill>
            <a:srgbClr val="FBDF5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5" name="Google Shape;575;p61"/>
          <p:cNvSpPr/>
          <p:nvPr/>
        </p:nvSpPr>
        <p:spPr>
          <a:xfrm>
            <a:off x="5404103" y="3581400"/>
            <a:ext cx="3740150" cy="1600200"/>
          </a:xfrm>
          <a:custGeom>
            <a:rect b="b" l="l" r="r" t="t"/>
            <a:pathLst>
              <a:path extrusionOk="0" h="1600200" w="3740150">
                <a:moveTo>
                  <a:pt x="615695" y="795527"/>
                </a:moveTo>
                <a:lnTo>
                  <a:pt x="621253" y="731714"/>
                </a:lnTo>
                <a:lnTo>
                  <a:pt x="636340" y="669307"/>
                </a:lnTo>
                <a:lnTo>
                  <a:pt x="660586" y="608494"/>
                </a:lnTo>
                <a:lnTo>
                  <a:pt x="693621" y="549463"/>
                </a:lnTo>
                <a:lnTo>
                  <a:pt x="735075" y="492402"/>
                </a:lnTo>
                <a:lnTo>
                  <a:pt x="784577" y="437499"/>
                </a:lnTo>
                <a:lnTo>
                  <a:pt x="812230" y="410915"/>
                </a:lnTo>
                <a:lnTo>
                  <a:pt x="841756" y="384941"/>
                </a:lnTo>
                <a:lnTo>
                  <a:pt x="873109" y="359601"/>
                </a:lnTo>
                <a:lnTo>
                  <a:pt x="906242" y="334918"/>
                </a:lnTo>
                <a:lnTo>
                  <a:pt x="941109" y="310914"/>
                </a:lnTo>
                <a:lnTo>
                  <a:pt x="977665" y="287615"/>
                </a:lnTo>
                <a:lnTo>
                  <a:pt x="1015862" y="265043"/>
                </a:lnTo>
                <a:lnTo>
                  <a:pt x="1055654" y="243222"/>
                </a:lnTo>
                <a:lnTo>
                  <a:pt x="1096995" y="222175"/>
                </a:lnTo>
                <a:lnTo>
                  <a:pt x="1139839" y="201926"/>
                </a:lnTo>
                <a:lnTo>
                  <a:pt x="1184139" y="182498"/>
                </a:lnTo>
                <a:lnTo>
                  <a:pt x="1229850" y="163914"/>
                </a:lnTo>
                <a:lnTo>
                  <a:pt x="1276924" y="146199"/>
                </a:lnTo>
                <a:lnTo>
                  <a:pt x="1325315" y="129376"/>
                </a:lnTo>
                <a:lnTo>
                  <a:pt x="1374978" y="113468"/>
                </a:lnTo>
                <a:lnTo>
                  <a:pt x="1425865" y="98499"/>
                </a:lnTo>
                <a:lnTo>
                  <a:pt x="1477931" y="84491"/>
                </a:lnTo>
                <a:lnTo>
                  <a:pt x="1531130" y="71470"/>
                </a:lnTo>
                <a:lnTo>
                  <a:pt x="1585414" y="59457"/>
                </a:lnTo>
                <a:lnTo>
                  <a:pt x="1640738" y="48477"/>
                </a:lnTo>
                <a:lnTo>
                  <a:pt x="1697055" y="38553"/>
                </a:lnTo>
                <a:lnTo>
                  <a:pt x="1754319" y="29709"/>
                </a:lnTo>
                <a:lnTo>
                  <a:pt x="1812484" y="21968"/>
                </a:lnTo>
                <a:lnTo>
                  <a:pt x="1871503" y="15353"/>
                </a:lnTo>
                <a:lnTo>
                  <a:pt x="1931331" y="9888"/>
                </a:lnTo>
                <a:lnTo>
                  <a:pt x="1991920" y="5597"/>
                </a:lnTo>
                <a:lnTo>
                  <a:pt x="2053225" y="2503"/>
                </a:lnTo>
                <a:lnTo>
                  <a:pt x="2115199" y="629"/>
                </a:lnTo>
                <a:lnTo>
                  <a:pt x="2177795" y="0"/>
                </a:lnTo>
                <a:lnTo>
                  <a:pt x="2240613" y="635"/>
                </a:lnTo>
                <a:lnTo>
                  <a:pt x="2302801" y="2524"/>
                </a:lnTo>
                <a:lnTo>
                  <a:pt x="2364314" y="5644"/>
                </a:lnTo>
                <a:lnTo>
                  <a:pt x="2425105" y="9971"/>
                </a:lnTo>
                <a:lnTo>
                  <a:pt x="2485127" y="15481"/>
                </a:lnTo>
                <a:lnTo>
                  <a:pt x="2544333" y="22149"/>
                </a:lnTo>
                <a:lnTo>
                  <a:pt x="2602677" y="29953"/>
                </a:lnTo>
                <a:lnTo>
                  <a:pt x="2660112" y="38868"/>
                </a:lnTo>
                <a:lnTo>
                  <a:pt x="2716592" y="48870"/>
                </a:lnTo>
                <a:lnTo>
                  <a:pt x="2772069" y="59935"/>
                </a:lnTo>
                <a:lnTo>
                  <a:pt x="2826497" y="72040"/>
                </a:lnTo>
                <a:lnTo>
                  <a:pt x="2879830" y="85160"/>
                </a:lnTo>
                <a:lnTo>
                  <a:pt x="2932019" y="99272"/>
                </a:lnTo>
                <a:lnTo>
                  <a:pt x="2983020" y="114352"/>
                </a:lnTo>
                <a:lnTo>
                  <a:pt x="3032785" y="130376"/>
                </a:lnTo>
                <a:lnTo>
                  <a:pt x="3081268" y="147320"/>
                </a:lnTo>
                <a:lnTo>
                  <a:pt x="3128421" y="165161"/>
                </a:lnTo>
                <a:lnTo>
                  <a:pt x="3174198" y="183873"/>
                </a:lnTo>
                <a:lnTo>
                  <a:pt x="3218552" y="203434"/>
                </a:lnTo>
                <a:lnTo>
                  <a:pt x="3261437" y="223820"/>
                </a:lnTo>
                <a:lnTo>
                  <a:pt x="3302807" y="245006"/>
                </a:lnTo>
                <a:lnTo>
                  <a:pt x="3342613" y="266969"/>
                </a:lnTo>
                <a:lnTo>
                  <a:pt x="3380810" y="289685"/>
                </a:lnTo>
                <a:lnTo>
                  <a:pt x="3417350" y="313131"/>
                </a:lnTo>
                <a:lnTo>
                  <a:pt x="3452188" y="337281"/>
                </a:lnTo>
                <a:lnTo>
                  <a:pt x="3485276" y="362112"/>
                </a:lnTo>
                <a:lnTo>
                  <a:pt x="3516568" y="387601"/>
                </a:lnTo>
                <a:lnTo>
                  <a:pt x="3546017" y="413724"/>
                </a:lnTo>
                <a:lnTo>
                  <a:pt x="3573577" y="440456"/>
                </a:lnTo>
                <a:lnTo>
                  <a:pt x="3622840" y="495653"/>
                </a:lnTo>
                <a:lnTo>
                  <a:pt x="3663983" y="553003"/>
                </a:lnTo>
                <a:lnTo>
                  <a:pt x="3696635" y="612313"/>
                </a:lnTo>
                <a:lnTo>
                  <a:pt x="3720419" y="673394"/>
                </a:lnTo>
                <a:lnTo>
                  <a:pt x="3734964" y="736053"/>
                </a:lnTo>
                <a:lnTo>
                  <a:pt x="3739895" y="800099"/>
                </a:lnTo>
                <a:lnTo>
                  <a:pt x="3738655" y="832284"/>
                </a:lnTo>
                <a:lnTo>
                  <a:pt x="3728870" y="895661"/>
                </a:lnTo>
                <a:lnTo>
                  <a:pt x="3709659" y="957555"/>
                </a:lnTo>
                <a:lnTo>
                  <a:pt x="3681394" y="1017774"/>
                </a:lnTo>
                <a:lnTo>
                  <a:pt x="3644450" y="1076128"/>
                </a:lnTo>
                <a:lnTo>
                  <a:pt x="3599200" y="1132425"/>
                </a:lnTo>
                <a:lnTo>
                  <a:pt x="3546017" y="1186475"/>
                </a:lnTo>
                <a:lnTo>
                  <a:pt x="3516568" y="1212598"/>
                </a:lnTo>
                <a:lnTo>
                  <a:pt x="3485276" y="1238087"/>
                </a:lnTo>
                <a:lnTo>
                  <a:pt x="3452188" y="1262918"/>
                </a:lnTo>
                <a:lnTo>
                  <a:pt x="3417350" y="1287068"/>
                </a:lnTo>
                <a:lnTo>
                  <a:pt x="3380810" y="1310514"/>
                </a:lnTo>
                <a:lnTo>
                  <a:pt x="3342613" y="1333230"/>
                </a:lnTo>
                <a:lnTo>
                  <a:pt x="3302807" y="1355193"/>
                </a:lnTo>
                <a:lnTo>
                  <a:pt x="3261437" y="1376379"/>
                </a:lnTo>
                <a:lnTo>
                  <a:pt x="3218552" y="1396765"/>
                </a:lnTo>
                <a:lnTo>
                  <a:pt x="3174198" y="1416326"/>
                </a:lnTo>
                <a:lnTo>
                  <a:pt x="3128421" y="1435038"/>
                </a:lnTo>
                <a:lnTo>
                  <a:pt x="3081268" y="1452879"/>
                </a:lnTo>
                <a:lnTo>
                  <a:pt x="3032785" y="1469823"/>
                </a:lnTo>
                <a:lnTo>
                  <a:pt x="2983020" y="1485847"/>
                </a:lnTo>
                <a:lnTo>
                  <a:pt x="2932019" y="1500927"/>
                </a:lnTo>
                <a:lnTo>
                  <a:pt x="2879830" y="1515039"/>
                </a:lnTo>
                <a:lnTo>
                  <a:pt x="2826497" y="1528159"/>
                </a:lnTo>
                <a:lnTo>
                  <a:pt x="2772069" y="1540264"/>
                </a:lnTo>
                <a:lnTo>
                  <a:pt x="2716592" y="1551329"/>
                </a:lnTo>
                <a:lnTo>
                  <a:pt x="2660112" y="1561331"/>
                </a:lnTo>
                <a:lnTo>
                  <a:pt x="2602677" y="1570246"/>
                </a:lnTo>
                <a:lnTo>
                  <a:pt x="2544333" y="1578050"/>
                </a:lnTo>
                <a:lnTo>
                  <a:pt x="2485127" y="1584718"/>
                </a:lnTo>
                <a:lnTo>
                  <a:pt x="2425105" y="1590228"/>
                </a:lnTo>
                <a:lnTo>
                  <a:pt x="2364314" y="1594555"/>
                </a:lnTo>
                <a:lnTo>
                  <a:pt x="2302801" y="1597675"/>
                </a:lnTo>
                <a:lnTo>
                  <a:pt x="2240613" y="1599564"/>
                </a:lnTo>
                <a:lnTo>
                  <a:pt x="2177795" y="1600199"/>
                </a:lnTo>
                <a:lnTo>
                  <a:pt x="2117988" y="1599617"/>
                </a:lnTo>
                <a:lnTo>
                  <a:pt x="2058615" y="1597883"/>
                </a:lnTo>
                <a:lnTo>
                  <a:pt x="1999726" y="1595013"/>
                </a:lnTo>
                <a:lnTo>
                  <a:pt x="1941370" y="1591026"/>
                </a:lnTo>
                <a:lnTo>
                  <a:pt x="1883598" y="1585938"/>
                </a:lnTo>
                <a:lnTo>
                  <a:pt x="1826460" y="1579766"/>
                </a:lnTo>
                <a:lnTo>
                  <a:pt x="1770006" y="1572529"/>
                </a:lnTo>
                <a:lnTo>
                  <a:pt x="1714285" y="1564243"/>
                </a:lnTo>
                <a:lnTo>
                  <a:pt x="1659348" y="1554925"/>
                </a:lnTo>
                <a:lnTo>
                  <a:pt x="1605244" y="1544594"/>
                </a:lnTo>
                <a:lnTo>
                  <a:pt x="1552024" y="1533265"/>
                </a:lnTo>
                <a:lnTo>
                  <a:pt x="1499738" y="1520957"/>
                </a:lnTo>
                <a:lnTo>
                  <a:pt x="1448434" y="1507687"/>
                </a:lnTo>
                <a:lnTo>
                  <a:pt x="1398164" y="1493473"/>
                </a:lnTo>
                <a:lnTo>
                  <a:pt x="1348977" y="1478330"/>
                </a:lnTo>
                <a:lnTo>
                  <a:pt x="1300924" y="1462277"/>
                </a:lnTo>
                <a:lnTo>
                  <a:pt x="1254054" y="1445332"/>
                </a:lnTo>
                <a:lnTo>
                  <a:pt x="1208417" y="1427510"/>
                </a:lnTo>
                <a:lnTo>
                  <a:pt x="1164062" y="1408831"/>
                </a:lnTo>
                <a:lnTo>
                  <a:pt x="1121041" y="1389310"/>
                </a:lnTo>
                <a:lnTo>
                  <a:pt x="1079403" y="1368965"/>
                </a:lnTo>
                <a:lnTo>
                  <a:pt x="1039198" y="1347815"/>
                </a:lnTo>
                <a:lnTo>
                  <a:pt x="1000476" y="1325874"/>
                </a:lnTo>
                <a:lnTo>
                  <a:pt x="963287" y="1303162"/>
                </a:lnTo>
                <a:lnTo>
                  <a:pt x="927680" y="1279696"/>
                </a:lnTo>
                <a:lnTo>
                  <a:pt x="893706" y="1255492"/>
                </a:lnTo>
                <a:lnTo>
                  <a:pt x="861415" y="1230568"/>
                </a:lnTo>
                <a:lnTo>
                  <a:pt x="830856" y="1204942"/>
                </a:lnTo>
                <a:lnTo>
                  <a:pt x="802080" y="1178630"/>
                </a:lnTo>
                <a:lnTo>
                  <a:pt x="775137" y="1151650"/>
                </a:lnTo>
                <a:lnTo>
                  <a:pt x="726947" y="1095755"/>
                </a:lnTo>
                <a:lnTo>
                  <a:pt x="0" y="1011935"/>
                </a:lnTo>
                <a:lnTo>
                  <a:pt x="615695" y="79552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6" name="Google Shape;576;p61"/>
          <p:cNvSpPr txBox="1"/>
          <p:nvPr/>
        </p:nvSpPr>
        <p:spPr>
          <a:xfrm>
            <a:off x="6551165" y="3832350"/>
            <a:ext cx="2064385" cy="1124585"/>
          </a:xfrm>
          <a:prstGeom prst="rect">
            <a:avLst/>
          </a:prstGeom>
          <a:noFill/>
          <a:ln>
            <a:noFill/>
          </a:ln>
        </p:spPr>
        <p:txBody>
          <a:bodyPr anchorCtr="0" anchor="t" bIns="0" lIns="0" spcFirstLastPara="1" rIns="0" wrap="square" tIns="12050">
            <a:spAutoFit/>
          </a:bodyPr>
          <a:lstStyle/>
          <a:p>
            <a:pPr indent="0" lvl="0" marL="12065" marR="5080" rtl="0" algn="ctr">
              <a:lnSpc>
                <a:spcPct val="100200"/>
              </a:lnSpc>
              <a:spcBef>
                <a:spcPts val="0"/>
              </a:spcBef>
              <a:spcAft>
                <a:spcPts val="0"/>
              </a:spcAft>
              <a:buNone/>
            </a:pPr>
            <a:r>
              <a:rPr b="0" i="0" lang="en-US" sz="1800" u="none" cap="none" strike="noStrike">
                <a:solidFill>
                  <a:srgbClr val="000000"/>
                </a:solidFill>
                <a:latin typeface="Arial"/>
                <a:ea typeface="Arial"/>
                <a:cs typeface="Arial"/>
                <a:sym typeface="Arial"/>
              </a:rPr>
              <a:t>Khởi tạo các trường  cấu trúc giống như  đối với các biến  thông thường</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2"/>
          <p:cNvSpPr/>
          <p:nvPr/>
        </p:nvSpPr>
        <p:spPr>
          <a:xfrm>
            <a:off x="0" y="281940"/>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82" name="Google Shape;582;p62"/>
          <p:cNvSpPr txBox="1"/>
          <p:nvPr>
            <p:ph idx="4294967295" type="ctrTitle"/>
          </p:nvPr>
        </p:nvSpPr>
        <p:spPr>
          <a:xfrm>
            <a:off x="1947546" y="264514"/>
            <a:ext cx="6945695" cy="696595"/>
          </a:xfrm>
          <a:prstGeom prst="rect">
            <a:avLst/>
          </a:prstGeom>
          <a:noFill/>
          <a:ln>
            <a:noFill/>
          </a:ln>
        </p:spPr>
        <p:txBody>
          <a:bodyPr anchorCtr="0" anchor="ctr" bIns="0" lIns="0" spcFirstLastPara="1" rIns="0" wrap="square" tIns="12700">
            <a:spAutoFit/>
          </a:bodyPr>
          <a:lstStyle/>
          <a:p>
            <a:pPr indent="0" lvl="0" marL="12700" marR="0" rtl="0" algn="l">
              <a:lnSpc>
                <a:spcPct val="100000"/>
              </a:lnSpc>
              <a:spcBef>
                <a:spcPts val="0"/>
              </a:spcBef>
              <a:spcAft>
                <a:spcPts val="0"/>
              </a:spcAft>
              <a:buClr>
                <a:schemeClr val="dk1"/>
              </a:buClr>
              <a:buSzPts val="4400"/>
              <a:buFont typeface="Arial"/>
              <a:buNone/>
            </a:pPr>
            <a:r>
              <a:rPr b="1" i="0" lang="en-US" sz="4400" u="none" cap="none" strike="noStrike">
                <a:solidFill>
                  <a:schemeClr val="dk1"/>
                </a:solidFill>
                <a:latin typeface="Arial"/>
                <a:ea typeface="Arial"/>
                <a:cs typeface="Arial"/>
                <a:sym typeface="Arial"/>
              </a:rPr>
              <a:t>Truy nhập cấu trúc (tiếp)</a:t>
            </a:r>
            <a:endParaRPr/>
          </a:p>
        </p:txBody>
      </p:sp>
      <p:sp>
        <p:nvSpPr>
          <p:cNvPr id="583" name="Google Shape;583;p62"/>
          <p:cNvSpPr txBox="1"/>
          <p:nvPr/>
        </p:nvSpPr>
        <p:spPr>
          <a:xfrm>
            <a:off x="685800" y="1571246"/>
            <a:ext cx="8379461" cy="2364877"/>
          </a:xfrm>
          <a:prstGeom prst="rect">
            <a:avLst/>
          </a:prstGeom>
          <a:noFill/>
          <a:ln>
            <a:noFill/>
          </a:ln>
        </p:spPr>
        <p:txBody>
          <a:bodyPr anchorCtr="0" anchor="t" bIns="0" lIns="0" spcFirstLastPara="1" rIns="0" wrap="square" tIns="62225">
            <a:spAutoFit/>
          </a:bodyPr>
          <a:lstStyle/>
          <a:p>
            <a:pPr indent="-342900" lvl="0" marL="355600" marR="5080" rtl="0" algn="l">
              <a:lnSpc>
                <a:spcPct val="883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Trong trường hợp 1 biến cấu trúc được trỏ bởi  1 con trỏ, ta có thể truy cập vào các trường  cấu trúc thông qua con trỏ bằng cách dùng </a:t>
            </a:r>
            <a:r>
              <a:rPr b="0" i="0" lang="en-US" sz="2800" u="none" cap="none" strike="noStrike">
                <a:solidFill>
                  <a:srgbClr val="0065FF"/>
                </a:solidFill>
                <a:latin typeface="Arial"/>
                <a:ea typeface="Arial"/>
                <a:cs typeface="Arial"/>
                <a:sym typeface="Arial"/>
              </a:rPr>
              <a:t>toán  tử '</a:t>
            </a:r>
            <a:r>
              <a:rPr b="1" i="0" lang="en-US" sz="2800" u="none" cap="none" strike="noStrike">
                <a:solidFill>
                  <a:srgbClr val="0065FF"/>
                </a:solidFill>
                <a:latin typeface="Courier New"/>
                <a:ea typeface="Courier New"/>
                <a:cs typeface="Courier New"/>
                <a:sym typeface="Courier New"/>
              </a:rPr>
              <a:t>-&gt;</a:t>
            </a:r>
            <a:r>
              <a:rPr b="0" i="0" lang="en-US" sz="2800" u="none" cap="none" strike="noStrike">
                <a:solidFill>
                  <a:srgbClr val="0065FF"/>
                </a:solidFill>
                <a:latin typeface="Arial"/>
                <a:ea typeface="Arial"/>
                <a:cs typeface="Arial"/>
                <a:sym typeface="Arial"/>
              </a:rPr>
              <a:t>'</a:t>
            </a:r>
            <a:r>
              <a:rPr b="0" i="0" lang="en-US" sz="2800" u="none" cap="none" strike="noStrike">
                <a:solidFill>
                  <a:srgbClr val="00000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45"/>
              </a:spcBef>
              <a:spcAft>
                <a:spcPts val="0"/>
              </a:spcAft>
              <a:buNone/>
            </a:pPr>
            <a:r>
              <a:t/>
            </a:r>
            <a:endParaRPr b="0" i="0" sz="3400" u="none" cap="none" strike="noStrike">
              <a:solidFill>
                <a:srgbClr val="000000"/>
              </a:solidFill>
              <a:latin typeface="Times New Roman"/>
              <a:ea typeface="Times New Roman"/>
              <a:cs typeface="Times New Roman"/>
              <a:sym typeface="Times New Roman"/>
            </a:endParaRPr>
          </a:p>
          <a:p>
            <a:pPr indent="0" lvl="0" marL="469265" marR="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struct studentRec john;</a:t>
            </a:r>
            <a:endParaRPr b="0" i="0" sz="2000" u="none" cap="none" strike="noStrike">
              <a:solidFill>
                <a:srgbClr val="000000"/>
              </a:solidFill>
              <a:latin typeface="Courier New"/>
              <a:ea typeface="Courier New"/>
              <a:cs typeface="Courier New"/>
              <a:sym typeface="Courier New"/>
            </a:endParaRPr>
          </a:p>
          <a:p>
            <a:pPr indent="0" lvl="0" marL="469265" marR="0" rtl="0" algn="l">
              <a:lnSpc>
                <a:spcPct val="100000"/>
              </a:lnSpc>
              <a:spcBef>
                <a:spcPts val="225"/>
              </a:spcBef>
              <a:spcAft>
                <a:spcPts val="0"/>
              </a:spcAft>
              <a:buNone/>
            </a:pPr>
            <a:r>
              <a:rPr b="1" i="0" lang="en-US" sz="2000" u="none" cap="none" strike="noStrike">
                <a:solidFill>
                  <a:srgbClr val="000000"/>
                </a:solidFill>
                <a:latin typeface="Courier New"/>
                <a:ea typeface="Courier New"/>
                <a:cs typeface="Courier New"/>
                <a:sym typeface="Courier New"/>
              </a:rPr>
              <a:t>struct studentRec *ptr = &amp;john;</a:t>
            </a:r>
            <a:endParaRPr b="0" i="0" sz="2000" u="none" cap="none" strike="noStrike">
              <a:solidFill>
                <a:srgbClr val="000000"/>
              </a:solidFill>
              <a:latin typeface="Courier New"/>
              <a:ea typeface="Courier New"/>
              <a:cs typeface="Courier New"/>
              <a:sym typeface="Courier New"/>
            </a:endParaRPr>
          </a:p>
        </p:txBody>
      </p:sp>
      <p:sp>
        <p:nvSpPr>
          <p:cNvPr id="584" name="Google Shape;584;p62"/>
          <p:cNvSpPr txBox="1"/>
          <p:nvPr/>
        </p:nvSpPr>
        <p:spPr>
          <a:xfrm>
            <a:off x="1143000" y="4604614"/>
            <a:ext cx="3989070" cy="695960"/>
          </a:xfrm>
          <a:prstGeom prst="rect">
            <a:avLst/>
          </a:prstGeom>
          <a:noFill/>
          <a:ln>
            <a:noFill/>
          </a:ln>
        </p:spPr>
        <p:txBody>
          <a:bodyPr anchorCtr="0" anchor="t" bIns="0" lIns="0" spcFirstLastPara="1" rIns="0" wrap="square" tIns="12700">
            <a:spAutoFit/>
          </a:bodyPr>
          <a:lstStyle/>
          <a:p>
            <a:pPr indent="0" lvl="0" marL="12700" marR="5080" rtl="0" algn="l">
              <a:lnSpc>
                <a:spcPct val="11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strcpy(ptr-&gt;name, “John”);  ptr-&gt;mark = 7;</a:t>
            </a:r>
            <a:endParaRPr b="0" i="0" sz="2000" u="none" cap="none" strike="noStrike">
              <a:solidFill>
                <a:srgbClr val="000000"/>
              </a:solidFill>
              <a:latin typeface="Courier New"/>
              <a:ea typeface="Courier New"/>
              <a:cs typeface="Courier New"/>
              <a:sym typeface="Courier New"/>
            </a:endParaRPr>
          </a:p>
        </p:txBody>
      </p:sp>
      <p:sp>
        <p:nvSpPr>
          <p:cNvPr id="585" name="Google Shape;585;p62"/>
          <p:cNvSpPr txBox="1"/>
          <p:nvPr/>
        </p:nvSpPr>
        <p:spPr>
          <a:xfrm>
            <a:off x="1143000" y="5638800"/>
            <a:ext cx="749490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printf(“%s co diem la %d”, ptr-&gt;name, ptr-&gt;mark);</a:t>
            </a:r>
            <a:endParaRPr b="0" i="0" sz="2000" u="none" cap="none" strike="noStrike">
              <a:solidFill>
                <a:srgbClr val="000000"/>
              </a:solidFill>
              <a:latin typeface="Courier New"/>
              <a:ea typeface="Courier New"/>
              <a:cs typeface="Courier New"/>
              <a:sym typeface="Courier New"/>
            </a:endParaRPr>
          </a:p>
        </p:txBody>
      </p:sp>
      <p:sp>
        <p:nvSpPr>
          <p:cNvPr id="586" name="Google Shape;586;p62"/>
          <p:cNvSpPr/>
          <p:nvPr/>
        </p:nvSpPr>
        <p:spPr>
          <a:xfrm>
            <a:off x="5287265" y="4020823"/>
            <a:ext cx="3321050" cy="1143000"/>
          </a:xfrm>
          <a:custGeom>
            <a:rect b="b" l="l" r="r" t="t"/>
            <a:pathLst>
              <a:path extrusionOk="0" h="1143000" w="3321050">
                <a:moveTo>
                  <a:pt x="3320796" y="571500"/>
                </a:moveTo>
                <a:lnTo>
                  <a:pt x="3319163" y="542990"/>
                </a:lnTo>
                <a:lnTo>
                  <a:pt x="3314315" y="514840"/>
                </a:lnTo>
                <a:lnTo>
                  <a:pt x="3295281" y="459754"/>
                </a:lnTo>
                <a:lnTo>
                  <a:pt x="3264306" y="406502"/>
                </a:lnTo>
                <a:lnTo>
                  <a:pt x="3222003" y="355348"/>
                </a:lnTo>
                <a:lnTo>
                  <a:pt x="3168985" y="306555"/>
                </a:lnTo>
                <a:lnTo>
                  <a:pt x="3138649" y="283125"/>
                </a:lnTo>
                <a:lnTo>
                  <a:pt x="3105865" y="260384"/>
                </a:lnTo>
                <a:lnTo>
                  <a:pt x="3070707" y="238364"/>
                </a:lnTo>
                <a:lnTo>
                  <a:pt x="3033254" y="217098"/>
                </a:lnTo>
                <a:lnTo>
                  <a:pt x="2993582" y="196620"/>
                </a:lnTo>
                <a:lnTo>
                  <a:pt x="2951767" y="176961"/>
                </a:lnTo>
                <a:lnTo>
                  <a:pt x="2907886" y="158155"/>
                </a:lnTo>
                <a:lnTo>
                  <a:pt x="2862015" y="140234"/>
                </a:lnTo>
                <a:lnTo>
                  <a:pt x="2814232" y="123231"/>
                </a:lnTo>
                <a:lnTo>
                  <a:pt x="2764612" y="107180"/>
                </a:lnTo>
                <a:lnTo>
                  <a:pt x="2713233" y="92113"/>
                </a:lnTo>
                <a:lnTo>
                  <a:pt x="2660170" y="78062"/>
                </a:lnTo>
                <a:lnTo>
                  <a:pt x="2605500" y="65061"/>
                </a:lnTo>
                <a:lnTo>
                  <a:pt x="2549301" y="53143"/>
                </a:lnTo>
                <a:lnTo>
                  <a:pt x="2491649" y="42339"/>
                </a:lnTo>
                <a:lnTo>
                  <a:pt x="2432619" y="32684"/>
                </a:lnTo>
                <a:lnTo>
                  <a:pt x="2372289" y="24209"/>
                </a:lnTo>
                <a:lnTo>
                  <a:pt x="2310736" y="16949"/>
                </a:lnTo>
                <a:lnTo>
                  <a:pt x="2248036" y="10935"/>
                </a:lnTo>
                <a:lnTo>
                  <a:pt x="2184265" y="6200"/>
                </a:lnTo>
                <a:lnTo>
                  <a:pt x="2119500" y="2777"/>
                </a:lnTo>
                <a:lnTo>
                  <a:pt x="2053818" y="699"/>
                </a:lnTo>
                <a:lnTo>
                  <a:pt x="1987296" y="0"/>
                </a:lnTo>
                <a:lnTo>
                  <a:pt x="1928975" y="545"/>
                </a:lnTo>
                <a:lnTo>
                  <a:pt x="1871102" y="2171"/>
                </a:lnTo>
                <a:lnTo>
                  <a:pt x="1813743" y="4858"/>
                </a:lnTo>
                <a:lnTo>
                  <a:pt x="1756964" y="8590"/>
                </a:lnTo>
                <a:lnTo>
                  <a:pt x="1700832" y="13350"/>
                </a:lnTo>
                <a:lnTo>
                  <a:pt x="1645415" y="19119"/>
                </a:lnTo>
                <a:lnTo>
                  <a:pt x="1590778" y="25879"/>
                </a:lnTo>
                <a:lnTo>
                  <a:pt x="1536988" y="33614"/>
                </a:lnTo>
                <a:lnTo>
                  <a:pt x="1484113" y="42306"/>
                </a:lnTo>
                <a:lnTo>
                  <a:pt x="1432218" y="51937"/>
                </a:lnTo>
                <a:lnTo>
                  <a:pt x="1381371" y="62490"/>
                </a:lnTo>
                <a:lnTo>
                  <a:pt x="1331638" y="73947"/>
                </a:lnTo>
                <a:lnTo>
                  <a:pt x="1283086" y="86291"/>
                </a:lnTo>
                <a:lnTo>
                  <a:pt x="1235782" y="99504"/>
                </a:lnTo>
                <a:lnTo>
                  <a:pt x="1189792" y="113568"/>
                </a:lnTo>
                <a:lnTo>
                  <a:pt x="1145184" y="128466"/>
                </a:lnTo>
                <a:lnTo>
                  <a:pt x="1102023" y="144181"/>
                </a:lnTo>
                <a:lnTo>
                  <a:pt x="1060377" y="160694"/>
                </a:lnTo>
                <a:lnTo>
                  <a:pt x="1020312" y="177989"/>
                </a:lnTo>
                <a:lnTo>
                  <a:pt x="981894" y="196047"/>
                </a:lnTo>
                <a:lnTo>
                  <a:pt x="945192" y="214851"/>
                </a:lnTo>
                <a:lnTo>
                  <a:pt x="910271" y="234384"/>
                </a:lnTo>
                <a:lnTo>
                  <a:pt x="877198" y="254628"/>
                </a:lnTo>
                <a:lnTo>
                  <a:pt x="816864" y="297180"/>
                </a:lnTo>
                <a:lnTo>
                  <a:pt x="0" y="300228"/>
                </a:lnTo>
                <a:lnTo>
                  <a:pt x="662940" y="504444"/>
                </a:lnTo>
                <a:lnTo>
                  <a:pt x="662940" y="637414"/>
                </a:lnTo>
                <a:lnTo>
                  <a:pt x="668263" y="655915"/>
                </a:lnTo>
                <a:lnTo>
                  <a:pt x="693344" y="710117"/>
                </a:lnTo>
                <a:lnTo>
                  <a:pt x="730059" y="762352"/>
                </a:lnTo>
                <a:lnTo>
                  <a:pt x="777796" y="812359"/>
                </a:lnTo>
                <a:lnTo>
                  <a:pt x="835942" y="859874"/>
                </a:lnTo>
                <a:lnTo>
                  <a:pt x="868726" y="882615"/>
                </a:lnTo>
                <a:lnTo>
                  <a:pt x="903884" y="904635"/>
                </a:lnTo>
                <a:lnTo>
                  <a:pt x="941337" y="925901"/>
                </a:lnTo>
                <a:lnTo>
                  <a:pt x="981009" y="946379"/>
                </a:lnTo>
                <a:lnTo>
                  <a:pt x="1022824" y="966038"/>
                </a:lnTo>
                <a:lnTo>
                  <a:pt x="1066705" y="984844"/>
                </a:lnTo>
                <a:lnTo>
                  <a:pt x="1112576" y="1002765"/>
                </a:lnTo>
                <a:lnTo>
                  <a:pt x="1160359" y="1019768"/>
                </a:lnTo>
                <a:lnTo>
                  <a:pt x="1209979" y="1035819"/>
                </a:lnTo>
                <a:lnTo>
                  <a:pt x="1261359" y="1050886"/>
                </a:lnTo>
                <a:lnTo>
                  <a:pt x="1314421" y="1064937"/>
                </a:lnTo>
                <a:lnTo>
                  <a:pt x="1369091" y="1077938"/>
                </a:lnTo>
                <a:lnTo>
                  <a:pt x="1425290" y="1089856"/>
                </a:lnTo>
                <a:lnTo>
                  <a:pt x="1482943" y="1100660"/>
                </a:lnTo>
                <a:lnTo>
                  <a:pt x="1541972" y="1110315"/>
                </a:lnTo>
                <a:lnTo>
                  <a:pt x="1602302" y="1118790"/>
                </a:lnTo>
                <a:lnTo>
                  <a:pt x="1663855" y="1126050"/>
                </a:lnTo>
                <a:lnTo>
                  <a:pt x="1726555" y="1132064"/>
                </a:lnTo>
                <a:lnTo>
                  <a:pt x="1790326" y="1136799"/>
                </a:lnTo>
                <a:lnTo>
                  <a:pt x="1855091" y="1140222"/>
                </a:lnTo>
                <a:lnTo>
                  <a:pt x="1920773" y="1142300"/>
                </a:lnTo>
                <a:lnTo>
                  <a:pt x="1987296" y="1143000"/>
                </a:lnTo>
                <a:lnTo>
                  <a:pt x="2053818" y="1142300"/>
                </a:lnTo>
                <a:lnTo>
                  <a:pt x="2119500" y="1140222"/>
                </a:lnTo>
                <a:lnTo>
                  <a:pt x="2184265" y="1136799"/>
                </a:lnTo>
                <a:lnTo>
                  <a:pt x="2248036" y="1132064"/>
                </a:lnTo>
                <a:lnTo>
                  <a:pt x="2310736" y="1126050"/>
                </a:lnTo>
                <a:lnTo>
                  <a:pt x="2372289" y="1118790"/>
                </a:lnTo>
                <a:lnTo>
                  <a:pt x="2432619" y="1110315"/>
                </a:lnTo>
                <a:lnTo>
                  <a:pt x="2491649" y="1100660"/>
                </a:lnTo>
                <a:lnTo>
                  <a:pt x="2549301" y="1089856"/>
                </a:lnTo>
                <a:lnTo>
                  <a:pt x="2605500" y="1077938"/>
                </a:lnTo>
                <a:lnTo>
                  <a:pt x="2660170" y="1064937"/>
                </a:lnTo>
                <a:lnTo>
                  <a:pt x="2713233" y="1050886"/>
                </a:lnTo>
                <a:lnTo>
                  <a:pt x="2764612" y="1035819"/>
                </a:lnTo>
                <a:lnTo>
                  <a:pt x="2814232" y="1019768"/>
                </a:lnTo>
                <a:lnTo>
                  <a:pt x="2862015" y="1002765"/>
                </a:lnTo>
                <a:lnTo>
                  <a:pt x="2907886" y="984844"/>
                </a:lnTo>
                <a:lnTo>
                  <a:pt x="2951767" y="966038"/>
                </a:lnTo>
                <a:lnTo>
                  <a:pt x="2993582" y="946379"/>
                </a:lnTo>
                <a:lnTo>
                  <a:pt x="3033254" y="925901"/>
                </a:lnTo>
                <a:lnTo>
                  <a:pt x="3070707" y="904635"/>
                </a:lnTo>
                <a:lnTo>
                  <a:pt x="3105865" y="882615"/>
                </a:lnTo>
                <a:lnTo>
                  <a:pt x="3138649" y="859874"/>
                </a:lnTo>
                <a:lnTo>
                  <a:pt x="3168985" y="836444"/>
                </a:lnTo>
                <a:lnTo>
                  <a:pt x="3222003" y="787651"/>
                </a:lnTo>
                <a:lnTo>
                  <a:pt x="3264306" y="736497"/>
                </a:lnTo>
                <a:lnTo>
                  <a:pt x="3295281" y="683245"/>
                </a:lnTo>
                <a:lnTo>
                  <a:pt x="3314315" y="628159"/>
                </a:lnTo>
                <a:lnTo>
                  <a:pt x="3319163" y="600009"/>
                </a:lnTo>
                <a:lnTo>
                  <a:pt x="3320796" y="571500"/>
                </a:lnTo>
                <a:close/>
              </a:path>
              <a:path extrusionOk="0" h="1143000" w="3321050">
                <a:moveTo>
                  <a:pt x="662940" y="637414"/>
                </a:moveTo>
                <a:lnTo>
                  <a:pt x="662940" y="504444"/>
                </a:lnTo>
                <a:lnTo>
                  <a:pt x="658939" y="521350"/>
                </a:lnTo>
                <a:lnTo>
                  <a:pt x="656082" y="537972"/>
                </a:lnTo>
                <a:lnTo>
                  <a:pt x="654367" y="554593"/>
                </a:lnTo>
                <a:lnTo>
                  <a:pt x="653796" y="571500"/>
                </a:lnTo>
                <a:lnTo>
                  <a:pt x="655429" y="600009"/>
                </a:lnTo>
                <a:lnTo>
                  <a:pt x="660276" y="628159"/>
                </a:lnTo>
                <a:lnTo>
                  <a:pt x="662940" y="637414"/>
                </a:lnTo>
                <a:close/>
              </a:path>
            </a:pathLst>
          </a:custGeom>
          <a:solidFill>
            <a:srgbClr val="FBDF5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7" name="Google Shape;587;p62"/>
          <p:cNvSpPr/>
          <p:nvPr/>
        </p:nvSpPr>
        <p:spPr>
          <a:xfrm>
            <a:off x="5287264" y="4020823"/>
            <a:ext cx="3321050" cy="1143000"/>
          </a:xfrm>
          <a:custGeom>
            <a:rect b="b" l="l" r="r" t="t"/>
            <a:pathLst>
              <a:path extrusionOk="0" h="1143000" w="3321050">
                <a:moveTo>
                  <a:pt x="816863" y="297179"/>
                </a:moveTo>
                <a:lnTo>
                  <a:pt x="877198" y="254628"/>
                </a:lnTo>
                <a:lnTo>
                  <a:pt x="910271" y="234384"/>
                </a:lnTo>
                <a:lnTo>
                  <a:pt x="945192" y="214851"/>
                </a:lnTo>
                <a:lnTo>
                  <a:pt x="981894" y="196047"/>
                </a:lnTo>
                <a:lnTo>
                  <a:pt x="1020311" y="177989"/>
                </a:lnTo>
                <a:lnTo>
                  <a:pt x="1060377" y="160694"/>
                </a:lnTo>
                <a:lnTo>
                  <a:pt x="1102023" y="144181"/>
                </a:lnTo>
                <a:lnTo>
                  <a:pt x="1145184" y="128466"/>
                </a:lnTo>
                <a:lnTo>
                  <a:pt x="1189792" y="113568"/>
                </a:lnTo>
                <a:lnTo>
                  <a:pt x="1235782" y="99504"/>
                </a:lnTo>
                <a:lnTo>
                  <a:pt x="1283086" y="86291"/>
                </a:lnTo>
                <a:lnTo>
                  <a:pt x="1331638" y="73947"/>
                </a:lnTo>
                <a:lnTo>
                  <a:pt x="1381371" y="62490"/>
                </a:lnTo>
                <a:lnTo>
                  <a:pt x="1432218" y="51937"/>
                </a:lnTo>
                <a:lnTo>
                  <a:pt x="1484113" y="42306"/>
                </a:lnTo>
                <a:lnTo>
                  <a:pt x="1536988" y="33614"/>
                </a:lnTo>
                <a:lnTo>
                  <a:pt x="1590778" y="25879"/>
                </a:lnTo>
                <a:lnTo>
                  <a:pt x="1645415" y="19119"/>
                </a:lnTo>
                <a:lnTo>
                  <a:pt x="1700832" y="13350"/>
                </a:lnTo>
                <a:lnTo>
                  <a:pt x="1756964" y="8590"/>
                </a:lnTo>
                <a:lnTo>
                  <a:pt x="1813743" y="4858"/>
                </a:lnTo>
                <a:lnTo>
                  <a:pt x="1871102" y="2171"/>
                </a:lnTo>
                <a:lnTo>
                  <a:pt x="1928975" y="545"/>
                </a:lnTo>
                <a:lnTo>
                  <a:pt x="1987295" y="0"/>
                </a:lnTo>
                <a:lnTo>
                  <a:pt x="2053818" y="699"/>
                </a:lnTo>
                <a:lnTo>
                  <a:pt x="2119500" y="2777"/>
                </a:lnTo>
                <a:lnTo>
                  <a:pt x="2184265" y="6200"/>
                </a:lnTo>
                <a:lnTo>
                  <a:pt x="2248036" y="10935"/>
                </a:lnTo>
                <a:lnTo>
                  <a:pt x="2310736" y="16949"/>
                </a:lnTo>
                <a:lnTo>
                  <a:pt x="2372289" y="24209"/>
                </a:lnTo>
                <a:lnTo>
                  <a:pt x="2432619" y="32684"/>
                </a:lnTo>
                <a:lnTo>
                  <a:pt x="2491648" y="42339"/>
                </a:lnTo>
                <a:lnTo>
                  <a:pt x="2549301" y="53143"/>
                </a:lnTo>
                <a:lnTo>
                  <a:pt x="2605500" y="65061"/>
                </a:lnTo>
                <a:lnTo>
                  <a:pt x="2660170" y="78062"/>
                </a:lnTo>
                <a:lnTo>
                  <a:pt x="2713232" y="92113"/>
                </a:lnTo>
                <a:lnTo>
                  <a:pt x="2764612" y="107180"/>
                </a:lnTo>
                <a:lnTo>
                  <a:pt x="2814232" y="123231"/>
                </a:lnTo>
                <a:lnTo>
                  <a:pt x="2862015" y="140234"/>
                </a:lnTo>
                <a:lnTo>
                  <a:pt x="2907886" y="158155"/>
                </a:lnTo>
                <a:lnTo>
                  <a:pt x="2951767" y="176961"/>
                </a:lnTo>
                <a:lnTo>
                  <a:pt x="2993582" y="196620"/>
                </a:lnTo>
                <a:lnTo>
                  <a:pt x="3033254" y="217098"/>
                </a:lnTo>
                <a:lnTo>
                  <a:pt x="3070707" y="238364"/>
                </a:lnTo>
                <a:lnTo>
                  <a:pt x="3105864" y="260384"/>
                </a:lnTo>
                <a:lnTo>
                  <a:pt x="3138649" y="283125"/>
                </a:lnTo>
                <a:lnTo>
                  <a:pt x="3168985" y="306555"/>
                </a:lnTo>
                <a:lnTo>
                  <a:pt x="3222003" y="355348"/>
                </a:lnTo>
                <a:lnTo>
                  <a:pt x="3264306" y="406502"/>
                </a:lnTo>
                <a:lnTo>
                  <a:pt x="3295280" y="459754"/>
                </a:lnTo>
                <a:lnTo>
                  <a:pt x="3314315" y="514840"/>
                </a:lnTo>
                <a:lnTo>
                  <a:pt x="3320795" y="571499"/>
                </a:lnTo>
                <a:lnTo>
                  <a:pt x="3319162" y="600009"/>
                </a:lnTo>
                <a:lnTo>
                  <a:pt x="3306328" y="655915"/>
                </a:lnTo>
                <a:lnTo>
                  <a:pt x="3281247" y="710117"/>
                </a:lnTo>
                <a:lnTo>
                  <a:pt x="3244532" y="762352"/>
                </a:lnTo>
                <a:lnTo>
                  <a:pt x="3196795" y="812359"/>
                </a:lnTo>
                <a:lnTo>
                  <a:pt x="3138649" y="859874"/>
                </a:lnTo>
                <a:lnTo>
                  <a:pt x="3105864" y="882615"/>
                </a:lnTo>
                <a:lnTo>
                  <a:pt x="3070707" y="904635"/>
                </a:lnTo>
                <a:lnTo>
                  <a:pt x="3033254" y="925901"/>
                </a:lnTo>
                <a:lnTo>
                  <a:pt x="2993582" y="946379"/>
                </a:lnTo>
                <a:lnTo>
                  <a:pt x="2951767" y="966038"/>
                </a:lnTo>
                <a:lnTo>
                  <a:pt x="2907886" y="984844"/>
                </a:lnTo>
                <a:lnTo>
                  <a:pt x="2862015" y="1002765"/>
                </a:lnTo>
                <a:lnTo>
                  <a:pt x="2814232" y="1019768"/>
                </a:lnTo>
                <a:lnTo>
                  <a:pt x="2764612" y="1035819"/>
                </a:lnTo>
                <a:lnTo>
                  <a:pt x="2713232" y="1050886"/>
                </a:lnTo>
                <a:lnTo>
                  <a:pt x="2660170" y="1064937"/>
                </a:lnTo>
                <a:lnTo>
                  <a:pt x="2605500" y="1077938"/>
                </a:lnTo>
                <a:lnTo>
                  <a:pt x="2549301" y="1089856"/>
                </a:lnTo>
                <a:lnTo>
                  <a:pt x="2491648" y="1100660"/>
                </a:lnTo>
                <a:lnTo>
                  <a:pt x="2432619" y="1110315"/>
                </a:lnTo>
                <a:lnTo>
                  <a:pt x="2372289" y="1118790"/>
                </a:lnTo>
                <a:lnTo>
                  <a:pt x="2310736" y="1126050"/>
                </a:lnTo>
                <a:lnTo>
                  <a:pt x="2248036" y="1132064"/>
                </a:lnTo>
                <a:lnTo>
                  <a:pt x="2184265" y="1136799"/>
                </a:lnTo>
                <a:lnTo>
                  <a:pt x="2119500" y="1140222"/>
                </a:lnTo>
                <a:lnTo>
                  <a:pt x="2053818" y="1142300"/>
                </a:lnTo>
                <a:lnTo>
                  <a:pt x="1987295" y="1142999"/>
                </a:lnTo>
                <a:lnTo>
                  <a:pt x="1920773" y="1142300"/>
                </a:lnTo>
                <a:lnTo>
                  <a:pt x="1855091" y="1140222"/>
                </a:lnTo>
                <a:lnTo>
                  <a:pt x="1790326" y="1136799"/>
                </a:lnTo>
                <a:lnTo>
                  <a:pt x="1726555" y="1132064"/>
                </a:lnTo>
                <a:lnTo>
                  <a:pt x="1663855" y="1126050"/>
                </a:lnTo>
                <a:lnTo>
                  <a:pt x="1602302" y="1118790"/>
                </a:lnTo>
                <a:lnTo>
                  <a:pt x="1541972" y="1110315"/>
                </a:lnTo>
                <a:lnTo>
                  <a:pt x="1482943" y="1100660"/>
                </a:lnTo>
                <a:lnTo>
                  <a:pt x="1425290" y="1089856"/>
                </a:lnTo>
                <a:lnTo>
                  <a:pt x="1369091" y="1077938"/>
                </a:lnTo>
                <a:lnTo>
                  <a:pt x="1314421" y="1064937"/>
                </a:lnTo>
                <a:lnTo>
                  <a:pt x="1261359" y="1050886"/>
                </a:lnTo>
                <a:lnTo>
                  <a:pt x="1209979" y="1035819"/>
                </a:lnTo>
                <a:lnTo>
                  <a:pt x="1160359" y="1019768"/>
                </a:lnTo>
                <a:lnTo>
                  <a:pt x="1112576" y="1002765"/>
                </a:lnTo>
                <a:lnTo>
                  <a:pt x="1066705" y="984844"/>
                </a:lnTo>
                <a:lnTo>
                  <a:pt x="1022824" y="966038"/>
                </a:lnTo>
                <a:lnTo>
                  <a:pt x="981009" y="946379"/>
                </a:lnTo>
                <a:lnTo>
                  <a:pt x="941337" y="925901"/>
                </a:lnTo>
                <a:lnTo>
                  <a:pt x="903884" y="904635"/>
                </a:lnTo>
                <a:lnTo>
                  <a:pt x="868726" y="882615"/>
                </a:lnTo>
                <a:lnTo>
                  <a:pt x="835942" y="859874"/>
                </a:lnTo>
                <a:lnTo>
                  <a:pt x="805606" y="836444"/>
                </a:lnTo>
                <a:lnTo>
                  <a:pt x="752588" y="787651"/>
                </a:lnTo>
                <a:lnTo>
                  <a:pt x="710285" y="736497"/>
                </a:lnTo>
                <a:lnTo>
                  <a:pt x="679311" y="683245"/>
                </a:lnTo>
                <a:lnTo>
                  <a:pt x="660276" y="628159"/>
                </a:lnTo>
                <a:lnTo>
                  <a:pt x="653795" y="571499"/>
                </a:lnTo>
                <a:lnTo>
                  <a:pt x="654367" y="554593"/>
                </a:lnTo>
                <a:lnTo>
                  <a:pt x="656081" y="537971"/>
                </a:lnTo>
                <a:lnTo>
                  <a:pt x="658939" y="521350"/>
                </a:lnTo>
                <a:lnTo>
                  <a:pt x="662939" y="504443"/>
                </a:lnTo>
                <a:lnTo>
                  <a:pt x="0" y="300227"/>
                </a:lnTo>
                <a:lnTo>
                  <a:pt x="816863" y="297179"/>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8" name="Google Shape;588;p62"/>
          <p:cNvSpPr txBox="1"/>
          <p:nvPr/>
        </p:nvSpPr>
        <p:spPr>
          <a:xfrm>
            <a:off x="6519672" y="4206241"/>
            <a:ext cx="1510665" cy="848360"/>
          </a:xfrm>
          <a:prstGeom prst="rect">
            <a:avLst/>
          </a:prstGeom>
          <a:noFill/>
          <a:ln>
            <a:noFill/>
          </a:ln>
        </p:spPr>
        <p:txBody>
          <a:bodyPr anchorCtr="0" anchor="t" bIns="0" lIns="0" spcFirstLastPara="1" rIns="0" wrap="square" tIns="12700">
            <a:spAutoFit/>
          </a:bodyPr>
          <a:lstStyle/>
          <a:p>
            <a:pPr indent="-3175" lvl="0" marL="12065" marR="5080" rtl="0" algn="ctr">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Khai báo một  con trỏ có kiểu  cấu trúc</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63"/>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5" name="Google Shape;595;p63"/>
          <p:cNvSpPr txBox="1"/>
          <p:nvPr>
            <p:ph type="title"/>
          </p:nvPr>
        </p:nvSpPr>
        <p:spPr>
          <a:xfrm>
            <a:off x="251460" y="0"/>
            <a:ext cx="9387840" cy="10705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Ví dụ</a:t>
            </a:r>
            <a:endParaRPr/>
          </a:p>
        </p:txBody>
      </p:sp>
      <p:sp>
        <p:nvSpPr>
          <p:cNvPr id="596" name="Google Shape;596;p63"/>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597" name="Google Shape;597;p63"/>
          <p:cNvSpPr/>
          <p:nvPr/>
        </p:nvSpPr>
        <p:spPr>
          <a:xfrm>
            <a:off x="251460" y="1120140"/>
            <a:ext cx="9555480" cy="5049673"/>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77190" lvl="0" marL="377190" marR="0" rtl="0" algn="l">
              <a:lnSpc>
                <a:spcPct val="100000"/>
              </a:lnSpc>
              <a:spcBef>
                <a:spcPts val="0"/>
              </a:spcBef>
              <a:spcAft>
                <a:spcPts val="0"/>
              </a:spcAft>
              <a:buClr>
                <a:srgbClr val="000066"/>
              </a:buClr>
              <a:buSzPts val="2200"/>
              <a:buFont typeface="Arial"/>
              <a:buNone/>
            </a:pPr>
            <a:r>
              <a:rPr b="0" i="0" lang="en-US" sz="2200" u="none" cap="none" strike="noStrike">
                <a:solidFill>
                  <a:srgbClr val="000066"/>
                </a:solidFill>
                <a:latin typeface="Consolas"/>
                <a:ea typeface="Consolas"/>
                <a:cs typeface="Consolas"/>
                <a:sym typeface="Consolas"/>
              </a:rPr>
              <a:t>#include &lt;stdio.h&gt;</a:t>
            </a:r>
            <a:endParaRPr/>
          </a:p>
          <a:p>
            <a:pPr indent="-377190" lvl="0" marL="377190" marR="0" rtl="0" algn="l">
              <a:lnSpc>
                <a:spcPct val="100000"/>
              </a:lnSpc>
              <a:spcBef>
                <a:spcPts val="0"/>
              </a:spcBef>
              <a:spcAft>
                <a:spcPts val="0"/>
              </a:spcAft>
              <a:buClr>
                <a:srgbClr val="000066"/>
              </a:buClr>
              <a:buSzPts val="2200"/>
              <a:buFont typeface="Arial"/>
              <a:buNone/>
            </a:pPr>
            <a:r>
              <a:rPr b="0" i="0" lang="en-US" sz="2200" u="none" cap="none" strike="noStrike">
                <a:solidFill>
                  <a:srgbClr val="000066"/>
                </a:solidFill>
                <a:latin typeface="Consolas"/>
                <a:ea typeface="Consolas"/>
                <a:cs typeface="Consolas"/>
                <a:sym typeface="Consolas"/>
              </a:rPr>
              <a:t>int main() {  </a:t>
            </a:r>
            <a:endParaRPr/>
          </a:p>
          <a:p>
            <a:pPr indent="-377190" lvl="0" marL="377190" marR="0" rtl="0" algn="l">
              <a:lnSpc>
                <a:spcPct val="100000"/>
              </a:lnSpc>
              <a:spcBef>
                <a:spcPts val="0"/>
              </a:spcBef>
              <a:spcAft>
                <a:spcPts val="0"/>
              </a:spcAft>
              <a:buClr>
                <a:srgbClr val="000066"/>
              </a:buClr>
              <a:buSzPts val="2200"/>
              <a:buFont typeface="Arial"/>
              <a:buNone/>
            </a:pPr>
            <a:r>
              <a:rPr b="0" i="0" lang="en-US" sz="2200" u="none" cap="none" strike="noStrike">
                <a:solidFill>
                  <a:srgbClr val="000066"/>
                </a:solidFill>
                <a:latin typeface="Consolas"/>
                <a:ea typeface="Consolas"/>
                <a:cs typeface="Consolas"/>
                <a:sym typeface="Consolas"/>
              </a:rPr>
              <a:t>  struct {</a:t>
            </a:r>
            <a:endParaRPr/>
          </a:p>
          <a:p>
            <a:pPr indent="-377190" lvl="0" marL="377190" marR="0" rtl="0" algn="l">
              <a:lnSpc>
                <a:spcPct val="100000"/>
              </a:lnSpc>
              <a:spcBef>
                <a:spcPts val="0"/>
              </a:spcBef>
              <a:spcAft>
                <a:spcPts val="0"/>
              </a:spcAft>
              <a:buClr>
                <a:srgbClr val="000066"/>
              </a:buClr>
              <a:buSzPts val="2200"/>
              <a:buFont typeface="Arial"/>
              <a:buNone/>
            </a:pPr>
            <a:r>
              <a:rPr b="0" i="0" lang="en-US" sz="2200" u="none" cap="none" strike="noStrike">
                <a:solidFill>
                  <a:srgbClr val="000066"/>
                </a:solidFill>
                <a:latin typeface="Consolas"/>
                <a:ea typeface="Consolas"/>
                <a:cs typeface="Consolas"/>
                <a:sym typeface="Consolas"/>
              </a:rPr>
              <a:t>    char Ten[20];</a:t>
            </a:r>
            <a:endParaRPr/>
          </a:p>
          <a:p>
            <a:pPr indent="-377190" lvl="0" marL="377190" marR="0" rtl="0" algn="l">
              <a:lnSpc>
                <a:spcPct val="100000"/>
              </a:lnSpc>
              <a:spcBef>
                <a:spcPts val="0"/>
              </a:spcBef>
              <a:spcAft>
                <a:spcPts val="0"/>
              </a:spcAft>
              <a:buClr>
                <a:srgbClr val="000066"/>
              </a:buClr>
              <a:buSzPts val="2200"/>
              <a:buFont typeface="Arial"/>
              <a:buNone/>
            </a:pPr>
            <a:r>
              <a:rPr b="0" i="0" lang="en-US" sz="2200" u="none" cap="none" strike="noStrike">
                <a:solidFill>
                  <a:srgbClr val="000066"/>
                </a:solidFill>
                <a:latin typeface="Consolas"/>
                <a:ea typeface="Consolas"/>
                <a:cs typeface="Consolas"/>
                <a:sym typeface="Consolas"/>
              </a:rPr>
              <a:t>    struct Date {</a:t>
            </a:r>
            <a:endParaRPr/>
          </a:p>
          <a:p>
            <a:pPr indent="-377190" lvl="0" marL="377190" marR="0" rtl="0" algn="l">
              <a:lnSpc>
                <a:spcPct val="100000"/>
              </a:lnSpc>
              <a:spcBef>
                <a:spcPts val="0"/>
              </a:spcBef>
              <a:spcAft>
                <a:spcPts val="0"/>
              </a:spcAft>
              <a:buClr>
                <a:srgbClr val="000066"/>
              </a:buClr>
              <a:buSzPts val="2200"/>
              <a:buFont typeface="Arial"/>
              <a:buNone/>
            </a:pPr>
            <a:r>
              <a:rPr b="0" i="0" lang="en-US" sz="2200" u="none" cap="none" strike="noStrike">
                <a:solidFill>
                  <a:srgbClr val="000066"/>
                </a:solidFill>
                <a:latin typeface="Consolas"/>
                <a:ea typeface="Consolas"/>
                <a:cs typeface="Consolas"/>
                <a:sym typeface="Consolas"/>
              </a:rPr>
              <a:t>      int day; </a:t>
            </a:r>
            <a:endParaRPr/>
          </a:p>
          <a:p>
            <a:pPr indent="-377190" lvl="0" marL="377190" marR="0" rtl="0" algn="l">
              <a:lnSpc>
                <a:spcPct val="100000"/>
              </a:lnSpc>
              <a:spcBef>
                <a:spcPts val="0"/>
              </a:spcBef>
              <a:spcAft>
                <a:spcPts val="0"/>
              </a:spcAft>
              <a:buClr>
                <a:srgbClr val="000066"/>
              </a:buClr>
              <a:buSzPts val="2200"/>
              <a:buFont typeface="Arial"/>
              <a:buNone/>
            </a:pPr>
            <a:r>
              <a:rPr b="0" i="0" lang="en-US" sz="2200" u="none" cap="none" strike="noStrike">
                <a:solidFill>
                  <a:srgbClr val="000066"/>
                </a:solidFill>
                <a:latin typeface="Consolas"/>
                <a:ea typeface="Consolas"/>
                <a:cs typeface="Consolas"/>
                <a:sym typeface="Consolas"/>
              </a:rPr>
              <a:t>      int month;</a:t>
            </a:r>
            <a:endParaRPr/>
          </a:p>
          <a:p>
            <a:pPr indent="-377190" lvl="0" marL="377190" marR="0" rtl="0" algn="l">
              <a:lnSpc>
                <a:spcPct val="100000"/>
              </a:lnSpc>
              <a:spcBef>
                <a:spcPts val="0"/>
              </a:spcBef>
              <a:spcAft>
                <a:spcPts val="0"/>
              </a:spcAft>
              <a:buClr>
                <a:srgbClr val="000066"/>
              </a:buClr>
              <a:buSzPts val="2200"/>
              <a:buFont typeface="Arial"/>
              <a:buNone/>
            </a:pPr>
            <a:r>
              <a:rPr b="0" i="0" lang="en-US" sz="2200" u="none" cap="none" strike="noStrike">
                <a:solidFill>
                  <a:srgbClr val="000066"/>
                </a:solidFill>
                <a:latin typeface="Consolas"/>
                <a:ea typeface="Consolas"/>
                <a:cs typeface="Consolas"/>
                <a:sym typeface="Consolas"/>
              </a:rPr>
              <a:t>      int year;</a:t>
            </a:r>
            <a:endParaRPr/>
          </a:p>
          <a:p>
            <a:pPr indent="-377190" lvl="0" marL="377190" marR="0" rtl="0" algn="l">
              <a:lnSpc>
                <a:spcPct val="100000"/>
              </a:lnSpc>
              <a:spcBef>
                <a:spcPts val="0"/>
              </a:spcBef>
              <a:spcAft>
                <a:spcPts val="0"/>
              </a:spcAft>
              <a:buClr>
                <a:srgbClr val="000066"/>
              </a:buClr>
              <a:buSzPts val="2200"/>
              <a:buFont typeface="Arial"/>
              <a:buNone/>
            </a:pPr>
            <a:r>
              <a:rPr b="0" i="0" lang="en-US" sz="2200" u="none" cap="none" strike="noStrike">
                <a:solidFill>
                  <a:srgbClr val="000066"/>
                </a:solidFill>
                <a:latin typeface="Consolas"/>
                <a:ea typeface="Consolas"/>
                <a:cs typeface="Consolas"/>
                <a:sym typeface="Consolas"/>
              </a:rPr>
              <a:t>    } NS;</a:t>
            </a:r>
            <a:endParaRPr/>
          </a:p>
          <a:p>
            <a:pPr indent="-377190" lvl="0" marL="377190" marR="0" rtl="0" algn="l">
              <a:lnSpc>
                <a:spcPct val="100000"/>
              </a:lnSpc>
              <a:spcBef>
                <a:spcPts val="0"/>
              </a:spcBef>
              <a:spcAft>
                <a:spcPts val="0"/>
              </a:spcAft>
              <a:buClr>
                <a:srgbClr val="000066"/>
              </a:buClr>
              <a:buSzPts val="2200"/>
              <a:buFont typeface="Arial"/>
              <a:buNone/>
            </a:pPr>
            <a:r>
              <a:rPr b="0" i="0" lang="en-US" sz="2200" u="none" cap="none" strike="noStrike">
                <a:solidFill>
                  <a:srgbClr val="000066"/>
                </a:solidFill>
                <a:latin typeface="Consolas"/>
                <a:ea typeface="Consolas"/>
                <a:cs typeface="Consolas"/>
                <a:sym typeface="Consolas"/>
              </a:rPr>
              <a:t>  } SV = {"Tran Anh", 20, 12, 1990};</a:t>
            </a:r>
            <a:endParaRPr/>
          </a:p>
          <a:p>
            <a:pPr indent="-377190" lvl="0" marL="377190" marR="0" rtl="0" algn="l">
              <a:lnSpc>
                <a:spcPct val="100000"/>
              </a:lnSpc>
              <a:spcBef>
                <a:spcPts val="660"/>
              </a:spcBef>
              <a:spcAft>
                <a:spcPts val="0"/>
              </a:spcAft>
              <a:buClr>
                <a:srgbClr val="000066"/>
              </a:buClr>
              <a:buSzPts val="2200"/>
              <a:buFont typeface="Arial"/>
              <a:buNone/>
            </a:pPr>
            <a:r>
              <a:rPr b="0" i="0" lang="en-US" sz="2200" u="none" cap="none" strike="noStrike">
                <a:solidFill>
                  <a:srgbClr val="000066"/>
                </a:solidFill>
                <a:latin typeface="Consolas"/>
                <a:ea typeface="Consolas"/>
                <a:cs typeface="Consolas"/>
                <a:sym typeface="Consolas"/>
              </a:rPr>
              <a:t>  printf("Sinh vien %s (%d/%d/%d)", SV.Ten, SV.NS.day, SV.NS.month, SV.NS.year);</a:t>
            </a:r>
            <a:endParaRPr/>
          </a:p>
          <a:p>
            <a:pPr indent="-377190" lvl="0" marL="377190" marR="0" rtl="0" algn="l">
              <a:lnSpc>
                <a:spcPct val="100000"/>
              </a:lnSpc>
              <a:spcBef>
                <a:spcPts val="660"/>
              </a:spcBef>
              <a:spcAft>
                <a:spcPts val="0"/>
              </a:spcAft>
              <a:buClr>
                <a:srgbClr val="000066"/>
              </a:buClr>
              <a:buSzPts val="2200"/>
              <a:buFont typeface="Arial"/>
              <a:buNone/>
            </a:pPr>
            <a:r>
              <a:rPr b="0" i="0" lang="en-US" sz="2200" u="none" cap="none" strike="noStrike">
                <a:solidFill>
                  <a:srgbClr val="000066"/>
                </a:solidFill>
                <a:latin typeface="Consolas"/>
                <a:ea typeface="Consolas"/>
                <a:cs typeface="Consolas"/>
                <a:sym typeface="Consolas"/>
              </a:rPr>
              <a:t>  return 0;</a:t>
            </a:r>
            <a:endParaRPr/>
          </a:p>
          <a:p>
            <a:pPr indent="-377190" lvl="0" marL="377190" marR="0" rtl="0" algn="l">
              <a:lnSpc>
                <a:spcPct val="100000"/>
              </a:lnSpc>
              <a:spcBef>
                <a:spcPts val="0"/>
              </a:spcBef>
              <a:spcAft>
                <a:spcPts val="0"/>
              </a:spcAft>
              <a:buClr>
                <a:srgbClr val="000066"/>
              </a:buClr>
              <a:buSzPts val="2200"/>
              <a:buFont typeface="Arial"/>
              <a:buNone/>
            </a:pPr>
            <a:r>
              <a:rPr b="0" i="0" lang="en-US" sz="2200" u="none" cap="none" strike="noStrike">
                <a:solidFill>
                  <a:srgbClr val="000066"/>
                </a:solidFill>
                <a:latin typeface="Consolas"/>
                <a:ea typeface="Consolas"/>
                <a:cs typeface="Consolas"/>
                <a:sym typeface="Consolas"/>
              </a:rPr>
              <a:t>}</a:t>
            </a:r>
            <a:endParaRPr/>
          </a:p>
        </p:txBody>
      </p:sp>
      <p:sp>
        <p:nvSpPr>
          <p:cNvPr id="598" name="Google Shape;598;p63"/>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pic>
        <p:nvPicPr>
          <p:cNvPr id="599" name="Google Shape;599;p63"/>
          <p:cNvPicPr preferRelativeResize="0"/>
          <p:nvPr/>
        </p:nvPicPr>
        <p:blipFill rotWithShape="1">
          <a:blip r:embed="rId3">
            <a:alphaModFix/>
          </a:blip>
          <a:srcRect b="84705" l="0" r="46617" t="0"/>
          <a:stretch/>
        </p:blipFill>
        <p:spPr>
          <a:xfrm>
            <a:off x="3688081" y="1563921"/>
            <a:ext cx="5768443" cy="1223771"/>
          </a:xfrm>
          <a:prstGeom prst="rect">
            <a:avLst/>
          </a:prstGeom>
          <a:noFill/>
          <a:ln cap="flat" cmpd="sng" w="9525">
            <a:solidFill>
              <a:schemeClr val="dk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500"/>
                                        <p:tgtEl>
                                          <p:spTgt spid="5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4"/>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6" name="Google Shape;606;p64"/>
          <p:cNvSpPr txBox="1"/>
          <p:nvPr>
            <p:ph type="title"/>
          </p:nvPr>
        </p:nvSpPr>
        <p:spPr>
          <a:xfrm>
            <a:off x="251460" y="138537"/>
            <a:ext cx="9387840" cy="8543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Ví dụ</a:t>
            </a:r>
            <a:endParaRPr/>
          </a:p>
        </p:txBody>
      </p:sp>
      <p:sp>
        <p:nvSpPr>
          <p:cNvPr id="607" name="Google Shape;607;p64"/>
          <p:cNvSpPr/>
          <p:nvPr/>
        </p:nvSpPr>
        <p:spPr>
          <a:xfrm>
            <a:off x="335280" y="1287780"/>
            <a:ext cx="9387840" cy="6035040"/>
          </a:xfrm>
          <a:prstGeom prst="rect">
            <a:avLst/>
          </a:prstGeom>
          <a:noFill/>
          <a:ln>
            <a:noFill/>
          </a:ln>
        </p:spPr>
        <p:txBody>
          <a:bodyPr anchorCtr="0" anchor="t" bIns="45700" lIns="91425" spcFirstLastPara="1" rIns="91425" wrap="square" tIns="45700">
            <a:noAutofit/>
          </a:bodyPr>
          <a:lstStyle/>
          <a:p>
            <a:pPr indent="-181610" lvl="0" marL="377190" marR="0" rtl="0" algn="l">
              <a:lnSpc>
                <a:spcPct val="105000"/>
              </a:lnSpc>
              <a:spcBef>
                <a:spcPts val="0"/>
              </a:spcBef>
              <a:spcAft>
                <a:spcPts val="0"/>
              </a:spcAft>
              <a:buClr>
                <a:srgbClr val="0033CC"/>
              </a:buClr>
              <a:buSzPts val="3080"/>
              <a:buFont typeface="Arial"/>
              <a:buNone/>
            </a:pPr>
            <a:r>
              <a:t/>
            </a:r>
            <a:endParaRPr b="0" i="0" sz="3080" u="none" cap="none" strike="noStrike">
              <a:solidFill>
                <a:srgbClr val="000066"/>
              </a:solidFill>
              <a:latin typeface="Arial"/>
              <a:ea typeface="Arial"/>
              <a:cs typeface="Arial"/>
              <a:sym typeface="Arial"/>
            </a:endParaRPr>
          </a:p>
        </p:txBody>
      </p:sp>
      <p:sp>
        <p:nvSpPr>
          <p:cNvPr id="608" name="Google Shape;608;p64"/>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609" name="Google Shape;609;p64"/>
          <p:cNvSpPr/>
          <p:nvPr/>
        </p:nvSpPr>
        <p:spPr>
          <a:xfrm>
            <a:off x="335280" y="1287780"/>
            <a:ext cx="9220200" cy="578358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rgbClr val="000066"/>
              </a:buClr>
              <a:buSzPts val="3520"/>
              <a:buFont typeface="Arial"/>
              <a:buNone/>
            </a:pPr>
            <a:r>
              <a:rPr b="0" i="0" lang="en-US" sz="3520" u="none" cap="none" strike="noStrike">
                <a:solidFill>
                  <a:srgbClr val="000066"/>
                </a:solidFill>
                <a:latin typeface="Arial"/>
                <a:ea typeface="Arial"/>
                <a:cs typeface="Arial"/>
                <a:sym typeface="Arial"/>
              </a:rPr>
              <a:t>Bài toán: Xây dựng một cấu trúc biểu diễn điểm trong không gian 2 chiều.</a:t>
            </a:r>
            <a:endParaRPr/>
          </a:p>
          <a:p>
            <a:pPr indent="-314325" lvl="1" marL="817245" marR="0" rtl="0" algn="l">
              <a:lnSpc>
                <a:spcPct val="110000"/>
              </a:lnSpc>
              <a:spcBef>
                <a:spcPts val="616"/>
              </a:spcBef>
              <a:spcAft>
                <a:spcPts val="0"/>
              </a:spcAft>
              <a:buClr>
                <a:srgbClr val="000066"/>
              </a:buClr>
              <a:buSzPts val="3080"/>
              <a:buFont typeface="Arial"/>
              <a:buChar char="–"/>
            </a:pPr>
            <a:r>
              <a:rPr b="0" i="0" lang="en-US" sz="3080" u="none" cap="none" strike="noStrike">
                <a:solidFill>
                  <a:srgbClr val="000066"/>
                </a:solidFill>
                <a:latin typeface="Arial"/>
                <a:ea typeface="Arial"/>
                <a:cs typeface="Arial"/>
                <a:sym typeface="Arial"/>
              </a:rPr>
              <a:t>Nhập giá trị cho một biến kiểu cấu trúc này</a:t>
            </a:r>
            <a:endParaRPr b="0" i="0" sz="3080" u="none" cap="none" strike="noStrike">
              <a:solidFill>
                <a:srgbClr val="000066"/>
              </a:solidFill>
              <a:latin typeface="Arial"/>
              <a:ea typeface="Arial"/>
              <a:cs typeface="Arial"/>
              <a:sym typeface="Arial"/>
            </a:endParaRPr>
          </a:p>
          <a:p>
            <a:pPr indent="-314325" lvl="1" marL="817245" marR="0" rtl="0" algn="l">
              <a:lnSpc>
                <a:spcPct val="110000"/>
              </a:lnSpc>
              <a:spcBef>
                <a:spcPts val="616"/>
              </a:spcBef>
              <a:spcAft>
                <a:spcPts val="0"/>
              </a:spcAft>
              <a:buClr>
                <a:srgbClr val="000066"/>
              </a:buClr>
              <a:buSzPts val="3080"/>
              <a:buFont typeface="Arial"/>
              <a:buChar char="–"/>
            </a:pPr>
            <a:r>
              <a:rPr b="0" i="0" lang="en-US" sz="3080" u="none" cap="none" strike="noStrike">
                <a:solidFill>
                  <a:srgbClr val="000066"/>
                </a:solidFill>
                <a:latin typeface="Arial"/>
                <a:ea typeface="Arial"/>
                <a:cs typeface="Arial"/>
                <a:sym typeface="Arial"/>
              </a:rPr>
              <a:t>Hiển thị giá trị các trường dữ liệu của biến này ra màn hình.</a:t>
            </a:r>
            <a:endParaRPr/>
          </a:p>
          <a:p>
            <a:pPr indent="0" lvl="0" marL="0" marR="0" rtl="0" algn="l">
              <a:lnSpc>
                <a:spcPct val="110000"/>
              </a:lnSpc>
              <a:spcBef>
                <a:spcPts val="704"/>
              </a:spcBef>
              <a:spcAft>
                <a:spcPts val="0"/>
              </a:spcAft>
              <a:buClr>
                <a:srgbClr val="000066"/>
              </a:buClr>
              <a:buSzPts val="3520"/>
              <a:buFont typeface="Arial"/>
              <a:buNone/>
            </a:pPr>
            <a:r>
              <a:rPr b="0" i="0" lang="en-US" sz="3520" u="none" cap="none" strike="noStrike">
                <a:solidFill>
                  <a:srgbClr val="000066"/>
                </a:solidFill>
                <a:latin typeface="Arial"/>
                <a:ea typeface="Arial"/>
                <a:cs typeface="Arial"/>
                <a:sym typeface="Arial"/>
              </a:rPr>
              <a:t>Thực hiện:</a:t>
            </a:r>
            <a:endParaRPr/>
          </a:p>
          <a:p>
            <a:pPr indent="-314325" lvl="1" marL="817245" marR="0" rtl="0" algn="l">
              <a:lnSpc>
                <a:spcPct val="110000"/>
              </a:lnSpc>
              <a:spcBef>
                <a:spcPts val="616"/>
              </a:spcBef>
              <a:spcAft>
                <a:spcPts val="0"/>
              </a:spcAft>
              <a:buClr>
                <a:srgbClr val="000066"/>
              </a:buClr>
              <a:buSzPts val="3080"/>
              <a:buFont typeface="Arial"/>
              <a:buChar char="–"/>
            </a:pPr>
            <a:r>
              <a:rPr b="0" i="0" lang="en-US" sz="3080" u="none" cap="none" strike="noStrike">
                <a:solidFill>
                  <a:srgbClr val="000066"/>
                </a:solidFill>
                <a:latin typeface="Arial"/>
                <a:ea typeface="Arial"/>
                <a:cs typeface="Arial"/>
                <a:sym typeface="Arial"/>
              </a:rPr>
              <a:t>Cấu trúc gồm: tên điểm, tọa độ x, tọa độ y</a:t>
            </a:r>
            <a:endParaRPr/>
          </a:p>
          <a:p>
            <a:pPr indent="-314325" lvl="1" marL="817245" marR="0" rtl="0" algn="l">
              <a:lnSpc>
                <a:spcPct val="110000"/>
              </a:lnSpc>
              <a:spcBef>
                <a:spcPts val="616"/>
              </a:spcBef>
              <a:spcAft>
                <a:spcPts val="0"/>
              </a:spcAft>
              <a:buClr>
                <a:srgbClr val="000066"/>
              </a:buClr>
              <a:buSzPts val="3080"/>
              <a:buFont typeface="Arial"/>
              <a:buChar char="–"/>
            </a:pPr>
            <a:r>
              <a:rPr b="0" i="0" lang="en-US" sz="3080" u="none" cap="none" strike="noStrike">
                <a:solidFill>
                  <a:srgbClr val="000066"/>
                </a:solidFill>
                <a:latin typeface="Arial"/>
                <a:ea typeface="Arial"/>
                <a:cs typeface="Arial"/>
                <a:sym typeface="Arial"/>
              </a:rPr>
              <a:t>Nhập, hiển thị từng trường của biến cấu trúc như các biến dữ liệu khác</a:t>
            </a:r>
            <a:endParaRPr/>
          </a:p>
        </p:txBody>
      </p:sp>
      <p:sp>
        <p:nvSpPr>
          <p:cNvPr id="610" name="Google Shape;610;p64"/>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65"/>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7" name="Google Shape;617;p65"/>
          <p:cNvSpPr txBox="1"/>
          <p:nvPr>
            <p:ph type="title"/>
          </p:nvPr>
        </p:nvSpPr>
        <p:spPr>
          <a:xfrm>
            <a:off x="251460" y="138536"/>
            <a:ext cx="9387840" cy="88798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Ví dụ</a:t>
            </a:r>
            <a:endParaRPr/>
          </a:p>
        </p:txBody>
      </p:sp>
      <p:sp>
        <p:nvSpPr>
          <p:cNvPr id="618" name="Google Shape;618;p65"/>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619" name="Google Shape;619;p65"/>
          <p:cNvSpPr/>
          <p:nvPr/>
        </p:nvSpPr>
        <p:spPr>
          <a:xfrm>
            <a:off x="251460" y="1172527"/>
            <a:ext cx="9555480" cy="5562553"/>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77190" lvl="0" marL="377190" marR="0" rtl="0" algn="l">
              <a:lnSpc>
                <a:spcPct val="100000"/>
              </a:lnSpc>
              <a:spcBef>
                <a:spcPts val="0"/>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#include&lt;stdio.h&gt;</a:t>
            </a:r>
            <a:endParaRPr/>
          </a:p>
          <a:p>
            <a:pPr indent="-377190" lvl="0" marL="377190" marR="0" rtl="0" algn="l">
              <a:lnSpc>
                <a:spcPct val="100000"/>
              </a:lnSpc>
              <a:spcBef>
                <a:spcPts val="0"/>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#include&lt;string.h&gt;</a:t>
            </a:r>
            <a:endParaRPr/>
          </a:p>
          <a:p>
            <a:pPr indent="-377190" lvl="0" marL="377190" marR="0" rtl="0" algn="l">
              <a:lnSpc>
                <a:spcPct val="100000"/>
              </a:lnSpc>
              <a:spcBef>
                <a:spcPts val="0"/>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typedef struct {</a:t>
            </a:r>
            <a:endParaRPr/>
          </a:p>
          <a:p>
            <a:pPr indent="-377190" lvl="0" marL="377190" marR="0" rtl="0" algn="l">
              <a:lnSpc>
                <a:spcPct val="100000"/>
              </a:lnSpc>
              <a:spcBef>
                <a:spcPts val="0"/>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char ten[5];</a:t>
            </a:r>
            <a:endParaRPr/>
          </a:p>
          <a:p>
            <a:pPr indent="-377190" lvl="0" marL="377190" marR="0" rtl="0" algn="l">
              <a:lnSpc>
                <a:spcPct val="100000"/>
              </a:lnSpc>
              <a:spcBef>
                <a:spcPts val="0"/>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int x, y;</a:t>
            </a:r>
            <a:endParaRPr/>
          </a:p>
          <a:p>
            <a:pPr indent="-377190" lvl="0" marL="377190" marR="0" rtl="0" algn="l">
              <a:lnSpc>
                <a:spcPct val="100000"/>
              </a:lnSpc>
              <a:spcBef>
                <a:spcPts val="0"/>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toado;</a:t>
            </a:r>
            <a:endParaRPr/>
          </a:p>
          <a:p>
            <a:pPr indent="-377190" lvl="0" marL="377190" marR="0" rtl="0" algn="l">
              <a:lnSpc>
                <a:spcPct val="100000"/>
              </a:lnSpc>
              <a:spcBef>
                <a:spcPts val="0"/>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int main() {</a:t>
            </a:r>
            <a:endParaRPr/>
          </a:p>
          <a:p>
            <a:pPr indent="-377190" lvl="0" marL="377190" marR="0" rtl="0" algn="l">
              <a:lnSpc>
                <a:spcPct val="100000"/>
              </a:lnSpc>
              <a:spcBef>
                <a:spcPts val="0"/>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toado t;</a:t>
            </a:r>
            <a:endParaRPr/>
          </a:p>
          <a:p>
            <a:pPr indent="-377190" lvl="0" marL="377190" marR="0" rtl="0" algn="l">
              <a:lnSpc>
                <a:spcPct val="100000"/>
              </a:lnSpc>
              <a:spcBef>
                <a:spcPts val="0"/>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printf("Nhap thong tin toa do\n");</a:t>
            </a:r>
            <a:endParaRPr/>
          </a:p>
          <a:p>
            <a:pPr indent="-377190" lvl="0" marL="377190" marR="0" rtl="0" algn="l">
              <a:lnSpc>
                <a:spcPct val="100000"/>
              </a:lnSpc>
              <a:spcBef>
                <a:spcPts val="0"/>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printf("Ten diem: ");</a:t>
            </a:r>
            <a:endParaRPr/>
          </a:p>
          <a:p>
            <a:pPr indent="-377190" lvl="0" marL="377190" marR="0" rtl="0" algn="l">
              <a:lnSpc>
                <a:spcPct val="100000"/>
              </a:lnSpc>
              <a:spcBef>
                <a:spcPts val="0"/>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fgets(t.ten, sizeof(t.ten), stdin);</a:t>
            </a:r>
            <a:endParaRPr/>
          </a:p>
          <a:p>
            <a:pPr indent="-377190" lvl="0" marL="377190" marR="0" rtl="0" algn="l">
              <a:lnSpc>
                <a:spcPct val="100000"/>
              </a:lnSpc>
              <a:spcBef>
                <a:spcPts val="0"/>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t.ten[strlen(t.ten) - 1] = '\0'; // Bỏ ký tự xuống dòng</a:t>
            </a:r>
            <a:endParaRPr b="0" i="0" sz="1979" u="none" cap="none" strike="noStrike">
              <a:solidFill>
                <a:srgbClr val="220076"/>
              </a:solidFill>
              <a:latin typeface="Consolas"/>
              <a:ea typeface="Consolas"/>
              <a:cs typeface="Consolas"/>
              <a:sym typeface="Consolas"/>
            </a:endParaRPr>
          </a:p>
          <a:p>
            <a:pPr indent="-377190" lvl="0" marL="377190" marR="0" rtl="0" algn="l">
              <a:lnSpc>
                <a:spcPct val="100000"/>
              </a:lnSpc>
              <a:spcBef>
                <a:spcPts val="0"/>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printf("Toa do x: "); scanf("%d", &amp;t.x);</a:t>
            </a:r>
            <a:endParaRPr/>
          </a:p>
          <a:p>
            <a:pPr indent="-377190" lvl="0" marL="377190" marR="0" rtl="0" algn="l">
              <a:lnSpc>
                <a:spcPct val="100000"/>
              </a:lnSpc>
              <a:spcBef>
                <a:spcPts val="0"/>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printf("Toa do y: "); scanf("%d", &amp;t.y);</a:t>
            </a:r>
            <a:endParaRPr/>
          </a:p>
          <a:p>
            <a:pPr indent="-377190" lvl="0" marL="377190" marR="0" rtl="0" algn="l">
              <a:lnSpc>
                <a:spcPct val="100000"/>
              </a:lnSpc>
              <a:spcBef>
                <a:spcPts val="0"/>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printf("Gia tri cac truong\n");</a:t>
            </a:r>
            <a:endParaRPr/>
          </a:p>
          <a:p>
            <a:pPr indent="-377190" lvl="0" marL="377190" marR="0" rtl="0" algn="l">
              <a:lnSpc>
                <a:spcPct val="100000"/>
              </a:lnSpc>
              <a:spcBef>
                <a:spcPts val="0"/>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printf("%-5s%3d%3d\n", t.ten, t.x, t.y);</a:t>
            </a:r>
            <a:endParaRPr/>
          </a:p>
          <a:p>
            <a:pPr indent="-377190" lvl="0" marL="377190" marR="0" rtl="0" algn="l">
              <a:lnSpc>
                <a:spcPct val="100000"/>
              </a:lnSpc>
              <a:spcBef>
                <a:spcPts val="0"/>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return 0;</a:t>
            </a:r>
            <a:endParaRPr/>
          </a:p>
          <a:p>
            <a:pPr indent="-377190" lvl="0" marL="377190" marR="0" rtl="0" algn="l">
              <a:lnSpc>
                <a:spcPct val="100000"/>
              </a:lnSpc>
              <a:spcBef>
                <a:spcPts val="0"/>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a:t>
            </a:r>
            <a:endParaRPr/>
          </a:p>
        </p:txBody>
      </p:sp>
      <p:sp>
        <p:nvSpPr>
          <p:cNvPr id="620" name="Google Shape;620;p65"/>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pic>
        <p:nvPicPr>
          <p:cNvPr id="621" name="Google Shape;621;p65"/>
          <p:cNvPicPr preferRelativeResize="0"/>
          <p:nvPr/>
        </p:nvPicPr>
        <p:blipFill rotWithShape="1">
          <a:blip r:embed="rId3">
            <a:alphaModFix/>
          </a:blip>
          <a:srcRect b="62800" l="1" r="48090" t="1"/>
          <a:stretch/>
        </p:blipFill>
        <p:spPr>
          <a:xfrm>
            <a:off x="4396150" y="700646"/>
            <a:ext cx="5243151" cy="2782126"/>
          </a:xfrm>
          <a:prstGeom prst="rect">
            <a:avLst/>
          </a:prstGeom>
          <a:noFill/>
          <a:ln cap="flat" cmpd="sng" w="9525">
            <a:solidFill>
              <a:schemeClr val="dk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500"/>
                                        <p:tgtEl>
                                          <p:spTgt spid="6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66"/>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28" name="Google Shape;628;p66"/>
          <p:cNvSpPr txBox="1"/>
          <p:nvPr>
            <p:ph type="title"/>
          </p:nvPr>
        </p:nvSpPr>
        <p:spPr>
          <a:xfrm>
            <a:off x="251460" y="138537"/>
            <a:ext cx="9387840" cy="7524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Phép gán giữa các biến cấu trúc</a:t>
            </a:r>
            <a:endParaRPr/>
          </a:p>
        </p:txBody>
      </p:sp>
      <p:sp>
        <p:nvSpPr>
          <p:cNvPr id="629" name="Google Shape;629;p66"/>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630" name="Google Shape;630;p66"/>
          <p:cNvSpPr/>
          <p:nvPr/>
        </p:nvSpPr>
        <p:spPr>
          <a:xfrm>
            <a:off x="267177" y="1172528"/>
            <a:ext cx="9555480" cy="5228273"/>
          </a:xfrm>
          <a:prstGeom prst="rect">
            <a:avLst/>
          </a:prstGeom>
          <a:noFill/>
          <a:ln>
            <a:noFill/>
          </a:ln>
        </p:spPr>
        <p:txBody>
          <a:bodyPr anchorCtr="0" anchor="t" bIns="45700" lIns="91425" spcFirstLastPara="1" rIns="91425" wrap="square" tIns="45700">
            <a:noAutofit/>
          </a:bodyPr>
          <a:lstStyle/>
          <a:p>
            <a:pPr indent="-377190" lvl="0" marL="377190" marR="0" rtl="0" algn="l">
              <a:lnSpc>
                <a:spcPct val="120000"/>
              </a:lnSpc>
              <a:spcBef>
                <a:spcPts val="0"/>
              </a:spcBef>
              <a:spcAft>
                <a:spcPts val="0"/>
              </a:spcAft>
              <a:buClr>
                <a:srgbClr val="000066"/>
              </a:buClr>
              <a:buSzPts val="3080"/>
              <a:buFont typeface="Arial"/>
              <a:buChar char="•"/>
            </a:pPr>
            <a:r>
              <a:rPr b="0" i="0" lang="en-US" sz="3080" u="none" cap="none" strike="noStrike">
                <a:solidFill>
                  <a:srgbClr val="000066"/>
                </a:solidFill>
                <a:latin typeface="Arial"/>
                <a:ea typeface="Arial"/>
                <a:cs typeface="Arial"/>
                <a:sym typeface="Arial"/>
              </a:rPr>
              <a:t>C cho phép gán hai biến cấu trúc cùng kiểu: </a:t>
            </a:r>
            <a:endParaRPr b="0" i="0" sz="3080" u="none" cap="none" strike="noStrike">
              <a:solidFill>
                <a:srgbClr val="000066"/>
              </a:solidFill>
              <a:latin typeface="Arial"/>
              <a:ea typeface="Arial"/>
              <a:cs typeface="Arial"/>
              <a:sym typeface="Arial"/>
            </a:endParaRPr>
          </a:p>
          <a:p>
            <a:pPr indent="-314325" lvl="1" marL="817245" marR="0" rtl="0" algn="l">
              <a:lnSpc>
                <a:spcPct val="120000"/>
              </a:lnSpc>
              <a:spcBef>
                <a:spcPts val="1056"/>
              </a:spcBef>
              <a:spcAft>
                <a:spcPts val="0"/>
              </a:spcAft>
              <a:buClr>
                <a:srgbClr val="000066"/>
              </a:buClr>
              <a:buSzPts val="2640"/>
              <a:buFont typeface="Arial"/>
              <a:buNone/>
            </a:pPr>
            <a:r>
              <a:rPr b="0" i="0" lang="en-US" sz="2640" u="none" cap="none" strike="noStrike">
                <a:solidFill>
                  <a:srgbClr val="000066"/>
                </a:solidFill>
                <a:latin typeface="Arial"/>
                <a:ea typeface="Arial"/>
                <a:cs typeface="Arial"/>
                <a:sym typeface="Arial"/>
              </a:rPr>
              <a:t>		Biến_cấu_trúc_1 = biến_cấu_trúc_2</a:t>
            </a:r>
            <a:endParaRPr b="0" i="0" sz="2640" u="none" cap="none" strike="noStrike">
              <a:solidFill>
                <a:srgbClr val="000066"/>
              </a:solidFill>
              <a:latin typeface="Arial"/>
              <a:ea typeface="Arial"/>
              <a:cs typeface="Arial"/>
              <a:sym typeface="Arial"/>
            </a:endParaRPr>
          </a:p>
          <a:p>
            <a:pPr indent="-377190" lvl="0" marL="377190" marR="0" rtl="0" algn="l">
              <a:lnSpc>
                <a:spcPct val="100000"/>
              </a:lnSpc>
              <a:spcBef>
                <a:spcPts val="616"/>
              </a:spcBef>
              <a:spcAft>
                <a:spcPts val="0"/>
              </a:spcAft>
              <a:buClr>
                <a:srgbClr val="220076"/>
              </a:buClr>
              <a:buSzPts val="3080"/>
              <a:buFont typeface="Arial"/>
              <a:buChar char="•"/>
            </a:pPr>
            <a:r>
              <a:rPr b="0" i="0" lang="en-US" sz="3080" u="none" cap="none" strike="noStrike">
                <a:solidFill>
                  <a:srgbClr val="220076"/>
                </a:solidFill>
                <a:latin typeface="Arial"/>
                <a:ea typeface="Arial"/>
                <a:cs typeface="Arial"/>
                <a:sym typeface="Arial"/>
              </a:rPr>
              <a:t>Ví dụ</a:t>
            </a:r>
            <a:endParaRPr b="0" i="0" sz="3080" u="none" cap="none" strike="noStrike">
              <a:solidFill>
                <a:srgbClr val="220076"/>
              </a:solidFill>
              <a:latin typeface="Arial"/>
              <a:ea typeface="Arial"/>
              <a:cs typeface="Arial"/>
              <a:sym typeface="Arial"/>
            </a:endParaRPr>
          </a:p>
          <a:p>
            <a:pPr indent="-314325" lvl="1" marL="817245" marR="0" rtl="0" algn="l">
              <a:lnSpc>
                <a:spcPct val="100000"/>
              </a:lnSpc>
              <a:spcBef>
                <a:spcPts val="528"/>
              </a:spcBef>
              <a:spcAft>
                <a:spcPts val="0"/>
              </a:spcAft>
              <a:buClr>
                <a:srgbClr val="220076"/>
              </a:buClr>
              <a:buSzPts val="2640"/>
              <a:buFont typeface="Arial"/>
              <a:buChar char="–"/>
            </a:pPr>
            <a:r>
              <a:rPr b="0" i="0" lang="en-US" sz="2640" u="none" cap="none" strike="noStrike">
                <a:solidFill>
                  <a:srgbClr val="220076"/>
                </a:solidFill>
                <a:latin typeface="Arial"/>
                <a:ea typeface="Arial"/>
                <a:cs typeface="Arial"/>
                <a:sym typeface="Arial"/>
              </a:rPr>
              <a:t>Xây dựng cấu trúc gồm họ tên và điểm thi học kỳ của sinh viên</a:t>
            </a:r>
            <a:endParaRPr/>
          </a:p>
          <a:p>
            <a:pPr indent="-314325" lvl="1" marL="817245" marR="0" rtl="0" algn="l">
              <a:lnSpc>
                <a:spcPct val="100000"/>
              </a:lnSpc>
              <a:spcBef>
                <a:spcPts val="528"/>
              </a:spcBef>
              <a:spcAft>
                <a:spcPts val="0"/>
              </a:spcAft>
              <a:buClr>
                <a:srgbClr val="220076"/>
              </a:buClr>
              <a:buSzPts val="2640"/>
              <a:buFont typeface="Arial"/>
              <a:buChar char="–"/>
            </a:pPr>
            <a:r>
              <a:rPr b="0" i="0" lang="en-US" sz="2640" u="none" cap="none" strike="noStrike">
                <a:solidFill>
                  <a:srgbClr val="220076"/>
                </a:solidFill>
                <a:latin typeface="Arial"/>
                <a:ea typeface="Arial"/>
                <a:cs typeface="Arial"/>
                <a:sym typeface="Arial"/>
              </a:rPr>
              <a:t>Khai báo 3 biến cấu trúc: </a:t>
            </a:r>
            <a:r>
              <a:rPr b="0" i="0" lang="en-US" sz="2640" u="none" cap="none" strike="noStrike">
                <a:solidFill>
                  <a:srgbClr val="0000CC"/>
                </a:solidFill>
                <a:latin typeface="Arial"/>
                <a:ea typeface="Arial"/>
                <a:cs typeface="Arial"/>
                <a:sym typeface="Arial"/>
              </a:rPr>
              <a:t>a</a:t>
            </a:r>
            <a:r>
              <a:rPr b="0" i="0" lang="en-US" sz="2640" u="none" cap="none" strike="noStrike">
                <a:solidFill>
                  <a:srgbClr val="220076"/>
                </a:solidFill>
                <a:latin typeface="Arial"/>
                <a:ea typeface="Arial"/>
                <a:cs typeface="Arial"/>
                <a:sym typeface="Arial"/>
              </a:rPr>
              <a:t>, </a:t>
            </a:r>
            <a:r>
              <a:rPr b="0" i="0" lang="en-US" sz="2640" u="none" cap="none" strike="noStrike">
                <a:solidFill>
                  <a:srgbClr val="0000CC"/>
                </a:solidFill>
                <a:latin typeface="Arial"/>
                <a:ea typeface="Arial"/>
                <a:cs typeface="Arial"/>
                <a:sym typeface="Arial"/>
              </a:rPr>
              <a:t>b</a:t>
            </a:r>
            <a:r>
              <a:rPr b="0" i="0" lang="en-US" sz="2640" u="none" cap="none" strike="noStrike">
                <a:solidFill>
                  <a:srgbClr val="220076"/>
                </a:solidFill>
                <a:latin typeface="Arial"/>
                <a:ea typeface="Arial"/>
                <a:cs typeface="Arial"/>
                <a:sym typeface="Arial"/>
              </a:rPr>
              <a:t>, </a:t>
            </a:r>
            <a:r>
              <a:rPr b="0" i="0" lang="en-US" sz="2640" u="none" cap="none" strike="noStrike">
                <a:solidFill>
                  <a:srgbClr val="0000CC"/>
                </a:solidFill>
                <a:latin typeface="Arial"/>
                <a:ea typeface="Arial"/>
                <a:cs typeface="Arial"/>
                <a:sym typeface="Arial"/>
              </a:rPr>
              <a:t>c</a:t>
            </a:r>
            <a:endParaRPr/>
          </a:p>
          <a:p>
            <a:pPr indent="-314325" lvl="1" marL="817245" marR="0" rtl="0" algn="l">
              <a:lnSpc>
                <a:spcPct val="100000"/>
              </a:lnSpc>
              <a:spcBef>
                <a:spcPts val="528"/>
              </a:spcBef>
              <a:spcAft>
                <a:spcPts val="0"/>
              </a:spcAft>
              <a:buClr>
                <a:srgbClr val="220076"/>
              </a:buClr>
              <a:buSzPts val="2640"/>
              <a:buFont typeface="Arial"/>
              <a:buChar char="–"/>
            </a:pPr>
            <a:r>
              <a:rPr b="0" i="0" lang="en-US" sz="2640" u="none" cap="none" strike="noStrike">
                <a:solidFill>
                  <a:srgbClr val="220076"/>
                </a:solidFill>
                <a:latin typeface="Arial"/>
                <a:ea typeface="Arial"/>
                <a:cs typeface="Arial"/>
                <a:sym typeface="Arial"/>
              </a:rPr>
              <a:t>Nhập giá trị cho biến </a:t>
            </a:r>
            <a:r>
              <a:rPr b="0" i="0" lang="en-US" sz="2640" u="none" cap="none" strike="noStrike">
                <a:solidFill>
                  <a:srgbClr val="0000CC"/>
                </a:solidFill>
                <a:latin typeface="Arial"/>
                <a:ea typeface="Arial"/>
                <a:cs typeface="Arial"/>
                <a:sym typeface="Arial"/>
              </a:rPr>
              <a:t>a</a:t>
            </a:r>
            <a:r>
              <a:rPr b="0" i="0" lang="en-US" sz="2640" u="none" cap="none" strike="noStrike">
                <a:solidFill>
                  <a:srgbClr val="220076"/>
                </a:solidFill>
                <a:latin typeface="Arial"/>
                <a:ea typeface="Arial"/>
                <a:cs typeface="Arial"/>
                <a:sym typeface="Arial"/>
              </a:rPr>
              <a:t>.</a:t>
            </a:r>
            <a:endParaRPr/>
          </a:p>
          <a:p>
            <a:pPr indent="-314325" lvl="1" marL="817245" marR="0" rtl="0" algn="l">
              <a:lnSpc>
                <a:spcPct val="100000"/>
              </a:lnSpc>
              <a:spcBef>
                <a:spcPts val="528"/>
              </a:spcBef>
              <a:spcAft>
                <a:spcPts val="0"/>
              </a:spcAft>
              <a:buClr>
                <a:srgbClr val="220076"/>
              </a:buClr>
              <a:buSzPts val="2640"/>
              <a:buFont typeface="Arial"/>
              <a:buChar char="–"/>
            </a:pPr>
            <a:r>
              <a:rPr b="0" i="0" lang="en-US" sz="2640" u="none" cap="none" strike="noStrike">
                <a:solidFill>
                  <a:srgbClr val="220076"/>
                </a:solidFill>
                <a:latin typeface="Arial"/>
                <a:ea typeface="Arial"/>
                <a:cs typeface="Arial"/>
                <a:sym typeface="Arial"/>
              </a:rPr>
              <a:t>Gán biến </a:t>
            </a:r>
            <a:r>
              <a:rPr b="0" i="0" lang="en-US" sz="2640" u="none" cap="none" strike="noStrike">
                <a:solidFill>
                  <a:srgbClr val="0000CC"/>
                </a:solidFill>
                <a:latin typeface="Arial"/>
                <a:ea typeface="Arial"/>
                <a:cs typeface="Arial"/>
                <a:sym typeface="Arial"/>
              </a:rPr>
              <a:t>a</a:t>
            </a:r>
            <a:r>
              <a:rPr b="0" i="0" lang="en-US" sz="2640" u="none" cap="none" strike="noStrike">
                <a:solidFill>
                  <a:srgbClr val="220076"/>
                </a:solidFill>
                <a:latin typeface="Arial"/>
                <a:ea typeface="Arial"/>
                <a:cs typeface="Arial"/>
                <a:sym typeface="Arial"/>
              </a:rPr>
              <a:t> cho biến </a:t>
            </a:r>
            <a:r>
              <a:rPr b="0" i="0" lang="en-US" sz="2640" u="none" cap="none" strike="noStrike">
                <a:solidFill>
                  <a:srgbClr val="0000CC"/>
                </a:solidFill>
                <a:latin typeface="Arial"/>
                <a:ea typeface="Arial"/>
                <a:cs typeface="Arial"/>
                <a:sym typeface="Arial"/>
              </a:rPr>
              <a:t>b</a:t>
            </a:r>
            <a:r>
              <a:rPr b="0" i="0" lang="en-US" sz="2640" u="none" cap="none" strike="noStrike">
                <a:solidFill>
                  <a:srgbClr val="220076"/>
                </a:solidFill>
                <a:latin typeface="Arial"/>
                <a:ea typeface="Arial"/>
                <a:cs typeface="Arial"/>
                <a:sym typeface="Arial"/>
              </a:rPr>
              <a:t> </a:t>
            </a:r>
            <a:endParaRPr/>
          </a:p>
          <a:p>
            <a:pPr indent="-314325" lvl="1" marL="817245" marR="0" rtl="0" algn="l">
              <a:lnSpc>
                <a:spcPct val="100000"/>
              </a:lnSpc>
              <a:spcBef>
                <a:spcPts val="528"/>
              </a:spcBef>
              <a:spcAft>
                <a:spcPts val="0"/>
              </a:spcAft>
              <a:buClr>
                <a:srgbClr val="220076"/>
              </a:buClr>
              <a:buSzPts val="2640"/>
              <a:buFont typeface="Arial"/>
              <a:buChar char="–"/>
            </a:pPr>
            <a:r>
              <a:rPr b="0" i="0" lang="en-US" sz="2640" u="none" cap="none" strike="noStrike">
                <a:solidFill>
                  <a:srgbClr val="220076"/>
                </a:solidFill>
                <a:latin typeface="Arial"/>
                <a:ea typeface="Arial"/>
                <a:cs typeface="Arial"/>
                <a:sym typeface="Arial"/>
              </a:rPr>
              <a:t>gán từng trường của </a:t>
            </a:r>
            <a:r>
              <a:rPr b="0" i="0" lang="en-US" sz="2640" u="none" cap="none" strike="noStrike">
                <a:solidFill>
                  <a:srgbClr val="0000CC"/>
                </a:solidFill>
                <a:latin typeface="Arial"/>
                <a:ea typeface="Arial"/>
                <a:cs typeface="Arial"/>
                <a:sym typeface="Arial"/>
              </a:rPr>
              <a:t>a</a:t>
            </a:r>
            <a:r>
              <a:rPr b="0" i="0" lang="en-US" sz="2640" u="none" cap="none" strike="noStrike">
                <a:solidFill>
                  <a:srgbClr val="220076"/>
                </a:solidFill>
                <a:latin typeface="Arial"/>
                <a:ea typeface="Arial"/>
                <a:cs typeface="Arial"/>
                <a:sym typeface="Arial"/>
              </a:rPr>
              <a:t> cho </a:t>
            </a:r>
            <a:r>
              <a:rPr b="0" i="0" lang="en-US" sz="2640" u="none" cap="none" strike="noStrike">
                <a:solidFill>
                  <a:srgbClr val="0000CC"/>
                </a:solidFill>
                <a:latin typeface="Arial"/>
                <a:ea typeface="Arial"/>
                <a:cs typeface="Arial"/>
                <a:sym typeface="Arial"/>
              </a:rPr>
              <a:t>c</a:t>
            </a:r>
            <a:r>
              <a:rPr b="0" i="0" lang="en-US" sz="2640" u="none" cap="none" strike="noStrike">
                <a:solidFill>
                  <a:srgbClr val="220076"/>
                </a:solidFill>
                <a:latin typeface="Arial"/>
                <a:ea typeface="Arial"/>
                <a:cs typeface="Arial"/>
                <a:sym typeface="Arial"/>
              </a:rPr>
              <a:t>. </a:t>
            </a:r>
            <a:endParaRPr/>
          </a:p>
          <a:p>
            <a:pPr indent="-314325" lvl="1" marL="817245" marR="0" rtl="0" algn="l">
              <a:lnSpc>
                <a:spcPct val="100000"/>
              </a:lnSpc>
              <a:spcBef>
                <a:spcPts val="528"/>
              </a:spcBef>
              <a:spcAft>
                <a:spcPts val="0"/>
              </a:spcAft>
              <a:buClr>
                <a:srgbClr val="220076"/>
              </a:buClr>
              <a:buSzPts val="2640"/>
              <a:buFont typeface="Arial"/>
              <a:buChar char="–"/>
            </a:pPr>
            <a:r>
              <a:rPr b="0" i="0" lang="en-US" sz="2640" u="none" cap="none" strike="noStrike">
                <a:solidFill>
                  <a:srgbClr val="220076"/>
                </a:solidFill>
                <a:latin typeface="Arial"/>
                <a:ea typeface="Arial"/>
                <a:cs typeface="Arial"/>
                <a:sym typeface="Arial"/>
              </a:rPr>
              <a:t>So sánh </a:t>
            </a:r>
            <a:r>
              <a:rPr b="0" i="0" lang="en-US" sz="2640" u="none" cap="none" strike="noStrike">
                <a:solidFill>
                  <a:srgbClr val="0000CC"/>
                </a:solidFill>
                <a:latin typeface="Arial"/>
                <a:ea typeface="Arial"/>
                <a:cs typeface="Arial"/>
                <a:sym typeface="Arial"/>
              </a:rPr>
              <a:t>a</a:t>
            </a:r>
            <a:r>
              <a:rPr b="0" i="0" lang="en-US" sz="2640" u="none" cap="none" strike="noStrike">
                <a:solidFill>
                  <a:srgbClr val="220076"/>
                </a:solidFill>
                <a:latin typeface="Arial"/>
                <a:ea typeface="Arial"/>
                <a:cs typeface="Arial"/>
                <a:sym typeface="Arial"/>
              </a:rPr>
              <a:t>, </a:t>
            </a:r>
            <a:r>
              <a:rPr b="0" i="0" lang="en-US" sz="2640" u="none" cap="none" strike="noStrike">
                <a:solidFill>
                  <a:srgbClr val="0000CC"/>
                </a:solidFill>
                <a:latin typeface="Arial"/>
                <a:ea typeface="Arial"/>
                <a:cs typeface="Arial"/>
                <a:sym typeface="Arial"/>
              </a:rPr>
              <a:t>b</a:t>
            </a:r>
            <a:r>
              <a:rPr b="0" i="0" lang="en-US" sz="2640" u="none" cap="none" strike="noStrike">
                <a:solidFill>
                  <a:srgbClr val="220076"/>
                </a:solidFill>
                <a:latin typeface="Arial"/>
                <a:ea typeface="Arial"/>
                <a:cs typeface="Arial"/>
                <a:sym typeface="Arial"/>
              </a:rPr>
              <a:t> và </a:t>
            </a:r>
            <a:r>
              <a:rPr b="0" i="0" lang="en-US" sz="2640" u="none" cap="none" strike="noStrike">
                <a:solidFill>
                  <a:srgbClr val="0000CC"/>
                </a:solidFill>
                <a:latin typeface="Arial"/>
                <a:ea typeface="Arial"/>
                <a:cs typeface="Arial"/>
                <a:sym typeface="Arial"/>
              </a:rPr>
              <a:t>c</a:t>
            </a:r>
            <a:r>
              <a:rPr b="0" i="0" lang="en-US" sz="2640" u="none" cap="none" strike="noStrike">
                <a:solidFill>
                  <a:srgbClr val="220076"/>
                </a:solidFill>
                <a:latin typeface="Arial"/>
                <a:ea typeface="Arial"/>
                <a:cs typeface="Arial"/>
                <a:sym typeface="Arial"/>
              </a:rPr>
              <a:t> ?</a:t>
            </a:r>
            <a:endParaRPr b="0" i="0" sz="1540" u="none" cap="none" strike="noStrike">
              <a:solidFill>
                <a:srgbClr val="000066"/>
              </a:solidFill>
              <a:latin typeface="Courier New"/>
              <a:ea typeface="Courier New"/>
              <a:cs typeface="Courier New"/>
              <a:sym typeface="Courier New"/>
            </a:endParaRPr>
          </a:p>
        </p:txBody>
      </p:sp>
      <p:sp>
        <p:nvSpPr>
          <p:cNvPr id="631" name="Google Shape;631;p66"/>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67"/>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8" name="Google Shape;638;p67"/>
          <p:cNvSpPr txBox="1"/>
          <p:nvPr>
            <p:ph type="title"/>
          </p:nvPr>
        </p:nvSpPr>
        <p:spPr>
          <a:xfrm>
            <a:off x="251460" y="138537"/>
            <a:ext cx="9387840" cy="7524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Ví dụ</a:t>
            </a:r>
            <a:endParaRPr/>
          </a:p>
        </p:txBody>
      </p:sp>
      <p:sp>
        <p:nvSpPr>
          <p:cNvPr id="639" name="Google Shape;639;p67"/>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640" name="Google Shape;640;p67"/>
          <p:cNvSpPr/>
          <p:nvPr/>
        </p:nvSpPr>
        <p:spPr>
          <a:xfrm>
            <a:off x="502920" y="1287780"/>
            <a:ext cx="9304020" cy="5196840"/>
          </a:xfrm>
          <a:prstGeom prst="rect">
            <a:avLst/>
          </a:prstGeom>
          <a:noFill/>
          <a:ln cap="flat" cmpd="sng" w="9525">
            <a:solidFill>
              <a:srgbClr val="220076"/>
            </a:solidFill>
            <a:prstDash val="solid"/>
            <a:miter lim="800000"/>
            <a:headEnd len="sm" w="sm" type="none"/>
            <a:tailEnd len="sm" w="sm" type="none"/>
          </a:ln>
        </p:spPr>
        <p:txBody>
          <a:bodyPr anchorCtr="0" anchor="t" bIns="45700" lIns="91425" spcFirstLastPara="1" rIns="91425" wrap="square" tIns="45700">
            <a:noAutofit/>
          </a:bodyPr>
          <a:lstStyle/>
          <a:p>
            <a:pPr indent="-377190" lvl="0" marL="377190" marR="0" rtl="0" algn="l">
              <a:lnSpc>
                <a:spcPct val="100000"/>
              </a:lnSpc>
              <a:spcBef>
                <a:spcPts val="0"/>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#include&lt;stdio.h&gt;</a:t>
            </a:r>
            <a:endParaRPr/>
          </a:p>
          <a:p>
            <a:pPr indent="-377190" lvl="0" marL="377190" marR="0" rtl="0" algn="l">
              <a:lnSpc>
                <a:spcPct val="100000"/>
              </a:lnSpc>
              <a:spcBef>
                <a:spcPts val="396"/>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#include&lt;string.h&gt;</a:t>
            </a:r>
            <a:endParaRPr/>
          </a:p>
          <a:p>
            <a:pPr indent="-377190" lvl="0" marL="377190" marR="0" rtl="0" algn="l">
              <a:lnSpc>
                <a:spcPct val="100000"/>
              </a:lnSpc>
              <a:spcBef>
                <a:spcPts val="396"/>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typedef struct {</a:t>
            </a:r>
            <a:endParaRPr/>
          </a:p>
          <a:p>
            <a:pPr indent="-377190" lvl="0" marL="377190" marR="0" rtl="0" algn="l">
              <a:lnSpc>
                <a:spcPct val="100000"/>
              </a:lnSpc>
              <a:spcBef>
                <a:spcPts val="396"/>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char hoten[20];</a:t>
            </a:r>
            <a:endParaRPr/>
          </a:p>
          <a:p>
            <a:pPr indent="-377190" lvl="0" marL="377190" marR="0" rtl="0" algn="l">
              <a:lnSpc>
                <a:spcPct val="100000"/>
              </a:lnSpc>
              <a:spcBef>
                <a:spcPts val="396"/>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int diem;</a:t>
            </a:r>
            <a:endParaRPr/>
          </a:p>
          <a:p>
            <a:pPr indent="-377190" lvl="0" marL="377190" marR="0" rtl="0" algn="l">
              <a:lnSpc>
                <a:spcPct val="100000"/>
              </a:lnSpc>
              <a:spcBef>
                <a:spcPts val="396"/>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sinhvien;</a:t>
            </a:r>
            <a:endParaRPr/>
          </a:p>
          <a:p>
            <a:pPr indent="-377190" lvl="0" marL="377190" marR="0" rtl="0" algn="l">
              <a:lnSpc>
                <a:spcPct val="100000"/>
              </a:lnSpc>
              <a:spcBef>
                <a:spcPts val="396"/>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int main() {</a:t>
            </a:r>
            <a:endParaRPr/>
          </a:p>
          <a:p>
            <a:pPr indent="-377190" lvl="0" marL="377190" marR="0" rtl="0" algn="l">
              <a:lnSpc>
                <a:spcPct val="100000"/>
              </a:lnSpc>
              <a:spcBef>
                <a:spcPts val="396"/>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sinhvien a, b, c;</a:t>
            </a:r>
            <a:endParaRPr/>
          </a:p>
          <a:p>
            <a:pPr indent="-377190" lvl="0" marL="377190" marR="0" rtl="0" algn="l">
              <a:lnSpc>
                <a:spcPct val="100000"/>
              </a:lnSpc>
              <a:spcBef>
                <a:spcPts val="396"/>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printf("Nhap thong tin sinh vien\n");</a:t>
            </a:r>
            <a:endParaRPr/>
          </a:p>
          <a:p>
            <a:pPr indent="-377190" lvl="0" marL="377190" marR="0" rtl="0" algn="l">
              <a:lnSpc>
                <a:spcPct val="100000"/>
              </a:lnSpc>
              <a:spcBef>
                <a:spcPts val="396"/>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printf("Ho ten: ");</a:t>
            </a:r>
            <a:endParaRPr/>
          </a:p>
          <a:p>
            <a:pPr indent="-377190" lvl="0" marL="377190" marR="0" rtl="0" algn="l">
              <a:lnSpc>
                <a:spcPct val="100000"/>
              </a:lnSpc>
              <a:spcBef>
                <a:spcPts val="396"/>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fgets(a.hoten, sizeof(a.hoten), stdin);</a:t>
            </a:r>
            <a:endParaRPr/>
          </a:p>
          <a:p>
            <a:pPr indent="-377190" lvl="0" marL="377190" marR="0" rtl="0" algn="l">
              <a:lnSpc>
                <a:spcPct val="100000"/>
              </a:lnSpc>
              <a:spcBef>
                <a:spcPts val="396"/>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a.hoten[strlen(a.hoten) - 1] = '\0'; // Bỏ ký tự xuống dòng</a:t>
            </a:r>
            <a:endParaRPr b="0" i="0" sz="1979" u="none" cap="none" strike="noStrike">
              <a:solidFill>
                <a:srgbClr val="220076"/>
              </a:solidFill>
              <a:latin typeface="Consolas"/>
              <a:ea typeface="Consolas"/>
              <a:cs typeface="Consolas"/>
              <a:sym typeface="Consolas"/>
            </a:endParaRPr>
          </a:p>
          <a:p>
            <a:pPr indent="-377190" lvl="0" marL="377190" marR="0" rtl="0" algn="l">
              <a:lnSpc>
                <a:spcPct val="100000"/>
              </a:lnSpc>
              <a:spcBef>
                <a:spcPts val="396"/>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printf("Diem:"); scanf("%d", &amp;a.diem);</a:t>
            </a:r>
            <a:endParaRPr/>
          </a:p>
        </p:txBody>
      </p:sp>
      <p:sp>
        <p:nvSpPr>
          <p:cNvPr id="641" name="Google Shape;641;p67"/>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68"/>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48" name="Google Shape;648;p68"/>
          <p:cNvSpPr txBox="1"/>
          <p:nvPr>
            <p:ph type="title"/>
          </p:nvPr>
        </p:nvSpPr>
        <p:spPr>
          <a:xfrm>
            <a:off x="251460" y="138537"/>
            <a:ext cx="9387840" cy="7524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Ví dụ</a:t>
            </a:r>
            <a:endParaRPr/>
          </a:p>
        </p:txBody>
      </p:sp>
      <p:sp>
        <p:nvSpPr>
          <p:cNvPr id="649" name="Google Shape;649;p68"/>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650" name="Google Shape;650;p68"/>
          <p:cNvSpPr/>
          <p:nvPr/>
        </p:nvSpPr>
        <p:spPr>
          <a:xfrm>
            <a:off x="502920" y="1287780"/>
            <a:ext cx="9052560" cy="4107180"/>
          </a:xfrm>
          <a:prstGeom prst="rect">
            <a:avLst/>
          </a:prstGeom>
          <a:noFill/>
          <a:ln cap="flat" cmpd="sng" w="9525">
            <a:solidFill>
              <a:srgbClr val="220076"/>
            </a:solidFill>
            <a:prstDash val="solid"/>
            <a:miter lim="800000"/>
            <a:headEnd len="sm" w="sm" type="none"/>
            <a:tailEnd len="sm" w="sm" type="none"/>
          </a:ln>
        </p:spPr>
        <p:txBody>
          <a:bodyPr anchorCtr="0" anchor="t" bIns="45700" lIns="91425" spcFirstLastPara="1" rIns="91425" wrap="square" tIns="45700">
            <a:noAutofit/>
          </a:bodyPr>
          <a:lstStyle/>
          <a:p>
            <a:pPr indent="-377190" lvl="0" marL="377190" marR="0" rtl="0" algn="l">
              <a:lnSpc>
                <a:spcPct val="100000"/>
              </a:lnSpc>
              <a:spcBef>
                <a:spcPts val="0"/>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b = a;                    //Gan bien cau truc</a:t>
            </a:r>
            <a:endParaRPr b="0" i="0" sz="1979" u="none" cap="none" strike="noStrike">
              <a:solidFill>
                <a:srgbClr val="220076"/>
              </a:solidFill>
              <a:latin typeface="Consolas"/>
              <a:ea typeface="Consolas"/>
              <a:cs typeface="Consolas"/>
              <a:sym typeface="Consolas"/>
            </a:endParaRPr>
          </a:p>
          <a:p>
            <a:pPr indent="-377190" lvl="0" marL="377190" marR="0" rtl="0" algn="l">
              <a:lnSpc>
                <a:spcPct val="100000"/>
              </a:lnSpc>
              <a:spcBef>
                <a:spcPts val="396"/>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strcpy(c.hoten, a.hoten); //Gan tung truong</a:t>
            </a:r>
            <a:endParaRPr b="0" i="0" sz="1979" u="none" cap="none" strike="noStrike">
              <a:solidFill>
                <a:srgbClr val="220076"/>
              </a:solidFill>
              <a:latin typeface="Consolas"/>
              <a:ea typeface="Consolas"/>
              <a:cs typeface="Consolas"/>
              <a:sym typeface="Consolas"/>
            </a:endParaRPr>
          </a:p>
          <a:p>
            <a:pPr indent="-377190" lvl="0" marL="377190" marR="0" rtl="0" algn="l">
              <a:lnSpc>
                <a:spcPct val="100000"/>
              </a:lnSpc>
              <a:spcBef>
                <a:spcPts val="396"/>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c.diem = a.diem;</a:t>
            </a:r>
            <a:endParaRPr/>
          </a:p>
          <a:p>
            <a:pPr indent="-377190" lvl="0" marL="377190" marR="0" rtl="0" algn="l">
              <a:lnSpc>
                <a:spcPct val="100000"/>
              </a:lnSpc>
              <a:spcBef>
                <a:spcPts val="396"/>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printf("Bien a: ");</a:t>
            </a:r>
            <a:endParaRPr/>
          </a:p>
          <a:p>
            <a:pPr indent="-377190" lvl="0" marL="377190" marR="0" rtl="0" algn="l">
              <a:lnSpc>
                <a:spcPct val="100000"/>
              </a:lnSpc>
              <a:spcBef>
                <a:spcPts val="396"/>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printf("%-20s%3d\n", a.hoten, a.diem);</a:t>
            </a:r>
            <a:endParaRPr/>
          </a:p>
          <a:p>
            <a:pPr indent="-377190" lvl="0" marL="377190" marR="0" rtl="0" algn="l">
              <a:lnSpc>
                <a:spcPct val="100000"/>
              </a:lnSpc>
              <a:spcBef>
                <a:spcPts val="396"/>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printf("Bien b: ");</a:t>
            </a:r>
            <a:endParaRPr/>
          </a:p>
          <a:p>
            <a:pPr indent="-377190" lvl="0" marL="377190" marR="0" rtl="0" algn="l">
              <a:lnSpc>
                <a:spcPct val="100000"/>
              </a:lnSpc>
              <a:spcBef>
                <a:spcPts val="396"/>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printf("%-20s%3d\n", b.hoten, b.diem);</a:t>
            </a:r>
            <a:endParaRPr/>
          </a:p>
          <a:p>
            <a:pPr indent="-377190" lvl="0" marL="377190" marR="0" rtl="0" algn="l">
              <a:lnSpc>
                <a:spcPct val="100000"/>
              </a:lnSpc>
              <a:spcBef>
                <a:spcPts val="396"/>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printf("Bien c: ");</a:t>
            </a:r>
            <a:endParaRPr/>
          </a:p>
          <a:p>
            <a:pPr indent="-377190" lvl="0" marL="377190" marR="0" rtl="0" algn="l">
              <a:lnSpc>
                <a:spcPct val="100000"/>
              </a:lnSpc>
              <a:spcBef>
                <a:spcPts val="396"/>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printf("%-20s%3d\n", c.hoten, c.diem);</a:t>
            </a:r>
            <a:endParaRPr/>
          </a:p>
          <a:p>
            <a:pPr indent="-377190" lvl="0" marL="377190" marR="0" rtl="0" algn="l">
              <a:lnSpc>
                <a:spcPct val="100000"/>
              </a:lnSpc>
              <a:spcBef>
                <a:spcPts val="396"/>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  return 0;</a:t>
            </a:r>
            <a:endParaRPr/>
          </a:p>
          <a:p>
            <a:pPr indent="-377190" lvl="0" marL="377190" marR="0" rtl="0" algn="l">
              <a:lnSpc>
                <a:spcPct val="100000"/>
              </a:lnSpc>
              <a:spcBef>
                <a:spcPts val="396"/>
              </a:spcBef>
              <a:spcAft>
                <a:spcPts val="0"/>
              </a:spcAft>
              <a:buClr>
                <a:srgbClr val="220076"/>
              </a:buClr>
              <a:buSzPts val="1979"/>
              <a:buFont typeface="Arial"/>
              <a:buNone/>
            </a:pPr>
            <a:r>
              <a:rPr b="0" i="0" lang="en-US" sz="1979" u="none" cap="none" strike="noStrike">
                <a:solidFill>
                  <a:srgbClr val="220076"/>
                </a:solidFill>
                <a:latin typeface="Consolas"/>
                <a:ea typeface="Consolas"/>
                <a:cs typeface="Consolas"/>
                <a:sym typeface="Consolas"/>
              </a:rPr>
              <a:t>}</a:t>
            </a:r>
            <a:endParaRPr/>
          </a:p>
        </p:txBody>
      </p:sp>
      <p:sp>
        <p:nvSpPr>
          <p:cNvPr id="651" name="Google Shape;651;p68"/>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69"/>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58" name="Google Shape;658;p69"/>
          <p:cNvSpPr txBox="1"/>
          <p:nvPr>
            <p:ph type="title"/>
          </p:nvPr>
        </p:nvSpPr>
        <p:spPr>
          <a:xfrm>
            <a:off x="251460" y="138537"/>
            <a:ext cx="9387840" cy="8520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Ví dụ →Kết quả</a:t>
            </a:r>
            <a:endParaRPr/>
          </a:p>
        </p:txBody>
      </p:sp>
      <p:sp>
        <p:nvSpPr>
          <p:cNvPr id="659" name="Google Shape;659;p69"/>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660" name="Google Shape;660;p69"/>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pic>
        <p:nvPicPr>
          <p:cNvPr id="661" name="Google Shape;661;p69"/>
          <p:cNvPicPr preferRelativeResize="0"/>
          <p:nvPr/>
        </p:nvPicPr>
        <p:blipFill rotWithShape="1">
          <a:blip r:embed="rId3">
            <a:alphaModFix/>
          </a:blip>
          <a:srcRect b="42488" l="0" r="0" t="0"/>
          <a:stretch/>
        </p:blipFill>
        <p:spPr>
          <a:xfrm>
            <a:off x="260721" y="1304544"/>
            <a:ext cx="9369318" cy="398983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70"/>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7" name="Google Shape;667;p70"/>
          <p:cNvSpPr txBox="1"/>
          <p:nvPr>
            <p:ph idx="4294967295" type="ctrTitle"/>
          </p:nvPr>
        </p:nvSpPr>
        <p:spPr>
          <a:xfrm>
            <a:off x="2563113" y="194343"/>
            <a:ext cx="4703574" cy="696595"/>
          </a:xfrm>
          <a:prstGeom prst="rect">
            <a:avLst/>
          </a:prstGeom>
          <a:noFill/>
          <a:ln>
            <a:noFill/>
          </a:ln>
        </p:spPr>
        <p:txBody>
          <a:bodyPr anchorCtr="0" anchor="ctr" bIns="0" lIns="0" spcFirstLastPara="1" rIns="0" wrap="square" tIns="12700">
            <a:spAutoFit/>
          </a:bodyPr>
          <a:lstStyle/>
          <a:p>
            <a:pPr indent="0" lvl="0" marL="12700" marR="0" rtl="0" algn="l">
              <a:lnSpc>
                <a:spcPct val="100000"/>
              </a:lnSpc>
              <a:spcBef>
                <a:spcPts val="0"/>
              </a:spcBef>
              <a:spcAft>
                <a:spcPts val="0"/>
              </a:spcAft>
              <a:buClr>
                <a:schemeClr val="dk1"/>
              </a:buClr>
              <a:buSzPts val="4400"/>
              <a:buFont typeface="Arial"/>
              <a:buNone/>
            </a:pPr>
            <a:r>
              <a:rPr b="1" i="0" lang="en-US" sz="4400" u="none" cap="none" strike="noStrike">
                <a:solidFill>
                  <a:schemeClr val="dk1"/>
                </a:solidFill>
                <a:latin typeface="Arial"/>
                <a:ea typeface="Arial"/>
                <a:cs typeface="Arial"/>
                <a:sym typeface="Arial"/>
              </a:rPr>
              <a:t>So sánh cấu trúc</a:t>
            </a:r>
            <a:endParaRPr/>
          </a:p>
        </p:txBody>
      </p:sp>
      <p:sp>
        <p:nvSpPr>
          <p:cNvPr id="668" name="Google Shape;668;p70"/>
          <p:cNvSpPr/>
          <p:nvPr/>
        </p:nvSpPr>
        <p:spPr>
          <a:xfrm>
            <a:off x="1066800" y="2895600"/>
            <a:ext cx="7696200" cy="1321435"/>
          </a:xfrm>
          <a:custGeom>
            <a:rect b="b" l="l" r="r" t="t"/>
            <a:pathLst>
              <a:path extrusionOk="0" h="1321435" w="7696200">
                <a:moveTo>
                  <a:pt x="0" y="0"/>
                </a:moveTo>
                <a:lnTo>
                  <a:pt x="0" y="1321307"/>
                </a:lnTo>
                <a:lnTo>
                  <a:pt x="7696199" y="1321307"/>
                </a:lnTo>
                <a:lnTo>
                  <a:pt x="7696199" y="0"/>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69" name="Google Shape;669;p70"/>
          <p:cNvSpPr/>
          <p:nvPr/>
        </p:nvSpPr>
        <p:spPr>
          <a:xfrm>
            <a:off x="8229600" y="2682239"/>
            <a:ext cx="761999" cy="64008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0" name="Google Shape;670;p70"/>
          <p:cNvSpPr/>
          <p:nvPr/>
        </p:nvSpPr>
        <p:spPr>
          <a:xfrm>
            <a:off x="1066800" y="4724400"/>
            <a:ext cx="7714615" cy="1626235"/>
          </a:xfrm>
          <a:custGeom>
            <a:rect b="b" l="l" r="r" t="t"/>
            <a:pathLst>
              <a:path extrusionOk="0" h="1626235" w="7714615">
                <a:moveTo>
                  <a:pt x="0" y="0"/>
                </a:moveTo>
                <a:lnTo>
                  <a:pt x="0" y="1626107"/>
                </a:lnTo>
                <a:lnTo>
                  <a:pt x="7714487" y="1626107"/>
                </a:lnTo>
                <a:lnTo>
                  <a:pt x="7714487" y="0"/>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1" name="Google Shape;671;p70"/>
          <p:cNvSpPr txBox="1"/>
          <p:nvPr/>
        </p:nvSpPr>
        <p:spPr>
          <a:xfrm>
            <a:off x="1151635" y="1634743"/>
            <a:ext cx="6899275" cy="4731423"/>
          </a:xfrm>
          <a:prstGeom prst="rect">
            <a:avLst/>
          </a:prstGeom>
          <a:noFill/>
          <a:ln>
            <a:noFill/>
          </a:ln>
        </p:spPr>
        <p:txBody>
          <a:bodyPr anchorCtr="0" anchor="t" bIns="0" lIns="0" spcFirstLastPara="1" rIns="0" wrap="square" tIns="47625">
            <a:spAutoFit/>
          </a:bodyPr>
          <a:lstStyle/>
          <a:p>
            <a:pPr indent="-343535" lvl="0" marL="42545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Không thể so sánh 2 cấu trúc bằng toán tử </a:t>
            </a:r>
            <a:r>
              <a:rPr b="0" i="0" lang="en-US" sz="2400" u="none" cap="none" strike="noStrike">
                <a:solidFill>
                  <a:srgbClr val="CC3200"/>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a:p>
            <a:pPr indent="-343535" lvl="0" marL="425450" marR="0" rtl="0" algn="l">
              <a:lnSpc>
                <a:spcPct val="100000"/>
              </a:lnSpc>
              <a:spcBef>
                <a:spcPts val="275"/>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Chỉ có thể so sánh từng trường của cấu trúc</a:t>
            </a:r>
            <a:endParaRPr/>
          </a:p>
          <a:p>
            <a:pPr indent="0" lvl="0" marL="0" marR="0" rtl="0" algn="l">
              <a:lnSpc>
                <a:spcPct val="100000"/>
              </a:lnSpc>
              <a:spcBef>
                <a:spcPts val="55"/>
              </a:spcBef>
              <a:spcAft>
                <a:spcPts val="0"/>
              </a:spcAft>
              <a:buNone/>
            </a:pPr>
            <a:r>
              <a:t/>
            </a:r>
            <a:endParaRPr b="0" i="0" sz="315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if (</a:t>
            </a:r>
            <a:r>
              <a:rPr b="1" i="0" lang="en-US" sz="2000" u="none" cap="none" strike="noStrike">
                <a:solidFill>
                  <a:srgbClr val="7F007F"/>
                </a:solidFill>
                <a:latin typeface="Courier New"/>
                <a:ea typeface="Courier New"/>
                <a:cs typeface="Courier New"/>
                <a:sym typeface="Courier New"/>
              </a:rPr>
              <a:t>studA == studB</a:t>
            </a:r>
            <a:r>
              <a:rPr b="1" i="0" lang="en-US" sz="2000" u="none" cap="none" strike="noStrike">
                <a:solidFill>
                  <a:srgbClr val="000000"/>
                </a:solidFill>
                <a:latin typeface="Courier New"/>
                <a:ea typeface="Courier New"/>
                <a:cs typeface="Courier New"/>
                <a:sym typeface="Courier New"/>
              </a:rPr>
              <a:t>)</a:t>
            </a:r>
            <a:endParaRPr b="0" i="0" sz="2000" u="none" cap="none" strike="noStrike">
              <a:solidFill>
                <a:srgbClr val="000000"/>
              </a:solidFill>
              <a:latin typeface="Courier New"/>
              <a:ea typeface="Courier New"/>
              <a:cs typeface="Courier New"/>
              <a:sym typeface="Courier New"/>
            </a:endParaRPr>
          </a:p>
          <a:p>
            <a:pPr indent="0" lvl="0" marL="12700" marR="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a:t>
            </a:r>
            <a:endParaRPr b="0" i="0" sz="2000" u="none" cap="none" strike="noStrike">
              <a:solidFill>
                <a:srgbClr val="000000"/>
              </a:solidFill>
              <a:latin typeface="Courier New"/>
              <a:ea typeface="Courier New"/>
              <a:cs typeface="Courier New"/>
              <a:sym typeface="Courier New"/>
            </a:endParaRPr>
          </a:p>
          <a:p>
            <a:pPr indent="0" lvl="0" marL="469900" marR="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printf(“Du lieu trung nhau.\n”);</a:t>
            </a:r>
            <a:endParaRPr b="0" i="0" sz="2000" u="none" cap="none" strike="noStrike">
              <a:solidFill>
                <a:srgbClr val="000000"/>
              </a:solidFill>
              <a:latin typeface="Courier New"/>
              <a:ea typeface="Courier New"/>
              <a:cs typeface="Courier New"/>
              <a:sym typeface="Courier New"/>
            </a:endParaRPr>
          </a:p>
          <a:p>
            <a:pPr indent="0" lvl="0" marL="12700" marR="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a:t>
            </a:r>
            <a:endParaRPr b="0" i="0" sz="20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None/>
            </a:pPr>
            <a:r>
              <a:t/>
            </a:r>
            <a:endParaRPr b="0" i="0" sz="1950" u="none" cap="none" strike="noStrike">
              <a:solidFill>
                <a:srgbClr val="000000"/>
              </a:solidFill>
              <a:latin typeface="Times New Roman"/>
              <a:ea typeface="Times New Roman"/>
              <a:cs typeface="Times New Roman"/>
              <a:sym typeface="Times New Roman"/>
            </a:endParaRPr>
          </a:p>
          <a:p>
            <a:pPr indent="-609600" lvl="0" marL="621665" marR="932814"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if (</a:t>
            </a:r>
            <a:r>
              <a:rPr b="1" i="0" lang="en-US" sz="2000" u="none" cap="none" strike="noStrike">
                <a:solidFill>
                  <a:srgbClr val="007F00"/>
                </a:solidFill>
                <a:latin typeface="Courier New"/>
                <a:ea typeface="Courier New"/>
                <a:cs typeface="Courier New"/>
                <a:sym typeface="Courier New"/>
              </a:rPr>
              <a:t>strcmp(studA.name, studB.name) == 0  &amp;&amp; (studA.mark == studB.mark</a:t>
            </a:r>
            <a:r>
              <a:rPr b="1" i="0" lang="en-US" sz="2000" u="none" cap="none" strike="noStrike">
                <a:solidFill>
                  <a:srgbClr val="000000"/>
                </a:solidFill>
                <a:latin typeface="Courier New"/>
                <a:ea typeface="Courier New"/>
                <a:cs typeface="Courier New"/>
                <a:sym typeface="Courier New"/>
              </a:rPr>
              <a:t>) )</a:t>
            </a:r>
            <a:endParaRPr b="0" i="0" sz="2000" u="none" cap="none" strike="noStrike">
              <a:solidFill>
                <a:srgbClr val="000000"/>
              </a:solidFill>
              <a:latin typeface="Courier New"/>
              <a:ea typeface="Courier New"/>
              <a:cs typeface="Courier New"/>
              <a:sym typeface="Courier New"/>
            </a:endParaRPr>
          </a:p>
          <a:p>
            <a:pPr indent="0" lvl="0" marL="12700" marR="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a:t>
            </a:r>
            <a:endParaRPr b="0" i="0" sz="2000" u="none" cap="none" strike="noStrike">
              <a:solidFill>
                <a:srgbClr val="000000"/>
              </a:solidFill>
              <a:latin typeface="Courier New"/>
              <a:ea typeface="Courier New"/>
              <a:cs typeface="Courier New"/>
              <a:sym typeface="Courier New"/>
            </a:endParaRPr>
          </a:p>
          <a:p>
            <a:pPr indent="0" lvl="0" marL="469900" marR="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printf(“Du lieu trung nhau.\n”);</a:t>
            </a:r>
            <a:endParaRPr b="0" i="0" sz="2000" u="none" cap="none" strike="noStrike">
              <a:solidFill>
                <a:srgbClr val="000000"/>
              </a:solidFill>
              <a:latin typeface="Courier New"/>
              <a:ea typeface="Courier New"/>
              <a:cs typeface="Courier New"/>
              <a:sym typeface="Courier New"/>
            </a:endParaRPr>
          </a:p>
          <a:p>
            <a:pPr indent="0" lvl="0" marL="12700" marR="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a:t>
            </a:r>
            <a:endParaRPr b="0" i="0" sz="2000" u="none" cap="none" strike="noStrike">
              <a:solidFill>
                <a:srgbClr val="000000"/>
              </a:solidFill>
              <a:latin typeface="Courier New"/>
              <a:ea typeface="Courier New"/>
              <a:cs typeface="Courier New"/>
              <a:sym typeface="Courier New"/>
            </a:endParaRPr>
          </a:p>
        </p:txBody>
      </p:sp>
      <p:sp>
        <p:nvSpPr>
          <p:cNvPr id="672" name="Google Shape;672;p70"/>
          <p:cNvSpPr/>
          <p:nvPr/>
        </p:nvSpPr>
        <p:spPr>
          <a:xfrm>
            <a:off x="8229600" y="5362955"/>
            <a:ext cx="685799" cy="76657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a:t>Ví dụ → Bài toán quản lý thí sinh thi đại học</a:t>
            </a:r>
            <a:endParaRPr/>
          </a:p>
        </p:txBody>
      </p:sp>
      <p:sp>
        <p:nvSpPr>
          <p:cNvPr id="223" name="Google Shape;223;p35"/>
          <p:cNvSpPr/>
          <p:nvPr/>
        </p:nvSpPr>
        <p:spPr>
          <a:xfrm>
            <a:off x="335280" y="1371600"/>
            <a:ext cx="9387840" cy="5699760"/>
          </a:xfrm>
          <a:prstGeom prst="rect">
            <a:avLst/>
          </a:prstGeom>
          <a:noFill/>
          <a:ln>
            <a:noFill/>
          </a:ln>
        </p:spPr>
        <p:txBody>
          <a:bodyPr anchorCtr="0" anchor="t" bIns="45700" lIns="91425" spcFirstLastPara="1" rIns="91425" wrap="square" tIns="45700">
            <a:noAutofit/>
          </a:bodyPr>
          <a:lstStyle/>
          <a:p>
            <a:pPr indent="-377190" lvl="0" marL="377190" marR="0" rtl="0" algn="l">
              <a:lnSpc>
                <a:spcPct val="100000"/>
              </a:lnSpc>
              <a:spcBef>
                <a:spcPts val="0"/>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Để quản lý cần lưu trữ các thông tin</a:t>
            </a:r>
            <a:endParaRPr/>
          </a:p>
          <a:p>
            <a:pPr indent="-377190" lvl="0" marL="377190" marR="0" rtl="0" algn="l">
              <a:lnSpc>
                <a:spcPct val="100000"/>
              </a:lnSpc>
              <a:spcBef>
                <a:spcPts val="528"/>
              </a:spcBef>
              <a:spcAft>
                <a:spcPts val="0"/>
              </a:spcAft>
              <a:buClr>
                <a:srgbClr val="000066"/>
              </a:buClr>
              <a:buSzPts val="2640"/>
              <a:buFont typeface="Arial"/>
              <a:buChar char="•"/>
            </a:pPr>
            <a:r>
              <a:rPr b="0" i="0" lang="en-US" sz="2640" u="none" cap="none" strike="noStrike">
                <a:solidFill>
                  <a:srgbClr val="000066"/>
                </a:solidFill>
                <a:latin typeface="Arial"/>
                <a:ea typeface="Arial"/>
                <a:cs typeface="Arial"/>
                <a:sym typeface="Arial"/>
              </a:rPr>
              <a:t>Số báo danh: Số nguyên không dấu</a:t>
            </a:r>
            <a:endParaRPr b="0" i="0" sz="2640" u="none" cap="none" strike="noStrike">
              <a:solidFill>
                <a:srgbClr val="000066"/>
              </a:solidFill>
              <a:latin typeface="Arial"/>
              <a:ea typeface="Arial"/>
              <a:cs typeface="Arial"/>
              <a:sym typeface="Arial"/>
            </a:endParaRPr>
          </a:p>
          <a:p>
            <a:pPr indent="-377190" lvl="0" marL="377190" marR="0" rtl="0" algn="l">
              <a:lnSpc>
                <a:spcPct val="100000"/>
              </a:lnSpc>
              <a:spcBef>
                <a:spcPts val="528"/>
              </a:spcBef>
              <a:spcAft>
                <a:spcPts val="0"/>
              </a:spcAft>
              <a:buClr>
                <a:srgbClr val="000066"/>
              </a:buClr>
              <a:buSzPts val="2640"/>
              <a:buFont typeface="Arial"/>
              <a:buChar char="•"/>
            </a:pPr>
            <a:r>
              <a:rPr b="0" i="0" lang="en-US" sz="2640" u="none" cap="none" strike="noStrike">
                <a:solidFill>
                  <a:srgbClr val="000066"/>
                </a:solidFill>
                <a:latin typeface="Arial"/>
                <a:ea typeface="Arial"/>
                <a:cs typeface="Arial"/>
                <a:sym typeface="Arial"/>
              </a:rPr>
              <a:t>Họ tên sinh viên: Chuỗi ký tự không quá 30</a:t>
            </a:r>
            <a:endParaRPr/>
          </a:p>
          <a:p>
            <a:pPr indent="-377190" lvl="0" marL="377190" marR="0" rtl="0" algn="l">
              <a:lnSpc>
                <a:spcPct val="100000"/>
              </a:lnSpc>
              <a:spcBef>
                <a:spcPts val="528"/>
              </a:spcBef>
              <a:spcAft>
                <a:spcPts val="0"/>
              </a:spcAft>
              <a:buClr>
                <a:srgbClr val="000066"/>
              </a:buClr>
              <a:buSzPts val="2640"/>
              <a:buFont typeface="Arial"/>
              <a:buChar char="•"/>
            </a:pPr>
            <a:r>
              <a:rPr b="0" i="0" lang="en-US" sz="2640" u="none" cap="none" strike="noStrike">
                <a:solidFill>
                  <a:srgbClr val="000066"/>
                </a:solidFill>
                <a:latin typeface="Arial"/>
                <a:ea typeface="Arial"/>
                <a:cs typeface="Arial"/>
                <a:sym typeface="Arial"/>
              </a:rPr>
              <a:t>Khối thi: Ký tự (A,B,C..)</a:t>
            </a:r>
            <a:endParaRPr/>
          </a:p>
          <a:p>
            <a:pPr indent="-377190" lvl="0" marL="377190" marR="0" rtl="0" algn="l">
              <a:lnSpc>
                <a:spcPct val="100000"/>
              </a:lnSpc>
              <a:spcBef>
                <a:spcPts val="528"/>
              </a:spcBef>
              <a:spcAft>
                <a:spcPts val="0"/>
              </a:spcAft>
              <a:buClr>
                <a:srgbClr val="000066"/>
              </a:buClr>
              <a:buSzPts val="2640"/>
              <a:buFont typeface="Arial"/>
              <a:buChar char="•"/>
            </a:pPr>
            <a:r>
              <a:rPr b="0" i="0" lang="en-US" sz="2640" u="none" cap="none" strike="noStrike">
                <a:solidFill>
                  <a:srgbClr val="000066"/>
                </a:solidFill>
                <a:latin typeface="Arial"/>
                <a:ea typeface="Arial"/>
                <a:cs typeface="Arial"/>
                <a:sym typeface="Arial"/>
              </a:rPr>
              <a:t>Tổng điểm 3 môn thi: kiểu thực</a:t>
            </a:r>
            <a:endParaRPr b="0" i="0" sz="2640" u="none" cap="none" strike="noStrike">
              <a:solidFill>
                <a:srgbClr val="000066"/>
              </a:solidFill>
              <a:latin typeface="Arial"/>
              <a:ea typeface="Arial"/>
              <a:cs typeface="Arial"/>
              <a:sym typeface="Arial"/>
            </a:endParaRPr>
          </a:p>
          <a:p>
            <a:pPr indent="-377190" lvl="0" marL="377190" marR="0" rtl="0" algn="l">
              <a:lnSpc>
                <a:spcPct val="100000"/>
              </a:lnSpc>
              <a:spcBef>
                <a:spcPts val="616"/>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Do vậy với mỗi sinh viên cần các biến</a:t>
            </a:r>
            <a:endParaRPr b="0" i="0" sz="3080" u="none" cap="none" strike="noStrike">
              <a:solidFill>
                <a:srgbClr val="000066"/>
              </a:solidFill>
              <a:latin typeface="Arial"/>
              <a:ea typeface="Arial"/>
              <a:cs typeface="Arial"/>
              <a:sym typeface="Arial"/>
            </a:endParaRPr>
          </a:p>
          <a:p>
            <a:pPr indent="-251460" lvl="3" marL="1760220" marR="0" rtl="0" algn="l">
              <a:lnSpc>
                <a:spcPct val="100000"/>
              </a:lnSpc>
              <a:spcBef>
                <a:spcPts val="528"/>
              </a:spcBef>
              <a:spcAft>
                <a:spcPts val="0"/>
              </a:spcAft>
              <a:buClr>
                <a:srgbClr val="000066"/>
              </a:buClr>
              <a:buSzPts val="1979"/>
              <a:buFont typeface="Arial"/>
              <a:buNone/>
            </a:pPr>
            <a:r>
              <a:rPr b="0" i="0" lang="en-US" sz="1979" u="none" cap="none" strike="noStrike">
                <a:solidFill>
                  <a:srgbClr val="000066"/>
                </a:solidFill>
                <a:latin typeface="Arial"/>
                <a:ea typeface="Arial"/>
                <a:cs typeface="Arial"/>
                <a:sym typeface="Arial"/>
              </a:rPr>
              <a:t>	</a:t>
            </a:r>
            <a:r>
              <a:rPr b="0" i="0" lang="en-US" sz="2640" u="none" cap="none" strike="noStrike">
                <a:solidFill>
                  <a:srgbClr val="000066"/>
                </a:solidFill>
                <a:latin typeface="Arial"/>
                <a:ea typeface="Arial"/>
                <a:cs typeface="Arial"/>
                <a:sym typeface="Arial"/>
              </a:rPr>
              <a:t>unsigned 	SBD;</a:t>
            </a:r>
            <a:endParaRPr/>
          </a:p>
          <a:p>
            <a:pPr indent="-251460" lvl="3" marL="1760220" marR="0" rtl="0" algn="l">
              <a:lnSpc>
                <a:spcPct val="100000"/>
              </a:lnSpc>
              <a:spcBef>
                <a:spcPts val="528"/>
              </a:spcBef>
              <a:spcAft>
                <a:spcPts val="0"/>
              </a:spcAft>
              <a:buClr>
                <a:srgbClr val="000066"/>
              </a:buClr>
              <a:buSzPts val="2640"/>
              <a:buFont typeface="Arial"/>
              <a:buNone/>
            </a:pPr>
            <a:r>
              <a:rPr b="0" i="0" lang="en-US" sz="2640" u="none" cap="none" strike="noStrike">
                <a:solidFill>
                  <a:srgbClr val="000066"/>
                </a:solidFill>
                <a:latin typeface="Arial"/>
                <a:ea typeface="Arial"/>
                <a:cs typeface="Arial"/>
                <a:sym typeface="Arial"/>
              </a:rPr>
              <a:t>	char 		Ten[30];</a:t>
            </a:r>
            <a:endParaRPr/>
          </a:p>
          <a:p>
            <a:pPr indent="-251460" lvl="3" marL="1760220" marR="0" rtl="0" algn="l">
              <a:lnSpc>
                <a:spcPct val="100000"/>
              </a:lnSpc>
              <a:spcBef>
                <a:spcPts val="528"/>
              </a:spcBef>
              <a:spcAft>
                <a:spcPts val="0"/>
              </a:spcAft>
              <a:buClr>
                <a:srgbClr val="000066"/>
              </a:buClr>
              <a:buSzPts val="2640"/>
              <a:buFont typeface="Arial"/>
              <a:buNone/>
            </a:pPr>
            <a:r>
              <a:rPr b="0" i="0" lang="en-US" sz="2640" u="none" cap="none" strike="noStrike">
                <a:solidFill>
                  <a:srgbClr val="000066"/>
                </a:solidFill>
                <a:latin typeface="Arial"/>
                <a:ea typeface="Arial"/>
                <a:cs typeface="Arial"/>
                <a:sym typeface="Arial"/>
              </a:rPr>
              <a:t>	char		KhoiThi;</a:t>
            </a:r>
            <a:endParaRPr/>
          </a:p>
          <a:p>
            <a:pPr indent="-251460" lvl="3" marL="1760220" marR="0" rtl="0" algn="l">
              <a:lnSpc>
                <a:spcPct val="100000"/>
              </a:lnSpc>
              <a:spcBef>
                <a:spcPts val="528"/>
              </a:spcBef>
              <a:spcAft>
                <a:spcPts val="0"/>
              </a:spcAft>
              <a:buClr>
                <a:srgbClr val="000066"/>
              </a:buClr>
              <a:buSzPts val="2640"/>
              <a:buFont typeface="Arial"/>
              <a:buNone/>
            </a:pPr>
            <a:r>
              <a:rPr b="0" i="0" lang="en-US" sz="2640" u="none" cap="none" strike="noStrike">
                <a:solidFill>
                  <a:srgbClr val="000066"/>
                </a:solidFill>
                <a:latin typeface="Arial"/>
                <a:ea typeface="Arial"/>
                <a:cs typeface="Arial"/>
                <a:sym typeface="Arial"/>
              </a:rPr>
              <a:t>	float		KetQua;</a:t>
            </a:r>
            <a:endParaRPr/>
          </a:p>
        </p:txBody>
      </p:sp>
      <p:sp>
        <p:nvSpPr>
          <p:cNvPr id="224" name="Google Shape;224;p35"/>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225" name="Google Shape;225;p35"/>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71"/>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8" name="Google Shape;678;p71"/>
          <p:cNvSpPr txBox="1"/>
          <p:nvPr>
            <p:ph idx="4294967295" type="ctrTitle"/>
          </p:nvPr>
        </p:nvSpPr>
        <p:spPr>
          <a:xfrm>
            <a:off x="2499867" y="233229"/>
            <a:ext cx="5058666" cy="622222"/>
          </a:xfrm>
          <a:prstGeom prst="rect">
            <a:avLst/>
          </a:prstGeom>
          <a:noFill/>
          <a:ln>
            <a:noFill/>
          </a:ln>
        </p:spPr>
        <p:txBody>
          <a:bodyPr anchorCtr="0" anchor="ctr" bIns="0" lIns="0" spcFirstLastPara="1" rIns="0" wrap="square" tIns="12700">
            <a:spAutoFit/>
          </a:bodyPr>
          <a:lstStyle/>
          <a:p>
            <a:pPr indent="0" lvl="0" marL="12700" marR="0" rtl="0" algn="l">
              <a:lnSpc>
                <a:spcPct val="100000"/>
              </a:lnSpc>
              <a:spcBef>
                <a:spcPts val="0"/>
              </a:spcBef>
              <a:spcAft>
                <a:spcPts val="0"/>
              </a:spcAft>
              <a:buClr>
                <a:schemeClr val="dk1"/>
              </a:buClr>
              <a:buSzPts val="4400"/>
              <a:buFont typeface="Arial"/>
              <a:buNone/>
            </a:pPr>
            <a:r>
              <a:rPr b="1" i="0" lang="en-US" sz="4400" u="none" cap="none" strike="noStrike">
                <a:solidFill>
                  <a:schemeClr val="dk1"/>
                </a:solidFill>
                <a:latin typeface="Arial"/>
                <a:ea typeface="Arial"/>
                <a:cs typeface="Arial"/>
                <a:sym typeface="Arial"/>
              </a:rPr>
              <a:t>Mảng của cấu trúc</a:t>
            </a:r>
            <a:endParaRPr/>
          </a:p>
        </p:txBody>
      </p:sp>
      <p:sp>
        <p:nvSpPr>
          <p:cNvPr id="679" name="Google Shape;679;p71"/>
          <p:cNvSpPr txBox="1"/>
          <p:nvPr/>
        </p:nvSpPr>
        <p:spPr>
          <a:xfrm>
            <a:off x="4343400" y="1905000"/>
            <a:ext cx="2057400" cy="533400"/>
          </a:xfrm>
          <a:prstGeom prst="rect">
            <a:avLst/>
          </a:prstGeom>
          <a:solidFill>
            <a:srgbClr val="FBDF52"/>
          </a:solidFill>
          <a:ln cap="flat" cmpd="sng" w="9525">
            <a:solidFill>
              <a:srgbClr val="000000"/>
            </a:solidFill>
            <a:prstDash val="solid"/>
            <a:round/>
            <a:headEnd len="sm" w="sm" type="none"/>
            <a:tailEnd len="sm" w="sm" type="none"/>
          </a:ln>
        </p:spPr>
        <p:txBody>
          <a:bodyPr anchorCtr="0" anchor="t" bIns="0" lIns="0" spcFirstLastPara="1" rIns="0" wrap="square" tIns="106675">
            <a:spAutoFit/>
          </a:bodyPr>
          <a:lstStyle/>
          <a:p>
            <a:pPr indent="0" lvl="0" marL="97155"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name: "fred"</a:t>
            </a:r>
            <a:endParaRPr b="0" i="0" sz="2000" u="none" cap="none" strike="noStrike">
              <a:solidFill>
                <a:srgbClr val="000000"/>
              </a:solidFill>
              <a:latin typeface="Arial"/>
              <a:ea typeface="Arial"/>
              <a:cs typeface="Arial"/>
              <a:sym typeface="Arial"/>
            </a:endParaRPr>
          </a:p>
        </p:txBody>
      </p:sp>
      <p:sp>
        <p:nvSpPr>
          <p:cNvPr id="680" name="Google Shape;680;p71"/>
          <p:cNvSpPr txBox="1"/>
          <p:nvPr/>
        </p:nvSpPr>
        <p:spPr>
          <a:xfrm>
            <a:off x="4343400" y="2438400"/>
            <a:ext cx="2057400" cy="533400"/>
          </a:xfrm>
          <a:prstGeom prst="rect">
            <a:avLst/>
          </a:prstGeom>
          <a:solidFill>
            <a:srgbClr val="FF9865"/>
          </a:solidFill>
          <a:ln cap="flat" cmpd="sng" w="9525">
            <a:solidFill>
              <a:srgbClr val="000000"/>
            </a:solidFill>
            <a:prstDash val="solid"/>
            <a:round/>
            <a:headEnd len="sm" w="sm" type="none"/>
            <a:tailEnd len="sm" w="sm" type="none"/>
          </a:ln>
        </p:spPr>
        <p:txBody>
          <a:bodyPr anchorCtr="0" anchor="t" bIns="0" lIns="0" spcFirstLastPara="1" rIns="0" wrap="square" tIns="106675">
            <a:spAutoFit/>
          </a:bodyPr>
          <a:lstStyle/>
          <a:p>
            <a:pPr indent="0" lvl="0" marL="97155"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mark:5</a:t>
            </a:r>
            <a:endParaRPr b="0" i="0" sz="2000" u="none" cap="none" strike="noStrike">
              <a:solidFill>
                <a:srgbClr val="000000"/>
              </a:solidFill>
              <a:latin typeface="Arial"/>
              <a:ea typeface="Arial"/>
              <a:cs typeface="Arial"/>
              <a:sym typeface="Arial"/>
            </a:endParaRPr>
          </a:p>
        </p:txBody>
      </p:sp>
      <p:sp>
        <p:nvSpPr>
          <p:cNvPr id="681" name="Google Shape;681;p71"/>
          <p:cNvSpPr txBox="1"/>
          <p:nvPr/>
        </p:nvSpPr>
        <p:spPr>
          <a:xfrm>
            <a:off x="4343400" y="3124200"/>
            <a:ext cx="2057400" cy="533400"/>
          </a:xfrm>
          <a:prstGeom prst="rect">
            <a:avLst/>
          </a:prstGeom>
          <a:solidFill>
            <a:srgbClr val="FBDF52"/>
          </a:solidFill>
          <a:ln cap="flat" cmpd="sng" w="9525">
            <a:solidFill>
              <a:srgbClr val="000000"/>
            </a:solidFill>
            <a:prstDash val="solid"/>
            <a:round/>
            <a:headEnd len="sm" w="sm" type="none"/>
            <a:tailEnd len="sm" w="sm" type="none"/>
          </a:ln>
        </p:spPr>
        <p:txBody>
          <a:bodyPr anchorCtr="0" anchor="t" bIns="0" lIns="0" spcFirstLastPara="1" rIns="0" wrap="square" tIns="106675">
            <a:spAutoFit/>
          </a:bodyPr>
          <a:lstStyle/>
          <a:p>
            <a:pPr indent="0" lvl="0" marL="97155"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name: "ralph"</a:t>
            </a:r>
            <a:endParaRPr b="0" i="0" sz="2000" u="none" cap="none" strike="noStrike">
              <a:solidFill>
                <a:srgbClr val="000000"/>
              </a:solidFill>
              <a:latin typeface="Arial"/>
              <a:ea typeface="Arial"/>
              <a:cs typeface="Arial"/>
              <a:sym typeface="Arial"/>
            </a:endParaRPr>
          </a:p>
        </p:txBody>
      </p:sp>
      <p:sp>
        <p:nvSpPr>
          <p:cNvPr id="682" name="Google Shape;682;p71"/>
          <p:cNvSpPr txBox="1"/>
          <p:nvPr/>
        </p:nvSpPr>
        <p:spPr>
          <a:xfrm>
            <a:off x="4343400" y="3657600"/>
            <a:ext cx="2057400" cy="533400"/>
          </a:xfrm>
          <a:prstGeom prst="rect">
            <a:avLst/>
          </a:prstGeom>
          <a:solidFill>
            <a:srgbClr val="FF9865"/>
          </a:solidFill>
          <a:ln cap="flat" cmpd="sng" w="9525">
            <a:solidFill>
              <a:srgbClr val="000000"/>
            </a:solidFill>
            <a:prstDash val="solid"/>
            <a:round/>
            <a:headEnd len="sm" w="sm" type="none"/>
            <a:tailEnd len="sm" w="sm" type="none"/>
          </a:ln>
        </p:spPr>
        <p:txBody>
          <a:bodyPr anchorCtr="0" anchor="t" bIns="0" lIns="0" spcFirstLastPara="1" rIns="0" wrap="square" tIns="105400">
            <a:spAutoFit/>
          </a:bodyPr>
          <a:lstStyle/>
          <a:p>
            <a:pPr indent="0" lvl="0" marL="97155"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mark:7</a:t>
            </a:r>
            <a:endParaRPr b="0" i="0" sz="2000" u="none" cap="none" strike="noStrike">
              <a:solidFill>
                <a:srgbClr val="000000"/>
              </a:solidFill>
              <a:latin typeface="Arial"/>
              <a:ea typeface="Arial"/>
              <a:cs typeface="Arial"/>
              <a:sym typeface="Arial"/>
            </a:endParaRPr>
          </a:p>
        </p:txBody>
      </p:sp>
      <p:sp>
        <p:nvSpPr>
          <p:cNvPr id="683" name="Google Shape;683;p71"/>
          <p:cNvSpPr txBox="1"/>
          <p:nvPr/>
        </p:nvSpPr>
        <p:spPr>
          <a:xfrm>
            <a:off x="4343400" y="4419600"/>
            <a:ext cx="2057400" cy="533400"/>
          </a:xfrm>
          <a:prstGeom prst="rect">
            <a:avLst/>
          </a:prstGeom>
          <a:solidFill>
            <a:srgbClr val="FBDF52"/>
          </a:solidFill>
          <a:ln cap="flat" cmpd="sng" w="9525">
            <a:solidFill>
              <a:srgbClr val="000000"/>
            </a:solidFill>
            <a:prstDash val="solid"/>
            <a:round/>
            <a:headEnd len="sm" w="sm" type="none"/>
            <a:tailEnd len="sm" w="sm" type="none"/>
          </a:ln>
        </p:spPr>
        <p:txBody>
          <a:bodyPr anchorCtr="0" anchor="t" bIns="0" lIns="0" spcFirstLastPara="1" rIns="0" wrap="square" tIns="106675">
            <a:spAutoFit/>
          </a:bodyPr>
          <a:lstStyle/>
          <a:p>
            <a:pPr indent="0" lvl="0" marL="97155"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name: "fong"</a:t>
            </a:r>
            <a:endParaRPr b="0" i="0" sz="2000" u="none" cap="none" strike="noStrike">
              <a:solidFill>
                <a:srgbClr val="000000"/>
              </a:solidFill>
              <a:latin typeface="Arial"/>
              <a:ea typeface="Arial"/>
              <a:cs typeface="Arial"/>
              <a:sym typeface="Arial"/>
            </a:endParaRPr>
          </a:p>
        </p:txBody>
      </p:sp>
      <p:sp>
        <p:nvSpPr>
          <p:cNvPr id="684" name="Google Shape;684;p71"/>
          <p:cNvSpPr txBox="1"/>
          <p:nvPr/>
        </p:nvSpPr>
        <p:spPr>
          <a:xfrm>
            <a:off x="4343400" y="4953000"/>
            <a:ext cx="2057400" cy="533400"/>
          </a:xfrm>
          <a:prstGeom prst="rect">
            <a:avLst/>
          </a:prstGeom>
          <a:solidFill>
            <a:srgbClr val="FF9865"/>
          </a:solidFill>
          <a:ln cap="flat" cmpd="sng" w="9525">
            <a:solidFill>
              <a:srgbClr val="000000"/>
            </a:solidFill>
            <a:prstDash val="solid"/>
            <a:round/>
            <a:headEnd len="sm" w="sm" type="none"/>
            <a:tailEnd len="sm" w="sm" type="none"/>
          </a:ln>
        </p:spPr>
        <p:txBody>
          <a:bodyPr anchorCtr="0" anchor="t" bIns="0" lIns="0" spcFirstLastPara="1" rIns="0" wrap="square" tIns="105400">
            <a:spAutoFit/>
          </a:bodyPr>
          <a:lstStyle/>
          <a:p>
            <a:pPr indent="0" lvl="0" marL="97155"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mark:4</a:t>
            </a:r>
            <a:endParaRPr b="0" i="0" sz="2000" u="none" cap="none" strike="noStrike">
              <a:solidFill>
                <a:srgbClr val="000000"/>
              </a:solidFill>
              <a:latin typeface="Arial"/>
              <a:ea typeface="Arial"/>
              <a:cs typeface="Arial"/>
              <a:sym typeface="Arial"/>
            </a:endParaRPr>
          </a:p>
        </p:txBody>
      </p:sp>
      <p:sp>
        <p:nvSpPr>
          <p:cNvPr id="685" name="Google Shape;685;p71"/>
          <p:cNvSpPr txBox="1"/>
          <p:nvPr/>
        </p:nvSpPr>
        <p:spPr>
          <a:xfrm>
            <a:off x="4343400" y="5715000"/>
            <a:ext cx="2057400" cy="533400"/>
          </a:xfrm>
          <a:prstGeom prst="rect">
            <a:avLst/>
          </a:prstGeom>
          <a:solidFill>
            <a:srgbClr val="FBDF52"/>
          </a:solidFill>
          <a:ln cap="flat" cmpd="sng" w="9525">
            <a:solidFill>
              <a:srgbClr val="000000"/>
            </a:solidFill>
            <a:prstDash val="solid"/>
            <a:round/>
            <a:headEnd len="sm" w="sm" type="none"/>
            <a:tailEnd len="sm" w="sm" type="none"/>
          </a:ln>
        </p:spPr>
        <p:txBody>
          <a:bodyPr anchorCtr="0" anchor="t" bIns="0" lIns="0" spcFirstLastPara="1" rIns="0" wrap="square" tIns="106675">
            <a:spAutoFit/>
          </a:bodyPr>
          <a:lstStyle/>
          <a:p>
            <a:pPr indent="0" lvl="0" marL="97155"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name: "rachel"</a:t>
            </a:r>
            <a:endParaRPr b="0" i="0" sz="2000" u="none" cap="none" strike="noStrike">
              <a:solidFill>
                <a:srgbClr val="000000"/>
              </a:solidFill>
              <a:latin typeface="Arial"/>
              <a:ea typeface="Arial"/>
              <a:cs typeface="Arial"/>
              <a:sym typeface="Arial"/>
            </a:endParaRPr>
          </a:p>
        </p:txBody>
      </p:sp>
      <p:sp>
        <p:nvSpPr>
          <p:cNvPr id="686" name="Google Shape;686;p71"/>
          <p:cNvSpPr txBox="1"/>
          <p:nvPr/>
        </p:nvSpPr>
        <p:spPr>
          <a:xfrm>
            <a:off x="4343400" y="6248400"/>
            <a:ext cx="2057400" cy="533400"/>
          </a:xfrm>
          <a:prstGeom prst="rect">
            <a:avLst/>
          </a:prstGeom>
          <a:solidFill>
            <a:srgbClr val="FF9865"/>
          </a:solidFill>
          <a:ln cap="flat" cmpd="sng" w="9525">
            <a:solidFill>
              <a:srgbClr val="000000"/>
            </a:solidFill>
            <a:prstDash val="solid"/>
            <a:round/>
            <a:headEnd len="sm" w="sm" type="none"/>
            <a:tailEnd len="sm" w="sm" type="none"/>
          </a:ln>
        </p:spPr>
        <p:txBody>
          <a:bodyPr anchorCtr="0" anchor="t" bIns="0" lIns="0" spcFirstLastPara="1" rIns="0" wrap="square" tIns="106675">
            <a:spAutoFit/>
          </a:bodyPr>
          <a:lstStyle/>
          <a:p>
            <a:pPr indent="0" lvl="0" marL="97155"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mark:9</a:t>
            </a:r>
            <a:endParaRPr b="0" i="0" sz="2000" u="none" cap="none" strike="noStrike">
              <a:solidFill>
                <a:srgbClr val="000000"/>
              </a:solidFill>
              <a:latin typeface="Arial"/>
              <a:ea typeface="Arial"/>
              <a:cs typeface="Arial"/>
              <a:sym typeface="Arial"/>
            </a:endParaRPr>
          </a:p>
        </p:txBody>
      </p:sp>
      <p:sp>
        <p:nvSpPr>
          <p:cNvPr id="687" name="Google Shape;687;p71"/>
          <p:cNvSpPr/>
          <p:nvPr/>
        </p:nvSpPr>
        <p:spPr>
          <a:xfrm>
            <a:off x="3429000" y="2209800"/>
            <a:ext cx="594360" cy="486409"/>
          </a:xfrm>
          <a:custGeom>
            <a:rect b="b" l="l" r="r" t="t"/>
            <a:pathLst>
              <a:path extrusionOk="0" h="486410" w="594360">
                <a:moveTo>
                  <a:pt x="0" y="0"/>
                </a:moveTo>
                <a:lnTo>
                  <a:pt x="0" y="486155"/>
                </a:lnTo>
                <a:lnTo>
                  <a:pt x="594359" y="486155"/>
                </a:lnTo>
                <a:lnTo>
                  <a:pt x="594359" y="0"/>
                </a:lnTo>
                <a:lnTo>
                  <a:pt x="0" y="0"/>
                </a:lnTo>
                <a:close/>
              </a:path>
            </a:pathLst>
          </a:custGeom>
          <a:noFill/>
          <a:ln cap="flat" cmpd="sng" w="28550">
            <a:solidFill>
              <a:srgbClr val="0065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88" name="Google Shape;688;p71"/>
          <p:cNvSpPr txBox="1"/>
          <p:nvPr/>
        </p:nvSpPr>
        <p:spPr>
          <a:xfrm>
            <a:off x="3599178" y="2245866"/>
            <a:ext cx="17843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0</a:t>
            </a:r>
            <a:endParaRPr/>
          </a:p>
        </p:txBody>
      </p:sp>
      <p:sp>
        <p:nvSpPr>
          <p:cNvPr id="689" name="Google Shape;689;p71"/>
          <p:cNvSpPr txBox="1"/>
          <p:nvPr/>
        </p:nvSpPr>
        <p:spPr>
          <a:xfrm>
            <a:off x="3429000" y="3352800"/>
            <a:ext cx="594360" cy="486409"/>
          </a:xfrm>
          <a:prstGeom prst="rect">
            <a:avLst/>
          </a:prstGeom>
          <a:noFill/>
          <a:ln cap="flat" cmpd="sng" w="28550">
            <a:solidFill>
              <a:srgbClr val="0065FF"/>
            </a:solidFill>
            <a:prstDash val="solid"/>
            <a:round/>
            <a:headEnd len="sm" w="sm" type="none"/>
            <a:tailEnd len="sm" w="sm" type="none"/>
          </a:ln>
        </p:spPr>
        <p:txBody>
          <a:bodyPr anchorCtr="0" anchor="t" bIns="0" lIns="0" spcFirstLastPara="1" rIns="0" wrap="square" tIns="48250">
            <a:spAutoFit/>
          </a:bodyPr>
          <a:lstStyle/>
          <a:p>
            <a:pPr indent="0" lvl="0" marL="182245"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1</a:t>
            </a:r>
            <a:endParaRPr/>
          </a:p>
        </p:txBody>
      </p:sp>
      <p:sp>
        <p:nvSpPr>
          <p:cNvPr id="690" name="Google Shape;690;p71"/>
          <p:cNvSpPr txBox="1"/>
          <p:nvPr/>
        </p:nvSpPr>
        <p:spPr>
          <a:xfrm>
            <a:off x="3429000" y="4648200"/>
            <a:ext cx="594360" cy="486409"/>
          </a:xfrm>
          <a:prstGeom prst="rect">
            <a:avLst/>
          </a:prstGeom>
          <a:noFill/>
          <a:ln cap="flat" cmpd="sng" w="28550">
            <a:solidFill>
              <a:srgbClr val="0065FF"/>
            </a:solidFill>
            <a:prstDash val="solid"/>
            <a:round/>
            <a:headEnd len="sm" w="sm" type="none"/>
            <a:tailEnd len="sm" w="sm" type="none"/>
          </a:ln>
        </p:spPr>
        <p:txBody>
          <a:bodyPr anchorCtr="0" anchor="t" bIns="0" lIns="0" spcFirstLastPara="1" rIns="0" wrap="square" tIns="48250">
            <a:spAutoFit/>
          </a:bodyPr>
          <a:lstStyle/>
          <a:p>
            <a:pPr indent="0" lvl="0" marL="106045"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2</a:t>
            </a:r>
            <a:endParaRPr/>
          </a:p>
        </p:txBody>
      </p:sp>
      <p:sp>
        <p:nvSpPr>
          <p:cNvPr id="691" name="Google Shape;691;p71"/>
          <p:cNvSpPr txBox="1"/>
          <p:nvPr/>
        </p:nvSpPr>
        <p:spPr>
          <a:xfrm>
            <a:off x="3429000" y="6019800"/>
            <a:ext cx="594360" cy="486409"/>
          </a:xfrm>
          <a:prstGeom prst="rect">
            <a:avLst/>
          </a:prstGeom>
          <a:noFill/>
          <a:ln cap="flat" cmpd="sng" w="28550">
            <a:solidFill>
              <a:srgbClr val="0065FF"/>
            </a:solidFill>
            <a:prstDash val="solid"/>
            <a:round/>
            <a:headEnd len="sm" w="sm" type="none"/>
            <a:tailEnd len="sm" w="sm" type="none"/>
          </a:ln>
        </p:spPr>
        <p:txBody>
          <a:bodyPr anchorCtr="0" anchor="t" bIns="0" lIns="0" spcFirstLastPara="1" rIns="0" wrap="square" tIns="48250">
            <a:spAutoFit/>
          </a:bodyPr>
          <a:lstStyle/>
          <a:p>
            <a:pPr indent="0" lvl="0" marL="182245"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3</a:t>
            </a:r>
            <a:endParaRPr/>
          </a:p>
        </p:txBody>
      </p:sp>
      <p:sp>
        <p:nvSpPr>
          <p:cNvPr id="692" name="Google Shape;692;p71"/>
          <p:cNvSpPr txBox="1"/>
          <p:nvPr/>
        </p:nvSpPr>
        <p:spPr>
          <a:xfrm>
            <a:off x="1295400" y="1676400"/>
            <a:ext cx="1600200" cy="609600"/>
          </a:xfrm>
          <a:prstGeom prst="rect">
            <a:avLst/>
          </a:prstGeom>
          <a:solidFill>
            <a:srgbClr val="CCFFCC"/>
          </a:solidFill>
          <a:ln cap="flat" cmpd="sng" w="9525">
            <a:solidFill>
              <a:srgbClr val="000000"/>
            </a:solidFill>
            <a:prstDash val="solid"/>
            <a:round/>
            <a:headEnd len="sm" w="sm" type="none"/>
            <a:tailEnd len="sm" w="sm" type="none"/>
          </a:ln>
        </p:spPr>
        <p:txBody>
          <a:bodyPr anchorCtr="0" anchor="t" bIns="0" lIns="0" spcFirstLastPara="1" rIns="0" wrap="square" tIns="111125">
            <a:spAutoFit/>
          </a:bodyPr>
          <a:lstStyle/>
          <a:p>
            <a:pPr indent="0" lvl="0" marL="28321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stud_list</a:t>
            </a:r>
            <a:endParaRPr b="0" i="0" sz="2400" u="none" cap="none" strike="noStrike">
              <a:solidFill>
                <a:srgbClr val="000000"/>
              </a:solidFill>
              <a:latin typeface="Times New Roman"/>
              <a:ea typeface="Times New Roman"/>
              <a:cs typeface="Times New Roman"/>
              <a:sym typeface="Times New Roman"/>
            </a:endParaRPr>
          </a:p>
        </p:txBody>
      </p:sp>
      <p:sp>
        <p:nvSpPr>
          <p:cNvPr id="693" name="Google Shape;693;p71"/>
          <p:cNvSpPr/>
          <p:nvPr/>
        </p:nvSpPr>
        <p:spPr>
          <a:xfrm>
            <a:off x="2895600" y="1840992"/>
            <a:ext cx="1447800" cy="128270"/>
          </a:xfrm>
          <a:custGeom>
            <a:rect b="b" l="l" r="r" t="t"/>
            <a:pathLst>
              <a:path extrusionOk="0" h="128269" w="1447800">
                <a:moveTo>
                  <a:pt x="1371600" y="64008"/>
                </a:moveTo>
                <a:lnTo>
                  <a:pt x="1362020" y="51816"/>
                </a:lnTo>
                <a:lnTo>
                  <a:pt x="0" y="51816"/>
                </a:lnTo>
                <a:lnTo>
                  <a:pt x="0" y="76200"/>
                </a:lnTo>
                <a:lnTo>
                  <a:pt x="1362020" y="76200"/>
                </a:lnTo>
                <a:lnTo>
                  <a:pt x="1371600" y="64008"/>
                </a:lnTo>
                <a:close/>
              </a:path>
              <a:path extrusionOk="0" h="128269" w="1447800">
                <a:moveTo>
                  <a:pt x="1447800" y="64008"/>
                </a:moveTo>
                <a:lnTo>
                  <a:pt x="1321308" y="0"/>
                </a:lnTo>
                <a:lnTo>
                  <a:pt x="1362020" y="51816"/>
                </a:lnTo>
                <a:lnTo>
                  <a:pt x="1371600" y="51816"/>
                </a:lnTo>
                <a:lnTo>
                  <a:pt x="1371600" y="102567"/>
                </a:lnTo>
                <a:lnTo>
                  <a:pt x="1447800" y="64008"/>
                </a:lnTo>
                <a:close/>
              </a:path>
              <a:path extrusionOk="0" h="128269" w="1447800">
                <a:moveTo>
                  <a:pt x="1371600" y="102567"/>
                </a:moveTo>
                <a:lnTo>
                  <a:pt x="1371600" y="76200"/>
                </a:lnTo>
                <a:lnTo>
                  <a:pt x="1362020" y="76200"/>
                </a:lnTo>
                <a:lnTo>
                  <a:pt x="1321308" y="128016"/>
                </a:lnTo>
                <a:lnTo>
                  <a:pt x="1371600" y="102567"/>
                </a:lnTo>
                <a:close/>
              </a:path>
              <a:path extrusionOk="0" h="128269" w="1447800">
                <a:moveTo>
                  <a:pt x="1371600" y="64008"/>
                </a:moveTo>
                <a:lnTo>
                  <a:pt x="1371600" y="51816"/>
                </a:lnTo>
                <a:lnTo>
                  <a:pt x="1362020" y="51816"/>
                </a:lnTo>
                <a:lnTo>
                  <a:pt x="1371600" y="64008"/>
                </a:lnTo>
                <a:close/>
              </a:path>
              <a:path extrusionOk="0" h="128269" w="1447800">
                <a:moveTo>
                  <a:pt x="1371600" y="76200"/>
                </a:moveTo>
                <a:lnTo>
                  <a:pt x="1371600" y="64008"/>
                </a:lnTo>
                <a:lnTo>
                  <a:pt x="1362020" y="76200"/>
                </a:lnTo>
                <a:lnTo>
                  <a:pt x="1371600" y="7620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94" name="Google Shape;694;p71"/>
          <p:cNvSpPr/>
          <p:nvPr/>
        </p:nvSpPr>
        <p:spPr>
          <a:xfrm>
            <a:off x="6477000" y="2133600"/>
            <a:ext cx="2895600" cy="762000"/>
          </a:xfrm>
          <a:custGeom>
            <a:rect b="b" l="l" r="r" t="t"/>
            <a:pathLst>
              <a:path extrusionOk="0" h="762000" w="2895600">
                <a:moveTo>
                  <a:pt x="304800" y="316992"/>
                </a:moveTo>
                <a:lnTo>
                  <a:pt x="304800" y="126492"/>
                </a:lnTo>
                <a:lnTo>
                  <a:pt x="0" y="355092"/>
                </a:lnTo>
                <a:lnTo>
                  <a:pt x="304800" y="316992"/>
                </a:lnTo>
                <a:close/>
              </a:path>
              <a:path extrusionOk="0" h="762000" w="2895600">
                <a:moveTo>
                  <a:pt x="2895600" y="762000"/>
                </a:moveTo>
                <a:lnTo>
                  <a:pt x="2895600" y="0"/>
                </a:lnTo>
                <a:lnTo>
                  <a:pt x="304800" y="0"/>
                </a:lnTo>
                <a:lnTo>
                  <a:pt x="304800" y="762000"/>
                </a:lnTo>
                <a:lnTo>
                  <a:pt x="2895600" y="762000"/>
                </a:lnTo>
                <a:close/>
              </a:path>
            </a:pathLst>
          </a:custGeom>
          <a:solidFill>
            <a:srgbClr val="FFFF9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95" name="Google Shape;695;p71"/>
          <p:cNvSpPr/>
          <p:nvPr/>
        </p:nvSpPr>
        <p:spPr>
          <a:xfrm>
            <a:off x="6477000" y="2133600"/>
            <a:ext cx="2895600" cy="762000"/>
          </a:xfrm>
          <a:custGeom>
            <a:rect b="b" l="l" r="r" t="t"/>
            <a:pathLst>
              <a:path extrusionOk="0" h="762000" w="2895600">
                <a:moveTo>
                  <a:pt x="304799" y="0"/>
                </a:moveTo>
                <a:lnTo>
                  <a:pt x="304799" y="126491"/>
                </a:lnTo>
                <a:lnTo>
                  <a:pt x="0" y="355091"/>
                </a:lnTo>
                <a:lnTo>
                  <a:pt x="304799" y="316991"/>
                </a:lnTo>
                <a:lnTo>
                  <a:pt x="304799" y="761999"/>
                </a:lnTo>
                <a:lnTo>
                  <a:pt x="2895599" y="761999"/>
                </a:lnTo>
                <a:lnTo>
                  <a:pt x="2895599" y="126491"/>
                </a:lnTo>
                <a:lnTo>
                  <a:pt x="2895599" y="0"/>
                </a:lnTo>
                <a:lnTo>
                  <a:pt x="736091" y="0"/>
                </a:lnTo>
                <a:lnTo>
                  <a:pt x="304799"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96" name="Google Shape;696;p71"/>
          <p:cNvSpPr txBox="1"/>
          <p:nvPr/>
        </p:nvSpPr>
        <p:spPr>
          <a:xfrm>
            <a:off x="6968741" y="2290063"/>
            <a:ext cx="221805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2400" u="none" cap="none" strike="noStrike">
                <a:solidFill>
                  <a:srgbClr val="EF1E1C"/>
                </a:solidFill>
                <a:latin typeface="Courier New"/>
                <a:ea typeface="Courier New"/>
                <a:cs typeface="Courier New"/>
                <a:sym typeface="Courier New"/>
              </a:rPr>
              <a:t>stud_list[0]</a:t>
            </a:r>
            <a:endParaRPr b="0" i="0" sz="2400" u="none" cap="none" strike="noStrike">
              <a:solidFill>
                <a:srgbClr val="000000"/>
              </a:solidFill>
              <a:latin typeface="Courier New"/>
              <a:ea typeface="Courier New"/>
              <a:cs typeface="Courier New"/>
              <a:sym typeface="Courier New"/>
            </a:endParaRPr>
          </a:p>
        </p:txBody>
      </p:sp>
      <p:sp>
        <p:nvSpPr>
          <p:cNvPr id="697" name="Google Shape;697;p71"/>
          <p:cNvSpPr/>
          <p:nvPr/>
        </p:nvSpPr>
        <p:spPr>
          <a:xfrm>
            <a:off x="4006595" y="1726691"/>
            <a:ext cx="2703195" cy="1335405"/>
          </a:xfrm>
          <a:custGeom>
            <a:rect b="b" l="l" r="r" t="t"/>
            <a:pathLst>
              <a:path extrusionOk="0" h="1335405" w="2703195">
                <a:moveTo>
                  <a:pt x="618743" y="16763"/>
                </a:moveTo>
                <a:lnTo>
                  <a:pt x="566133" y="20764"/>
                </a:lnTo>
                <a:lnTo>
                  <a:pt x="517326" y="25050"/>
                </a:lnTo>
                <a:lnTo>
                  <a:pt x="471270" y="30051"/>
                </a:lnTo>
                <a:lnTo>
                  <a:pt x="426910" y="36194"/>
                </a:lnTo>
                <a:lnTo>
                  <a:pt x="383193" y="43910"/>
                </a:lnTo>
                <a:lnTo>
                  <a:pt x="339066" y="53625"/>
                </a:lnTo>
                <a:lnTo>
                  <a:pt x="293474" y="65770"/>
                </a:lnTo>
                <a:lnTo>
                  <a:pt x="245363" y="80771"/>
                </a:lnTo>
                <a:lnTo>
                  <a:pt x="189774" y="119745"/>
                </a:lnTo>
                <a:lnTo>
                  <a:pt x="146108" y="149693"/>
                </a:lnTo>
                <a:lnTo>
                  <a:pt x="112483" y="173204"/>
                </a:lnTo>
                <a:lnTo>
                  <a:pt x="67817" y="211264"/>
                </a:lnTo>
                <a:lnTo>
                  <a:pt x="40709" y="254628"/>
                </a:lnTo>
                <a:lnTo>
                  <a:pt x="16087" y="323997"/>
                </a:lnTo>
                <a:lnTo>
                  <a:pt x="0" y="374903"/>
                </a:lnTo>
                <a:lnTo>
                  <a:pt x="2405" y="424029"/>
                </a:lnTo>
                <a:lnTo>
                  <a:pt x="4381" y="473011"/>
                </a:lnTo>
                <a:lnTo>
                  <a:pt x="8358" y="521708"/>
                </a:lnTo>
                <a:lnTo>
                  <a:pt x="16763" y="569975"/>
                </a:lnTo>
                <a:lnTo>
                  <a:pt x="40338" y="606837"/>
                </a:lnTo>
                <a:lnTo>
                  <a:pt x="48767" y="620267"/>
                </a:lnTo>
                <a:lnTo>
                  <a:pt x="70783" y="664081"/>
                </a:lnTo>
                <a:lnTo>
                  <a:pt x="92935" y="707629"/>
                </a:lnTo>
                <a:lnTo>
                  <a:pt x="115681" y="750522"/>
                </a:lnTo>
                <a:lnTo>
                  <a:pt x="139474" y="792367"/>
                </a:lnTo>
                <a:lnTo>
                  <a:pt x="164770" y="832772"/>
                </a:lnTo>
                <a:lnTo>
                  <a:pt x="192023" y="871346"/>
                </a:lnTo>
                <a:lnTo>
                  <a:pt x="221690" y="907698"/>
                </a:lnTo>
                <a:lnTo>
                  <a:pt x="254225" y="941436"/>
                </a:lnTo>
                <a:lnTo>
                  <a:pt x="290083" y="972169"/>
                </a:lnTo>
                <a:lnTo>
                  <a:pt x="329720" y="999504"/>
                </a:lnTo>
                <a:lnTo>
                  <a:pt x="373589" y="1023050"/>
                </a:lnTo>
                <a:lnTo>
                  <a:pt x="422147" y="1042415"/>
                </a:lnTo>
                <a:lnTo>
                  <a:pt x="465677" y="1068930"/>
                </a:lnTo>
                <a:lnTo>
                  <a:pt x="510736" y="1091970"/>
                </a:lnTo>
                <a:lnTo>
                  <a:pt x="557050" y="1112124"/>
                </a:lnTo>
                <a:lnTo>
                  <a:pt x="604342" y="1129984"/>
                </a:lnTo>
                <a:lnTo>
                  <a:pt x="652336" y="1146137"/>
                </a:lnTo>
                <a:lnTo>
                  <a:pt x="700757" y="1161175"/>
                </a:lnTo>
                <a:lnTo>
                  <a:pt x="749329" y="1175685"/>
                </a:lnTo>
                <a:lnTo>
                  <a:pt x="797775" y="1190258"/>
                </a:lnTo>
                <a:lnTo>
                  <a:pt x="845819" y="1205483"/>
                </a:lnTo>
                <a:lnTo>
                  <a:pt x="894403" y="1220410"/>
                </a:lnTo>
                <a:lnTo>
                  <a:pt x="943223" y="1234144"/>
                </a:lnTo>
                <a:lnTo>
                  <a:pt x="992270" y="1246753"/>
                </a:lnTo>
                <a:lnTo>
                  <a:pt x="1041536" y="1258306"/>
                </a:lnTo>
                <a:lnTo>
                  <a:pt x="1091014" y="1268871"/>
                </a:lnTo>
                <a:lnTo>
                  <a:pt x="1140695" y="1278514"/>
                </a:lnTo>
                <a:lnTo>
                  <a:pt x="1190571" y="1287303"/>
                </a:lnTo>
                <a:lnTo>
                  <a:pt x="1240634" y="1295307"/>
                </a:lnTo>
                <a:lnTo>
                  <a:pt x="1290876" y="1302593"/>
                </a:lnTo>
                <a:lnTo>
                  <a:pt x="1341289" y="1309228"/>
                </a:lnTo>
                <a:lnTo>
                  <a:pt x="1391864" y="1315281"/>
                </a:lnTo>
                <a:lnTo>
                  <a:pt x="1442593" y="1320820"/>
                </a:lnTo>
                <a:lnTo>
                  <a:pt x="1493469" y="1325911"/>
                </a:lnTo>
                <a:lnTo>
                  <a:pt x="1544483" y="1330623"/>
                </a:lnTo>
                <a:lnTo>
                  <a:pt x="1595627" y="1335023"/>
                </a:lnTo>
                <a:lnTo>
                  <a:pt x="1644178" y="1331945"/>
                </a:lnTo>
                <a:lnTo>
                  <a:pt x="1692883" y="1329049"/>
                </a:lnTo>
                <a:lnTo>
                  <a:pt x="1741717" y="1326245"/>
                </a:lnTo>
                <a:lnTo>
                  <a:pt x="1790651" y="1323441"/>
                </a:lnTo>
                <a:lnTo>
                  <a:pt x="1839658" y="1320545"/>
                </a:lnTo>
                <a:lnTo>
                  <a:pt x="1888711" y="1317467"/>
                </a:lnTo>
                <a:lnTo>
                  <a:pt x="1937782" y="1314114"/>
                </a:lnTo>
                <a:lnTo>
                  <a:pt x="1986844" y="1310396"/>
                </a:lnTo>
                <a:lnTo>
                  <a:pt x="2035870" y="1306220"/>
                </a:lnTo>
                <a:lnTo>
                  <a:pt x="2084831" y="1301495"/>
                </a:lnTo>
                <a:lnTo>
                  <a:pt x="2135114" y="1293623"/>
                </a:lnTo>
                <a:lnTo>
                  <a:pt x="2183941" y="1281063"/>
                </a:lnTo>
                <a:lnTo>
                  <a:pt x="2231445" y="1264396"/>
                </a:lnTo>
                <a:lnTo>
                  <a:pt x="2277759" y="1244204"/>
                </a:lnTo>
                <a:lnTo>
                  <a:pt x="2323014" y="1221071"/>
                </a:lnTo>
                <a:lnTo>
                  <a:pt x="2367343" y="1195577"/>
                </a:lnTo>
                <a:lnTo>
                  <a:pt x="2410878" y="1168306"/>
                </a:lnTo>
                <a:lnTo>
                  <a:pt x="2453752" y="1139839"/>
                </a:lnTo>
                <a:lnTo>
                  <a:pt x="2496097" y="1110757"/>
                </a:lnTo>
                <a:lnTo>
                  <a:pt x="2538045" y="1081644"/>
                </a:lnTo>
                <a:lnTo>
                  <a:pt x="2579728" y="1053082"/>
                </a:lnTo>
                <a:lnTo>
                  <a:pt x="2621279" y="1025651"/>
                </a:lnTo>
                <a:lnTo>
                  <a:pt x="2641830" y="991600"/>
                </a:lnTo>
                <a:lnTo>
                  <a:pt x="2667952" y="947546"/>
                </a:lnTo>
                <a:lnTo>
                  <a:pt x="2690931" y="901779"/>
                </a:lnTo>
                <a:lnTo>
                  <a:pt x="2702051" y="862583"/>
                </a:lnTo>
                <a:lnTo>
                  <a:pt x="2702640" y="809476"/>
                </a:lnTo>
                <a:lnTo>
                  <a:pt x="2699561" y="757763"/>
                </a:lnTo>
                <a:lnTo>
                  <a:pt x="2692937" y="707431"/>
                </a:lnTo>
                <a:lnTo>
                  <a:pt x="2682887" y="658469"/>
                </a:lnTo>
                <a:lnTo>
                  <a:pt x="2669532" y="610863"/>
                </a:lnTo>
                <a:lnTo>
                  <a:pt x="2652993" y="564602"/>
                </a:lnTo>
                <a:lnTo>
                  <a:pt x="2633392" y="519673"/>
                </a:lnTo>
                <a:lnTo>
                  <a:pt x="2610847" y="476063"/>
                </a:lnTo>
                <a:lnTo>
                  <a:pt x="2585481" y="433760"/>
                </a:lnTo>
                <a:lnTo>
                  <a:pt x="2557414" y="392752"/>
                </a:lnTo>
                <a:lnTo>
                  <a:pt x="2526766" y="353025"/>
                </a:lnTo>
                <a:lnTo>
                  <a:pt x="2493658" y="314568"/>
                </a:lnTo>
                <a:lnTo>
                  <a:pt x="2458211" y="277367"/>
                </a:lnTo>
                <a:lnTo>
                  <a:pt x="2432920" y="233747"/>
                </a:lnTo>
                <a:lnTo>
                  <a:pt x="2403105" y="196070"/>
                </a:lnTo>
                <a:lnTo>
                  <a:pt x="2369273" y="163788"/>
                </a:lnTo>
                <a:lnTo>
                  <a:pt x="2331932" y="136349"/>
                </a:lnTo>
                <a:lnTo>
                  <a:pt x="2291591" y="113206"/>
                </a:lnTo>
                <a:lnTo>
                  <a:pt x="2248757" y="93809"/>
                </a:lnTo>
                <a:lnTo>
                  <a:pt x="2203937" y="77608"/>
                </a:lnTo>
                <a:lnTo>
                  <a:pt x="2157640" y="64055"/>
                </a:lnTo>
                <a:lnTo>
                  <a:pt x="2110373" y="52599"/>
                </a:lnTo>
                <a:lnTo>
                  <a:pt x="2062644" y="42691"/>
                </a:lnTo>
                <a:lnTo>
                  <a:pt x="2014961" y="33782"/>
                </a:lnTo>
                <a:lnTo>
                  <a:pt x="1967832" y="25323"/>
                </a:lnTo>
                <a:lnTo>
                  <a:pt x="1921763" y="16763"/>
                </a:lnTo>
                <a:lnTo>
                  <a:pt x="1871207" y="17706"/>
                </a:lnTo>
                <a:lnTo>
                  <a:pt x="1820727" y="18409"/>
                </a:lnTo>
                <a:lnTo>
                  <a:pt x="1770321" y="18886"/>
                </a:lnTo>
                <a:lnTo>
                  <a:pt x="1719983" y="19154"/>
                </a:lnTo>
                <a:lnTo>
                  <a:pt x="1669711" y="19226"/>
                </a:lnTo>
                <a:lnTo>
                  <a:pt x="1619499" y="19117"/>
                </a:lnTo>
                <a:lnTo>
                  <a:pt x="1569345" y="18841"/>
                </a:lnTo>
                <a:lnTo>
                  <a:pt x="1519243" y="18413"/>
                </a:lnTo>
                <a:lnTo>
                  <a:pt x="1469190" y="17847"/>
                </a:lnTo>
                <a:lnTo>
                  <a:pt x="1419182" y="17159"/>
                </a:lnTo>
                <a:lnTo>
                  <a:pt x="1369215" y="16362"/>
                </a:lnTo>
                <a:lnTo>
                  <a:pt x="1319284" y="15471"/>
                </a:lnTo>
                <a:lnTo>
                  <a:pt x="1269385" y="14501"/>
                </a:lnTo>
                <a:lnTo>
                  <a:pt x="1219515" y="13467"/>
                </a:lnTo>
                <a:lnTo>
                  <a:pt x="1169669" y="12382"/>
                </a:lnTo>
                <a:lnTo>
                  <a:pt x="1119844" y="11262"/>
                </a:lnTo>
                <a:lnTo>
                  <a:pt x="1070035" y="10120"/>
                </a:lnTo>
                <a:lnTo>
                  <a:pt x="1020238" y="8973"/>
                </a:lnTo>
                <a:lnTo>
                  <a:pt x="970449" y="7833"/>
                </a:lnTo>
                <a:lnTo>
                  <a:pt x="920665" y="6716"/>
                </a:lnTo>
                <a:lnTo>
                  <a:pt x="870880" y="5637"/>
                </a:lnTo>
                <a:lnTo>
                  <a:pt x="821091" y="4609"/>
                </a:lnTo>
                <a:lnTo>
                  <a:pt x="771295" y="3648"/>
                </a:lnTo>
                <a:lnTo>
                  <a:pt x="721485" y="2767"/>
                </a:lnTo>
                <a:lnTo>
                  <a:pt x="671660" y="1982"/>
                </a:lnTo>
                <a:lnTo>
                  <a:pt x="621815" y="1307"/>
                </a:lnTo>
                <a:lnTo>
                  <a:pt x="571944" y="757"/>
                </a:lnTo>
                <a:lnTo>
                  <a:pt x="522046" y="346"/>
                </a:lnTo>
                <a:lnTo>
                  <a:pt x="472115" y="89"/>
                </a:lnTo>
                <a:lnTo>
                  <a:pt x="422147" y="0"/>
                </a:lnTo>
              </a:path>
            </a:pathLst>
          </a:custGeom>
          <a:noFill/>
          <a:ln cap="flat" cmpd="sng" w="38075">
            <a:solidFill>
              <a:srgbClr val="EF1F1D"/>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72"/>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03" name="Google Shape;703;p72"/>
          <p:cNvSpPr txBox="1"/>
          <p:nvPr>
            <p:ph idx="4294967295" type="ctrTitle"/>
          </p:nvPr>
        </p:nvSpPr>
        <p:spPr>
          <a:xfrm>
            <a:off x="2743200" y="232109"/>
            <a:ext cx="5028186" cy="574040"/>
          </a:xfrm>
          <a:prstGeom prst="rect">
            <a:avLst/>
          </a:prstGeom>
          <a:noFill/>
          <a:ln>
            <a:noFill/>
          </a:ln>
        </p:spPr>
        <p:txBody>
          <a:bodyPr anchorCtr="0" anchor="ctr" bIns="0" lIns="0" spcFirstLastPara="1" rIns="0" wrap="square" tIns="12700">
            <a:spAutoFit/>
          </a:bodyPr>
          <a:lstStyle/>
          <a:p>
            <a:pPr indent="0" lvl="0" marL="1270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Chương trình ví dụ (1)</a:t>
            </a:r>
            <a:endParaRPr b="1" i="0" sz="3600" u="none" cap="none" strike="noStrike">
              <a:solidFill>
                <a:schemeClr val="dk1"/>
              </a:solidFill>
              <a:latin typeface="Arial"/>
              <a:ea typeface="Arial"/>
              <a:cs typeface="Arial"/>
              <a:sym typeface="Arial"/>
            </a:endParaRPr>
          </a:p>
        </p:txBody>
      </p:sp>
      <p:sp>
        <p:nvSpPr>
          <p:cNvPr id="704" name="Google Shape;704;p72"/>
          <p:cNvSpPr/>
          <p:nvPr/>
        </p:nvSpPr>
        <p:spPr>
          <a:xfrm>
            <a:off x="762000" y="1295400"/>
            <a:ext cx="8534400" cy="5638800"/>
          </a:xfrm>
          <a:custGeom>
            <a:rect b="b" l="l" r="r" t="t"/>
            <a:pathLst>
              <a:path extrusionOk="0" h="5320665" w="8534400">
                <a:moveTo>
                  <a:pt x="0" y="0"/>
                </a:moveTo>
                <a:lnTo>
                  <a:pt x="0" y="5320283"/>
                </a:lnTo>
                <a:lnTo>
                  <a:pt x="8534399" y="5320283"/>
                </a:lnTo>
                <a:lnTo>
                  <a:pt x="8534399" y="0"/>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aphicFrame>
        <p:nvGraphicFramePr>
          <p:cNvPr id="705" name="Google Shape;705;p72"/>
          <p:cNvGraphicFramePr/>
          <p:nvPr/>
        </p:nvGraphicFramePr>
        <p:xfrm>
          <a:off x="827785" y="1906709"/>
          <a:ext cx="3000000" cy="3000000"/>
        </p:xfrm>
        <a:graphic>
          <a:graphicData uri="http://schemas.openxmlformats.org/drawingml/2006/table">
            <a:tbl>
              <a:tblPr bandRow="1" firstRow="1">
                <a:noFill/>
                <a:tableStyleId>{BC255C4F-FA36-43DF-BAB1-A27D2FB93FBC}</a:tableStyleId>
              </a:tblPr>
              <a:tblGrid>
                <a:gridCol w="1056650"/>
                <a:gridCol w="1022975"/>
                <a:gridCol w="441325"/>
              </a:tblGrid>
              <a:tr h="266650">
                <a:tc>
                  <a:txBody>
                    <a:bodyPr/>
                    <a:lstStyle/>
                    <a:p>
                      <a:pPr indent="0" lvl="0" marL="0" marR="27940" rtl="0" algn="ctr">
                        <a:lnSpc>
                          <a:spcPct val="103333"/>
                        </a:lnSpc>
                        <a:spcBef>
                          <a:spcPts val="0"/>
                        </a:spcBef>
                        <a:spcAft>
                          <a:spcPts val="0"/>
                        </a:spcAft>
                        <a:buNone/>
                      </a:pPr>
                      <a:r>
                        <a:t/>
                      </a:r>
                      <a:endParaRPr sz="1800" u="none" cap="none" strike="noStrike">
                        <a:latin typeface="Courier New"/>
                        <a:ea typeface="Courier New"/>
                        <a:cs typeface="Courier New"/>
                        <a:sym typeface="Courier New"/>
                      </a:endParaRPr>
                    </a:p>
                  </a:txBody>
                  <a:tcPr marT="0" marB="0" marR="0" marL="0"/>
                </a:tc>
                <a:tc>
                  <a:txBody>
                    <a:bodyPr/>
                    <a:lstStyle/>
                    <a:p>
                      <a:pPr indent="0" lvl="0" marL="67310" marR="0" rtl="0" algn="l">
                        <a:lnSpc>
                          <a:spcPct val="103333"/>
                        </a:lnSpc>
                        <a:spcBef>
                          <a:spcPts val="0"/>
                        </a:spcBef>
                        <a:spcAft>
                          <a:spcPts val="0"/>
                        </a:spcAft>
                        <a:buNone/>
                      </a:pPr>
                      <a:r>
                        <a:t/>
                      </a:r>
                      <a:endParaRPr sz="1800" u="none" cap="none" strike="noStrike">
                        <a:latin typeface="Courier New"/>
                        <a:ea typeface="Courier New"/>
                        <a:cs typeface="Courier New"/>
                        <a:sym typeface="Courier New"/>
                      </a:endParaRPr>
                    </a:p>
                  </a:txBody>
                  <a:tcPr marT="0" marB="0" marR="0" marL="0"/>
                </a:tc>
                <a:tc>
                  <a:txBody>
                    <a:bodyPr/>
                    <a:lstStyle/>
                    <a:p>
                      <a:pPr indent="0" lvl="0" marL="0" marR="24130" rtl="0" algn="r">
                        <a:lnSpc>
                          <a:spcPct val="103333"/>
                        </a:lnSpc>
                        <a:spcBef>
                          <a:spcPts val="0"/>
                        </a:spcBef>
                        <a:spcAft>
                          <a:spcPts val="0"/>
                        </a:spcAft>
                        <a:buNone/>
                      </a:pPr>
                      <a:r>
                        <a:t/>
                      </a:r>
                      <a:endParaRPr sz="1800" u="none" cap="none" strike="noStrike">
                        <a:latin typeface="Courier New"/>
                        <a:ea typeface="Courier New"/>
                        <a:cs typeface="Courier New"/>
                        <a:sym typeface="Courier New"/>
                      </a:endParaRPr>
                    </a:p>
                  </a:txBody>
                  <a:tcPr marT="0" marB="0" marR="0" marL="0"/>
                </a:tc>
              </a:tr>
              <a:tr h="266650">
                <a:tc>
                  <a:txBody>
                    <a:bodyPr/>
                    <a:lstStyle/>
                    <a:p>
                      <a:pPr indent="0" lvl="0" marL="0" marR="27940" rtl="0" algn="ctr">
                        <a:lnSpc>
                          <a:spcPct val="106666"/>
                        </a:lnSpc>
                        <a:spcBef>
                          <a:spcPts val="0"/>
                        </a:spcBef>
                        <a:spcAft>
                          <a:spcPts val="0"/>
                        </a:spcAft>
                        <a:buNone/>
                      </a:pPr>
                      <a:r>
                        <a:t/>
                      </a:r>
                      <a:endParaRPr sz="1800" u="none" cap="none" strike="noStrike">
                        <a:latin typeface="Courier New"/>
                        <a:ea typeface="Courier New"/>
                        <a:cs typeface="Courier New"/>
                        <a:sym typeface="Courier New"/>
                      </a:endParaRPr>
                    </a:p>
                  </a:txBody>
                  <a:tcPr marT="0" marB="0" marR="0" marL="0"/>
                </a:tc>
                <a:tc>
                  <a:txBody>
                    <a:bodyPr/>
                    <a:lstStyle/>
                    <a:p>
                      <a:pPr indent="0" lvl="0" marL="67310" marR="0" rtl="0" algn="l">
                        <a:lnSpc>
                          <a:spcPct val="106666"/>
                        </a:lnSpc>
                        <a:spcBef>
                          <a:spcPts val="0"/>
                        </a:spcBef>
                        <a:spcAft>
                          <a:spcPts val="0"/>
                        </a:spcAft>
                        <a:buNone/>
                      </a:pPr>
                      <a:r>
                        <a:t/>
                      </a:r>
                      <a:endParaRPr sz="1800" u="none" cap="none" strike="noStrike">
                        <a:latin typeface="Courier New"/>
                        <a:ea typeface="Courier New"/>
                        <a:cs typeface="Courier New"/>
                        <a:sym typeface="Courier New"/>
                      </a:endParaRPr>
                    </a:p>
                  </a:txBody>
                  <a:tcPr marT="0" marB="0" marR="0" marL="0"/>
                </a:tc>
                <a:tc>
                  <a:txBody>
                    <a:bodyPr/>
                    <a:lstStyle/>
                    <a:p>
                      <a:pPr indent="0" lvl="0" marL="0" marR="24130" rtl="0" algn="r">
                        <a:lnSpc>
                          <a:spcPct val="106666"/>
                        </a:lnSpc>
                        <a:spcBef>
                          <a:spcPts val="0"/>
                        </a:spcBef>
                        <a:spcAft>
                          <a:spcPts val="0"/>
                        </a:spcAft>
                        <a:buNone/>
                      </a:pPr>
                      <a:r>
                        <a:t/>
                      </a:r>
                      <a:endParaRPr sz="1800" u="none" cap="none" strike="noStrike">
                        <a:latin typeface="Courier New"/>
                        <a:ea typeface="Courier New"/>
                        <a:cs typeface="Courier New"/>
                        <a:sym typeface="Courier New"/>
                      </a:endParaRPr>
                    </a:p>
                  </a:txBody>
                  <a:tcPr marT="0" marB="0" marR="0" marL="0"/>
                </a:tc>
              </a:tr>
            </a:tbl>
          </a:graphicData>
        </a:graphic>
      </p:graphicFrame>
      <p:sp>
        <p:nvSpPr>
          <p:cNvPr id="706" name="Google Shape;706;p72"/>
          <p:cNvSpPr txBox="1"/>
          <p:nvPr/>
        </p:nvSpPr>
        <p:spPr>
          <a:xfrm>
            <a:off x="990600" y="1456943"/>
            <a:ext cx="5562600" cy="5321970"/>
          </a:xfrm>
          <a:prstGeom prst="rect">
            <a:avLst/>
          </a:prstGeom>
          <a:noFill/>
          <a:ln>
            <a:noFill/>
          </a:ln>
        </p:spPr>
        <p:txBody>
          <a:bodyPr anchorCtr="0" anchor="t" bIns="0" lIns="0" spcFirstLastPara="1" rIns="0" wrap="square" tIns="12700">
            <a:spAutoFit/>
          </a:bodyPr>
          <a:lstStyle/>
          <a:p>
            <a:pPr indent="0" lvl="0" marL="0" marR="27432" rtl="0" algn="l">
              <a:lnSpc>
                <a:spcPct val="93000"/>
              </a:lnSpc>
              <a:spcBef>
                <a:spcPts val="0"/>
              </a:spcBef>
              <a:spcAft>
                <a:spcPts val="0"/>
              </a:spcAft>
              <a:buNone/>
            </a:pPr>
            <a:r>
              <a:rPr b="1" i="0" lang="en-US" sz="2000" u="none" cap="none" strike="noStrike">
                <a:solidFill>
                  <a:srgbClr val="833C0B"/>
                </a:solidFill>
                <a:latin typeface="Consolas"/>
                <a:ea typeface="Consolas"/>
                <a:cs typeface="Consolas"/>
                <a:sym typeface="Consolas"/>
              </a:rPr>
              <a:t>#include </a:t>
            </a:r>
            <a:r>
              <a:rPr b="1" i="0" lang="en-US" sz="2000" u="none" cap="none" strike="noStrike">
                <a:solidFill>
                  <a:srgbClr val="000000"/>
                </a:solidFill>
                <a:latin typeface="Consolas"/>
                <a:ea typeface="Consolas"/>
                <a:cs typeface="Consolas"/>
                <a:sym typeface="Consolas"/>
              </a:rPr>
              <a:t>&lt;stdio.h&gt;</a:t>
            </a:r>
            <a:endParaRPr b="0" i="0" sz="2000" u="none" cap="none" strike="noStrike">
              <a:solidFill>
                <a:srgbClr val="000000"/>
              </a:solidFill>
              <a:latin typeface="Consolas"/>
              <a:ea typeface="Consolas"/>
              <a:cs typeface="Consolas"/>
              <a:sym typeface="Consolas"/>
            </a:endParaRPr>
          </a:p>
          <a:p>
            <a:pPr indent="0" lvl="0" marL="0" marR="27432" rtl="0" algn="l">
              <a:lnSpc>
                <a:spcPct val="93000"/>
              </a:lnSpc>
              <a:spcBef>
                <a:spcPts val="0"/>
              </a:spcBef>
              <a:spcAft>
                <a:spcPts val="0"/>
              </a:spcAft>
              <a:buNone/>
            </a:pPr>
            <a:r>
              <a:t/>
            </a:r>
            <a:endParaRPr b="1" i="0" sz="2000" u="none" cap="none" strike="noStrike">
              <a:solidFill>
                <a:srgbClr val="000000"/>
              </a:solidFill>
              <a:latin typeface="Consolas"/>
              <a:ea typeface="Consolas"/>
              <a:cs typeface="Consolas"/>
              <a:sym typeface="Consolas"/>
            </a:endParaRPr>
          </a:p>
          <a:p>
            <a:pPr indent="0" lvl="0" marL="0" marR="27432" rtl="0" algn="l">
              <a:lnSpc>
                <a:spcPct val="93000"/>
              </a:lnSpc>
              <a:spcBef>
                <a:spcPts val="0"/>
              </a:spcBef>
              <a:spcAft>
                <a:spcPts val="0"/>
              </a:spcAft>
              <a:buNone/>
            </a:pPr>
            <a:r>
              <a:rPr b="1" i="0" lang="en-US" sz="2000" u="none" cap="none" strike="noStrike">
                <a:solidFill>
                  <a:srgbClr val="833C0B"/>
                </a:solidFill>
                <a:latin typeface="Consolas"/>
                <a:ea typeface="Consolas"/>
                <a:cs typeface="Consolas"/>
                <a:sym typeface="Consolas"/>
              </a:rPr>
              <a:t>#define</a:t>
            </a:r>
            <a:r>
              <a:rPr b="0" i="0" lang="en-US" sz="2000" u="none" cap="none" strike="noStrike">
                <a:solidFill>
                  <a:srgbClr val="833C0B"/>
                </a:solidFill>
                <a:latin typeface="Consolas"/>
                <a:ea typeface="Consolas"/>
                <a:cs typeface="Consolas"/>
                <a:sym typeface="Consolas"/>
              </a:rPr>
              <a:t>  </a:t>
            </a:r>
            <a:r>
              <a:rPr b="1" i="0" lang="en-US" sz="2000" u="none" cap="none" strike="noStrike">
                <a:solidFill>
                  <a:srgbClr val="000000"/>
                </a:solidFill>
                <a:latin typeface="Consolas"/>
                <a:ea typeface="Consolas"/>
                <a:cs typeface="Consolas"/>
                <a:sym typeface="Consolas"/>
              </a:rPr>
              <a:t>MAXLEN</a:t>
            </a:r>
            <a:r>
              <a:rPr b="0" i="0" lang="en-US" sz="2000" u="none" cap="none" strike="noStrike">
                <a:solidFill>
                  <a:srgbClr val="000000"/>
                </a:solidFill>
                <a:latin typeface="Consolas"/>
                <a:ea typeface="Consolas"/>
                <a:cs typeface="Consolas"/>
                <a:sym typeface="Consolas"/>
              </a:rPr>
              <a:t> </a:t>
            </a:r>
            <a:r>
              <a:rPr b="1" i="0" lang="en-US" sz="2000" u="none" cap="none" strike="noStrike">
                <a:solidFill>
                  <a:srgbClr val="000000"/>
                </a:solidFill>
                <a:latin typeface="Consolas"/>
                <a:ea typeface="Consolas"/>
                <a:cs typeface="Consolas"/>
                <a:sym typeface="Consolas"/>
              </a:rPr>
              <a:t>80</a:t>
            </a:r>
            <a:endParaRPr b="0" i="0" sz="2000" u="none" cap="none" strike="noStrike">
              <a:solidFill>
                <a:srgbClr val="000000"/>
              </a:solidFill>
              <a:latin typeface="Consolas"/>
              <a:ea typeface="Consolas"/>
              <a:cs typeface="Consolas"/>
              <a:sym typeface="Consolas"/>
            </a:endParaRPr>
          </a:p>
          <a:p>
            <a:pPr indent="0" lvl="0" marL="0" marR="27432" rtl="0" algn="l">
              <a:lnSpc>
                <a:spcPct val="96000"/>
              </a:lnSpc>
              <a:spcBef>
                <a:spcPts val="0"/>
              </a:spcBef>
              <a:spcAft>
                <a:spcPts val="0"/>
              </a:spcAft>
              <a:buNone/>
            </a:pPr>
            <a:r>
              <a:rPr b="1" i="0" lang="en-US" sz="2000" u="none" cap="none" strike="noStrike">
                <a:solidFill>
                  <a:srgbClr val="833C0B"/>
                </a:solidFill>
                <a:latin typeface="Consolas"/>
                <a:ea typeface="Consolas"/>
                <a:cs typeface="Consolas"/>
                <a:sym typeface="Consolas"/>
              </a:rPr>
              <a:t>#defin</a:t>
            </a:r>
            <a:r>
              <a:rPr b="1" i="0" lang="en-US" sz="2000" u="none" cap="none" strike="noStrike">
                <a:solidFill>
                  <a:srgbClr val="000000"/>
                </a:solidFill>
                <a:latin typeface="Consolas"/>
                <a:ea typeface="Consolas"/>
                <a:cs typeface="Consolas"/>
                <a:sym typeface="Consolas"/>
              </a:rPr>
              <a:t>e</a:t>
            </a:r>
            <a:r>
              <a:rPr b="0" i="0" lang="en-US" sz="2000" u="none" cap="none" strike="noStrike">
                <a:solidFill>
                  <a:srgbClr val="000000"/>
                </a:solidFill>
                <a:latin typeface="Consolas"/>
                <a:ea typeface="Consolas"/>
                <a:cs typeface="Consolas"/>
                <a:sym typeface="Consolas"/>
              </a:rPr>
              <a:t> </a:t>
            </a:r>
            <a:r>
              <a:rPr b="1" i="0" lang="en-US" sz="2000" u="none" cap="none" strike="noStrike">
                <a:solidFill>
                  <a:srgbClr val="000000"/>
                </a:solidFill>
                <a:latin typeface="Consolas"/>
                <a:ea typeface="Consolas"/>
                <a:cs typeface="Consolas"/>
                <a:sym typeface="Consolas"/>
              </a:rPr>
              <a:t>MAXN</a:t>
            </a:r>
            <a:r>
              <a:rPr b="0" i="0" lang="en-US" sz="2000" u="none" cap="none" strike="noStrike">
                <a:solidFill>
                  <a:srgbClr val="000000"/>
                </a:solidFill>
                <a:latin typeface="Consolas"/>
                <a:ea typeface="Consolas"/>
                <a:cs typeface="Consolas"/>
                <a:sym typeface="Consolas"/>
              </a:rPr>
              <a:t> </a:t>
            </a:r>
            <a:r>
              <a:rPr b="1" i="0" lang="en-US" sz="2000" u="none" cap="none" strike="noStrike">
                <a:solidFill>
                  <a:srgbClr val="000000"/>
                </a:solidFill>
                <a:latin typeface="Consolas"/>
                <a:ea typeface="Consolas"/>
                <a:cs typeface="Consolas"/>
                <a:sym typeface="Consolas"/>
              </a:rPr>
              <a:t>40</a:t>
            </a:r>
            <a:endParaRPr b="0" i="0" sz="2000" u="none" cap="none" strike="noStrike">
              <a:solidFill>
                <a:srgbClr val="000000"/>
              </a:solidFill>
              <a:latin typeface="Consolas"/>
              <a:ea typeface="Consolas"/>
              <a:cs typeface="Consolas"/>
              <a:sym typeface="Consolas"/>
            </a:endParaRPr>
          </a:p>
          <a:p>
            <a:pPr indent="0" lvl="0" marL="12700" marR="0" rtl="0" algn="l">
              <a:lnSpc>
                <a:spcPct val="100000"/>
              </a:lnSpc>
              <a:spcBef>
                <a:spcPts val="100"/>
              </a:spcBef>
              <a:spcAft>
                <a:spcPts val="0"/>
              </a:spcAft>
              <a:buNone/>
            </a:pPr>
            <a:r>
              <a:t/>
            </a:r>
            <a:endParaRPr b="1" i="0" sz="2000" u="none" cap="none" strike="noStrike">
              <a:solidFill>
                <a:srgbClr val="548135"/>
              </a:solidFill>
              <a:latin typeface="Consolas"/>
              <a:ea typeface="Consolas"/>
              <a:cs typeface="Consolas"/>
              <a:sym typeface="Consolas"/>
            </a:endParaRPr>
          </a:p>
          <a:p>
            <a:pPr indent="0" lvl="0" marL="12700" marR="0" rtl="0" algn="l">
              <a:lnSpc>
                <a:spcPct val="100000"/>
              </a:lnSpc>
              <a:spcBef>
                <a:spcPts val="100"/>
              </a:spcBef>
              <a:spcAft>
                <a:spcPts val="0"/>
              </a:spcAft>
              <a:buNone/>
            </a:pPr>
            <a:r>
              <a:rPr b="1" i="0" lang="en-US" sz="2000" u="none" cap="none" strike="noStrike">
                <a:solidFill>
                  <a:srgbClr val="548135"/>
                </a:solidFill>
                <a:latin typeface="Consolas"/>
                <a:ea typeface="Consolas"/>
                <a:cs typeface="Consolas"/>
                <a:sym typeface="Consolas"/>
              </a:rPr>
              <a:t>typedef </a:t>
            </a:r>
            <a:r>
              <a:rPr b="1" i="0" lang="en-US" sz="2000" u="none" cap="none" strike="noStrike">
                <a:solidFill>
                  <a:srgbClr val="000000"/>
                </a:solidFill>
                <a:latin typeface="Consolas"/>
                <a:ea typeface="Consolas"/>
                <a:cs typeface="Consolas"/>
                <a:sym typeface="Consolas"/>
              </a:rPr>
              <a:t>struct studentRec</a:t>
            </a:r>
            <a:endParaRPr b="0" i="0" sz="20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1" i="0" lang="en-US" sz="2000" u="none" cap="none" strike="noStrike">
                <a:solidFill>
                  <a:srgbClr val="000000"/>
                </a:solidFill>
                <a:latin typeface="Consolas"/>
                <a:ea typeface="Consolas"/>
                <a:cs typeface="Consolas"/>
                <a:sym typeface="Consolas"/>
              </a:rPr>
              <a:t>{</a:t>
            </a:r>
            <a:endParaRPr b="0" i="0" sz="2000" u="none" cap="none" strike="noStrike">
              <a:solidFill>
                <a:srgbClr val="000000"/>
              </a:solidFill>
              <a:latin typeface="Consolas"/>
              <a:ea typeface="Consolas"/>
              <a:cs typeface="Consolas"/>
              <a:sym typeface="Consolas"/>
            </a:endParaRPr>
          </a:p>
          <a:p>
            <a:pPr indent="0" lvl="0" marL="286385" marR="1641475" rtl="0" algn="l">
              <a:lnSpc>
                <a:spcPct val="100000"/>
              </a:lnSpc>
              <a:spcBef>
                <a:spcPts val="0"/>
              </a:spcBef>
              <a:spcAft>
                <a:spcPts val="0"/>
              </a:spcAft>
              <a:buNone/>
            </a:pPr>
            <a:r>
              <a:rPr b="1" i="0" lang="en-US" sz="2000" u="none" cap="none" strike="noStrike">
                <a:solidFill>
                  <a:srgbClr val="833C0B"/>
                </a:solidFill>
                <a:latin typeface="Consolas"/>
                <a:ea typeface="Consolas"/>
                <a:cs typeface="Consolas"/>
                <a:sym typeface="Consolas"/>
              </a:rPr>
              <a:t>char</a:t>
            </a:r>
            <a:r>
              <a:rPr b="1" i="0" lang="en-US" sz="2000" u="none" cap="none" strike="noStrike">
                <a:solidFill>
                  <a:srgbClr val="000000"/>
                </a:solidFill>
                <a:latin typeface="Consolas"/>
                <a:ea typeface="Consolas"/>
                <a:cs typeface="Consolas"/>
                <a:sym typeface="Consolas"/>
              </a:rPr>
              <a:t>	lastname[MAXLEN];  </a:t>
            </a:r>
            <a:r>
              <a:rPr b="1" i="0" lang="en-US" sz="2000" u="none" cap="none" strike="noStrike">
                <a:solidFill>
                  <a:srgbClr val="833C0B"/>
                </a:solidFill>
                <a:latin typeface="Consolas"/>
                <a:ea typeface="Consolas"/>
                <a:cs typeface="Consolas"/>
                <a:sym typeface="Consolas"/>
              </a:rPr>
              <a:t>int</a:t>
            </a:r>
            <a:r>
              <a:rPr b="1" i="0" lang="en-US" sz="2000" u="none" cap="none" strike="noStrike">
                <a:solidFill>
                  <a:srgbClr val="000000"/>
                </a:solidFill>
                <a:latin typeface="Consolas"/>
                <a:ea typeface="Consolas"/>
                <a:cs typeface="Consolas"/>
                <a:sym typeface="Consolas"/>
              </a:rPr>
              <a:t> mark;</a:t>
            </a:r>
            <a:endParaRPr b="0" i="0" sz="20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1" i="0" lang="en-US" sz="2000" u="none" cap="none" strike="noStrike">
                <a:solidFill>
                  <a:srgbClr val="000000"/>
                </a:solidFill>
                <a:latin typeface="Consolas"/>
                <a:ea typeface="Consolas"/>
                <a:cs typeface="Consolas"/>
                <a:sym typeface="Consolas"/>
              </a:rPr>
              <a:t>} Student;</a:t>
            </a:r>
            <a:endParaRPr b="0" i="0" sz="2000" u="none" cap="none" strike="noStrike">
              <a:solidFill>
                <a:srgbClr val="000000"/>
              </a:solidFill>
              <a:latin typeface="Consolas"/>
              <a:ea typeface="Consolas"/>
              <a:cs typeface="Consolas"/>
              <a:sym typeface="Consolas"/>
            </a:endParaRPr>
          </a:p>
          <a:p>
            <a:pPr indent="0" lvl="0" marL="0" marR="0" rtl="0" algn="l">
              <a:lnSpc>
                <a:spcPct val="100000"/>
              </a:lnSpc>
              <a:spcBef>
                <a:spcPts val="40"/>
              </a:spcBef>
              <a:spcAft>
                <a:spcPts val="0"/>
              </a:spcAft>
              <a:buNone/>
            </a:pPr>
            <a:r>
              <a:t/>
            </a:r>
            <a:endParaRPr b="0" i="0" sz="2000" u="none" cap="none" strike="noStrike">
              <a:solidFill>
                <a:srgbClr val="000000"/>
              </a:solidFill>
              <a:latin typeface="Consolas"/>
              <a:ea typeface="Consolas"/>
              <a:cs typeface="Consolas"/>
              <a:sym typeface="Consolas"/>
            </a:endParaRPr>
          </a:p>
          <a:p>
            <a:pPr indent="0" lvl="0" marL="12700" marR="0" rtl="0" algn="l">
              <a:lnSpc>
                <a:spcPct val="100000"/>
              </a:lnSpc>
              <a:spcBef>
                <a:spcPts val="5"/>
              </a:spcBef>
              <a:spcAft>
                <a:spcPts val="0"/>
              </a:spcAft>
              <a:buNone/>
            </a:pPr>
            <a:r>
              <a:rPr b="1" i="0" lang="en-US" sz="2000" u="none" cap="none" strike="noStrike">
                <a:solidFill>
                  <a:srgbClr val="833C0B"/>
                </a:solidFill>
                <a:latin typeface="Consolas"/>
                <a:ea typeface="Consolas"/>
                <a:cs typeface="Consolas"/>
                <a:sym typeface="Consolas"/>
              </a:rPr>
              <a:t>int</a:t>
            </a:r>
            <a:r>
              <a:rPr b="1" i="0" lang="en-US" sz="2000" u="none" cap="none" strike="noStrike">
                <a:solidFill>
                  <a:srgbClr val="000000"/>
                </a:solidFill>
                <a:latin typeface="Consolas"/>
                <a:ea typeface="Consolas"/>
                <a:cs typeface="Consolas"/>
                <a:sym typeface="Consolas"/>
              </a:rPr>
              <a:t> main()</a:t>
            </a:r>
            <a:endParaRPr b="0" i="0" sz="20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1" i="0" lang="en-US" sz="2000" u="none" cap="none" strike="noStrike">
                <a:solidFill>
                  <a:srgbClr val="000000"/>
                </a:solidFill>
                <a:latin typeface="Consolas"/>
                <a:ea typeface="Consolas"/>
                <a:cs typeface="Consolas"/>
                <a:sym typeface="Consolas"/>
              </a:rPr>
              <a:t>{</a:t>
            </a:r>
            <a:endParaRPr b="0" i="0" sz="2000" u="none" cap="none" strike="noStrike">
              <a:solidFill>
                <a:srgbClr val="000000"/>
              </a:solidFill>
              <a:latin typeface="Consolas"/>
              <a:ea typeface="Consolas"/>
              <a:cs typeface="Consolas"/>
              <a:sym typeface="Consolas"/>
            </a:endParaRPr>
          </a:p>
          <a:p>
            <a:pPr indent="0" lvl="0" marL="286385" marR="1506220" rtl="0" algn="l">
              <a:lnSpc>
                <a:spcPct val="100000"/>
              </a:lnSpc>
              <a:spcBef>
                <a:spcPts val="0"/>
              </a:spcBef>
              <a:spcAft>
                <a:spcPts val="0"/>
              </a:spcAft>
              <a:buNone/>
            </a:pPr>
            <a:r>
              <a:rPr b="1" i="0" lang="en-US" sz="2000" u="none" cap="none" strike="noStrike">
                <a:solidFill>
                  <a:srgbClr val="833C0B"/>
                </a:solidFill>
                <a:latin typeface="Consolas"/>
                <a:ea typeface="Consolas"/>
                <a:cs typeface="Consolas"/>
                <a:sym typeface="Consolas"/>
              </a:rPr>
              <a:t>int</a:t>
            </a:r>
            <a:r>
              <a:rPr b="1" i="0" lang="en-US" sz="2000" u="none" cap="none" strike="noStrike">
                <a:solidFill>
                  <a:srgbClr val="000000"/>
                </a:solidFill>
                <a:latin typeface="Consolas"/>
                <a:ea typeface="Consolas"/>
                <a:cs typeface="Consolas"/>
                <a:sym typeface="Consolas"/>
              </a:rPr>
              <a:t>	total, i;</a:t>
            </a:r>
            <a:endParaRPr b="1" i="0" sz="2000" u="none" cap="none" strike="noStrike">
              <a:solidFill>
                <a:srgbClr val="000000"/>
              </a:solidFill>
              <a:latin typeface="Consolas"/>
              <a:ea typeface="Consolas"/>
              <a:cs typeface="Consolas"/>
              <a:sym typeface="Consolas"/>
            </a:endParaRPr>
          </a:p>
          <a:p>
            <a:pPr indent="0" lvl="0" marL="286385" marR="1506220" rtl="0" algn="l">
              <a:lnSpc>
                <a:spcPct val="100000"/>
              </a:lnSpc>
              <a:spcBef>
                <a:spcPts val="0"/>
              </a:spcBef>
              <a:spcAft>
                <a:spcPts val="0"/>
              </a:spcAft>
              <a:buNone/>
            </a:pPr>
            <a:r>
              <a:rPr b="1" i="0" lang="en-US" sz="2000" u="none" cap="none" strike="noStrike">
                <a:solidFill>
                  <a:srgbClr val="000000"/>
                </a:solidFill>
                <a:latin typeface="Consolas"/>
                <a:ea typeface="Consolas"/>
                <a:cs typeface="Consolas"/>
                <a:sym typeface="Consolas"/>
              </a:rPr>
              <a:t>Student stud_list[MAXN];</a:t>
            </a:r>
            <a:endParaRPr b="0" i="0" sz="2000" u="none" cap="none" strike="noStrike">
              <a:solidFill>
                <a:srgbClr val="000000"/>
              </a:solidFill>
              <a:latin typeface="Consolas"/>
              <a:ea typeface="Consolas"/>
              <a:cs typeface="Consolas"/>
              <a:sym typeface="Consolas"/>
            </a:endParaRPr>
          </a:p>
          <a:p>
            <a:pPr indent="0" lvl="0" marL="0" marR="0" rtl="0" algn="l">
              <a:lnSpc>
                <a:spcPct val="100000"/>
              </a:lnSpc>
              <a:spcBef>
                <a:spcPts val="40"/>
              </a:spcBef>
              <a:spcAft>
                <a:spcPts val="0"/>
              </a:spcAft>
              <a:buNone/>
            </a:pPr>
            <a:r>
              <a:t/>
            </a:r>
            <a:endParaRPr b="0" i="0" sz="2000" u="none" cap="none" strike="noStrike">
              <a:solidFill>
                <a:srgbClr val="000000"/>
              </a:solidFill>
              <a:latin typeface="Consolas"/>
              <a:ea typeface="Consolas"/>
              <a:cs typeface="Consolas"/>
              <a:sym typeface="Consolas"/>
            </a:endParaRPr>
          </a:p>
          <a:p>
            <a:pPr indent="0" lvl="0" marL="286385" marR="5080" rtl="0" algn="l">
              <a:lnSpc>
                <a:spcPct val="100000"/>
              </a:lnSpc>
              <a:spcBef>
                <a:spcPts val="5"/>
              </a:spcBef>
              <a:spcAft>
                <a:spcPts val="0"/>
              </a:spcAft>
              <a:buNone/>
            </a:pPr>
            <a:r>
              <a:rPr b="1" i="0" lang="en-US" sz="2000" u="none" cap="none" strike="noStrike">
                <a:solidFill>
                  <a:srgbClr val="000000"/>
                </a:solidFill>
                <a:latin typeface="Consolas"/>
                <a:ea typeface="Consolas"/>
                <a:cs typeface="Consolas"/>
                <a:sym typeface="Consolas"/>
              </a:rPr>
              <a:t>printf(“Co bao nhieu sinh vien? ");  scanf("%d", &amp;total);</a:t>
            </a:r>
            <a:endParaRPr b="0" i="0" sz="2000" u="none" cap="none" strike="noStrike">
              <a:solidFill>
                <a:srgbClr val="000000"/>
              </a:solidFill>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73"/>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12" name="Google Shape;712;p73"/>
          <p:cNvSpPr/>
          <p:nvPr/>
        </p:nvSpPr>
        <p:spPr>
          <a:xfrm>
            <a:off x="685800" y="1295400"/>
            <a:ext cx="8534400" cy="5594985"/>
          </a:xfrm>
          <a:custGeom>
            <a:rect b="b" l="l" r="r" t="t"/>
            <a:pathLst>
              <a:path extrusionOk="0" h="5594984" w="8534400">
                <a:moveTo>
                  <a:pt x="0" y="0"/>
                </a:moveTo>
                <a:lnTo>
                  <a:pt x="0" y="5594603"/>
                </a:lnTo>
                <a:lnTo>
                  <a:pt x="8534399" y="5594603"/>
                </a:lnTo>
                <a:lnTo>
                  <a:pt x="8534399" y="0"/>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3" name="Google Shape;713;p73"/>
          <p:cNvSpPr txBox="1"/>
          <p:nvPr/>
        </p:nvSpPr>
        <p:spPr>
          <a:xfrm>
            <a:off x="770634" y="1307083"/>
            <a:ext cx="8351520" cy="5591274"/>
          </a:xfrm>
          <a:prstGeom prst="rect">
            <a:avLst/>
          </a:prstGeom>
          <a:noFill/>
          <a:ln>
            <a:noFill/>
          </a:ln>
        </p:spPr>
        <p:txBody>
          <a:bodyPr anchorCtr="0" anchor="t" bIns="0" lIns="0" spcFirstLastPara="1" rIns="0" wrap="square" tIns="12700">
            <a:spAutoFit/>
          </a:bodyPr>
          <a:lstStyle/>
          <a:p>
            <a:pPr indent="0" lvl="0" marL="287020" marR="0" rtl="0" algn="l">
              <a:lnSpc>
                <a:spcPct val="100000"/>
              </a:lnSpc>
              <a:spcBef>
                <a:spcPts val="0"/>
              </a:spcBef>
              <a:spcAft>
                <a:spcPts val="0"/>
              </a:spcAft>
              <a:buNone/>
            </a:pPr>
            <a:r>
              <a:rPr b="1" i="0" lang="en-US" sz="1800" u="none" cap="none" strike="noStrike">
                <a:solidFill>
                  <a:srgbClr val="833C0B"/>
                </a:solidFill>
                <a:latin typeface="Courier New"/>
                <a:ea typeface="Courier New"/>
                <a:cs typeface="Courier New"/>
                <a:sym typeface="Courier New"/>
              </a:rPr>
              <a:t>if</a:t>
            </a:r>
            <a:r>
              <a:rPr b="1" i="0" lang="en-US" sz="1800" u="none" cap="none" strike="noStrike">
                <a:solidFill>
                  <a:srgbClr val="000000"/>
                </a:solidFill>
                <a:latin typeface="Courier New"/>
                <a:ea typeface="Courier New"/>
                <a:cs typeface="Courier New"/>
                <a:sym typeface="Courier New"/>
              </a:rPr>
              <a:t> (count &gt; MAXN) {</a:t>
            </a:r>
            <a:endParaRPr b="0" i="0" sz="1800" u="none" cap="none" strike="noStrike">
              <a:solidFill>
                <a:srgbClr val="000000"/>
              </a:solidFill>
              <a:latin typeface="Courier New"/>
              <a:ea typeface="Courier New"/>
              <a:cs typeface="Courier New"/>
              <a:sym typeface="Courier New"/>
            </a:endParaRPr>
          </a:p>
          <a:p>
            <a:pPr indent="0" lvl="0" marL="559435" marR="218821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printf(“So qua lon! Khong du bo nho.\n");  exit(1);</a:t>
            </a:r>
            <a:endParaRPr b="0" i="0" sz="1800" u="none" cap="none" strike="noStrike">
              <a:solidFill>
                <a:srgbClr val="000000"/>
              </a:solidFill>
              <a:latin typeface="Courier New"/>
              <a:ea typeface="Courier New"/>
              <a:cs typeface="Courier New"/>
              <a:sym typeface="Courier New"/>
            </a:endParaRPr>
          </a:p>
          <a:p>
            <a:pPr indent="0" lvl="0" marL="28702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40"/>
              </a:spcBef>
              <a:spcAft>
                <a:spcPts val="0"/>
              </a:spcAft>
              <a:buNone/>
            </a:pPr>
            <a:r>
              <a:t/>
            </a:r>
            <a:endParaRPr b="0" i="0" sz="1850" u="none" cap="none" strike="noStrike">
              <a:solidFill>
                <a:srgbClr val="000000"/>
              </a:solidFill>
              <a:latin typeface="Times New Roman"/>
              <a:ea typeface="Times New Roman"/>
              <a:cs typeface="Times New Roman"/>
              <a:sym typeface="Times New Roman"/>
            </a:endParaRPr>
          </a:p>
          <a:p>
            <a:pPr indent="30479" lvl="0" marL="256540" marR="2323465" rtl="0" algn="l">
              <a:lnSpc>
                <a:spcPct val="100000"/>
              </a:lnSpc>
              <a:spcBef>
                <a:spcPts val="5"/>
              </a:spcBef>
              <a:spcAft>
                <a:spcPts val="0"/>
              </a:spcAft>
              <a:buNone/>
            </a:pPr>
            <a:r>
              <a:rPr b="1" i="0" lang="en-US" sz="1800" u="none" cap="none" strike="noStrike">
                <a:solidFill>
                  <a:srgbClr val="000000"/>
                </a:solidFill>
                <a:latin typeface="Courier New"/>
                <a:ea typeface="Courier New"/>
                <a:cs typeface="Courier New"/>
                <a:sym typeface="Courier New"/>
              </a:rPr>
              <a:t>printf("\nNhap danh sach ten va diem:\n");  </a:t>
            </a:r>
            <a:r>
              <a:rPr b="1" i="0" lang="en-US" sz="1800" u="none" cap="none" strike="noStrike">
                <a:solidFill>
                  <a:srgbClr val="833C0B"/>
                </a:solidFill>
                <a:latin typeface="Courier New"/>
                <a:ea typeface="Courier New"/>
                <a:cs typeface="Courier New"/>
                <a:sym typeface="Courier New"/>
              </a:rPr>
              <a:t>for</a:t>
            </a:r>
            <a:r>
              <a:rPr b="1" i="0" lang="en-US" sz="1800" u="none" cap="none" strike="noStrike">
                <a:solidFill>
                  <a:srgbClr val="000000"/>
                </a:solidFill>
                <a:latin typeface="Courier New"/>
                <a:ea typeface="Courier New"/>
                <a:cs typeface="Courier New"/>
                <a:sym typeface="Courier New"/>
              </a:rPr>
              <a:t> (i=0; i &lt; total; i++) {</a:t>
            </a:r>
            <a:endParaRPr b="0" i="0" sz="1800" u="none" cap="none" strike="noStrike">
              <a:solidFill>
                <a:srgbClr val="000000"/>
              </a:solidFill>
              <a:latin typeface="Courier New"/>
              <a:ea typeface="Courier New"/>
              <a:cs typeface="Courier New"/>
              <a:sym typeface="Courier New"/>
            </a:endParaRPr>
          </a:p>
          <a:p>
            <a:pPr indent="0" lvl="0" marL="559435"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printf(“Sinh vien %d: ", i+1);</a:t>
            </a:r>
            <a:endParaRPr b="0" i="0" sz="1800" u="none" cap="none" strike="noStrike">
              <a:solidFill>
                <a:srgbClr val="000000"/>
              </a:solidFill>
              <a:latin typeface="Courier New"/>
              <a:ea typeface="Courier New"/>
              <a:cs typeface="Courier New"/>
              <a:sym typeface="Courier New"/>
            </a:endParaRPr>
          </a:p>
          <a:p>
            <a:pPr indent="0" lvl="0" marL="559435"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scanf("%s %d", stud_list[i].name, &amp;(stud_list[i].mark) );</a:t>
            </a:r>
            <a:endParaRPr b="0" i="0" sz="1800" u="none" cap="none" strike="noStrike">
              <a:solidFill>
                <a:srgbClr val="000000"/>
              </a:solidFill>
              <a:latin typeface="Courier New"/>
              <a:ea typeface="Courier New"/>
              <a:cs typeface="Courier New"/>
              <a:sym typeface="Courier New"/>
            </a:endParaRPr>
          </a:p>
          <a:p>
            <a:pPr indent="0" lvl="0" marL="286385"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40"/>
              </a:spcBef>
              <a:spcAft>
                <a:spcPts val="0"/>
              </a:spcAft>
              <a:buNone/>
            </a:pPr>
            <a:r>
              <a:t/>
            </a:r>
            <a:endParaRPr b="0" i="0" sz="1850" u="none" cap="none" strike="noStrike">
              <a:solidFill>
                <a:srgbClr val="000000"/>
              </a:solidFill>
              <a:latin typeface="Times New Roman"/>
              <a:ea typeface="Times New Roman"/>
              <a:cs typeface="Times New Roman"/>
              <a:sym typeface="Times New Roman"/>
            </a:endParaRPr>
          </a:p>
          <a:p>
            <a:pPr indent="0" lvl="0" marL="286385" marR="1640839" rtl="0" algn="l">
              <a:lnSpc>
                <a:spcPct val="100000"/>
              </a:lnSpc>
              <a:spcBef>
                <a:spcPts val="5"/>
              </a:spcBef>
              <a:spcAft>
                <a:spcPts val="0"/>
              </a:spcAft>
              <a:buNone/>
            </a:pPr>
            <a:r>
              <a:rPr b="1" i="0" lang="en-US" sz="1800" u="none" cap="none" strike="noStrike">
                <a:solidFill>
                  <a:srgbClr val="000000"/>
                </a:solidFill>
                <a:latin typeface="Courier New"/>
                <a:ea typeface="Courier New"/>
                <a:cs typeface="Courier New"/>
                <a:sym typeface="Courier New"/>
              </a:rPr>
              <a:t>printf("\nDanh sach nhung nguoi thi lai:\n\n");  </a:t>
            </a:r>
            <a:r>
              <a:rPr b="1" i="0" lang="en-US" sz="1800" u="none" cap="none" strike="noStrike">
                <a:solidFill>
                  <a:srgbClr val="833C0B"/>
                </a:solidFill>
                <a:latin typeface="Courier New"/>
                <a:ea typeface="Courier New"/>
                <a:cs typeface="Courier New"/>
                <a:sym typeface="Courier New"/>
              </a:rPr>
              <a:t>for</a:t>
            </a:r>
            <a:r>
              <a:rPr b="1" i="0" lang="en-US" sz="1800" u="none" cap="none" strike="noStrike">
                <a:solidFill>
                  <a:srgbClr val="000000"/>
                </a:solidFill>
                <a:latin typeface="Courier New"/>
                <a:ea typeface="Courier New"/>
                <a:cs typeface="Courier New"/>
                <a:sym typeface="Courier New"/>
              </a:rPr>
              <a:t> (i=0; i &lt; total; i++)</a:t>
            </a:r>
            <a:endParaRPr b="0" i="0" sz="1800" u="none" cap="none" strike="noStrike">
              <a:solidFill>
                <a:srgbClr val="000000"/>
              </a:solidFill>
              <a:latin typeface="Courier New"/>
              <a:ea typeface="Courier New"/>
              <a:cs typeface="Courier New"/>
              <a:sym typeface="Courier New"/>
            </a:endParaRPr>
          </a:p>
          <a:p>
            <a:pPr indent="0" lvl="0" marL="695325" marR="0" rtl="0" algn="l">
              <a:lnSpc>
                <a:spcPct val="100000"/>
              </a:lnSpc>
              <a:spcBef>
                <a:spcPts val="0"/>
              </a:spcBef>
              <a:spcAft>
                <a:spcPts val="0"/>
              </a:spcAft>
              <a:buNone/>
            </a:pPr>
            <a:r>
              <a:rPr b="1" i="0" lang="en-US" sz="1800" u="none" cap="none" strike="noStrike">
                <a:solidFill>
                  <a:srgbClr val="833C0B"/>
                </a:solidFill>
                <a:latin typeface="Courier New"/>
                <a:ea typeface="Courier New"/>
                <a:cs typeface="Courier New"/>
                <a:sym typeface="Courier New"/>
              </a:rPr>
              <a:t>if</a:t>
            </a:r>
            <a:r>
              <a:rPr b="1" i="0" lang="en-US" sz="1800" u="none" cap="none" strike="noStrike">
                <a:solidFill>
                  <a:srgbClr val="000000"/>
                </a:solidFill>
                <a:latin typeface="Courier New"/>
                <a:ea typeface="Courier New"/>
                <a:cs typeface="Courier New"/>
                <a:sym typeface="Courier New"/>
              </a:rPr>
              <a:t> (stud_list[i].mark &lt; 5) {</a:t>
            </a:r>
            <a:endParaRPr b="0" i="0" sz="1800" u="none" cap="none" strike="noStrike">
              <a:solidFill>
                <a:srgbClr val="000000"/>
              </a:solidFill>
              <a:latin typeface="Courier New"/>
              <a:ea typeface="Courier New"/>
              <a:cs typeface="Courier New"/>
              <a:sym typeface="Courier New"/>
            </a:endParaRPr>
          </a:p>
          <a:p>
            <a:pPr indent="0" lvl="0" marL="1104900" marR="1504950" rtl="0" algn="l">
              <a:lnSpc>
                <a:spcPct val="120555"/>
              </a:lnSpc>
              <a:spcBef>
                <a:spcPts val="60"/>
              </a:spcBef>
              <a:spcAft>
                <a:spcPts val="0"/>
              </a:spcAft>
              <a:buNone/>
            </a:pPr>
            <a:r>
              <a:rPr b="1" i="0" lang="en-US" sz="1800" u="none" cap="none" strike="noStrike">
                <a:solidFill>
                  <a:srgbClr val="000000"/>
                </a:solidFill>
                <a:latin typeface="Courier New"/>
                <a:ea typeface="Courier New"/>
                <a:cs typeface="Courier New"/>
                <a:sym typeface="Courier New"/>
              </a:rPr>
              <a:t>printf(“Ten : %s\n", stud_list[i].name);  printf(“Diem: %d\n\n", stud_list[i].mark);</a:t>
            </a:r>
            <a:endParaRPr b="0" i="0" sz="1800" u="none" cap="none" strike="noStrike">
              <a:solidFill>
                <a:srgbClr val="000000"/>
              </a:solidFill>
              <a:latin typeface="Courier New"/>
              <a:ea typeface="Courier New"/>
              <a:cs typeface="Courier New"/>
              <a:sym typeface="Courier New"/>
            </a:endParaRPr>
          </a:p>
          <a:p>
            <a:pPr indent="0" lvl="0" marL="695325" marR="0" rtl="0" algn="l">
              <a:lnSpc>
                <a:spcPct val="116111"/>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35"/>
              </a:spcBef>
              <a:spcAft>
                <a:spcPts val="0"/>
              </a:spcAft>
              <a:buNone/>
            </a:pPr>
            <a:r>
              <a:t/>
            </a:r>
            <a:endParaRPr b="0" i="0" sz="1850" u="none" cap="none" strike="noStrike">
              <a:solidFill>
                <a:srgbClr val="000000"/>
              </a:solidFill>
              <a:latin typeface="Times New Roman"/>
              <a:ea typeface="Times New Roman"/>
              <a:cs typeface="Times New Roman"/>
              <a:sym typeface="Times New Roman"/>
            </a:endParaRPr>
          </a:p>
          <a:p>
            <a:pPr indent="0" lvl="0" marL="286385" marR="0" rtl="0" algn="l">
              <a:lnSpc>
                <a:spcPct val="100000"/>
              </a:lnSpc>
              <a:spcBef>
                <a:spcPts val="0"/>
              </a:spcBef>
              <a:spcAft>
                <a:spcPts val="0"/>
              </a:spcAft>
              <a:buNone/>
            </a:pPr>
            <a:r>
              <a:rPr b="1" i="0" lang="en-US" sz="1800" u="none" cap="none" strike="noStrike">
                <a:solidFill>
                  <a:srgbClr val="833C0B"/>
                </a:solidFill>
                <a:latin typeface="Courier New"/>
                <a:ea typeface="Courier New"/>
                <a:cs typeface="Courier New"/>
                <a:sym typeface="Courier New"/>
              </a:rPr>
              <a:t>return</a:t>
            </a:r>
            <a:r>
              <a:rPr b="1" i="0" lang="en-US" sz="1800" u="none" cap="none" strike="noStrike">
                <a:solidFill>
                  <a:srgbClr val="000000"/>
                </a:solidFill>
                <a:latin typeface="Courier New"/>
                <a:ea typeface="Courier New"/>
                <a:cs typeface="Courier New"/>
                <a:sym typeface="Courier New"/>
              </a:rPr>
              <a:t> 0;</a:t>
            </a:r>
            <a:endParaRPr b="0" i="0" sz="1800" u="none" cap="none" strike="noStrike">
              <a:solidFill>
                <a:srgbClr val="000000"/>
              </a:solidFill>
              <a:latin typeface="Courier New"/>
              <a:ea typeface="Courier New"/>
              <a:cs typeface="Courier New"/>
              <a:sym typeface="Courier New"/>
            </a:endParaRPr>
          </a:p>
          <a:p>
            <a:pPr indent="0" lvl="0" marL="12700" marR="0" rtl="0" algn="l">
              <a:lnSpc>
                <a:spcPct val="100000"/>
              </a:lnSpc>
              <a:spcBef>
                <a:spcPts val="10"/>
              </a:spcBef>
              <a:spcAft>
                <a:spcPts val="0"/>
              </a:spcAft>
              <a:buNone/>
            </a:pPr>
            <a:r>
              <a:rPr b="1" i="0" lang="en-US" sz="18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Courier New"/>
              <a:ea typeface="Courier New"/>
              <a:cs typeface="Courier New"/>
              <a:sym typeface="Courier New"/>
            </a:endParaRPr>
          </a:p>
        </p:txBody>
      </p:sp>
      <p:sp>
        <p:nvSpPr>
          <p:cNvPr id="714" name="Google Shape;714;p73"/>
          <p:cNvSpPr txBox="1"/>
          <p:nvPr>
            <p:ph idx="4294967295" type="ctrTitle"/>
          </p:nvPr>
        </p:nvSpPr>
        <p:spPr>
          <a:xfrm>
            <a:off x="2743200" y="232109"/>
            <a:ext cx="4951986" cy="574040"/>
          </a:xfrm>
          <a:prstGeom prst="rect">
            <a:avLst/>
          </a:prstGeom>
          <a:noFill/>
          <a:ln>
            <a:noFill/>
          </a:ln>
        </p:spPr>
        <p:txBody>
          <a:bodyPr anchorCtr="0" anchor="ctr" bIns="0" lIns="0" spcFirstLastPara="1" rIns="0" wrap="square" tIns="12700">
            <a:spAutoFit/>
          </a:bodyPr>
          <a:lstStyle/>
          <a:p>
            <a:pPr indent="0" lvl="0" marL="1270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Chương trình ví dụ (2)</a:t>
            </a:r>
            <a:endParaRPr b="1" i="0" sz="3600"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74"/>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20" name="Google Shape;720;p74"/>
          <p:cNvSpPr txBox="1"/>
          <p:nvPr>
            <p:ph idx="4294967295" type="ctrTitle"/>
          </p:nvPr>
        </p:nvSpPr>
        <p:spPr>
          <a:xfrm>
            <a:off x="1145719" y="206131"/>
            <a:ext cx="7748525" cy="696595"/>
          </a:xfrm>
          <a:prstGeom prst="rect">
            <a:avLst/>
          </a:prstGeom>
          <a:noFill/>
          <a:ln>
            <a:noFill/>
          </a:ln>
        </p:spPr>
        <p:txBody>
          <a:bodyPr anchorCtr="0" anchor="ctr" bIns="0" lIns="0" spcFirstLastPara="1" rIns="0" wrap="square" tIns="12700">
            <a:spAutoFit/>
          </a:bodyPr>
          <a:lstStyle/>
          <a:p>
            <a:pPr indent="0" lvl="0" marL="12700" marR="0" rtl="0" algn="l">
              <a:lnSpc>
                <a:spcPct val="100000"/>
              </a:lnSpc>
              <a:spcBef>
                <a:spcPts val="0"/>
              </a:spcBef>
              <a:spcAft>
                <a:spcPts val="0"/>
              </a:spcAft>
              <a:buClr>
                <a:schemeClr val="dk1"/>
              </a:buClr>
              <a:buSzPts val="4400"/>
              <a:buFont typeface="Arial"/>
              <a:buNone/>
            </a:pPr>
            <a:r>
              <a:rPr b="1" i="0" lang="en-US" sz="4400" u="none" cap="none" strike="noStrike">
                <a:solidFill>
                  <a:schemeClr val="dk1"/>
                </a:solidFill>
                <a:latin typeface="Arial"/>
                <a:ea typeface="Arial"/>
                <a:cs typeface="Arial"/>
                <a:sym typeface="Arial"/>
              </a:rPr>
              <a:t>Truyền cấu trúc làm tham số</a:t>
            </a:r>
            <a:endParaRPr/>
          </a:p>
        </p:txBody>
      </p:sp>
      <p:sp>
        <p:nvSpPr>
          <p:cNvPr id="721" name="Google Shape;721;p74"/>
          <p:cNvSpPr txBox="1"/>
          <p:nvPr/>
        </p:nvSpPr>
        <p:spPr>
          <a:xfrm>
            <a:off x="609600" y="1447800"/>
            <a:ext cx="8915400" cy="3926716"/>
          </a:xfrm>
          <a:prstGeom prst="rect">
            <a:avLst/>
          </a:prstGeom>
          <a:noFill/>
          <a:ln>
            <a:noFill/>
          </a:ln>
        </p:spPr>
        <p:txBody>
          <a:bodyPr anchorCtr="0" anchor="t" bIns="0" lIns="0" spcFirstLastPara="1" rIns="0" wrap="square" tIns="12700">
            <a:spAutoFit/>
          </a:bodyPr>
          <a:lstStyle/>
          <a:p>
            <a:pPr indent="-342900" lvl="0" marL="355600" marR="269875"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Giống như mọi biến khác, cấu trúc có thể  được dùng làm tham số của hàm</a:t>
            </a:r>
            <a:endParaRPr b="0" i="0" sz="3200" u="none" cap="none" strike="noStrike">
              <a:solidFill>
                <a:srgbClr val="000000"/>
              </a:solidFill>
              <a:latin typeface="Arial"/>
              <a:ea typeface="Arial"/>
              <a:cs typeface="Arial"/>
              <a:sym typeface="Arial"/>
            </a:endParaRPr>
          </a:p>
          <a:p>
            <a:pPr indent="-342900" lvl="0" marL="354965" marR="200660" rtl="0" algn="l">
              <a:lnSpc>
                <a:spcPct val="100000"/>
              </a:lnSpc>
              <a:spcBef>
                <a:spcPts val="76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Cũng có 2 cách truyền tham số cho 1 cấu trúc</a:t>
            </a:r>
            <a:endParaRPr b="0" i="0" sz="3200" u="none" cap="none" strike="noStrike">
              <a:solidFill>
                <a:srgbClr val="000000"/>
              </a:solidFill>
              <a:latin typeface="Arial"/>
              <a:ea typeface="Arial"/>
              <a:cs typeface="Arial"/>
              <a:sym typeface="Arial"/>
            </a:endParaRPr>
          </a:p>
          <a:p>
            <a:pPr indent="-287019" lvl="1" marL="756285" marR="81280" rtl="0" algn="l">
              <a:lnSpc>
                <a:spcPct val="100200"/>
              </a:lnSpc>
              <a:spcBef>
                <a:spcPts val="67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Truyền cấu trúc theo dạng sử dụng giá trị của  các trường sẽ không làm thay đổi nội dung  của biến cấu trúc gốc</a:t>
            </a:r>
            <a:endParaRPr/>
          </a:p>
          <a:p>
            <a:pPr indent="-287019" lvl="1" marL="756285" marR="0" rtl="0" algn="l">
              <a:lnSpc>
                <a:spcPct val="100000"/>
              </a:lnSpc>
              <a:spcBef>
                <a:spcPts val="67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Truyền địa chỉ của cấu trúc để có thể làm thay</a:t>
            </a:r>
            <a:endParaRPr/>
          </a:p>
          <a:p>
            <a:pPr indent="0" lvl="0" marL="756285"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đổi nội dung của cấu trúc gốc</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75"/>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27" name="Google Shape;727;p75"/>
          <p:cNvSpPr txBox="1"/>
          <p:nvPr>
            <p:ph idx="4294967295" type="ctrTitle"/>
          </p:nvPr>
        </p:nvSpPr>
        <p:spPr>
          <a:xfrm>
            <a:off x="2316225" y="184235"/>
            <a:ext cx="5425950" cy="696595"/>
          </a:xfrm>
          <a:prstGeom prst="rect">
            <a:avLst/>
          </a:prstGeom>
          <a:noFill/>
          <a:ln>
            <a:noFill/>
          </a:ln>
        </p:spPr>
        <p:txBody>
          <a:bodyPr anchorCtr="0" anchor="ctr" bIns="0" lIns="0" spcFirstLastPara="1" rIns="0" wrap="square" tIns="12700">
            <a:spAutoFit/>
          </a:bodyPr>
          <a:lstStyle/>
          <a:p>
            <a:pPr indent="0" lvl="0" marL="12700" marR="0" rtl="0" algn="l">
              <a:lnSpc>
                <a:spcPct val="100000"/>
              </a:lnSpc>
              <a:spcBef>
                <a:spcPts val="0"/>
              </a:spcBef>
              <a:spcAft>
                <a:spcPts val="0"/>
              </a:spcAft>
              <a:buClr>
                <a:schemeClr val="dk1"/>
              </a:buClr>
              <a:buSzPts val="4400"/>
              <a:buFont typeface="Arial"/>
              <a:buNone/>
            </a:pPr>
            <a:r>
              <a:rPr b="1" i="0" lang="en-US" sz="4400" u="none" cap="none" strike="noStrike">
                <a:solidFill>
                  <a:schemeClr val="dk1"/>
                </a:solidFill>
                <a:latin typeface="Arial"/>
                <a:ea typeface="Arial"/>
                <a:cs typeface="Arial"/>
                <a:sym typeface="Arial"/>
              </a:rPr>
              <a:t>Hàm trả về cấu trúc</a:t>
            </a:r>
            <a:endParaRPr/>
          </a:p>
        </p:txBody>
      </p:sp>
      <p:sp>
        <p:nvSpPr>
          <p:cNvPr id="728" name="Google Shape;728;p75"/>
          <p:cNvSpPr txBox="1"/>
          <p:nvPr/>
        </p:nvSpPr>
        <p:spPr>
          <a:xfrm>
            <a:off x="916939" y="1241551"/>
            <a:ext cx="6478905" cy="513715"/>
          </a:xfrm>
          <a:prstGeom prst="rect">
            <a:avLst/>
          </a:prstGeom>
          <a:noFill/>
          <a:ln>
            <a:noFill/>
          </a:ln>
        </p:spPr>
        <p:txBody>
          <a:bodyPr anchorCtr="0" anchor="t" bIns="0" lIns="0" spcFirstLastPara="1" rIns="0" wrap="square" tIns="12700">
            <a:spAutoFit/>
          </a:bodyPr>
          <a:lstStyle/>
          <a:p>
            <a:pPr indent="-343535" lvl="0" marL="35560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Trả về 1 “gói” chứa nhiều giá trị</a:t>
            </a:r>
            <a:endParaRPr b="0" i="0" sz="3200" u="none" cap="none" strike="noStrike">
              <a:solidFill>
                <a:srgbClr val="000000"/>
              </a:solidFill>
              <a:latin typeface="Arial"/>
              <a:ea typeface="Arial"/>
              <a:cs typeface="Arial"/>
              <a:sym typeface="Arial"/>
            </a:endParaRPr>
          </a:p>
        </p:txBody>
      </p:sp>
      <p:sp>
        <p:nvSpPr>
          <p:cNvPr id="729" name="Google Shape;729;p75"/>
          <p:cNvSpPr txBox="1"/>
          <p:nvPr/>
        </p:nvSpPr>
        <p:spPr>
          <a:xfrm>
            <a:off x="838200" y="4648200"/>
            <a:ext cx="8382000" cy="1626235"/>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20300">
            <a:spAutoFit/>
          </a:bodyPr>
          <a:lstStyle/>
          <a:p>
            <a:pPr indent="0" lvl="0" marL="97155" marR="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main()</a:t>
            </a:r>
            <a:endParaRPr b="0" i="0" sz="2000" u="none" cap="none" strike="noStrike">
              <a:solidFill>
                <a:srgbClr val="000000"/>
              </a:solidFill>
              <a:latin typeface="Courier New"/>
              <a:ea typeface="Courier New"/>
              <a:cs typeface="Courier New"/>
              <a:sym typeface="Courier New"/>
            </a:endParaRPr>
          </a:p>
          <a:p>
            <a:pPr indent="0" lvl="0" marL="97155" marR="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a:t>
            </a:r>
            <a:endParaRPr b="0" i="0" sz="2000" u="none" cap="none" strike="noStrike">
              <a:solidFill>
                <a:srgbClr val="000000"/>
              </a:solidFill>
              <a:latin typeface="Courier New"/>
              <a:ea typeface="Courier New"/>
              <a:cs typeface="Courier New"/>
              <a:sym typeface="Courier New"/>
            </a:endParaRPr>
          </a:p>
          <a:p>
            <a:pPr indent="0" lvl="0" marL="401955" marR="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Student studA;</a:t>
            </a:r>
            <a:endParaRPr b="0" i="0" sz="2000" u="none" cap="none" strike="noStrike">
              <a:solidFill>
                <a:srgbClr val="000000"/>
              </a:solidFill>
              <a:latin typeface="Courier New"/>
              <a:ea typeface="Courier New"/>
              <a:cs typeface="Courier New"/>
              <a:sym typeface="Courier New"/>
            </a:endParaRPr>
          </a:p>
          <a:p>
            <a:pPr indent="0" lvl="0" marL="401955" marR="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studA = readRecord();</a:t>
            </a:r>
            <a:endParaRPr b="0" i="0" sz="2000" u="none" cap="none" strike="noStrike">
              <a:solidFill>
                <a:srgbClr val="000000"/>
              </a:solidFill>
              <a:latin typeface="Courier New"/>
              <a:ea typeface="Courier New"/>
              <a:cs typeface="Courier New"/>
              <a:sym typeface="Courier New"/>
            </a:endParaRPr>
          </a:p>
          <a:p>
            <a:pPr indent="0" lvl="0" marL="97155" marR="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a:t>
            </a:r>
            <a:endParaRPr b="0" i="0" sz="2000" u="none" cap="none" strike="noStrike">
              <a:solidFill>
                <a:srgbClr val="000000"/>
              </a:solidFill>
              <a:latin typeface="Courier New"/>
              <a:ea typeface="Courier New"/>
              <a:cs typeface="Courier New"/>
              <a:sym typeface="Courier New"/>
            </a:endParaRPr>
          </a:p>
        </p:txBody>
      </p:sp>
      <p:sp>
        <p:nvSpPr>
          <p:cNvPr id="730" name="Google Shape;730;p75"/>
          <p:cNvSpPr txBox="1"/>
          <p:nvPr/>
        </p:nvSpPr>
        <p:spPr>
          <a:xfrm>
            <a:off x="838200" y="1981200"/>
            <a:ext cx="8382000" cy="2235835"/>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20300">
            <a:spAutoFit/>
          </a:bodyPr>
          <a:lstStyle/>
          <a:p>
            <a:pPr indent="0" lvl="0" marL="97155" marR="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Student readRecord ( void )</a:t>
            </a:r>
            <a:endParaRPr b="0" i="0" sz="2000" u="none" cap="none" strike="noStrike">
              <a:solidFill>
                <a:srgbClr val="000000"/>
              </a:solidFill>
              <a:latin typeface="Courier New"/>
              <a:ea typeface="Courier New"/>
              <a:cs typeface="Courier New"/>
              <a:sym typeface="Courier New"/>
            </a:endParaRPr>
          </a:p>
          <a:p>
            <a:pPr indent="0" lvl="0" marL="97155" marR="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a:t>
            </a:r>
            <a:endParaRPr b="0" i="0" sz="2000" u="none" cap="none" strike="noStrike">
              <a:solidFill>
                <a:srgbClr val="000000"/>
              </a:solidFill>
              <a:latin typeface="Courier New"/>
              <a:ea typeface="Courier New"/>
              <a:cs typeface="Courier New"/>
              <a:sym typeface="Courier New"/>
            </a:endParaRPr>
          </a:p>
          <a:p>
            <a:pPr indent="0" lvl="0" marL="401955" marR="355092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Student newStud;  printf(“Nhap ten va diem: ");</a:t>
            </a:r>
            <a:endParaRPr b="0" i="0" sz="2000" u="none" cap="none" strike="noStrike">
              <a:solidFill>
                <a:srgbClr val="000000"/>
              </a:solidFill>
              <a:latin typeface="Courier New"/>
              <a:ea typeface="Courier New"/>
              <a:cs typeface="Courier New"/>
              <a:sym typeface="Courier New"/>
            </a:endParaRPr>
          </a:p>
          <a:p>
            <a:pPr indent="0" lvl="0" marL="401955" marR="126492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scanf("%s %f",newStud.name</a:t>
            </a:r>
            <a:r>
              <a:rPr b="0" i="0" lang="en-US" sz="2000" u="none" cap="none" strike="noStrike">
                <a:solidFill>
                  <a:srgbClr val="000000"/>
                </a:solidFill>
                <a:latin typeface="Courier New"/>
                <a:ea typeface="Courier New"/>
                <a:cs typeface="Courier New"/>
                <a:sym typeface="Courier New"/>
              </a:rPr>
              <a:t>,</a:t>
            </a:r>
            <a:r>
              <a:rPr b="1" i="0" lang="en-US" sz="2000" u="none" cap="none" strike="noStrike">
                <a:solidFill>
                  <a:srgbClr val="000000"/>
                </a:solidFill>
                <a:latin typeface="Courier New"/>
                <a:ea typeface="Courier New"/>
                <a:cs typeface="Courier New"/>
                <a:sym typeface="Courier New"/>
              </a:rPr>
              <a:t>&amp;(newStud.mark));  return newStud</a:t>
            </a:r>
            <a:r>
              <a:rPr b="0" i="0" lang="en-US" sz="2000" u="none" cap="none" strike="noStrike">
                <a:solidFill>
                  <a:srgbClr val="000000"/>
                </a:solidFill>
                <a:latin typeface="Courier New"/>
                <a:ea typeface="Courier New"/>
                <a:cs typeface="Courier New"/>
                <a:sym typeface="Courier New"/>
              </a:rPr>
              <a:t>;</a:t>
            </a:r>
            <a:endParaRPr b="0" i="0" sz="2000" u="none" cap="none" strike="noStrike">
              <a:solidFill>
                <a:srgbClr val="000000"/>
              </a:solidFill>
              <a:latin typeface="Courier New"/>
              <a:ea typeface="Courier New"/>
              <a:cs typeface="Courier New"/>
              <a:sym typeface="Courier New"/>
            </a:endParaRPr>
          </a:p>
          <a:p>
            <a:pPr indent="0" lvl="0" marL="97155" marR="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a:t>
            </a:r>
            <a:endParaRPr b="0" i="0" sz="20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76"/>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36" name="Google Shape;736;p76"/>
          <p:cNvSpPr txBox="1"/>
          <p:nvPr>
            <p:ph idx="4294967295" type="ctrTitle"/>
          </p:nvPr>
        </p:nvSpPr>
        <p:spPr>
          <a:xfrm>
            <a:off x="1447800" y="201006"/>
            <a:ext cx="7547358" cy="689932"/>
          </a:xfrm>
          <a:prstGeom prst="rect">
            <a:avLst/>
          </a:prstGeom>
          <a:noFill/>
          <a:ln>
            <a:noFill/>
          </a:ln>
        </p:spPr>
        <p:txBody>
          <a:bodyPr anchorCtr="0" anchor="ctr" bIns="0" lIns="0" spcFirstLastPara="1" rIns="0" wrap="square" tIns="12700">
            <a:spAutoFit/>
          </a:bodyPr>
          <a:lstStyle/>
          <a:p>
            <a:pPr indent="0" lvl="0" marL="12700" marR="0" rtl="0" algn="l">
              <a:lnSpc>
                <a:spcPct val="100000"/>
              </a:lnSpc>
              <a:spcBef>
                <a:spcPts val="0"/>
              </a:spcBef>
              <a:spcAft>
                <a:spcPts val="0"/>
              </a:spcAft>
              <a:buClr>
                <a:schemeClr val="dk1"/>
              </a:buClr>
              <a:buSzPts val="4400"/>
              <a:buFont typeface="Arial"/>
              <a:buNone/>
            </a:pPr>
            <a:r>
              <a:rPr b="1" i="0" lang="en-US" sz="4400" u="none" cap="none" strike="noStrike">
                <a:solidFill>
                  <a:schemeClr val="dk1"/>
                </a:solidFill>
                <a:latin typeface="Arial"/>
                <a:ea typeface="Arial"/>
                <a:cs typeface="Arial"/>
                <a:sym typeface="Arial"/>
              </a:rPr>
              <a:t>Truyền cấu trúc qua con trỏ</a:t>
            </a:r>
            <a:endParaRPr/>
          </a:p>
        </p:txBody>
      </p:sp>
      <p:sp>
        <p:nvSpPr>
          <p:cNvPr id="737" name="Google Shape;737;p76"/>
          <p:cNvSpPr txBox="1"/>
          <p:nvPr/>
        </p:nvSpPr>
        <p:spPr>
          <a:xfrm>
            <a:off x="993139" y="2000503"/>
            <a:ext cx="7147559" cy="4485843"/>
          </a:xfrm>
          <a:prstGeom prst="rect">
            <a:avLst/>
          </a:prstGeom>
          <a:noFill/>
          <a:ln>
            <a:noFill/>
          </a:ln>
        </p:spPr>
        <p:txBody>
          <a:bodyPr anchorCtr="0" anchor="t" bIns="0" lIns="0" spcFirstLastPara="1" rIns="0" wrap="square" tIns="12700">
            <a:spAutoFit/>
          </a:bodyPr>
          <a:lstStyle/>
          <a:p>
            <a:pPr indent="0" lvl="0" marL="12700" marR="0" rtl="0" algn="l">
              <a:lnSpc>
                <a:spcPct val="119791"/>
              </a:lnSpc>
              <a:spcBef>
                <a:spcPts val="0"/>
              </a:spcBef>
              <a:spcAft>
                <a:spcPts val="0"/>
              </a:spcAft>
              <a:buNone/>
            </a:pPr>
            <a:r>
              <a:rPr b="1" i="0" lang="en-US" sz="2400" u="none" cap="none" strike="noStrike">
                <a:solidFill>
                  <a:srgbClr val="000000"/>
                </a:solidFill>
                <a:latin typeface="Courier New"/>
                <a:ea typeface="Courier New"/>
                <a:cs typeface="Courier New"/>
                <a:sym typeface="Courier New"/>
              </a:rPr>
              <a:t>void readStudent ( Student* item )</a:t>
            </a:r>
            <a:endParaRPr b="0" i="0" sz="2400" u="none" cap="none" strike="noStrike">
              <a:solidFill>
                <a:srgbClr val="000000"/>
              </a:solidFill>
              <a:latin typeface="Courier New"/>
              <a:ea typeface="Courier New"/>
              <a:cs typeface="Courier New"/>
              <a:sym typeface="Courier New"/>
            </a:endParaRPr>
          </a:p>
          <a:p>
            <a:pPr indent="0" lvl="0" marL="12700" marR="0" rtl="0" algn="l">
              <a:lnSpc>
                <a:spcPct val="119791"/>
              </a:lnSpc>
              <a:spcBef>
                <a:spcPts val="0"/>
              </a:spcBef>
              <a:spcAft>
                <a:spcPts val="0"/>
              </a:spcAft>
              <a:buNone/>
            </a:pPr>
            <a:r>
              <a:rPr b="1" i="0" lang="en-US" sz="2400" u="none" cap="none" strike="noStrike">
                <a:solidFill>
                  <a:srgbClr val="000000"/>
                </a:solidFill>
                <a:latin typeface="Courier New"/>
                <a:ea typeface="Courier New"/>
                <a:cs typeface="Courier New"/>
                <a:sym typeface="Courier New"/>
              </a:rPr>
              <a:t>{</a:t>
            </a:r>
            <a:endParaRPr b="0" i="0" sz="2400" u="none" cap="none" strike="noStrike">
              <a:solidFill>
                <a:srgbClr val="000000"/>
              </a:solidFill>
              <a:latin typeface="Courier New"/>
              <a:ea typeface="Courier New"/>
              <a:cs typeface="Courier New"/>
              <a:sym typeface="Courier New"/>
            </a:endParaRPr>
          </a:p>
          <a:p>
            <a:pPr indent="0" lvl="0" marL="378460" marR="5080" rtl="0" algn="l">
              <a:lnSpc>
                <a:spcPct val="100000"/>
              </a:lnSpc>
              <a:spcBef>
                <a:spcPts val="0"/>
              </a:spcBef>
              <a:spcAft>
                <a:spcPts val="0"/>
              </a:spcAft>
              <a:buNone/>
            </a:pPr>
            <a:r>
              <a:rPr b="1" i="0" lang="en-US" sz="2400" u="none" cap="none" strike="noStrike">
                <a:solidFill>
                  <a:srgbClr val="000000"/>
                </a:solidFill>
                <a:latin typeface="Courier New"/>
                <a:ea typeface="Courier New"/>
                <a:cs typeface="Courier New"/>
                <a:sym typeface="Courier New"/>
              </a:rPr>
              <a:t>printf(“Please enter name and ID\n”);  scanf(“%s”, s-&gt;name);</a:t>
            </a:r>
            <a:endParaRPr b="0" i="0" sz="2400" u="none" cap="none" strike="noStrike">
              <a:solidFill>
                <a:srgbClr val="000000"/>
              </a:solidFill>
              <a:latin typeface="Courier New"/>
              <a:ea typeface="Courier New"/>
              <a:cs typeface="Courier New"/>
              <a:sym typeface="Courier New"/>
            </a:endParaRPr>
          </a:p>
          <a:p>
            <a:pPr indent="0" lvl="0" marL="378460" marR="0" rtl="0" algn="l">
              <a:lnSpc>
                <a:spcPct val="119583"/>
              </a:lnSpc>
              <a:spcBef>
                <a:spcPts val="0"/>
              </a:spcBef>
              <a:spcAft>
                <a:spcPts val="0"/>
              </a:spcAft>
              <a:buNone/>
            </a:pPr>
            <a:r>
              <a:rPr b="1" i="0" lang="en-US" sz="2400" u="none" cap="none" strike="noStrike">
                <a:solidFill>
                  <a:srgbClr val="000000"/>
                </a:solidFill>
                <a:latin typeface="Courier New"/>
                <a:ea typeface="Courier New"/>
                <a:cs typeface="Courier New"/>
                <a:sym typeface="Courier New"/>
              </a:rPr>
              <a:t>scanf(“%f”, &amp;(s-&gt;mark) );</a:t>
            </a:r>
            <a:endParaRPr b="0" i="0" sz="2400" u="none" cap="none" strike="noStrike">
              <a:solidFill>
                <a:srgbClr val="000000"/>
              </a:solidFill>
              <a:latin typeface="Courier New"/>
              <a:ea typeface="Courier New"/>
              <a:cs typeface="Courier New"/>
              <a:sym typeface="Courier New"/>
            </a:endParaRPr>
          </a:p>
          <a:p>
            <a:pPr indent="0" lvl="0" marL="12700" marR="0" rtl="0" algn="l">
              <a:lnSpc>
                <a:spcPct val="100000"/>
              </a:lnSpc>
              <a:spcBef>
                <a:spcPts val="0"/>
              </a:spcBef>
              <a:spcAft>
                <a:spcPts val="0"/>
              </a:spcAft>
              <a:buNone/>
            </a:pPr>
            <a:r>
              <a:rPr b="1" i="0" lang="en-US" sz="2400" u="none" cap="none" strike="noStrike">
                <a:solidFill>
                  <a:srgbClr val="000000"/>
                </a:solidFill>
                <a:latin typeface="Courier New"/>
                <a:ea typeface="Courier New"/>
                <a:cs typeface="Courier New"/>
                <a:sym typeface="Courier New"/>
              </a:rPr>
              <a:t>}</a:t>
            </a:r>
            <a:endParaRPr b="0" i="0" sz="2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50"/>
              </a:spcBef>
              <a:spcAft>
                <a:spcPts val="0"/>
              </a:spcAft>
              <a:buNone/>
            </a:pPr>
            <a:r>
              <a:t/>
            </a:r>
            <a:endParaRPr b="0" i="0" sz="245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i="0" lang="en-US" sz="2400" u="none" cap="none" strike="noStrike">
                <a:solidFill>
                  <a:srgbClr val="000000"/>
                </a:solidFill>
                <a:latin typeface="Courier New"/>
                <a:ea typeface="Courier New"/>
                <a:cs typeface="Courier New"/>
                <a:sym typeface="Courier New"/>
              </a:rPr>
              <a:t>int main()</a:t>
            </a:r>
            <a:endParaRPr b="0" i="0" sz="2400" u="none" cap="none" strike="noStrike">
              <a:solidFill>
                <a:srgbClr val="000000"/>
              </a:solidFill>
              <a:latin typeface="Courier New"/>
              <a:ea typeface="Courier New"/>
              <a:cs typeface="Courier New"/>
              <a:sym typeface="Courier New"/>
            </a:endParaRPr>
          </a:p>
          <a:p>
            <a:pPr indent="0" lvl="0" marL="12700" marR="0" rtl="0" algn="l">
              <a:lnSpc>
                <a:spcPct val="119791"/>
              </a:lnSpc>
              <a:spcBef>
                <a:spcPts val="0"/>
              </a:spcBef>
              <a:spcAft>
                <a:spcPts val="0"/>
              </a:spcAft>
              <a:buNone/>
            </a:pPr>
            <a:r>
              <a:rPr b="1" i="0" lang="en-US" sz="2400" u="none" cap="none" strike="noStrike">
                <a:solidFill>
                  <a:srgbClr val="000000"/>
                </a:solidFill>
                <a:latin typeface="Courier New"/>
                <a:ea typeface="Courier New"/>
                <a:cs typeface="Courier New"/>
                <a:sym typeface="Courier New"/>
              </a:rPr>
              <a:t>{</a:t>
            </a:r>
            <a:endParaRPr b="0" i="0" sz="2400" u="none" cap="none" strike="noStrike">
              <a:solidFill>
                <a:srgbClr val="000000"/>
              </a:solidFill>
              <a:latin typeface="Courier New"/>
              <a:ea typeface="Courier New"/>
              <a:cs typeface="Courier New"/>
              <a:sym typeface="Courier New"/>
            </a:endParaRPr>
          </a:p>
          <a:p>
            <a:pPr indent="0" lvl="0" marL="378460" marR="2562225" rtl="0" algn="l">
              <a:lnSpc>
                <a:spcPct val="120000"/>
              </a:lnSpc>
              <a:spcBef>
                <a:spcPts val="90"/>
              </a:spcBef>
              <a:spcAft>
                <a:spcPts val="0"/>
              </a:spcAft>
              <a:buNone/>
            </a:pPr>
            <a:r>
              <a:rPr b="1" i="0" lang="en-US" sz="2400" u="none" cap="none" strike="noStrike">
                <a:solidFill>
                  <a:srgbClr val="000000"/>
                </a:solidFill>
                <a:latin typeface="Courier New"/>
                <a:ea typeface="Courier New"/>
                <a:cs typeface="Courier New"/>
                <a:sym typeface="Courier New"/>
              </a:rPr>
              <a:t>Student studentA;  readStudent(&amp;studentA);</a:t>
            </a:r>
            <a:endParaRPr b="0" i="0" sz="2400" u="none" cap="none" strike="noStrike">
              <a:solidFill>
                <a:srgbClr val="000000"/>
              </a:solidFill>
              <a:latin typeface="Courier New"/>
              <a:ea typeface="Courier New"/>
              <a:cs typeface="Courier New"/>
              <a:sym typeface="Courier New"/>
            </a:endParaRPr>
          </a:p>
          <a:p>
            <a:pPr indent="0" lvl="0" marL="12700" marR="0" rtl="0" algn="l">
              <a:lnSpc>
                <a:spcPct val="115416"/>
              </a:lnSpc>
              <a:spcBef>
                <a:spcPts val="0"/>
              </a:spcBef>
              <a:spcAft>
                <a:spcPts val="0"/>
              </a:spcAft>
              <a:buNone/>
            </a:pPr>
            <a:r>
              <a:rPr b="1" i="0" lang="en-US" sz="2400" u="none" cap="none" strike="noStrike">
                <a:solidFill>
                  <a:srgbClr val="000000"/>
                </a:solidFill>
                <a:latin typeface="Courier New"/>
                <a:ea typeface="Courier New"/>
                <a:cs typeface="Courier New"/>
                <a:sym typeface="Courier New"/>
              </a:rPr>
              <a:t>}</a:t>
            </a:r>
            <a:endParaRPr b="0" i="0" sz="24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77"/>
          <p:cNvSpPr txBox="1"/>
          <p:nvPr>
            <p:ph idx="1" type="body"/>
          </p:nvPr>
        </p:nvSpPr>
        <p:spPr>
          <a:xfrm>
            <a:off x="1081722" y="1828800"/>
            <a:ext cx="7894955" cy="3573711"/>
          </a:xfrm>
          <a:prstGeom prst="rect">
            <a:avLst/>
          </a:prstGeom>
          <a:noFill/>
          <a:ln>
            <a:noFill/>
          </a:ln>
        </p:spPr>
        <p:txBody>
          <a:bodyPr anchorCtr="0" anchor="t" bIns="45700" lIns="91425" spcFirstLastPara="1" rIns="91425" wrap="square" tIns="45700">
            <a:normAutofit/>
          </a:bodyPr>
          <a:lstStyle/>
          <a:p>
            <a:pPr indent="-251459" lvl="0" marL="251459" rtl="0" algn="l">
              <a:lnSpc>
                <a:spcPct val="90000"/>
              </a:lnSpc>
              <a:spcBef>
                <a:spcPts val="0"/>
              </a:spcBef>
              <a:spcAft>
                <a:spcPts val="0"/>
              </a:spcAft>
              <a:buClr>
                <a:srgbClr val="A5A5A5"/>
              </a:buClr>
              <a:buSzPts val="3000"/>
              <a:buFont typeface="Noto Sans Symbols"/>
              <a:buChar char="⮚"/>
            </a:pPr>
            <a:r>
              <a:rPr lang="en-US">
                <a:solidFill>
                  <a:srgbClr val="A5A5A5"/>
                </a:solidFill>
              </a:rPr>
              <a:t>Khái niệm cấu trúc</a:t>
            </a:r>
            <a:endParaRPr>
              <a:solidFill>
                <a:srgbClr val="A5A5A5"/>
              </a:solidFill>
            </a:endParaRPr>
          </a:p>
          <a:p>
            <a:pPr indent="-251459" lvl="0" marL="251459" rtl="0" algn="l">
              <a:lnSpc>
                <a:spcPct val="90000"/>
              </a:lnSpc>
              <a:spcBef>
                <a:spcPts val="1100"/>
              </a:spcBef>
              <a:spcAft>
                <a:spcPts val="0"/>
              </a:spcAft>
              <a:buClr>
                <a:srgbClr val="A5A5A5"/>
              </a:buClr>
              <a:buSzPts val="3000"/>
              <a:buFont typeface="Noto Sans Symbols"/>
              <a:buChar char="⮚"/>
            </a:pPr>
            <a:r>
              <a:rPr lang="en-US">
                <a:solidFill>
                  <a:srgbClr val="A5A5A5"/>
                </a:solidFill>
              </a:rPr>
              <a:t>Khai báo cấu trúc</a:t>
            </a:r>
            <a:endParaRPr>
              <a:solidFill>
                <a:srgbClr val="A5A5A5"/>
              </a:solidFill>
            </a:endParaRPr>
          </a:p>
          <a:p>
            <a:pPr indent="-251459" lvl="0" marL="251459" rtl="0" algn="l">
              <a:lnSpc>
                <a:spcPct val="90000"/>
              </a:lnSpc>
              <a:spcBef>
                <a:spcPts val="1100"/>
              </a:spcBef>
              <a:spcAft>
                <a:spcPts val="0"/>
              </a:spcAft>
              <a:buClr>
                <a:srgbClr val="A5A5A5"/>
              </a:buClr>
              <a:buSzPts val="3000"/>
              <a:buFont typeface="Noto Sans Symbols"/>
              <a:buChar char="⮚"/>
            </a:pPr>
            <a:r>
              <a:rPr lang="en-US">
                <a:solidFill>
                  <a:srgbClr val="A5A5A5"/>
                </a:solidFill>
              </a:rPr>
              <a:t>Xử lý dữ liệu cấu trúc</a:t>
            </a:r>
            <a:endParaRPr>
              <a:solidFill>
                <a:srgbClr val="A5A5A5"/>
              </a:solidFill>
            </a:endParaRPr>
          </a:p>
          <a:p>
            <a:pPr indent="-251459" lvl="0" marL="251459" rtl="0" algn="l">
              <a:lnSpc>
                <a:spcPct val="90000"/>
              </a:lnSpc>
              <a:spcBef>
                <a:spcPts val="1100"/>
              </a:spcBef>
              <a:spcAft>
                <a:spcPts val="0"/>
              </a:spcAft>
              <a:buClr>
                <a:schemeClr val="dk1"/>
              </a:buClr>
              <a:buSzPts val="3000"/>
              <a:buFont typeface="Noto Sans Symbols"/>
              <a:buChar char="⮚"/>
            </a:pPr>
            <a:r>
              <a:rPr lang="en-US"/>
              <a:t>Một số ví dụ</a:t>
            </a:r>
            <a:endParaRPr/>
          </a:p>
        </p:txBody>
      </p:sp>
      <p:sp>
        <p:nvSpPr>
          <p:cNvPr id="744" name="Google Shape;744;p77"/>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
        <p:nvSpPr>
          <p:cNvPr id="745" name="Google Shape;745;p77"/>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46" name="Google Shape;746;p77"/>
          <p:cNvSpPr txBox="1"/>
          <p:nvPr/>
        </p:nvSpPr>
        <p:spPr>
          <a:xfrm>
            <a:off x="2362200" y="213377"/>
            <a:ext cx="8172449" cy="670312"/>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chemeClr val="dk1"/>
              </a:buClr>
              <a:buSzPts val="4840"/>
              <a:buFont typeface="Times New Roman"/>
              <a:buNone/>
            </a:pPr>
            <a:r>
              <a:rPr b="0" i="0" lang="en-US" sz="4840" u="none" cap="none" strike="noStrike">
                <a:solidFill>
                  <a:schemeClr val="dk1"/>
                </a:solidFill>
                <a:latin typeface="Times New Roman"/>
                <a:ea typeface="Times New Roman"/>
                <a:cs typeface="Times New Roman"/>
                <a:sym typeface="Times New Roman"/>
              </a:rPr>
              <a:t>Nội Dung Bài Học</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78"/>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53" name="Google Shape;753;p78"/>
          <p:cNvSpPr txBox="1"/>
          <p:nvPr>
            <p:ph type="title"/>
          </p:nvPr>
        </p:nvSpPr>
        <p:spPr>
          <a:xfrm>
            <a:off x="251460" y="138537"/>
            <a:ext cx="9387840" cy="8520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Một số ví dụ</a:t>
            </a:r>
            <a:endParaRPr/>
          </a:p>
        </p:txBody>
      </p:sp>
      <p:sp>
        <p:nvSpPr>
          <p:cNvPr id="754" name="Google Shape;754;p78"/>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755" name="Google Shape;755;p78"/>
          <p:cNvSpPr/>
          <p:nvPr/>
        </p:nvSpPr>
        <p:spPr>
          <a:xfrm>
            <a:off x="188595" y="1203961"/>
            <a:ext cx="9695180" cy="6333649"/>
          </a:xfrm>
          <a:prstGeom prst="rect">
            <a:avLst/>
          </a:prstGeom>
          <a:noFill/>
          <a:ln>
            <a:noFill/>
          </a:ln>
        </p:spPr>
        <p:txBody>
          <a:bodyPr anchorCtr="0" anchor="t" bIns="45700" lIns="91425" spcFirstLastPara="1" rIns="91425" wrap="square" tIns="45700">
            <a:noAutofit/>
          </a:bodyPr>
          <a:lstStyle/>
          <a:p>
            <a:pPr indent="-511652" lvl="0" marL="511652" marR="0" rtl="0" algn="l">
              <a:lnSpc>
                <a:spcPct val="105000"/>
              </a:lnSpc>
              <a:spcBef>
                <a:spcPts val="0"/>
              </a:spcBef>
              <a:spcAft>
                <a:spcPts val="0"/>
              </a:spcAft>
              <a:buClr>
                <a:srgbClr val="000066"/>
              </a:buClr>
              <a:buSzPts val="2200"/>
              <a:buFont typeface="Noto Sans Symbols"/>
              <a:buAutoNum type="arabicPeriod"/>
            </a:pPr>
            <a:r>
              <a:rPr b="0" i="0" lang="en-US" sz="2200" u="none" cap="none" strike="noStrike">
                <a:solidFill>
                  <a:srgbClr val="000066"/>
                </a:solidFill>
                <a:latin typeface="Arial"/>
                <a:ea typeface="Arial"/>
                <a:cs typeface="Arial"/>
                <a:sym typeface="Arial"/>
              </a:rPr>
              <a:t>Nhập vào 2 số phức và đưa ra tổng và tích của chúng</a:t>
            </a:r>
            <a:endParaRPr/>
          </a:p>
        </p:txBody>
      </p:sp>
      <p:sp>
        <p:nvSpPr>
          <p:cNvPr id="756" name="Google Shape;756;p78"/>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79"/>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Ví dụ 1</a:t>
            </a:r>
            <a:endParaRPr/>
          </a:p>
        </p:txBody>
      </p:sp>
      <p:sp>
        <p:nvSpPr>
          <p:cNvPr id="763" name="Google Shape;763;p79"/>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764" name="Google Shape;764;p79"/>
          <p:cNvSpPr/>
          <p:nvPr/>
        </p:nvSpPr>
        <p:spPr>
          <a:xfrm>
            <a:off x="83821" y="1120141"/>
            <a:ext cx="9847104" cy="5615940"/>
          </a:xfrm>
          <a:prstGeom prst="rect">
            <a:avLst/>
          </a:prstGeom>
          <a:noFill/>
          <a:ln cap="flat" cmpd="sng" w="9525">
            <a:solidFill>
              <a:srgbClr val="220076"/>
            </a:solidFill>
            <a:prstDash val="solid"/>
            <a:miter lim="800000"/>
            <a:headEnd len="sm" w="sm" type="none"/>
            <a:tailEnd len="sm" w="sm" type="none"/>
          </a:ln>
        </p:spPr>
        <p:txBody>
          <a:bodyPr anchorCtr="0" anchor="t" bIns="45700" lIns="91425" spcFirstLastPara="1" rIns="91425" wrap="square" tIns="45700">
            <a:noAutofit/>
          </a:bodyPr>
          <a:lstStyle/>
          <a:p>
            <a:pPr indent="-670560" lvl="0" marL="670560" marR="0" rtl="0" algn="l">
              <a:lnSpc>
                <a:spcPct val="100000"/>
              </a:lnSpc>
              <a:spcBef>
                <a:spcPts val="0"/>
              </a:spcBef>
              <a:spcAft>
                <a:spcPts val="0"/>
              </a:spcAft>
              <a:buClr>
                <a:srgbClr val="220076"/>
              </a:buClr>
              <a:buSzPts val="1760"/>
              <a:buFont typeface="Arial"/>
              <a:buNone/>
            </a:pPr>
            <a:r>
              <a:rPr b="0" i="0" lang="en-US" sz="1760" u="none" cap="none" strike="noStrike">
                <a:solidFill>
                  <a:srgbClr val="220076"/>
                </a:solidFill>
                <a:latin typeface="Consolas"/>
                <a:ea typeface="Consolas"/>
                <a:cs typeface="Consolas"/>
                <a:sym typeface="Consolas"/>
              </a:rPr>
              <a:t>#include &lt;stdio.h&gt;</a:t>
            </a:r>
            <a:endParaRPr/>
          </a:p>
          <a:p>
            <a:pPr indent="-670560" lvl="0" marL="670560" marR="0" rtl="0" algn="l">
              <a:lnSpc>
                <a:spcPct val="100000"/>
              </a:lnSpc>
              <a:spcBef>
                <a:spcPts val="352"/>
              </a:spcBef>
              <a:spcAft>
                <a:spcPts val="0"/>
              </a:spcAft>
              <a:buClr>
                <a:srgbClr val="220076"/>
              </a:buClr>
              <a:buSzPts val="1760"/>
              <a:buFont typeface="Arial"/>
              <a:buNone/>
            </a:pPr>
            <a:r>
              <a:rPr b="0" i="0" lang="en-US" sz="1760" u="none" cap="none" strike="noStrike">
                <a:solidFill>
                  <a:srgbClr val="220076"/>
                </a:solidFill>
                <a:latin typeface="Consolas"/>
                <a:ea typeface="Consolas"/>
                <a:cs typeface="Consolas"/>
                <a:sym typeface="Consolas"/>
              </a:rPr>
              <a:t>typedef struct {float re, im;} Complex;</a:t>
            </a:r>
            <a:endParaRPr/>
          </a:p>
          <a:p>
            <a:pPr indent="-670560" lvl="0" marL="670560" marR="0" rtl="0" algn="l">
              <a:lnSpc>
                <a:spcPct val="100000"/>
              </a:lnSpc>
              <a:spcBef>
                <a:spcPts val="352"/>
              </a:spcBef>
              <a:spcAft>
                <a:spcPts val="0"/>
              </a:spcAft>
              <a:buClr>
                <a:srgbClr val="220076"/>
              </a:buClr>
              <a:buSzPts val="1760"/>
              <a:buFont typeface="Arial"/>
              <a:buNone/>
            </a:pPr>
            <a:r>
              <a:rPr b="0" i="0" lang="en-US" sz="1760" u="none" cap="none" strike="noStrike">
                <a:solidFill>
                  <a:srgbClr val="220076"/>
                </a:solidFill>
                <a:latin typeface="Consolas"/>
                <a:ea typeface="Consolas"/>
                <a:cs typeface="Consolas"/>
                <a:sym typeface="Consolas"/>
              </a:rPr>
              <a:t>int main(){</a:t>
            </a:r>
            <a:endParaRPr/>
          </a:p>
          <a:p>
            <a:pPr indent="-670560" lvl="0" marL="670560" marR="0" rtl="0" algn="l">
              <a:lnSpc>
                <a:spcPct val="100000"/>
              </a:lnSpc>
              <a:spcBef>
                <a:spcPts val="352"/>
              </a:spcBef>
              <a:spcAft>
                <a:spcPts val="0"/>
              </a:spcAft>
              <a:buClr>
                <a:srgbClr val="220076"/>
              </a:buClr>
              <a:buSzPts val="1760"/>
              <a:buFont typeface="Arial"/>
              <a:buNone/>
            </a:pPr>
            <a:r>
              <a:rPr b="0" i="0" lang="en-US" sz="1760" u="none" cap="none" strike="noStrike">
                <a:solidFill>
                  <a:srgbClr val="220076"/>
                </a:solidFill>
                <a:latin typeface="Consolas"/>
                <a:ea typeface="Consolas"/>
                <a:cs typeface="Consolas"/>
                <a:sym typeface="Consolas"/>
              </a:rPr>
              <a:t>  Complex R, R1, R2;</a:t>
            </a:r>
            <a:endParaRPr/>
          </a:p>
          <a:p>
            <a:pPr indent="-670560" lvl="0" marL="670560" marR="0" rtl="0" algn="l">
              <a:lnSpc>
                <a:spcPct val="100000"/>
              </a:lnSpc>
              <a:spcBef>
                <a:spcPts val="352"/>
              </a:spcBef>
              <a:spcAft>
                <a:spcPts val="0"/>
              </a:spcAft>
              <a:buClr>
                <a:srgbClr val="220076"/>
              </a:buClr>
              <a:buSzPts val="1760"/>
              <a:buFont typeface="Arial"/>
              <a:buNone/>
            </a:pPr>
            <a:r>
              <a:rPr b="0" i="0" lang="en-US" sz="1760" u="none" cap="none" strike="noStrike">
                <a:solidFill>
                  <a:srgbClr val="220076"/>
                </a:solidFill>
                <a:latin typeface="Consolas"/>
                <a:ea typeface="Consolas"/>
                <a:cs typeface="Consolas"/>
                <a:sym typeface="Consolas"/>
              </a:rPr>
              <a:t>  printf("Phan thuc &amp; phan ao cho so thu nhat :");</a:t>
            </a:r>
            <a:endParaRPr/>
          </a:p>
          <a:p>
            <a:pPr indent="-670560" lvl="0" marL="670560" marR="0" rtl="0" algn="l">
              <a:lnSpc>
                <a:spcPct val="100000"/>
              </a:lnSpc>
              <a:spcBef>
                <a:spcPts val="352"/>
              </a:spcBef>
              <a:spcAft>
                <a:spcPts val="0"/>
              </a:spcAft>
              <a:buClr>
                <a:srgbClr val="220076"/>
              </a:buClr>
              <a:buSzPts val="1760"/>
              <a:buFont typeface="Arial"/>
              <a:buNone/>
            </a:pPr>
            <a:r>
              <a:rPr b="0" i="0" lang="en-US" sz="1760" u="none" cap="none" strike="noStrike">
                <a:solidFill>
                  <a:srgbClr val="220076"/>
                </a:solidFill>
                <a:latin typeface="Consolas"/>
                <a:ea typeface="Consolas"/>
                <a:cs typeface="Consolas"/>
                <a:sym typeface="Consolas"/>
              </a:rPr>
              <a:t>  scanf("%f%f",&amp;R1.re,&amp;R1.im);</a:t>
            </a:r>
            <a:endParaRPr/>
          </a:p>
          <a:p>
            <a:pPr indent="-670560" lvl="0" marL="670560" marR="0" rtl="0" algn="l">
              <a:lnSpc>
                <a:spcPct val="100000"/>
              </a:lnSpc>
              <a:spcBef>
                <a:spcPts val="352"/>
              </a:spcBef>
              <a:spcAft>
                <a:spcPts val="0"/>
              </a:spcAft>
              <a:buClr>
                <a:srgbClr val="220076"/>
              </a:buClr>
              <a:buSzPts val="1760"/>
              <a:buFont typeface="Arial"/>
              <a:buNone/>
            </a:pPr>
            <a:r>
              <a:rPr b="0" i="0" lang="en-US" sz="1760" u="none" cap="none" strike="noStrike">
                <a:solidFill>
                  <a:srgbClr val="220076"/>
                </a:solidFill>
                <a:latin typeface="Consolas"/>
                <a:ea typeface="Consolas"/>
                <a:cs typeface="Consolas"/>
                <a:sym typeface="Consolas"/>
              </a:rPr>
              <a:t>  printf("Phan thuc &amp; phan ao cho so thu hai  :");</a:t>
            </a:r>
            <a:endParaRPr/>
          </a:p>
          <a:p>
            <a:pPr indent="-670560" lvl="0" marL="670560" marR="0" rtl="0" algn="l">
              <a:lnSpc>
                <a:spcPct val="100000"/>
              </a:lnSpc>
              <a:spcBef>
                <a:spcPts val="352"/>
              </a:spcBef>
              <a:spcAft>
                <a:spcPts val="0"/>
              </a:spcAft>
              <a:buClr>
                <a:srgbClr val="220076"/>
              </a:buClr>
              <a:buSzPts val="1760"/>
              <a:buFont typeface="Arial"/>
              <a:buNone/>
            </a:pPr>
            <a:r>
              <a:rPr b="0" i="0" lang="en-US" sz="1760" u="none" cap="none" strike="noStrike">
                <a:solidFill>
                  <a:srgbClr val="220076"/>
                </a:solidFill>
                <a:latin typeface="Consolas"/>
                <a:ea typeface="Consolas"/>
                <a:cs typeface="Consolas"/>
                <a:sym typeface="Consolas"/>
              </a:rPr>
              <a:t>  scanf("%f%f",&amp;R2.re,&amp;R2.im);</a:t>
            </a:r>
            <a:endParaRPr/>
          </a:p>
          <a:p>
            <a:pPr indent="-670560" lvl="0" marL="670560" marR="0" rtl="0" algn="l">
              <a:lnSpc>
                <a:spcPct val="100000"/>
              </a:lnSpc>
              <a:spcBef>
                <a:spcPts val="352"/>
              </a:spcBef>
              <a:spcAft>
                <a:spcPts val="0"/>
              </a:spcAft>
              <a:buClr>
                <a:srgbClr val="220076"/>
              </a:buClr>
              <a:buSzPts val="1760"/>
              <a:buFont typeface="Arial"/>
              <a:buNone/>
            </a:pPr>
            <a:r>
              <a:rPr b="0" i="0" lang="en-US" sz="1760" u="none" cap="none" strike="noStrike">
                <a:solidFill>
                  <a:srgbClr val="220076"/>
                </a:solidFill>
                <a:latin typeface="Consolas"/>
                <a:ea typeface="Consolas"/>
                <a:cs typeface="Consolas"/>
                <a:sym typeface="Consolas"/>
              </a:rPr>
              <a:t>  R.re = R1.re+R2.re; R.im = R1.im+R2.im;  // Phep cong so ao</a:t>
            </a:r>
            <a:endParaRPr b="0" i="0" sz="1760" u="none" cap="none" strike="noStrike">
              <a:solidFill>
                <a:srgbClr val="E7E6E6"/>
              </a:solidFill>
              <a:latin typeface="Consolas"/>
              <a:ea typeface="Consolas"/>
              <a:cs typeface="Consolas"/>
              <a:sym typeface="Consolas"/>
            </a:endParaRPr>
          </a:p>
          <a:p>
            <a:pPr indent="-670560" lvl="0" marL="670560" marR="0" rtl="0" algn="l">
              <a:lnSpc>
                <a:spcPct val="100000"/>
              </a:lnSpc>
              <a:spcBef>
                <a:spcPts val="352"/>
              </a:spcBef>
              <a:spcAft>
                <a:spcPts val="0"/>
              </a:spcAft>
              <a:buClr>
                <a:srgbClr val="220076"/>
              </a:buClr>
              <a:buSzPts val="1760"/>
              <a:buFont typeface="Arial"/>
              <a:buNone/>
            </a:pPr>
            <a:r>
              <a:rPr b="0" i="0" lang="en-US" sz="1760" u="none" cap="none" strike="noStrike">
                <a:solidFill>
                  <a:srgbClr val="220076"/>
                </a:solidFill>
                <a:latin typeface="Consolas"/>
                <a:ea typeface="Consolas"/>
                <a:cs typeface="Consolas"/>
                <a:sym typeface="Consolas"/>
              </a:rPr>
              <a:t>  printf("(%.1f+%.1fi)+(%.1f+%.1fi)=(%.1f+%.1fi)\n",</a:t>
            </a:r>
            <a:endParaRPr/>
          </a:p>
          <a:p>
            <a:pPr indent="-670560" lvl="0" marL="670560" marR="0" rtl="0" algn="l">
              <a:lnSpc>
                <a:spcPct val="100000"/>
              </a:lnSpc>
              <a:spcBef>
                <a:spcPts val="352"/>
              </a:spcBef>
              <a:spcAft>
                <a:spcPts val="0"/>
              </a:spcAft>
              <a:buClr>
                <a:srgbClr val="220076"/>
              </a:buClr>
              <a:buSzPts val="1760"/>
              <a:buFont typeface="Arial"/>
              <a:buNone/>
            </a:pPr>
            <a:r>
              <a:rPr b="0" i="0" lang="en-US" sz="1760" u="none" cap="none" strike="noStrike">
                <a:solidFill>
                  <a:srgbClr val="220076"/>
                </a:solidFill>
                <a:latin typeface="Consolas"/>
                <a:ea typeface="Consolas"/>
                <a:cs typeface="Consolas"/>
                <a:sym typeface="Consolas"/>
              </a:rPr>
              <a:t>			               R1.re,R1.im,R2.re,R2.im,R.re,R.im);</a:t>
            </a:r>
            <a:endParaRPr/>
          </a:p>
          <a:p>
            <a:pPr indent="-670560" lvl="0" marL="670560" marR="0" rtl="0" algn="l">
              <a:lnSpc>
                <a:spcPct val="100000"/>
              </a:lnSpc>
              <a:spcBef>
                <a:spcPts val="352"/>
              </a:spcBef>
              <a:spcAft>
                <a:spcPts val="0"/>
              </a:spcAft>
              <a:buClr>
                <a:srgbClr val="220076"/>
              </a:buClr>
              <a:buSzPts val="1760"/>
              <a:buFont typeface="Arial"/>
              <a:buNone/>
            </a:pPr>
            <a:r>
              <a:rPr b="0" i="0" lang="en-US" sz="1760" u="none" cap="none" strike="noStrike">
                <a:solidFill>
                  <a:srgbClr val="220076"/>
                </a:solidFill>
                <a:latin typeface="Consolas"/>
                <a:ea typeface="Consolas"/>
                <a:cs typeface="Consolas"/>
                <a:sym typeface="Consolas"/>
              </a:rPr>
              <a:t>  R.re = R1.re*R2.re - R1.im*R2.im; 		  // Nhan so ao</a:t>
            </a:r>
            <a:endParaRPr b="0" i="0" sz="1760" u="none" cap="none" strike="noStrike">
              <a:solidFill>
                <a:srgbClr val="E7E6E6"/>
              </a:solidFill>
              <a:latin typeface="Consolas"/>
              <a:ea typeface="Consolas"/>
              <a:cs typeface="Consolas"/>
              <a:sym typeface="Consolas"/>
            </a:endParaRPr>
          </a:p>
          <a:p>
            <a:pPr indent="-670560" lvl="0" marL="670560" marR="0" rtl="0" algn="l">
              <a:lnSpc>
                <a:spcPct val="100000"/>
              </a:lnSpc>
              <a:spcBef>
                <a:spcPts val="352"/>
              </a:spcBef>
              <a:spcAft>
                <a:spcPts val="0"/>
              </a:spcAft>
              <a:buClr>
                <a:srgbClr val="220076"/>
              </a:buClr>
              <a:buSzPts val="1760"/>
              <a:buFont typeface="Arial"/>
              <a:buNone/>
            </a:pPr>
            <a:r>
              <a:rPr b="0" i="0" lang="en-US" sz="1760" u="none" cap="none" strike="noStrike">
                <a:solidFill>
                  <a:srgbClr val="220076"/>
                </a:solidFill>
                <a:latin typeface="Consolas"/>
                <a:ea typeface="Consolas"/>
                <a:cs typeface="Consolas"/>
                <a:sym typeface="Consolas"/>
              </a:rPr>
              <a:t>  R.im = R1.re*R2.im + R1.im*R2.re;</a:t>
            </a:r>
            <a:endParaRPr/>
          </a:p>
          <a:p>
            <a:pPr indent="-670560" lvl="0" marL="670560" marR="0" rtl="0" algn="l">
              <a:lnSpc>
                <a:spcPct val="100000"/>
              </a:lnSpc>
              <a:spcBef>
                <a:spcPts val="352"/>
              </a:spcBef>
              <a:spcAft>
                <a:spcPts val="0"/>
              </a:spcAft>
              <a:buClr>
                <a:srgbClr val="220076"/>
              </a:buClr>
              <a:buSzPts val="1760"/>
              <a:buFont typeface="Arial"/>
              <a:buNone/>
            </a:pPr>
            <a:r>
              <a:rPr b="0" i="0" lang="en-US" sz="1760" u="none" cap="none" strike="noStrike">
                <a:solidFill>
                  <a:srgbClr val="220076"/>
                </a:solidFill>
                <a:latin typeface="Consolas"/>
                <a:ea typeface="Consolas"/>
                <a:cs typeface="Consolas"/>
                <a:sym typeface="Consolas"/>
              </a:rPr>
              <a:t>  printf("(%.1f+%.1fi)*(%.1f+%.1fi)=(%.1f+%.1fi)\n",</a:t>
            </a:r>
            <a:endParaRPr/>
          </a:p>
          <a:p>
            <a:pPr indent="-670560" lvl="0" marL="670560" marR="0" rtl="0" algn="l">
              <a:lnSpc>
                <a:spcPct val="100000"/>
              </a:lnSpc>
              <a:spcBef>
                <a:spcPts val="352"/>
              </a:spcBef>
              <a:spcAft>
                <a:spcPts val="0"/>
              </a:spcAft>
              <a:buClr>
                <a:srgbClr val="220076"/>
              </a:buClr>
              <a:buSzPts val="1760"/>
              <a:buFont typeface="Arial"/>
              <a:buNone/>
            </a:pPr>
            <a:r>
              <a:rPr b="0" i="0" lang="en-US" sz="1760" u="none" cap="none" strike="noStrike">
                <a:solidFill>
                  <a:srgbClr val="220076"/>
                </a:solidFill>
                <a:latin typeface="Consolas"/>
                <a:ea typeface="Consolas"/>
                <a:cs typeface="Consolas"/>
                <a:sym typeface="Consolas"/>
              </a:rPr>
              <a:t>			           R1.re,R1.im,R2.re,R2.im,R.re,R.im);</a:t>
            </a:r>
            <a:endParaRPr/>
          </a:p>
          <a:p>
            <a:pPr indent="-670560" lvl="0" marL="670560" marR="0" rtl="0" algn="l">
              <a:lnSpc>
                <a:spcPct val="100000"/>
              </a:lnSpc>
              <a:spcBef>
                <a:spcPts val="352"/>
              </a:spcBef>
              <a:spcAft>
                <a:spcPts val="0"/>
              </a:spcAft>
              <a:buClr>
                <a:srgbClr val="220076"/>
              </a:buClr>
              <a:buSzPts val="1760"/>
              <a:buFont typeface="Arial"/>
              <a:buNone/>
            </a:pPr>
            <a:r>
              <a:rPr b="0" i="0" lang="en-US" sz="1760" u="none" cap="none" strike="noStrike">
                <a:solidFill>
                  <a:srgbClr val="220076"/>
                </a:solidFill>
                <a:latin typeface="Consolas"/>
                <a:ea typeface="Consolas"/>
                <a:cs typeface="Consolas"/>
                <a:sym typeface="Consolas"/>
              </a:rPr>
              <a:t>  return 0;</a:t>
            </a:r>
            <a:endParaRPr/>
          </a:p>
          <a:p>
            <a:pPr indent="-670560" lvl="0" marL="670560" marR="0" rtl="0" algn="l">
              <a:lnSpc>
                <a:spcPct val="100000"/>
              </a:lnSpc>
              <a:spcBef>
                <a:spcPts val="352"/>
              </a:spcBef>
              <a:spcAft>
                <a:spcPts val="0"/>
              </a:spcAft>
              <a:buClr>
                <a:srgbClr val="220076"/>
              </a:buClr>
              <a:buSzPts val="1760"/>
              <a:buFont typeface="Arial"/>
              <a:buNone/>
            </a:pPr>
            <a:r>
              <a:rPr b="0" i="0" lang="en-US" sz="1760" u="none" cap="none" strike="noStrike">
                <a:solidFill>
                  <a:srgbClr val="220076"/>
                </a:solidFill>
                <a:latin typeface="Consolas"/>
                <a:ea typeface="Consolas"/>
                <a:cs typeface="Consolas"/>
                <a:sym typeface="Consolas"/>
              </a:rPr>
              <a:t>}</a:t>
            </a:r>
            <a:endParaRPr b="0" i="0" sz="1760" u="none" cap="none" strike="noStrike">
              <a:solidFill>
                <a:srgbClr val="220076"/>
              </a:solidFill>
              <a:latin typeface="Consolas"/>
              <a:ea typeface="Consolas"/>
              <a:cs typeface="Consolas"/>
              <a:sym typeface="Consolas"/>
            </a:endParaRPr>
          </a:p>
        </p:txBody>
      </p:sp>
      <p:sp>
        <p:nvSpPr>
          <p:cNvPr id="765" name="Google Shape;765;p79"/>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80"/>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Ví dụ 1→Kết quả thực hiện</a:t>
            </a:r>
            <a:endParaRPr/>
          </a:p>
        </p:txBody>
      </p:sp>
      <p:sp>
        <p:nvSpPr>
          <p:cNvPr id="772" name="Google Shape;772;p80"/>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773" name="Google Shape;773;p80"/>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pic>
        <p:nvPicPr>
          <p:cNvPr id="774" name="Google Shape;774;p80"/>
          <p:cNvPicPr preferRelativeResize="0"/>
          <p:nvPr/>
        </p:nvPicPr>
        <p:blipFill rotWithShape="1">
          <a:blip r:embed="rId3">
            <a:alphaModFix/>
          </a:blip>
          <a:srcRect b="50422" l="0" r="0" t="0"/>
          <a:stretch/>
        </p:blipFill>
        <p:spPr>
          <a:xfrm>
            <a:off x="294217" y="1287780"/>
            <a:ext cx="9456844" cy="34715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a:t>Ví dụ → Bài toán quản lý thí sinh thi đại học (tiếp)</a:t>
            </a:r>
            <a:endParaRPr/>
          </a:p>
        </p:txBody>
      </p:sp>
      <p:sp>
        <p:nvSpPr>
          <p:cNvPr id="232" name="Google Shape;232;p36"/>
          <p:cNvSpPr/>
          <p:nvPr/>
        </p:nvSpPr>
        <p:spPr>
          <a:xfrm>
            <a:off x="335280" y="1287780"/>
            <a:ext cx="9387840" cy="544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66"/>
              </a:buClr>
              <a:buSzPts val="3520"/>
              <a:buFont typeface="Arial"/>
              <a:buNone/>
            </a:pPr>
            <a:r>
              <a:rPr b="0" i="0" lang="en-US" sz="3520" u="none" cap="none" strike="noStrike">
                <a:solidFill>
                  <a:srgbClr val="000066"/>
                </a:solidFill>
                <a:latin typeface="Arial"/>
                <a:ea typeface="Arial"/>
                <a:cs typeface="Arial"/>
                <a:sym typeface="Arial"/>
              </a:rPr>
              <a:t>Để quản lý danh sách (dưới 1000) thí sinh dự thi, cần nhiều mảng rời rạc</a:t>
            </a:r>
            <a:endParaRPr b="0" i="0" sz="3520" u="none" cap="none" strike="noStrike">
              <a:solidFill>
                <a:srgbClr val="000066"/>
              </a:solidFill>
              <a:latin typeface="Arial"/>
              <a:ea typeface="Arial"/>
              <a:cs typeface="Arial"/>
              <a:sym typeface="Arial"/>
            </a:endParaRPr>
          </a:p>
          <a:p>
            <a:pPr indent="-251460" lvl="2" marL="1257300" marR="0" rtl="0" algn="l">
              <a:lnSpc>
                <a:spcPct val="110000"/>
              </a:lnSpc>
              <a:spcBef>
                <a:spcPts val="2816"/>
              </a:spcBef>
              <a:spcAft>
                <a:spcPts val="0"/>
              </a:spcAft>
              <a:buClr>
                <a:srgbClr val="000066"/>
              </a:buClr>
              <a:buSzPts val="3080"/>
              <a:buFont typeface="Arial"/>
              <a:buNone/>
            </a:pPr>
            <a:r>
              <a:rPr b="0" i="0" lang="en-US" sz="3080" u="none" cap="none" strike="noStrike">
                <a:solidFill>
                  <a:srgbClr val="000066"/>
                </a:solidFill>
                <a:latin typeface="Arial"/>
                <a:ea typeface="Arial"/>
                <a:cs typeface="Arial"/>
                <a:sym typeface="Arial"/>
              </a:rPr>
              <a:t>	</a:t>
            </a:r>
            <a:r>
              <a:rPr b="0" i="0" lang="en-US" sz="3520" u="none" cap="none" strike="noStrike">
                <a:solidFill>
                  <a:srgbClr val="000066"/>
                </a:solidFill>
                <a:latin typeface="Consolas"/>
                <a:ea typeface="Consolas"/>
                <a:cs typeface="Consolas"/>
                <a:sym typeface="Consolas"/>
              </a:rPr>
              <a:t>#define MAX 1000</a:t>
            </a:r>
            <a:endParaRPr/>
          </a:p>
          <a:p>
            <a:pPr indent="-251460" lvl="2" marL="1257300" marR="0" rtl="0" algn="l">
              <a:lnSpc>
                <a:spcPct val="110000"/>
              </a:lnSpc>
              <a:spcBef>
                <a:spcPts val="704"/>
              </a:spcBef>
              <a:spcAft>
                <a:spcPts val="0"/>
              </a:spcAft>
              <a:buClr>
                <a:srgbClr val="000066"/>
              </a:buClr>
              <a:buSzPts val="3520"/>
              <a:buFont typeface="Arial"/>
              <a:buNone/>
            </a:pPr>
            <a:r>
              <a:rPr b="0" i="0" lang="en-US" sz="3520" u="none" cap="none" strike="noStrike">
                <a:solidFill>
                  <a:srgbClr val="000066"/>
                </a:solidFill>
                <a:latin typeface="Consolas"/>
                <a:ea typeface="Consolas"/>
                <a:cs typeface="Consolas"/>
                <a:sym typeface="Consolas"/>
              </a:rPr>
              <a:t>	unsigned 	DS_SBD[MAX];</a:t>
            </a:r>
            <a:endParaRPr/>
          </a:p>
          <a:p>
            <a:pPr indent="-251460" lvl="2" marL="1257300" marR="0" rtl="0" algn="l">
              <a:lnSpc>
                <a:spcPct val="110000"/>
              </a:lnSpc>
              <a:spcBef>
                <a:spcPts val="704"/>
              </a:spcBef>
              <a:spcAft>
                <a:spcPts val="0"/>
              </a:spcAft>
              <a:buClr>
                <a:srgbClr val="000066"/>
              </a:buClr>
              <a:buSzPts val="3520"/>
              <a:buFont typeface="Arial"/>
              <a:buNone/>
            </a:pPr>
            <a:r>
              <a:rPr b="0" i="0" lang="en-US" sz="3520" u="none" cap="none" strike="noStrike">
                <a:solidFill>
                  <a:srgbClr val="000066"/>
                </a:solidFill>
                <a:latin typeface="Consolas"/>
                <a:ea typeface="Consolas"/>
                <a:cs typeface="Consolas"/>
                <a:sym typeface="Consolas"/>
              </a:rPr>
              <a:t>	char 		  DS_Ten[MAX][30];</a:t>
            </a:r>
            <a:endParaRPr/>
          </a:p>
          <a:p>
            <a:pPr indent="-251460" lvl="2" marL="1257300" marR="0" rtl="0" algn="l">
              <a:lnSpc>
                <a:spcPct val="110000"/>
              </a:lnSpc>
              <a:spcBef>
                <a:spcPts val="704"/>
              </a:spcBef>
              <a:spcAft>
                <a:spcPts val="0"/>
              </a:spcAft>
              <a:buClr>
                <a:srgbClr val="000066"/>
              </a:buClr>
              <a:buSzPts val="3520"/>
              <a:buFont typeface="Arial"/>
              <a:buNone/>
            </a:pPr>
            <a:r>
              <a:rPr b="0" i="0" lang="en-US" sz="3520" u="none" cap="none" strike="noStrike">
                <a:solidFill>
                  <a:srgbClr val="000066"/>
                </a:solidFill>
                <a:latin typeface="Consolas"/>
                <a:ea typeface="Consolas"/>
                <a:cs typeface="Consolas"/>
                <a:sym typeface="Consolas"/>
              </a:rPr>
              <a:t>	char 		  DS_KhoiThi[MAX];</a:t>
            </a:r>
            <a:endParaRPr/>
          </a:p>
          <a:p>
            <a:pPr indent="-251460" lvl="2" marL="1257300" marR="0" rtl="0" algn="l">
              <a:lnSpc>
                <a:spcPct val="110000"/>
              </a:lnSpc>
              <a:spcBef>
                <a:spcPts val="704"/>
              </a:spcBef>
              <a:spcAft>
                <a:spcPts val="0"/>
              </a:spcAft>
              <a:buClr>
                <a:srgbClr val="000066"/>
              </a:buClr>
              <a:buSzPts val="3520"/>
              <a:buFont typeface="Arial"/>
              <a:buNone/>
            </a:pPr>
            <a:r>
              <a:rPr b="0" i="0" lang="en-US" sz="3520" u="none" cap="none" strike="noStrike">
                <a:solidFill>
                  <a:srgbClr val="000066"/>
                </a:solidFill>
                <a:latin typeface="Consolas"/>
                <a:ea typeface="Consolas"/>
                <a:cs typeface="Consolas"/>
                <a:sym typeface="Consolas"/>
              </a:rPr>
              <a:t>	float 		DS_KetQua[MAX];</a:t>
            </a:r>
            <a:endParaRPr/>
          </a:p>
        </p:txBody>
      </p:sp>
      <p:sp>
        <p:nvSpPr>
          <p:cNvPr id="233" name="Google Shape;233;p36"/>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81"/>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81" name="Google Shape;781;p81"/>
          <p:cNvSpPr txBox="1"/>
          <p:nvPr>
            <p:ph type="title"/>
          </p:nvPr>
        </p:nvSpPr>
        <p:spPr>
          <a:xfrm>
            <a:off x="251460" y="138537"/>
            <a:ext cx="9387840" cy="8520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Một số ví dụ</a:t>
            </a:r>
            <a:endParaRPr/>
          </a:p>
        </p:txBody>
      </p:sp>
      <p:sp>
        <p:nvSpPr>
          <p:cNvPr id="782" name="Google Shape;782;p81"/>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783" name="Google Shape;783;p81"/>
          <p:cNvSpPr/>
          <p:nvPr/>
        </p:nvSpPr>
        <p:spPr>
          <a:xfrm>
            <a:off x="188595" y="1203961"/>
            <a:ext cx="9695180" cy="6333649"/>
          </a:xfrm>
          <a:prstGeom prst="rect">
            <a:avLst/>
          </a:prstGeom>
          <a:noFill/>
          <a:ln>
            <a:noFill/>
          </a:ln>
        </p:spPr>
        <p:txBody>
          <a:bodyPr anchorCtr="0" anchor="t" bIns="45700" lIns="91425" spcFirstLastPara="1" rIns="91425" wrap="square" tIns="45700">
            <a:noAutofit/>
          </a:bodyPr>
          <a:lstStyle/>
          <a:p>
            <a:pPr indent="-511652" lvl="0" marL="511652" marR="0" rtl="0" algn="l">
              <a:lnSpc>
                <a:spcPct val="105000"/>
              </a:lnSpc>
              <a:spcBef>
                <a:spcPts val="0"/>
              </a:spcBef>
              <a:spcAft>
                <a:spcPts val="0"/>
              </a:spcAft>
              <a:buClr>
                <a:srgbClr val="000066"/>
              </a:buClr>
              <a:buSzPts val="2200"/>
              <a:buFont typeface="Calibri"/>
              <a:buAutoNum type="arabicPeriod" startAt="2"/>
            </a:pPr>
            <a:r>
              <a:rPr b="0" i="0" lang="en-US" sz="2200" u="none" cap="none" strike="noStrike">
                <a:solidFill>
                  <a:srgbClr val="000066"/>
                </a:solidFill>
                <a:latin typeface="Arial"/>
                <a:ea typeface="Arial"/>
                <a:cs typeface="Arial"/>
                <a:sym typeface="Arial"/>
              </a:rPr>
              <a:t>Nhập vào một danh sách (&lt;100) sinh viên gồm họ tên, năm sinh. Kết thúc nhập khi gặp SV có tên là rỗng</a:t>
            </a:r>
            <a:endParaRPr b="0" i="0" sz="2200" u="none" cap="none" strike="noStrike">
              <a:solidFill>
                <a:srgbClr val="000066"/>
              </a:solidFill>
              <a:latin typeface="Arial"/>
              <a:ea typeface="Arial"/>
              <a:cs typeface="Arial"/>
              <a:sym typeface="Arial"/>
            </a:endParaRPr>
          </a:p>
          <a:p>
            <a:pPr indent="-419100" lvl="1" marL="1056482" marR="0" rtl="0" algn="l">
              <a:lnSpc>
                <a:spcPct val="105000"/>
              </a:lnSpc>
              <a:spcBef>
                <a:spcPts val="440"/>
              </a:spcBef>
              <a:spcAft>
                <a:spcPts val="0"/>
              </a:spcAft>
              <a:buClr>
                <a:srgbClr val="000066"/>
              </a:buClr>
              <a:buSzPts val="2200"/>
              <a:buFont typeface="Arial"/>
              <a:buChar char="•"/>
            </a:pPr>
            <a:r>
              <a:rPr b="0" i="0" lang="en-US" sz="2200" u="none" cap="none" strike="noStrike">
                <a:solidFill>
                  <a:srgbClr val="000066"/>
                </a:solidFill>
                <a:latin typeface="Arial"/>
                <a:ea typeface="Arial"/>
                <a:cs typeface="Arial"/>
                <a:sym typeface="Arial"/>
              </a:rPr>
              <a:t>Đưa danh sách vừa nhập ra màn hình. </a:t>
            </a:r>
            <a:endParaRPr/>
          </a:p>
          <a:p>
            <a:pPr indent="-419100" lvl="1" marL="1056482" marR="0" rtl="0" algn="l">
              <a:lnSpc>
                <a:spcPct val="105000"/>
              </a:lnSpc>
              <a:spcBef>
                <a:spcPts val="440"/>
              </a:spcBef>
              <a:spcAft>
                <a:spcPts val="0"/>
              </a:spcAft>
              <a:buClr>
                <a:srgbClr val="000066"/>
              </a:buClr>
              <a:buSzPts val="2200"/>
              <a:buFont typeface="Arial"/>
              <a:buChar char="•"/>
            </a:pPr>
            <a:r>
              <a:rPr b="0" i="0" lang="en-US" sz="2200" u="none" cap="none" strike="noStrike">
                <a:solidFill>
                  <a:srgbClr val="000066"/>
                </a:solidFill>
                <a:latin typeface="Arial"/>
                <a:ea typeface="Arial"/>
                <a:cs typeface="Arial"/>
                <a:sym typeface="Arial"/>
              </a:rPr>
              <a:t>Đưa ra màn hình sinh viên lớn tuổi nhất</a:t>
            </a:r>
            <a:endParaRPr b="0" i="0" sz="2200" u="none" cap="none" strike="noStrike">
              <a:solidFill>
                <a:srgbClr val="000066"/>
              </a:solidFill>
              <a:latin typeface="Arial"/>
              <a:ea typeface="Arial"/>
              <a:cs typeface="Arial"/>
              <a:sym typeface="Arial"/>
            </a:endParaRPr>
          </a:p>
        </p:txBody>
      </p:sp>
      <p:sp>
        <p:nvSpPr>
          <p:cNvPr id="784" name="Google Shape;784;p81"/>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82"/>
          <p:cNvSpPr txBox="1"/>
          <p:nvPr>
            <p:ph type="title"/>
          </p:nvPr>
        </p:nvSpPr>
        <p:spPr>
          <a:xfrm>
            <a:off x="309433" y="380215"/>
            <a:ext cx="9387840" cy="10705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Ví dụ 2</a:t>
            </a:r>
            <a:endParaRPr/>
          </a:p>
        </p:txBody>
      </p:sp>
      <p:sp>
        <p:nvSpPr>
          <p:cNvPr id="791" name="Google Shape;791;p82"/>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792" name="Google Shape;792;p82"/>
          <p:cNvSpPr/>
          <p:nvPr/>
        </p:nvSpPr>
        <p:spPr>
          <a:xfrm>
            <a:off x="188945" y="1107303"/>
            <a:ext cx="9595643" cy="5712598"/>
          </a:xfrm>
          <a:prstGeom prst="rect">
            <a:avLst/>
          </a:prstGeom>
          <a:noFill/>
          <a:ln cap="flat" cmpd="sng" w="9525">
            <a:solidFill>
              <a:srgbClr val="220076"/>
            </a:solidFill>
            <a:prstDash val="solid"/>
            <a:miter lim="800000"/>
            <a:headEnd len="sm" w="sm" type="none"/>
            <a:tailEnd len="sm" w="sm" type="none"/>
          </a:ln>
        </p:spPr>
        <p:txBody>
          <a:bodyPr anchorCtr="0" anchor="t" bIns="45700" lIns="91425" spcFirstLastPara="1" rIns="91425" wrap="square" tIns="45700">
            <a:noAutofit/>
          </a:bodyPr>
          <a:lstStyle/>
          <a:p>
            <a:pPr indent="-670560" lvl="0" marL="670560" marR="0" rtl="0" algn="l">
              <a:lnSpc>
                <a:spcPct val="100000"/>
              </a:lnSpc>
              <a:spcBef>
                <a:spcPts val="0"/>
              </a:spcBef>
              <a:spcAft>
                <a:spcPts val="0"/>
              </a:spcAft>
              <a:buClr>
                <a:srgbClr val="220076"/>
              </a:buClr>
              <a:buSzPts val="1760"/>
              <a:buFont typeface="Arial"/>
              <a:buAutoNum type="arabicPeriod"/>
            </a:pPr>
            <a:r>
              <a:rPr b="0" i="0" lang="en-US" sz="1760" u="none" cap="none" strike="noStrike">
                <a:solidFill>
                  <a:srgbClr val="220076"/>
                </a:solidFill>
                <a:latin typeface="Consolas"/>
                <a:ea typeface="Consolas"/>
                <a:cs typeface="Consolas"/>
                <a:sym typeface="Consolas"/>
              </a:rPr>
              <a:t>#include &lt;stdio.h&gt;</a:t>
            </a:r>
            <a:endParaRPr/>
          </a:p>
          <a:p>
            <a:pPr indent="-670560" lvl="0" marL="670560" marR="0" rtl="0" algn="l">
              <a:lnSpc>
                <a:spcPct val="100000"/>
              </a:lnSpc>
              <a:spcBef>
                <a:spcPts val="176"/>
              </a:spcBef>
              <a:spcAft>
                <a:spcPts val="0"/>
              </a:spcAft>
              <a:buClr>
                <a:srgbClr val="220076"/>
              </a:buClr>
              <a:buSzPts val="1760"/>
              <a:buFont typeface="Arial"/>
              <a:buAutoNum type="arabicPeriod"/>
            </a:pPr>
            <a:r>
              <a:rPr b="0" i="0" lang="en-US" sz="1760" u="none" cap="none" strike="noStrike">
                <a:solidFill>
                  <a:srgbClr val="220076"/>
                </a:solidFill>
                <a:latin typeface="Consolas"/>
                <a:ea typeface="Consolas"/>
                <a:cs typeface="Consolas"/>
                <a:sym typeface="Consolas"/>
              </a:rPr>
              <a:t>#include &lt;string.h&gt;</a:t>
            </a:r>
            <a:endParaRPr/>
          </a:p>
          <a:p>
            <a:pPr indent="-670560" lvl="0" marL="670560" marR="0" rtl="0" algn="l">
              <a:lnSpc>
                <a:spcPct val="100000"/>
              </a:lnSpc>
              <a:spcBef>
                <a:spcPts val="176"/>
              </a:spcBef>
              <a:spcAft>
                <a:spcPts val="0"/>
              </a:spcAft>
              <a:buClr>
                <a:srgbClr val="220076"/>
              </a:buClr>
              <a:buSzPts val="1760"/>
              <a:buFont typeface="Arial"/>
              <a:buAutoNum type="arabicPeriod"/>
            </a:pPr>
            <a:r>
              <a:rPr b="0" i="0" lang="en-US" sz="1760" u="none" cap="none" strike="noStrike">
                <a:solidFill>
                  <a:srgbClr val="220076"/>
                </a:solidFill>
                <a:latin typeface="Consolas"/>
                <a:ea typeface="Consolas"/>
                <a:cs typeface="Consolas"/>
                <a:sym typeface="Consolas"/>
              </a:rPr>
              <a:t>typedef struct {</a:t>
            </a:r>
            <a:endParaRPr/>
          </a:p>
          <a:p>
            <a:pPr indent="-670560" lvl="0" marL="670560" marR="0" rtl="0" algn="l">
              <a:lnSpc>
                <a:spcPct val="100000"/>
              </a:lnSpc>
              <a:spcBef>
                <a:spcPts val="176"/>
              </a:spcBef>
              <a:spcAft>
                <a:spcPts val="0"/>
              </a:spcAft>
              <a:buClr>
                <a:srgbClr val="220076"/>
              </a:buClr>
              <a:buSzPts val="1760"/>
              <a:buFont typeface="Arial"/>
              <a:buAutoNum type="arabicPeriod"/>
            </a:pPr>
            <a:r>
              <a:rPr b="0" i="0" lang="en-US" sz="1760" u="none" cap="none" strike="noStrike">
                <a:solidFill>
                  <a:srgbClr val="220076"/>
                </a:solidFill>
                <a:latin typeface="Consolas"/>
                <a:ea typeface="Consolas"/>
                <a:cs typeface="Consolas"/>
                <a:sym typeface="Consolas"/>
              </a:rPr>
              <a:t>  char Ten[30];</a:t>
            </a:r>
            <a:endParaRPr/>
          </a:p>
          <a:p>
            <a:pPr indent="-670560" lvl="0" marL="670560" marR="0" rtl="0" algn="l">
              <a:lnSpc>
                <a:spcPct val="100000"/>
              </a:lnSpc>
              <a:spcBef>
                <a:spcPts val="176"/>
              </a:spcBef>
              <a:spcAft>
                <a:spcPts val="0"/>
              </a:spcAft>
              <a:buClr>
                <a:srgbClr val="220076"/>
              </a:buClr>
              <a:buSzPts val="1760"/>
              <a:buFont typeface="Arial"/>
              <a:buAutoNum type="arabicPeriod"/>
            </a:pPr>
            <a:r>
              <a:rPr b="0" i="0" lang="en-US" sz="1760" u="none" cap="none" strike="noStrike">
                <a:solidFill>
                  <a:srgbClr val="220076"/>
                </a:solidFill>
                <a:latin typeface="Consolas"/>
                <a:ea typeface="Consolas"/>
                <a:cs typeface="Consolas"/>
                <a:sym typeface="Consolas"/>
              </a:rPr>
              <a:t>  int NS;</a:t>
            </a:r>
            <a:endParaRPr/>
          </a:p>
          <a:p>
            <a:pPr indent="-670560" lvl="0" marL="670560" marR="0" rtl="0" algn="l">
              <a:lnSpc>
                <a:spcPct val="100000"/>
              </a:lnSpc>
              <a:spcBef>
                <a:spcPts val="176"/>
              </a:spcBef>
              <a:spcAft>
                <a:spcPts val="0"/>
              </a:spcAft>
              <a:buClr>
                <a:srgbClr val="220076"/>
              </a:buClr>
              <a:buSzPts val="1760"/>
              <a:buFont typeface="Arial"/>
              <a:buAutoNum type="arabicPeriod"/>
            </a:pPr>
            <a:r>
              <a:rPr b="0" i="0" lang="en-US" sz="1760" u="none" cap="none" strike="noStrike">
                <a:solidFill>
                  <a:srgbClr val="220076"/>
                </a:solidFill>
                <a:latin typeface="Consolas"/>
                <a:ea typeface="Consolas"/>
                <a:cs typeface="Consolas"/>
                <a:sym typeface="Consolas"/>
              </a:rPr>
              <a:t>} SinhVien;</a:t>
            </a:r>
            <a:endParaRPr/>
          </a:p>
          <a:p>
            <a:pPr indent="-670560" lvl="0" marL="670560" marR="0" rtl="0" algn="l">
              <a:lnSpc>
                <a:spcPct val="100000"/>
              </a:lnSpc>
              <a:spcBef>
                <a:spcPts val="176"/>
              </a:spcBef>
              <a:spcAft>
                <a:spcPts val="0"/>
              </a:spcAft>
              <a:buClr>
                <a:srgbClr val="220076"/>
              </a:buClr>
              <a:buSzPts val="1760"/>
              <a:buFont typeface="Arial"/>
              <a:buAutoNum type="arabicPeriod"/>
            </a:pPr>
            <a:r>
              <a:rPr b="0" i="0" lang="en-US" sz="1760" u="none" cap="none" strike="noStrike">
                <a:solidFill>
                  <a:srgbClr val="220076"/>
                </a:solidFill>
                <a:latin typeface="Consolas"/>
                <a:ea typeface="Consolas"/>
                <a:cs typeface="Consolas"/>
                <a:sym typeface="Consolas"/>
              </a:rPr>
              <a:t>int main() {</a:t>
            </a:r>
            <a:endParaRPr/>
          </a:p>
          <a:p>
            <a:pPr indent="-670560" lvl="0" marL="670560" marR="0" rtl="0" algn="l">
              <a:lnSpc>
                <a:spcPct val="100000"/>
              </a:lnSpc>
              <a:spcBef>
                <a:spcPts val="176"/>
              </a:spcBef>
              <a:spcAft>
                <a:spcPts val="0"/>
              </a:spcAft>
              <a:buClr>
                <a:srgbClr val="220076"/>
              </a:buClr>
              <a:buSzPts val="1760"/>
              <a:buFont typeface="Arial"/>
              <a:buAutoNum type="arabicPeriod"/>
            </a:pPr>
            <a:r>
              <a:rPr b="0" i="0" lang="en-US" sz="1760" u="none" cap="none" strike="noStrike">
                <a:solidFill>
                  <a:srgbClr val="220076"/>
                </a:solidFill>
                <a:latin typeface="Consolas"/>
                <a:ea typeface="Consolas"/>
                <a:cs typeface="Consolas"/>
                <a:sym typeface="Consolas"/>
              </a:rPr>
              <a:t>  SinhVien DS[100], SV;</a:t>
            </a:r>
            <a:endParaRPr/>
          </a:p>
          <a:p>
            <a:pPr indent="-670560" lvl="0" marL="670560" marR="0" rtl="0" algn="l">
              <a:lnSpc>
                <a:spcPct val="100000"/>
              </a:lnSpc>
              <a:spcBef>
                <a:spcPts val="176"/>
              </a:spcBef>
              <a:spcAft>
                <a:spcPts val="0"/>
              </a:spcAft>
              <a:buClr>
                <a:srgbClr val="220076"/>
              </a:buClr>
              <a:buSzPts val="1760"/>
              <a:buFont typeface="Arial"/>
              <a:buAutoNum type="arabicPeriod"/>
            </a:pPr>
            <a:r>
              <a:rPr b="0" i="0" lang="en-US" sz="1760" u="none" cap="none" strike="noStrike">
                <a:solidFill>
                  <a:srgbClr val="220076"/>
                </a:solidFill>
                <a:latin typeface="Consolas"/>
                <a:ea typeface="Consolas"/>
                <a:cs typeface="Consolas"/>
                <a:sym typeface="Consolas"/>
              </a:rPr>
              <a:t>  int n=0, i;</a:t>
            </a:r>
            <a:endParaRPr/>
          </a:p>
          <a:p>
            <a:pPr indent="-670560" lvl="0" marL="670560" marR="0" rtl="0" algn="l">
              <a:lnSpc>
                <a:spcPct val="100000"/>
              </a:lnSpc>
              <a:spcBef>
                <a:spcPts val="176"/>
              </a:spcBef>
              <a:spcAft>
                <a:spcPts val="0"/>
              </a:spcAft>
              <a:buClr>
                <a:srgbClr val="220076"/>
              </a:buClr>
              <a:buSzPts val="1760"/>
              <a:buFont typeface="Arial"/>
              <a:buAutoNum type="arabicPeriod"/>
            </a:pPr>
            <a:r>
              <a:rPr b="0" i="0" lang="en-US" sz="1760" u="none" cap="none" strike="noStrike">
                <a:solidFill>
                  <a:srgbClr val="220076"/>
                </a:solidFill>
                <a:latin typeface="Consolas"/>
                <a:ea typeface="Consolas"/>
                <a:cs typeface="Consolas"/>
                <a:sym typeface="Consolas"/>
              </a:rPr>
              <a:t>  do {</a:t>
            </a:r>
            <a:endParaRPr/>
          </a:p>
          <a:p>
            <a:pPr indent="-670560" lvl="0" marL="670560" marR="0" rtl="0" algn="l">
              <a:lnSpc>
                <a:spcPct val="100000"/>
              </a:lnSpc>
              <a:spcBef>
                <a:spcPts val="176"/>
              </a:spcBef>
              <a:spcAft>
                <a:spcPts val="0"/>
              </a:spcAft>
              <a:buClr>
                <a:srgbClr val="220076"/>
              </a:buClr>
              <a:buSzPts val="1760"/>
              <a:buFont typeface="Arial"/>
              <a:buAutoNum type="arabicPeriod"/>
            </a:pPr>
            <a:r>
              <a:rPr b="0" i="0" lang="en-US" sz="1760" u="none" cap="none" strike="noStrike">
                <a:solidFill>
                  <a:srgbClr val="220076"/>
                </a:solidFill>
                <a:latin typeface="Consolas"/>
                <a:ea typeface="Consolas"/>
                <a:cs typeface="Consolas"/>
                <a:sym typeface="Consolas"/>
              </a:rPr>
              <a:t>    printf("Nhap du lieu cho sinh vien %d: \n", n+1);</a:t>
            </a:r>
            <a:endParaRPr/>
          </a:p>
          <a:p>
            <a:pPr indent="-670560" lvl="0" marL="670560" marR="0" rtl="0" algn="l">
              <a:lnSpc>
                <a:spcPct val="100000"/>
              </a:lnSpc>
              <a:spcBef>
                <a:spcPts val="176"/>
              </a:spcBef>
              <a:spcAft>
                <a:spcPts val="0"/>
              </a:spcAft>
              <a:buClr>
                <a:srgbClr val="220076"/>
              </a:buClr>
              <a:buSzPts val="1760"/>
              <a:buFont typeface="Arial"/>
              <a:buAutoNum type="arabicPeriod"/>
            </a:pPr>
            <a:r>
              <a:rPr b="0" i="0" lang="en-US" sz="1760" u="none" cap="none" strike="noStrike">
                <a:solidFill>
                  <a:srgbClr val="220076"/>
                </a:solidFill>
                <a:latin typeface="Consolas"/>
                <a:ea typeface="Consolas"/>
                <a:cs typeface="Consolas"/>
                <a:sym typeface="Consolas"/>
              </a:rPr>
              <a:t>    printf("Ho ten: "); fflush(stdin); </a:t>
            </a:r>
            <a:endParaRPr/>
          </a:p>
          <a:p>
            <a:pPr indent="-670560" lvl="0" marL="670560" marR="0" rtl="0" algn="l">
              <a:lnSpc>
                <a:spcPct val="100000"/>
              </a:lnSpc>
              <a:spcBef>
                <a:spcPts val="176"/>
              </a:spcBef>
              <a:spcAft>
                <a:spcPts val="0"/>
              </a:spcAft>
              <a:buClr>
                <a:srgbClr val="220076"/>
              </a:buClr>
              <a:buSzPts val="1760"/>
              <a:buFont typeface="Arial"/>
              <a:buAutoNum type="arabicPeriod"/>
            </a:pPr>
            <a:r>
              <a:rPr b="0" i="0" lang="en-US" sz="1760" u="none" cap="none" strike="noStrike">
                <a:solidFill>
                  <a:srgbClr val="220076"/>
                </a:solidFill>
                <a:latin typeface="Consolas"/>
                <a:ea typeface="Consolas"/>
                <a:cs typeface="Consolas"/>
                <a:sym typeface="Consolas"/>
              </a:rPr>
              <a:t>    fgets(SV.Ten, sizeof(SV.Ten), stdin);</a:t>
            </a:r>
            <a:endParaRPr/>
          </a:p>
          <a:p>
            <a:pPr indent="-670560" lvl="0" marL="670560" marR="0" rtl="0" algn="l">
              <a:lnSpc>
                <a:spcPct val="100000"/>
              </a:lnSpc>
              <a:spcBef>
                <a:spcPts val="176"/>
              </a:spcBef>
              <a:spcAft>
                <a:spcPts val="0"/>
              </a:spcAft>
              <a:buClr>
                <a:srgbClr val="220076"/>
              </a:buClr>
              <a:buSzPts val="1760"/>
              <a:buFont typeface="Arial"/>
              <a:buAutoNum type="arabicPeriod"/>
            </a:pPr>
            <a:r>
              <a:rPr b="0" i="0" lang="en-US" sz="1760" u="none" cap="none" strike="noStrike">
                <a:solidFill>
                  <a:srgbClr val="220076"/>
                </a:solidFill>
                <a:latin typeface="Consolas"/>
                <a:ea typeface="Consolas"/>
                <a:cs typeface="Consolas"/>
                <a:sym typeface="Consolas"/>
              </a:rPr>
              <a:t>    SV.Ten[strlen(SV.Ten) - 1] = '\0'; // Bỏ ký tự xuống dòng</a:t>
            </a:r>
            <a:endParaRPr b="0" i="0" sz="1760" u="none" cap="none" strike="noStrike">
              <a:solidFill>
                <a:srgbClr val="220076"/>
              </a:solidFill>
              <a:latin typeface="Consolas"/>
              <a:ea typeface="Consolas"/>
              <a:cs typeface="Consolas"/>
              <a:sym typeface="Consolas"/>
            </a:endParaRPr>
          </a:p>
          <a:p>
            <a:pPr indent="-670560" lvl="0" marL="670560" marR="0" rtl="0" algn="l">
              <a:lnSpc>
                <a:spcPct val="100000"/>
              </a:lnSpc>
              <a:spcBef>
                <a:spcPts val="176"/>
              </a:spcBef>
              <a:spcAft>
                <a:spcPts val="0"/>
              </a:spcAft>
              <a:buClr>
                <a:srgbClr val="220076"/>
              </a:buClr>
              <a:buSzPts val="1760"/>
              <a:buFont typeface="Arial"/>
              <a:buAutoNum type="arabicPeriod"/>
            </a:pPr>
            <a:r>
              <a:rPr b="0" i="0" lang="en-US" sz="1760" u="none" cap="none" strike="noStrike">
                <a:solidFill>
                  <a:srgbClr val="220076"/>
                </a:solidFill>
                <a:latin typeface="Consolas"/>
                <a:ea typeface="Consolas"/>
                <a:cs typeface="Consolas"/>
                <a:sym typeface="Consolas"/>
              </a:rPr>
              <a:t>    if (strlen(SV.Ten) &gt; 0) {</a:t>
            </a:r>
            <a:endParaRPr/>
          </a:p>
          <a:p>
            <a:pPr indent="-670560" lvl="0" marL="670560" marR="0" rtl="0" algn="l">
              <a:lnSpc>
                <a:spcPct val="100000"/>
              </a:lnSpc>
              <a:spcBef>
                <a:spcPts val="176"/>
              </a:spcBef>
              <a:spcAft>
                <a:spcPts val="0"/>
              </a:spcAft>
              <a:buClr>
                <a:srgbClr val="220076"/>
              </a:buClr>
              <a:buSzPts val="1760"/>
              <a:buFont typeface="Arial"/>
              <a:buAutoNum type="arabicPeriod"/>
            </a:pPr>
            <a:r>
              <a:rPr b="0" i="0" lang="en-US" sz="1760" u="none" cap="none" strike="noStrike">
                <a:solidFill>
                  <a:srgbClr val="220076"/>
                </a:solidFill>
                <a:latin typeface="Consolas"/>
                <a:ea typeface="Consolas"/>
                <a:cs typeface="Consolas"/>
                <a:sym typeface="Consolas"/>
              </a:rPr>
              <a:t>      printf("Nam sinh: ");scanf("%d", &amp;SV.NS);</a:t>
            </a:r>
            <a:endParaRPr/>
          </a:p>
          <a:p>
            <a:pPr indent="-670560" lvl="0" marL="670560" marR="0" rtl="0" algn="l">
              <a:lnSpc>
                <a:spcPct val="100000"/>
              </a:lnSpc>
              <a:spcBef>
                <a:spcPts val="176"/>
              </a:spcBef>
              <a:spcAft>
                <a:spcPts val="0"/>
              </a:spcAft>
              <a:buClr>
                <a:srgbClr val="220076"/>
              </a:buClr>
              <a:buSzPts val="1760"/>
              <a:buFont typeface="Arial"/>
              <a:buAutoNum type="arabicPeriod"/>
            </a:pPr>
            <a:r>
              <a:rPr b="0" i="0" lang="en-US" sz="1760" u="none" cap="none" strike="noStrike">
                <a:solidFill>
                  <a:srgbClr val="220076"/>
                </a:solidFill>
                <a:latin typeface="Consolas"/>
                <a:ea typeface="Consolas"/>
                <a:cs typeface="Consolas"/>
                <a:sym typeface="Consolas"/>
              </a:rPr>
              <a:t>      DS[n] = SV; n = n + 1;</a:t>
            </a:r>
            <a:endParaRPr/>
          </a:p>
          <a:p>
            <a:pPr indent="-670560" lvl="0" marL="670560" marR="0" rtl="0" algn="l">
              <a:lnSpc>
                <a:spcPct val="100000"/>
              </a:lnSpc>
              <a:spcBef>
                <a:spcPts val="176"/>
              </a:spcBef>
              <a:spcAft>
                <a:spcPts val="0"/>
              </a:spcAft>
              <a:buClr>
                <a:srgbClr val="220076"/>
              </a:buClr>
              <a:buSzPts val="1760"/>
              <a:buFont typeface="Arial"/>
              <a:buAutoNum type="arabicPeriod"/>
            </a:pPr>
            <a:r>
              <a:rPr b="0" i="0" lang="en-US" sz="1760" u="none" cap="none" strike="noStrike">
                <a:solidFill>
                  <a:srgbClr val="220076"/>
                </a:solidFill>
                <a:latin typeface="Consolas"/>
                <a:ea typeface="Consolas"/>
                <a:cs typeface="Consolas"/>
                <a:sym typeface="Consolas"/>
              </a:rPr>
              <a:t>    }</a:t>
            </a:r>
            <a:endParaRPr/>
          </a:p>
          <a:p>
            <a:pPr indent="-670560" lvl="0" marL="670560" marR="0" rtl="0" algn="l">
              <a:lnSpc>
                <a:spcPct val="100000"/>
              </a:lnSpc>
              <a:spcBef>
                <a:spcPts val="176"/>
              </a:spcBef>
              <a:spcAft>
                <a:spcPts val="0"/>
              </a:spcAft>
              <a:buClr>
                <a:srgbClr val="220076"/>
              </a:buClr>
              <a:buSzPts val="1760"/>
              <a:buFont typeface="Arial"/>
              <a:buAutoNum type="arabicPeriod"/>
            </a:pPr>
            <a:r>
              <a:rPr b="0" i="0" lang="en-US" sz="1760" u="none" cap="none" strike="noStrike">
                <a:solidFill>
                  <a:srgbClr val="220076"/>
                </a:solidFill>
                <a:latin typeface="Consolas"/>
                <a:ea typeface="Consolas"/>
                <a:cs typeface="Consolas"/>
                <a:sym typeface="Consolas"/>
              </a:rPr>
              <a:t>  } while (strlen(SV.Ten) &gt; 0);</a:t>
            </a:r>
            <a:endParaRPr/>
          </a:p>
        </p:txBody>
      </p:sp>
      <p:sp>
        <p:nvSpPr>
          <p:cNvPr id="793" name="Google Shape;793;p82"/>
          <p:cNvSpPr/>
          <p:nvPr/>
        </p:nvSpPr>
        <p:spPr>
          <a:xfrm>
            <a:off x="1005840" y="3808666"/>
            <a:ext cx="7985252" cy="2965735"/>
          </a:xfrm>
          <a:prstGeom prst="rect">
            <a:avLst/>
          </a:prstGeom>
          <a:noFill/>
          <a:ln cap="flat" cmpd="dbl" w="28575">
            <a:solidFill>
              <a:srgbClr val="0000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33CC"/>
              </a:buClr>
              <a:buSzPts val="1760"/>
              <a:buFont typeface="Arial"/>
              <a:buNone/>
            </a:pPr>
            <a:r>
              <a:t/>
            </a:r>
            <a:endParaRPr b="0" i="0" sz="1760" u="none" cap="none" strike="noStrike">
              <a:solidFill>
                <a:srgbClr val="000000"/>
              </a:solidFill>
              <a:latin typeface="Arial"/>
              <a:ea typeface="Arial"/>
              <a:cs typeface="Arial"/>
              <a:sym typeface="Arial"/>
            </a:endParaRPr>
          </a:p>
        </p:txBody>
      </p:sp>
      <p:sp>
        <p:nvSpPr>
          <p:cNvPr id="794" name="Google Shape;794;p82"/>
          <p:cNvSpPr txBox="1"/>
          <p:nvPr/>
        </p:nvSpPr>
        <p:spPr>
          <a:xfrm>
            <a:off x="4985386" y="414738"/>
            <a:ext cx="7808358" cy="3261406"/>
          </a:xfrm>
          <a:prstGeom prst="rect">
            <a:avLst/>
          </a:prstGeom>
          <a:solidFill>
            <a:srgbClr val="F2F2F2"/>
          </a:solidFill>
          <a:ln cap="flat" cmpd="sng" w="28575">
            <a:solidFill>
              <a:srgbClr val="0000CC"/>
            </a:solidFill>
            <a:prstDash val="solid"/>
            <a:miter lim="800000"/>
            <a:headEnd len="sm" w="sm" type="none"/>
            <a:tailEnd len="sm" w="sm" type="none"/>
          </a:ln>
        </p:spPr>
        <p:txBody>
          <a:bodyPr anchorCtr="0" anchor="t" bIns="45700" lIns="91425" spcFirstLastPara="1" rIns="91425" wrap="square" tIns="45700">
            <a:spAutoFit/>
          </a:bodyPr>
          <a:lstStyle/>
          <a:p>
            <a:pPr indent="-377190" lvl="0" marL="377190" marR="0" rtl="0" algn="l">
              <a:lnSpc>
                <a:spcPct val="100000"/>
              </a:lnSpc>
              <a:spcBef>
                <a:spcPts val="0"/>
              </a:spcBef>
              <a:spcAft>
                <a:spcPts val="0"/>
              </a:spcAft>
              <a:buNone/>
            </a:pPr>
            <a:r>
              <a:rPr b="0" i="0" lang="en-US" sz="1979" u="none" cap="none" strike="noStrike">
                <a:solidFill>
                  <a:srgbClr val="220076"/>
                </a:solidFill>
                <a:latin typeface="Consolas"/>
                <a:ea typeface="Consolas"/>
                <a:cs typeface="Consolas"/>
                <a:sym typeface="Consolas"/>
              </a:rPr>
              <a:t>for (i =0; i&lt;100; i++){</a:t>
            </a:r>
            <a:endParaRPr/>
          </a:p>
          <a:p>
            <a:pPr indent="-377190" lvl="0" marL="377190" marR="0" rtl="0" algn="l">
              <a:lnSpc>
                <a:spcPct val="100000"/>
              </a:lnSpc>
              <a:spcBef>
                <a:spcPts val="99"/>
              </a:spcBef>
              <a:spcAft>
                <a:spcPts val="0"/>
              </a:spcAft>
              <a:buNone/>
            </a:pPr>
            <a:r>
              <a:rPr b="0" i="0" lang="en-US" sz="1979" u="none" cap="none" strike="noStrike">
                <a:solidFill>
                  <a:srgbClr val="220076"/>
                </a:solidFill>
                <a:latin typeface="Consolas"/>
                <a:ea typeface="Consolas"/>
                <a:cs typeface="Consolas"/>
                <a:sym typeface="Consolas"/>
              </a:rPr>
              <a:t>  printf("Nhap du lieu cho sinh vien %d: \n", i+1);</a:t>
            </a:r>
            <a:endParaRPr/>
          </a:p>
          <a:p>
            <a:pPr indent="-377190" lvl="0" marL="377190" marR="0" rtl="0" algn="l">
              <a:lnSpc>
                <a:spcPct val="100000"/>
              </a:lnSpc>
              <a:spcBef>
                <a:spcPts val="99"/>
              </a:spcBef>
              <a:spcAft>
                <a:spcPts val="0"/>
              </a:spcAft>
              <a:buNone/>
            </a:pPr>
            <a:r>
              <a:rPr b="0" i="0" lang="en-US" sz="1979" u="none" cap="none" strike="noStrike">
                <a:solidFill>
                  <a:srgbClr val="220076"/>
                </a:solidFill>
                <a:latin typeface="Consolas"/>
                <a:ea typeface="Consolas"/>
                <a:cs typeface="Consolas"/>
                <a:sym typeface="Consolas"/>
              </a:rPr>
              <a:t>  printf("Ho ten: "); fflush(stdin); </a:t>
            </a:r>
            <a:endParaRPr/>
          </a:p>
          <a:p>
            <a:pPr indent="-377190" lvl="0" marL="377190" marR="0" rtl="0" algn="l">
              <a:lnSpc>
                <a:spcPct val="100000"/>
              </a:lnSpc>
              <a:spcBef>
                <a:spcPts val="99"/>
              </a:spcBef>
              <a:spcAft>
                <a:spcPts val="0"/>
              </a:spcAft>
              <a:buNone/>
            </a:pPr>
            <a:r>
              <a:rPr b="0" i="0" lang="en-US" sz="1979" u="none" cap="none" strike="noStrike">
                <a:solidFill>
                  <a:srgbClr val="220076"/>
                </a:solidFill>
                <a:latin typeface="Consolas"/>
                <a:ea typeface="Consolas"/>
                <a:cs typeface="Consolas"/>
                <a:sym typeface="Consolas"/>
              </a:rPr>
              <a:t>  fgets(SV.Ten, sizeof(SV.Ten), stdin);</a:t>
            </a:r>
            <a:endParaRPr/>
          </a:p>
          <a:p>
            <a:pPr indent="-377190" lvl="0" marL="377190" marR="0" rtl="0" algn="l">
              <a:lnSpc>
                <a:spcPct val="100000"/>
              </a:lnSpc>
              <a:spcBef>
                <a:spcPts val="99"/>
              </a:spcBef>
              <a:spcAft>
                <a:spcPts val="0"/>
              </a:spcAft>
              <a:buNone/>
            </a:pPr>
            <a:r>
              <a:rPr b="0" i="0" lang="en-US" sz="1979" u="none" cap="none" strike="noStrike">
                <a:solidFill>
                  <a:srgbClr val="220076"/>
                </a:solidFill>
                <a:latin typeface="Consolas"/>
                <a:ea typeface="Consolas"/>
                <a:cs typeface="Consolas"/>
                <a:sym typeface="Consolas"/>
              </a:rPr>
              <a:t>  SV.Ten[strlen(SV.Ten) - 1] = </a:t>
            </a:r>
            <a:r>
              <a:rPr b="1" i="0" lang="en-US" sz="1979" u="none" cap="none" strike="noStrike">
                <a:solidFill>
                  <a:srgbClr val="220076"/>
                </a:solidFill>
                <a:latin typeface="Consolas"/>
                <a:ea typeface="Consolas"/>
                <a:cs typeface="Consolas"/>
                <a:sym typeface="Consolas"/>
              </a:rPr>
              <a:t>'\0'</a:t>
            </a:r>
            <a:r>
              <a:rPr b="0" i="0" lang="en-US" sz="1979" u="none" cap="none" strike="noStrike">
                <a:solidFill>
                  <a:srgbClr val="220076"/>
                </a:solidFill>
                <a:latin typeface="Consolas"/>
                <a:ea typeface="Consolas"/>
                <a:cs typeface="Consolas"/>
                <a:sym typeface="Consolas"/>
              </a:rPr>
              <a:t>; // Bỏ ký tự xuống dòng</a:t>
            </a:r>
            <a:endParaRPr b="0" i="0" sz="1979" u="none" cap="none" strike="noStrike">
              <a:solidFill>
                <a:srgbClr val="220076"/>
              </a:solidFill>
              <a:latin typeface="Consolas"/>
              <a:ea typeface="Consolas"/>
              <a:cs typeface="Consolas"/>
              <a:sym typeface="Consolas"/>
            </a:endParaRPr>
          </a:p>
          <a:p>
            <a:pPr indent="-377190" lvl="0" marL="377190" marR="0" rtl="0" algn="l">
              <a:lnSpc>
                <a:spcPct val="100000"/>
              </a:lnSpc>
              <a:spcBef>
                <a:spcPts val="99"/>
              </a:spcBef>
              <a:spcAft>
                <a:spcPts val="0"/>
              </a:spcAft>
              <a:buNone/>
            </a:pPr>
            <a:r>
              <a:rPr b="0" i="0" lang="en-US" sz="1979" u="none" cap="none" strike="noStrike">
                <a:solidFill>
                  <a:srgbClr val="220076"/>
                </a:solidFill>
                <a:latin typeface="Consolas"/>
                <a:ea typeface="Consolas"/>
                <a:cs typeface="Consolas"/>
                <a:sym typeface="Consolas"/>
              </a:rPr>
              <a:t>  if (strlen(SV.Ten) ==0) break;</a:t>
            </a:r>
            <a:endParaRPr/>
          </a:p>
          <a:p>
            <a:pPr indent="-377190" lvl="0" marL="377190" marR="0" rtl="0" algn="l">
              <a:lnSpc>
                <a:spcPct val="100000"/>
              </a:lnSpc>
              <a:spcBef>
                <a:spcPts val="99"/>
              </a:spcBef>
              <a:spcAft>
                <a:spcPts val="0"/>
              </a:spcAft>
              <a:buNone/>
            </a:pPr>
            <a:r>
              <a:rPr b="0" i="0" lang="en-US" sz="1979" u="none" cap="none" strike="noStrike">
                <a:solidFill>
                  <a:srgbClr val="220076"/>
                </a:solidFill>
                <a:latin typeface="Consolas"/>
                <a:ea typeface="Consolas"/>
                <a:cs typeface="Consolas"/>
                <a:sym typeface="Consolas"/>
              </a:rPr>
              <a:t>  printf("Nam sinh: "); scanf("%d", &amp;SV.NS);</a:t>
            </a:r>
            <a:endParaRPr/>
          </a:p>
          <a:p>
            <a:pPr indent="-377190" lvl="0" marL="377190" marR="0" rtl="0" algn="l">
              <a:lnSpc>
                <a:spcPct val="100000"/>
              </a:lnSpc>
              <a:spcBef>
                <a:spcPts val="99"/>
              </a:spcBef>
              <a:spcAft>
                <a:spcPts val="0"/>
              </a:spcAft>
              <a:buNone/>
            </a:pPr>
            <a:r>
              <a:rPr b="0" i="0" lang="en-US" sz="1979" u="none" cap="none" strike="noStrike">
                <a:solidFill>
                  <a:srgbClr val="220076"/>
                </a:solidFill>
                <a:latin typeface="Consolas"/>
                <a:ea typeface="Consolas"/>
                <a:cs typeface="Consolas"/>
                <a:sym typeface="Consolas"/>
              </a:rPr>
              <a:t>  DS[n] = SV; n = n + 1;</a:t>
            </a:r>
            <a:endParaRPr/>
          </a:p>
          <a:p>
            <a:pPr indent="-377190" lvl="0" marL="377190" marR="0" rtl="0" algn="l">
              <a:lnSpc>
                <a:spcPct val="100000"/>
              </a:lnSpc>
              <a:spcBef>
                <a:spcPts val="99"/>
              </a:spcBef>
              <a:spcAft>
                <a:spcPts val="0"/>
              </a:spcAft>
              <a:buNone/>
            </a:pPr>
            <a:r>
              <a:rPr b="0" i="0" lang="en-US" sz="1979" u="none" cap="none" strike="noStrike">
                <a:solidFill>
                  <a:srgbClr val="220076"/>
                </a:solidFill>
                <a:latin typeface="Consolas"/>
                <a:ea typeface="Consolas"/>
                <a:cs typeface="Consolas"/>
                <a:sym typeface="Consolas"/>
              </a:rPr>
              <a:t>}</a:t>
            </a:r>
            <a:endParaRPr/>
          </a:p>
        </p:txBody>
      </p:sp>
      <p:sp>
        <p:nvSpPr>
          <p:cNvPr id="795" name="Google Shape;795;p82"/>
          <p:cNvSpPr txBox="1"/>
          <p:nvPr/>
        </p:nvSpPr>
        <p:spPr>
          <a:xfrm>
            <a:off x="-1485122" y="7656777"/>
            <a:ext cx="7808358" cy="2941446"/>
          </a:xfrm>
          <a:prstGeom prst="rect">
            <a:avLst/>
          </a:prstGeom>
          <a:solidFill>
            <a:srgbClr val="F2F2F2"/>
          </a:solidFill>
          <a:ln cap="flat" cmpd="sng" w="28575">
            <a:solidFill>
              <a:srgbClr val="0000CC"/>
            </a:solidFill>
            <a:prstDash val="solid"/>
            <a:miter lim="800000"/>
            <a:headEnd len="sm" w="sm" type="none"/>
            <a:tailEnd len="sm" w="sm" type="none"/>
          </a:ln>
        </p:spPr>
        <p:txBody>
          <a:bodyPr anchorCtr="0" anchor="t" bIns="45700" lIns="91425" spcFirstLastPara="1" rIns="91425" wrap="square" tIns="45700">
            <a:spAutoFit/>
          </a:bodyPr>
          <a:lstStyle/>
          <a:p>
            <a:pPr indent="-377190" lvl="0" marL="377190" marR="0" rtl="0" algn="l">
              <a:lnSpc>
                <a:spcPct val="100000"/>
              </a:lnSpc>
              <a:spcBef>
                <a:spcPts val="0"/>
              </a:spcBef>
              <a:spcAft>
                <a:spcPts val="0"/>
              </a:spcAft>
              <a:buNone/>
            </a:pPr>
            <a:r>
              <a:rPr b="0" i="0" lang="en-US" sz="1979" u="none" cap="none" strike="noStrike">
                <a:solidFill>
                  <a:srgbClr val="220076"/>
                </a:solidFill>
                <a:latin typeface="Consolas"/>
                <a:ea typeface="Consolas"/>
                <a:cs typeface="Consolas"/>
                <a:sym typeface="Consolas"/>
              </a:rPr>
              <a:t>for (n = 0; n&lt;100; n++) {</a:t>
            </a:r>
            <a:endParaRPr/>
          </a:p>
          <a:p>
            <a:pPr indent="-377190" lvl="0" marL="377190" marR="0" rtl="0" algn="l">
              <a:lnSpc>
                <a:spcPct val="100000"/>
              </a:lnSpc>
              <a:spcBef>
                <a:spcPts val="99"/>
              </a:spcBef>
              <a:spcAft>
                <a:spcPts val="0"/>
              </a:spcAft>
              <a:buNone/>
            </a:pPr>
            <a:r>
              <a:rPr b="0" i="0" lang="en-US" sz="1979" u="none" cap="none" strike="noStrike">
                <a:solidFill>
                  <a:srgbClr val="220076"/>
                </a:solidFill>
                <a:latin typeface="Consolas"/>
                <a:ea typeface="Consolas"/>
                <a:cs typeface="Consolas"/>
                <a:sym typeface="Consolas"/>
              </a:rPr>
              <a:t>  printf("Nhap du lieu cho sinh vien %d: \n", n+1);</a:t>
            </a:r>
            <a:endParaRPr/>
          </a:p>
          <a:p>
            <a:pPr indent="-377190" lvl="0" marL="377190" marR="0" rtl="0" algn="l">
              <a:lnSpc>
                <a:spcPct val="100000"/>
              </a:lnSpc>
              <a:spcBef>
                <a:spcPts val="99"/>
              </a:spcBef>
              <a:spcAft>
                <a:spcPts val="0"/>
              </a:spcAft>
              <a:buNone/>
            </a:pPr>
            <a:r>
              <a:rPr b="0" i="0" lang="en-US" sz="1979" u="none" cap="none" strike="noStrike">
                <a:solidFill>
                  <a:srgbClr val="220076"/>
                </a:solidFill>
                <a:latin typeface="Consolas"/>
                <a:ea typeface="Consolas"/>
                <a:cs typeface="Consolas"/>
                <a:sym typeface="Consolas"/>
              </a:rPr>
              <a:t>  printf("Ho ten: "); fflush(stdin); </a:t>
            </a:r>
            <a:endParaRPr/>
          </a:p>
          <a:p>
            <a:pPr indent="-377190" lvl="0" marL="377190" marR="0" rtl="0" algn="l">
              <a:lnSpc>
                <a:spcPct val="100000"/>
              </a:lnSpc>
              <a:spcBef>
                <a:spcPts val="99"/>
              </a:spcBef>
              <a:spcAft>
                <a:spcPts val="0"/>
              </a:spcAft>
              <a:buNone/>
            </a:pPr>
            <a:r>
              <a:rPr b="0" i="0" lang="en-US" sz="1979" u="none" cap="none" strike="noStrike">
                <a:solidFill>
                  <a:srgbClr val="220076"/>
                </a:solidFill>
                <a:latin typeface="Consolas"/>
                <a:ea typeface="Consolas"/>
                <a:cs typeface="Consolas"/>
                <a:sym typeface="Consolas"/>
              </a:rPr>
              <a:t>  fgets(SV[n].Ten, sizeof(SV[n].Ten), stdin);</a:t>
            </a:r>
            <a:endParaRPr/>
          </a:p>
          <a:p>
            <a:pPr indent="-377190" lvl="0" marL="377190" marR="0" rtl="0" algn="l">
              <a:lnSpc>
                <a:spcPct val="100000"/>
              </a:lnSpc>
              <a:spcBef>
                <a:spcPts val="99"/>
              </a:spcBef>
              <a:spcAft>
                <a:spcPts val="0"/>
              </a:spcAft>
              <a:buNone/>
            </a:pPr>
            <a:r>
              <a:rPr b="0" i="0" lang="en-US" sz="1979" u="none" cap="none" strike="noStrike">
                <a:solidFill>
                  <a:srgbClr val="220076"/>
                </a:solidFill>
                <a:latin typeface="Consolas"/>
                <a:ea typeface="Consolas"/>
                <a:cs typeface="Consolas"/>
                <a:sym typeface="Consolas"/>
              </a:rPr>
              <a:t>  SV[n].Ten[strlen(SV[n].Ten) - 1] = </a:t>
            </a:r>
            <a:r>
              <a:rPr b="1" i="0" lang="en-US" sz="1979" u="none" cap="none" strike="noStrike">
                <a:solidFill>
                  <a:srgbClr val="220076"/>
                </a:solidFill>
                <a:latin typeface="Consolas"/>
                <a:ea typeface="Consolas"/>
                <a:cs typeface="Consolas"/>
                <a:sym typeface="Consolas"/>
              </a:rPr>
              <a:t>'\0'</a:t>
            </a:r>
            <a:r>
              <a:rPr b="0" i="0" lang="en-US" sz="1979" u="none" cap="none" strike="noStrike">
                <a:solidFill>
                  <a:srgbClr val="220076"/>
                </a:solidFill>
                <a:latin typeface="Consolas"/>
                <a:ea typeface="Consolas"/>
                <a:cs typeface="Consolas"/>
                <a:sym typeface="Consolas"/>
              </a:rPr>
              <a:t>; // Bỏ ký tự xuống dòng</a:t>
            </a:r>
            <a:endParaRPr b="0" i="0" sz="1979" u="none" cap="none" strike="noStrike">
              <a:solidFill>
                <a:srgbClr val="220076"/>
              </a:solidFill>
              <a:latin typeface="Consolas"/>
              <a:ea typeface="Consolas"/>
              <a:cs typeface="Consolas"/>
              <a:sym typeface="Consolas"/>
            </a:endParaRPr>
          </a:p>
          <a:p>
            <a:pPr indent="-377190" lvl="0" marL="377190" marR="0" rtl="0" algn="l">
              <a:lnSpc>
                <a:spcPct val="100000"/>
              </a:lnSpc>
              <a:spcBef>
                <a:spcPts val="99"/>
              </a:spcBef>
              <a:spcAft>
                <a:spcPts val="0"/>
              </a:spcAft>
              <a:buNone/>
            </a:pPr>
            <a:r>
              <a:rPr b="0" i="0" lang="en-US" sz="1979" u="none" cap="none" strike="noStrike">
                <a:solidFill>
                  <a:srgbClr val="220076"/>
                </a:solidFill>
                <a:latin typeface="Consolas"/>
                <a:ea typeface="Consolas"/>
                <a:cs typeface="Consolas"/>
                <a:sym typeface="Consolas"/>
              </a:rPr>
              <a:t>  if (strlen(SV[n].Ten) == 0) break;</a:t>
            </a:r>
            <a:endParaRPr/>
          </a:p>
          <a:p>
            <a:pPr indent="-377190" lvl="0" marL="377190" marR="0" rtl="0" algn="l">
              <a:lnSpc>
                <a:spcPct val="100000"/>
              </a:lnSpc>
              <a:spcBef>
                <a:spcPts val="99"/>
              </a:spcBef>
              <a:spcAft>
                <a:spcPts val="0"/>
              </a:spcAft>
              <a:buNone/>
            </a:pPr>
            <a:r>
              <a:rPr b="0" i="0" lang="en-US" sz="1979" u="none" cap="none" strike="noStrike">
                <a:solidFill>
                  <a:srgbClr val="220076"/>
                </a:solidFill>
                <a:latin typeface="Consolas"/>
                <a:ea typeface="Consolas"/>
                <a:cs typeface="Consolas"/>
                <a:sym typeface="Consolas"/>
              </a:rPr>
              <a:t>  printf("Nam sinh: "); scanf("%d", &amp;SV[n].NS);</a:t>
            </a:r>
            <a:endParaRPr/>
          </a:p>
          <a:p>
            <a:pPr indent="-377190" lvl="0" marL="377190" marR="0" rtl="0" algn="l">
              <a:lnSpc>
                <a:spcPct val="100000"/>
              </a:lnSpc>
              <a:spcBef>
                <a:spcPts val="99"/>
              </a:spcBef>
              <a:spcAft>
                <a:spcPts val="0"/>
              </a:spcAft>
              <a:buNone/>
            </a:pPr>
            <a:r>
              <a:rPr b="0" i="0" lang="en-US" sz="1979" u="none" cap="none" strike="noStrike">
                <a:solidFill>
                  <a:srgbClr val="220076"/>
                </a:solidFill>
                <a:latin typeface="Consolas"/>
                <a:ea typeface="Consolas"/>
                <a:cs typeface="Consolas"/>
                <a:sym typeface="Consolas"/>
              </a:rPr>
              <a:t>}</a:t>
            </a:r>
            <a:endParaRPr/>
          </a:p>
        </p:txBody>
      </p:sp>
      <p:sp>
        <p:nvSpPr>
          <p:cNvPr id="796" name="Google Shape;796;p82"/>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93"/>
                                        </p:tgtEl>
                                        <p:attrNameLst>
                                          <p:attrName>style.visibility</p:attrName>
                                        </p:attrNameLst>
                                      </p:cBhvr>
                                      <p:to>
                                        <p:strVal val="visible"/>
                                      </p:to>
                                    </p:set>
                                    <p:anim calcmode="lin" valueType="num">
                                      <p:cBhvr additive="base">
                                        <p:cTn dur="500"/>
                                        <p:tgtEl>
                                          <p:spTgt spid="79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794"/>
                                        </p:tgtEl>
                                        <p:attrNameLst>
                                          <p:attrName>style.visibility</p:attrName>
                                        </p:attrNameLst>
                                      </p:cBhvr>
                                      <p:to>
                                        <p:strVal val="visible"/>
                                      </p:to>
                                    </p:set>
                                    <p:anim calcmode="lin" valueType="num">
                                      <p:cBhvr additive="base">
                                        <p:cTn dur="500"/>
                                        <p:tgtEl>
                                          <p:spTgt spid="79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794"/>
                                        </p:tgtEl>
                                      </p:cBhvr>
                                    </p:animEffect>
                                    <p:set>
                                      <p:cBhvr>
                                        <p:cTn dur="1" fill="hold">
                                          <p:stCondLst>
                                            <p:cond delay="500"/>
                                          </p:stCondLst>
                                        </p:cTn>
                                        <p:tgtEl>
                                          <p:spTgt spid="794"/>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95"/>
                                        </p:tgtEl>
                                        <p:attrNameLst>
                                          <p:attrName>style.visibility</p:attrName>
                                        </p:attrNameLst>
                                      </p:cBhvr>
                                      <p:to>
                                        <p:strVal val="visible"/>
                                      </p:to>
                                    </p:set>
                                    <p:animEffect filter="fade" transition="in">
                                      <p:cBhvr>
                                        <p:cTn dur="500"/>
                                        <p:tgtEl>
                                          <p:spTgt spid="7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83"/>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Ví dụ 2</a:t>
            </a:r>
            <a:endParaRPr/>
          </a:p>
        </p:txBody>
      </p:sp>
      <p:sp>
        <p:nvSpPr>
          <p:cNvPr id="803" name="Google Shape;803;p83"/>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804" name="Google Shape;804;p83"/>
          <p:cNvSpPr/>
          <p:nvPr/>
        </p:nvSpPr>
        <p:spPr>
          <a:xfrm>
            <a:off x="83821" y="1203962"/>
            <a:ext cx="9847104" cy="4777739"/>
          </a:xfrm>
          <a:prstGeom prst="rect">
            <a:avLst/>
          </a:prstGeom>
          <a:noFill/>
          <a:ln cap="flat" cmpd="sng" w="9525">
            <a:solidFill>
              <a:srgbClr val="220076"/>
            </a:solidFill>
            <a:prstDash val="solid"/>
            <a:miter lim="800000"/>
            <a:headEnd len="sm" w="sm" type="none"/>
            <a:tailEnd len="sm" w="sm" type="none"/>
          </a:ln>
        </p:spPr>
        <p:txBody>
          <a:bodyPr anchorCtr="0" anchor="t" bIns="45700" lIns="91425" spcFirstLastPara="1" rIns="91425" wrap="square" tIns="45700">
            <a:noAutofit/>
          </a:bodyPr>
          <a:lstStyle/>
          <a:p>
            <a:pPr indent="-670560" lvl="0" marL="670560" marR="0" rtl="0" algn="l">
              <a:lnSpc>
                <a:spcPct val="100000"/>
              </a:lnSpc>
              <a:spcBef>
                <a:spcPts val="0"/>
              </a:spcBef>
              <a:spcAft>
                <a:spcPts val="0"/>
              </a:spcAft>
              <a:buClr>
                <a:srgbClr val="220076"/>
              </a:buClr>
              <a:buSzPts val="1760"/>
              <a:buFont typeface="Calibri"/>
              <a:buAutoNum type="arabicPeriod" startAt="20"/>
            </a:pPr>
            <a:r>
              <a:rPr b="0" i="0" lang="en-US" sz="1760" u="none" cap="none" strike="noStrike">
                <a:solidFill>
                  <a:srgbClr val="220076"/>
                </a:solidFill>
                <a:latin typeface="Consolas"/>
                <a:ea typeface="Consolas"/>
                <a:cs typeface="Consolas"/>
                <a:sym typeface="Consolas"/>
              </a:rPr>
              <a:t>  // In danh sach sinh vien</a:t>
            </a:r>
            <a:endParaRPr b="0" i="0" sz="1760" u="none" cap="none" strike="noStrike">
              <a:solidFill>
                <a:srgbClr val="E7E6E6"/>
              </a:solidFill>
              <a:latin typeface="Consolas"/>
              <a:ea typeface="Consolas"/>
              <a:cs typeface="Consolas"/>
              <a:sym typeface="Consolas"/>
            </a:endParaRPr>
          </a:p>
          <a:p>
            <a:pPr indent="-670560" lvl="0" marL="670560" marR="0" rtl="0" algn="l">
              <a:lnSpc>
                <a:spcPct val="100000"/>
              </a:lnSpc>
              <a:spcBef>
                <a:spcPts val="352"/>
              </a:spcBef>
              <a:spcAft>
                <a:spcPts val="0"/>
              </a:spcAft>
              <a:buClr>
                <a:srgbClr val="220076"/>
              </a:buClr>
              <a:buSzPts val="1760"/>
              <a:buFont typeface="Calibri"/>
              <a:buAutoNum type="arabicPeriod" startAt="20"/>
            </a:pPr>
            <a:r>
              <a:rPr b="0" i="0" lang="en-US" sz="1760" u="none" cap="none" strike="noStrike">
                <a:solidFill>
                  <a:srgbClr val="220076"/>
                </a:solidFill>
                <a:latin typeface="Consolas"/>
                <a:ea typeface="Consolas"/>
                <a:cs typeface="Consolas"/>
                <a:sym typeface="Consolas"/>
              </a:rPr>
              <a:t>  printf("\n\n");</a:t>
            </a:r>
            <a:endParaRPr/>
          </a:p>
          <a:p>
            <a:pPr indent="-670560" lvl="0" marL="670560" marR="0" rtl="0" algn="l">
              <a:lnSpc>
                <a:spcPct val="100000"/>
              </a:lnSpc>
              <a:spcBef>
                <a:spcPts val="352"/>
              </a:spcBef>
              <a:spcAft>
                <a:spcPts val="0"/>
              </a:spcAft>
              <a:buClr>
                <a:srgbClr val="220076"/>
              </a:buClr>
              <a:buSzPts val="1760"/>
              <a:buFont typeface="Calibri"/>
              <a:buAutoNum type="arabicPeriod" startAt="20"/>
            </a:pPr>
            <a:r>
              <a:rPr b="0" i="0" lang="en-US" sz="1760" u="none" cap="none" strike="noStrike">
                <a:solidFill>
                  <a:srgbClr val="220076"/>
                </a:solidFill>
                <a:latin typeface="Consolas"/>
                <a:ea typeface="Consolas"/>
                <a:cs typeface="Consolas"/>
                <a:sym typeface="Consolas"/>
              </a:rPr>
              <a:t>  printf("           HO &amp; TEN               NAM SINH\n");</a:t>
            </a:r>
            <a:endParaRPr/>
          </a:p>
          <a:p>
            <a:pPr indent="-670560" lvl="0" marL="670560" marR="0" rtl="0" algn="l">
              <a:lnSpc>
                <a:spcPct val="100000"/>
              </a:lnSpc>
              <a:spcBef>
                <a:spcPts val="352"/>
              </a:spcBef>
              <a:spcAft>
                <a:spcPts val="0"/>
              </a:spcAft>
              <a:buClr>
                <a:srgbClr val="220076"/>
              </a:buClr>
              <a:buSzPts val="1760"/>
              <a:buFont typeface="Calibri"/>
              <a:buAutoNum type="arabicPeriod" startAt="20"/>
            </a:pPr>
            <a:r>
              <a:rPr b="0" i="0" lang="en-US" sz="1760" u="none" cap="none" strike="noStrike">
                <a:solidFill>
                  <a:srgbClr val="220076"/>
                </a:solidFill>
                <a:latin typeface="Consolas"/>
                <a:ea typeface="Consolas"/>
                <a:cs typeface="Consolas"/>
                <a:sym typeface="Consolas"/>
              </a:rPr>
              <a:t>  for (i = 0; i &lt; n; i++)</a:t>
            </a:r>
            <a:endParaRPr/>
          </a:p>
          <a:p>
            <a:pPr indent="-670560" lvl="0" marL="670560" marR="0" rtl="0" algn="l">
              <a:lnSpc>
                <a:spcPct val="100000"/>
              </a:lnSpc>
              <a:spcBef>
                <a:spcPts val="352"/>
              </a:spcBef>
              <a:spcAft>
                <a:spcPts val="0"/>
              </a:spcAft>
              <a:buClr>
                <a:srgbClr val="220076"/>
              </a:buClr>
              <a:buSzPts val="1760"/>
              <a:buFont typeface="Calibri"/>
              <a:buAutoNum type="arabicPeriod" startAt="20"/>
            </a:pPr>
            <a:r>
              <a:rPr b="0" i="0" lang="en-US" sz="1760" u="none" cap="none" strike="noStrike">
                <a:solidFill>
                  <a:srgbClr val="220076"/>
                </a:solidFill>
                <a:latin typeface="Consolas"/>
                <a:ea typeface="Consolas"/>
                <a:cs typeface="Consolas"/>
                <a:sym typeface="Consolas"/>
              </a:rPr>
              <a:t>    printf("%-3d%-30s %6d\n", i+1, DS[i].Ten, DS[i].NS);</a:t>
            </a:r>
            <a:endParaRPr/>
          </a:p>
          <a:p>
            <a:pPr indent="-670560" lvl="0" marL="670560" marR="0" rtl="0" algn="l">
              <a:lnSpc>
                <a:spcPct val="100000"/>
              </a:lnSpc>
              <a:spcBef>
                <a:spcPts val="352"/>
              </a:spcBef>
              <a:spcAft>
                <a:spcPts val="0"/>
              </a:spcAft>
              <a:buClr>
                <a:srgbClr val="220076"/>
              </a:buClr>
              <a:buSzPts val="1760"/>
              <a:buFont typeface="Calibri"/>
              <a:buAutoNum type="arabicPeriod" startAt="20"/>
            </a:pPr>
            <a:r>
              <a:rPr b="0" i="0" lang="en-US" sz="1760" u="none" cap="none" strike="noStrike">
                <a:solidFill>
                  <a:srgbClr val="220076"/>
                </a:solidFill>
                <a:latin typeface="Consolas"/>
                <a:ea typeface="Consolas"/>
                <a:cs typeface="Consolas"/>
                <a:sym typeface="Consolas"/>
              </a:rPr>
              <a:t>  printf("\n\n");</a:t>
            </a:r>
            <a:endParaRPr/>
          </a:p>
          <a:p>
            <a:pPr indent="-670560" lvl="0" marL="670560" marR="0" rtl="0" algn="l">
              <a:lnSpc>
                <a:spcPct val="100000"/>
              </a:lnSpc>
              <a:spcBef>
                <a:spcPts val="880"/>
              </a:spcBef>
              <a:spcAft>
                <a:spcPts val="0"/>
              </a:spcAft>
              <a:buClr>
                <a:srgbClr val="220076"/>
              </a:buClr>
              <a:buSzPts val="1760"/>
              <a:buFont typeface="Calibri"/>
              <a:buAutoNum type="arabicPeriod" startAt="20"/>
            </a:pPr>
            <a:r>
              <a:rPr b="0" i="0" lang="en-US" sz="1760" u="none" cap="none" strike="noStrike">
                <a:solidFill>
                  <a:srgbClr val="220076"/>
                </a:solidFill>
                <a:latin typeface="Consolas"/>
                <a:ea typeface="Consolas"/>
                <a:cs typeface="Consolas"/>
                <a:sym typeface="Consolas"/>
              </a:rPr>
              <a:t>  // Tim sinh vien lon tuoi nhat</a:t>
            </a:r>
            <a:endParaRPr b="0" i="0" sz="1760" u="none" cap="none" strike="noStrike">
              <a:solidFill>
                <a:srgbClr val="220076"/>
              </a:solidFill>
              <a:latin typeface="Consolas"/>
              <a:ea typeface="Consolas"/>
              <a:cs typeface="Consolas"/>
              <a:sym typeface="Consolas"/>
            </a:endParaRPr>
          </a:p>
          <a:p>
            <a:pPr indent="-670560" lvl="0" marL="670560" marR="0" rtl="0" algn="l">
              <a:lnSpc>
                <a:spcPct val="100000"/>
              </a:lnSpc>
              <a:spcBef>
                <a:spcPts val="352"/>
              </a:spcBef>
              <a:spcAft>
                <a:spcPts val="0"/>
              </a:spcAft>
              <a:buClr>
                <a:srgbClr val="220076"/>
              </a:buClr>
              <a:buSzPts val="1760"/>
              <a:buFont typeface="Calibri"/>
              <a:buAutoNum type="arabicPeriod" startAt="20"/>
            </a:pPr>
            <a:r>
              <a:rPr b="0" i="0" lang="en-US" sz="1760" u="none" cap="none" strike="noStrike">
                <a:solidFill>
                  <a:srgbClr val="220076"/>
                </a:solidFill>
                <a:latin typeface="Consolas"/>
                <a:ea typeface="Consolas"/>
                <a:cs typeface="Consolas"/>
                <a:sym typeface="Consolas"/>
              </a:rPr>
              <a:t>  SV = DS[0];</a:t>
            </a:r>
            <a:endParaRPr/>
          </a:p>
          <a:p>
            <a:pPr indent="-670560" lvl="0" marL="670560" marR="0" rtl="0" algn="l">
              <a:lnSpc>
                <a:spcPct val="100000"/>
              </a:lnSpc>
              <a:spcBef>
                <a:spcPts val="352"/>
              </a:spcBef>
              <a:spcAft>
                <a:spcPts val="0"/>
              </a:spcAft>
              <a:buClr>
                <a:srgbClr val="220076"/>
              </a:buClr>
              <a:buSzPts val="1760"/>
              <a:buFont typeface="Calibri"/>
              <a:buAutoNum type="arabicPeriod" startAt="20"/>
            </a:pPr>
            <a:r>
              <a:rPr b="0" i="0" lang="en-US" sz="1760" u="none" cap="none" strike="noStrike">
                <a:solidFill>
                  <a:srgbClr val="220076"/>
                </a:solidFill>
                <a:latin typeface="Consolas"/>
                <a:ea typeface="Consolas"/>
                <a:cs typeface="Consolas"/>
                <a:sym typeface="Consolas"/>
              </a:rPr>
              <a:t>  for (i = 0; i &lt; n; i++)</a:t>
            </a:r>
            <a:endParaRPr/>
          </a:p>
          <a:p>
            <a:pPr indent="-670560" lvl="0" marL="670560" marR="0" rtl="0" algn="l">
              <a:lnSpc>
                <a:spcPct val="100000"/>
              </a:lnSpc>
              <a:spcBef>
                <a:spcPts val="352"/>
              </a:spcBef>
              <a:spcAft>
                <a:spcPts val="0"/>
              </a:spcAft>
              <a:buClr>
                <a:srgbClr val="220076"/>
              </a:buClr>
              <a:buSzPts val="1760"/>
              <a:buFont typeface="Calibri"/>
              <a:buAutoNum type="arabicPeriod" startAt="20"/>
            </a:pPr>
            <a:r>
              <a:rPr b="0" i="0" lang="en-US" sz="1760" u="none" cap="none" strike="noStrike">
                <a:solidFill>
                  <a:srgbClr val="220076"/>
                </a:solidFill>
                <a:latin typeface="Consolas"/>
                <a:ea typeface="Consolas"/>
                <a:cs typeface="Consolas"/>
                <a:sym typeface="Consolas"/>
              </a:rPr>
              <a:t>    if (DS[i].NS &lt; SV.NS)</a:t>
            </a:r>
            <a:endParaRPr/>
          </a:p>
          <a:p>
            <a:pPr indent="-670560" lvl="0" marL="670560" marR="0" rtl="0" algn="l">
              <a:lnSpc>
                <a:spcPct val="100000"/>
              </a:lnSpc>
              <a:spcBef>
                <a:spcPts val="352"/>
              </a:spcBef>
              <a:spcAft>
                <a:spcPts val="0"/>
              </a:spcAft>
              <a:buClr>
                <a:srgbClr val="220076"/>
              </a:buClr>
              <a:buSzPts val="1760"/>
              <a:buFont typeface="Calibri"/>
              <a:buAutoNum type="arabicPeriod" startAt="20"/>
            </a:pPr>
            <a:r>
              <a:rPr b="0" i="0" lang="en-US" sz="1760" u="none" cap="none" strike="noStrike">
                <a:solidFill>
                  <a:srgbClr val="220076"/>
                </a:solidFill>
                <a:latin typeface="Consolas"/>
                <a:ea typeface="Consolas"/>
                <a:cs typeface="Consolas"/>
                <a:sym typeface="Consolas"/>
              </a:rPr>
              <a:t>      SV = DS[i];</a:t>
            </a:r>
            <a:endParaRPr/>
          </a:p>
          <a:p>
            <a:pPr indent="-670560" lvl="0" marL="670560" marR="0" rtl="0" algn="l">
              <a:lnSpc>
                <a:spcPct val="100000"/>
              </a:lnSpc>
              <a:spcBef>
                <a:spcPts val="352"/>
              </a:spcBef>
              <a:spcAft>
                <a:spcPts val="0"/>
              </a:spcAft>
              <a:buClr>
                <a:srgbClr val="220076"/>
              </a:buClr>
              <a:buSzPts val="1760"/>
              <a:buFont typeface="Calibri"/>
              <a:buAutoNum type="arabicPeriod" startAt="20"/>
            </a:pPr>
            <a:r>
              <a:rPr b="0" i="0" lang="en-US" sz="1760" u="none" cap="none" strike="noStrike">
                <a:solidFill>
                  <a:srgbClr val="220076"/>
                </a:solidFill>
                <a:latin typeface="Consolas"/>
                <a:ea typeface="Consolas"/>
                <a:cs typeface="Consolas"/>
                <a:sym typeface="Consolas"/>
              </a:rPr>
              <a:t>  printf("Sinh vien: %s sinh nam: %d lon tuoi nhat", SV.Ten, SV.NS);   </a:t>
            </a:r>
            <a:endParaRPr/>
          </a:p>
          <a:p>
            <a:pPr indent="-670560" lvl="0" marL="670560" marR="0" rtl="0" algn="l">
              <a:lnSpc>
                <a:spcPct val="100000"/>
              </a:lnSpc>
              <a:spcBef>
                <a:spcPts val="352"/>
              </a:spcBef>
              <a:spcAft>
                <a:spcPts val="0"/>
              </a:spcAft>
              <a:buClr>
                <a:srgbClr val="220076"/>
              </a:buClr>
              <a:buSzPts val="1760"/>
              <a:buFont typeface="Calibri"/>
              <a:buAutoNum type="arabicPeriod" startAt="20"/>
            </a:pPr>
            <a:r>
              <a:rPr b="0" i="0" lang="en-US" sz="1760" u="none" cap="none" strike="noStrike">
                <a:solidFill>
                  <a:srgbClr val="220076"/>
                </a:solidFill>
                <a:latin typeface="Consolas"/>
                <a:ea typeface="Consolas"/>
                <a:cs typeface="Consolas"/>
                <a:sym typeface="Consolas"/>
              </a:rPr>
              <a:t>  return 0;</a:t>
            </a:r>
            <a:endParaRPr/>
          </a:p>
          <a:p>
            <a:pPr indent="-670560" lvl="0" marL="670560" marR="0" rtl="0" algn="l">
              <a:lnSpc>
                <a:spcPct val="100000"/>
              </a:lnSpc>
              <a:spcBef>
                <a:spcPts val="352"/>
              </a:spcBef>
              <a:spcAft>
                <a:spcPts val="0"/>
              </a:spcAft>
              <a:buClr>
                <a:srgbClr val="220076"/>
              </a:buClr>
              <a:buSzPts val="1760"/>
              <a:buFont typeface="Calibri"/>
              <a:buAutoNum type="arabicPeriod" startAt="20"/>
            </a:pPr>
            <a:r>
              <a:rPr b="0" i="0" lang="en-US" sz="1760" u="none" cap="none" strike="noStrike">
                <a:solidFill>
                  <a:srgbClr val="220076"/>
                </a:solidFill>
                <a:latin typeface="Consolas"/>
                <a:ea typeface="Consolas"/>
                <a:cs typeface="Consolas"/>
                <a:sym typeface="Consolas"/>
              </a:rPr>
              <a:t>}//main</a:t>
            </a:r>
            <a:endParaRPr/>
          </a:p>
        </p:txBody>
      </p:sp>
      <p:sp>
        <p:nvSpPr>
          <p:cNvPr id="805" name="Google Shape;805;p83"/>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84"/>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Ví dụ 2→Kết quả thực hiện</a:t>
            </a:r>
            <a:endParaRPr/>
          </a:p>
        </p:txBody>
      </p:sp>
      <p:sp>
        <p:nvSpPr>
          <p:cNvPr id="812" name="Google Shape;812;p84"/>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813" name="Google Shape;813;p84"/>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pic>
        <p:nvPicPr>
          <p:cNvPr id="814" name="Google Shape;814;p84"/>
          <p:cNvPicPr preferRelativeResize="0"/>
          <p:nvPr/>
        </p:nvPicPr>
        <p:blipFill rotWithShape="1">
          <a:blip r:embed="rId3">
            <a:alphaModFix/>
          </a:blip>
          <a:srcRect b="10339" l="0" r="0" t="0"/>
          <a:stretch/>
        </p:blipFill>
        <p:spPr>
          <a:xfrm>
            <a:off x="1536482" y="1245952"/>
            <a:ext cx="7935397" cy="5637606"/>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85"/>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21" name="Google Shape;821;p85"/>
          <p:cNvSpPr txBox="1"/>
          <p:nvPr>
            <p:ph type="title"/>
          </p:nvPr>
        </p:nvSpPr>
        <p:spPr>
          <a:xfrm>
            <a:off x="251460" y="138537"/>
            <a:ext cx="9387840" cy="8520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Một số ví dụ</a:t>
            </a:r>
            <a:endParaRPr/>
          </a:p>
        </p:txBody>
      </p:sp>
      <p:sp>
        <p:nvSpPr>
          <p:cNvPr id="822" name="Google Shape;822;p85"/>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823" name="Google Shape;823;p85"/>
          <p:cNvSpPr/>
          <p:nvPr/>
        </p:nvSpPr>
        <p:spPr>
          <a:xfrm>
            <a:off x="188595" y="1203961"/>
            <a:ext cx="9695180" cy="6333649"/>
          </a:xfrm>
          <a:prstGeom prst="rect">
            <a:avLst/>
          </a:prstGeom>
          <a:noFill/>
          <a:ln>
            <a:noFill/>
          </a:ln>
        </p:spPr>
        <p:txBody>
          <a:bodyPr anchorCtr="0" anchor="t" bIns="45700" lIns="91425" spcFirstLastPara="1" rIns="91425" wrap="square" tIns="45700">
            <a:noAutofit/>
          </a:bodyPr>
          <a:lstStyle/>
          <a:p>
            <a:pPr indent="-511652" lvl="0" marL="511652" marR="0" rtl="0" algn="l">
              <a:lnSpc>
                <a:spcPct val="105000"/>
              </a:lnSpc>
              <a:spcBef>
                <a:spcPts val="0"/>
              </a:spcBef>
              <a:spcAft>
                <a:spcPts val="0"/>
              </a:spcAft>
              <a:buClr>
                <a:srgbClr val="000066"/>
              </a:buClr>
              <a:buSzPts val="2200"/>
              <a:buFont typeface="Calibri"/>
              <a:buAutoNum type="arabicPeriod" startAt="3"/>
            </a:pPr>
            <a:r>
              <a:rPr b="0" i="0" lang="en-US" sz="2200" u="none" cap="none" strike="noStrike">
                <a:solidFill>
                  <a:srgbClr val="000066"/>
                </a:solidFill>
                <a:latin typeface="Arial"/>
                <a:ea typeface="Arial"/>
                <a:cs typeface="Arial"/>
                <a:sym typeface="Arial"/>
              </a:rPr>
              <a:t>Nhập danh sách có N (N &lt; 100, nhập từ bàn phím) thí sinh gồm họ tên, số báo danh, khoa dự thi và điểm thi</a:t>
            </a:r>
            <a:endParaRPr b="0" i="0" sz="2200" u="none" cap="none" strike="noStrike">
              <a:solidFill>
                <a:srgbClr val="000066"/>
              </a:solidFill>
              <a:latin typeface="Arial"/>
              <a:ea typeface="Arial"/>
              <a:cs typeface="Arial"/>
              <a:sym typeface="Arial"/>
            </a:endParaRPr>
          </a:p>
          <a:p>
            <a:pPr indent="-419100" lvl="1" marL="1056482" marR="0" rtl="0" algn="l">
              <a:lnSpc>
                <a:spcPct val="105000"/>
              </a:lnSpc>
              <a:spcBef>
                <a:spcPts val="440"/>
              </a:spcBef>
              <a:spcAft>
                <a:spcPts val="0"/>
              </a:spcAft>
              <a:buClr>
                <a:srgbClr val="000066"/>
              </a:buClr>
              <a:buSzPts val="2200"/>
              <a:buFont typeface="Arial"/>
              <a:buChar char="•"/>
            </a:pPr>
            <a:r>
              <a:rPr b="0" i="0" lang="en-US" sz="2200" u="none" cap="none" strike="noStrike">
                <a:solidFill>
                  <a:srgbClr val="000066"/>
                </a:solidFill>
                <a:latin typeface="Arial"/>
                <a:ea typeface="Arial"/>
                <a:cs typeface="Arial"/>
                <a:sym typeface="Arial"/>
              </a:rPr>
              <a:t>Đưa ra DSSV đã sắp xếp theo kết quả thi</a:t>
            </a:r>
            <a:endParaRPr b="0" i="0" sz="2200" u="none" cap="none" strike="noStrike">
              <a:solidFill>
                <a:srgbClr val="000066"/>
              </a:solidFill>
              <a:latin typeface="Arial"/>
              <a:ea typeface="Arial"/>
              <a:cs typeface="Arial"/>
              <a:sym typeface="Arial"/>
            </a:endParaRPr>
          </a:p>
          <a:p>
            <a:pPr indent="-419100" lvl="1" marL="1056482" marR="0" rtl="0" algn="l">
              <a:lnSpc>
                <a:spcPct val="105000"/>
              </a:lnSpc>
              <a:spcBef>
                <a:spcPts val="440"/>
              </a:spcBef>
              <a:spcAft>
                <a:spcPts val="0"/>
              </a:spcAft>
              <a:buClr>
                <a:srgbClr val="000066"/>
              </a:buClr>
              <a:buSzPts val="2200"/>
              <a:buFont typeface="Arial"/>
              <a:buChar char="•"/>
            </a:pPr>
            <a:r>
              <a:rPr b="0" i="0" lang="en-US" sz="2200" u="none" cap="none" strike="noStrike">
                <a:solidFill>
                  <a:srgbClr val="000066"/>
                </a:solidFill>
                <a:latin typeface="Arial"/>
                <a:ea typeface="Arial"/>
                <a:cs typeface="Arial"/>
                <a:sym typeface="Arial"/>
              </a:rPr>
              <a:t>Đưa ra danh sách sinh viên dự thi khoa CNTT có điểm thi từ 22.5 trở lên</a:t>
            </a:r>
            <a:endParaRPr b="0" i="0" sz="2200" u="none" cap="none" strike="noStrike">
              <a:solidFill>
                <a:srgbClr val="000066"/>
              </a:solidFill>
              <a:latin typeface="Arial"/>
              <a:ea typeface="Arial"/>
              <a:cs typeface="Arial"/>
              <a:sym typeface="Arial"/>
            </a:endParaRPr>
          </a:p>
          <a:p>
            <a:pPr indent="-419100" lvl="1" marL="1056482" marR="0" rtl="0" algn="l">
              <a:lnSpc>
                <a:spcPct val="105000"/>
              </a:lnSpc>
              <a:spcBef>
                <a:spcPts val="440"/>
              </a:spcBef>
              <a:spcAft>
                <a:spcPts val="0"/>
              </a:spcAft>
              <a:buClr>
                <a:srgbClr val="000066"/>
              </a:buClr>
              <a:buSzPts val="2200"/>
              <a:buFont typeface="Arial"/>
              <a:buChar char="•"/>
            </a:pPr>
            <a:r>
              <a:rPr b="0" i="0" lang="en-US" sz="2200" u="none" cap="none" strike="noStrike">
                <a:solidFill>
                  <a:srgbClr val="000066"/>
                </a:solidFill>
                <a:latin typeface="Arial"/>
                <a:ea typeface="Arial"/>
                <a:cs typeface="Arial"/>
                <a:sym typeface="Arial"/>
              </a:rPr>
              <a:t>Nhập vào một số báo danh và in ra họ tên, điểm thi và khoa đăng ký của thí sinh nếu tìm thấy. Nếu không tìm thấy thí sinh thì đưa ra thông báo « không tìm thấy »</a:t>
            </a:r>
            <a:endParaRPr/>
          </a:p>
        </p:txBody>
      </p:sp>
      <p:sp>
        <p:nvSpPr>
          <p:cNvPr id="824" name="Google Shape;824;p85"/>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86"/>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Ví dụ 3 (1/5): Khai báo cần thiết</a:t>
            </a:r>
            <a:endParaRPr/>
          </a:p>
        </p:txBody>
      </p:sp>
      <p:sp>
        <p:nvSpPr>
          <p:cNvPr id="831" name="Google Shape;831;p86"/>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832" name="Google Shape;832;p86"/>
          <p:cNvSpPr/>
          <p:nvPr/>
        </p:nvSpPr>
        <p:spPr>
          <a:xfrm>
            <a:off x="83821" y="1203961"/>
            <a:ext cx="9847104" cy="4945380"/>
          </a:xfrm>
          <a:prstGeom prst="rect">
            <a:avLst/>
          </a:prstGeom>
          <a:noFill/>
          <a:ln cap="flat" cmpd="sng" w="9525">
            <a:solidFill>
              <a:srgbClr val="220076"/>
            </a:solidFill>
            <a:prstDash val="solid"/>
            <a:miter lim="800000"/>
            <a:headEnd len="sm" w="sm" type="none"/>
            <a:tailEnd len="sm" w="sm" type="none"/>
          </a:ln>
        </p:spPr>
        <p:txBody>
          <a:bodyPr anchorCtr="0" anchor="t" bIns="45700" lIns="91425" spcFirstLastPara="1" rIns="91425" wrap="square" tIns="45700">
            <a:noAutofit/>
          </a:bodyPr>
          <a:lstStyle/>
          <a:p>
            <a:pPr indent="-670560" lvl="0" marL="670560" marR="0" rtl="0" algn="l">
              <a:lnSpc>
                <a:spcPct val="100000"/>
              </a:lnSpc>
              <a:spcBef>
                <a:spcPts val="0"/>
              </a:spcBef>
              <a:spcAft>
                <a:spcPts val="0"/>
              </a:spcAft>
              <a:buClr>
                <a:srgbClr val="220076"/>
              </a:buClr>
              <a:buSzPts val="2200"/>
              <a:buFont typeface="Arial"/>
              <a:buAutoNum type="arabicPeriod"/>
            </a:pPr>
            <a:r>
              <a:rPr b="0" i="0" lang="en-US" sz="2200" u="none" cap="none" strike="noStrike">
                <a:solidFill>
                  <a:srgbClr val="220076"/>
                </a:solidFill>
                <a:latin typeface="Consolas"/>
                <a:ea typeface="Consolas"/>
                <a:cs typeface="Consolas"/>
                <a:sym typeface="Consolas"/>
              </a:rPr>
              <a:t>#include &lt;stdio.h&gt;</a:t>
            </a:r>
            <a:endParaRPr/>
          </a:p>
          <a:p>
            <a:pPr indent="-670560" lvl="0" marL="670560" marR="0" rtl="0" algn="l">
              <a:lnSpc>
                <a:spcPct val="100000"/>
              </a:lnSpc>
              <a:spcBef>
                <a:spcPts val="440"/>
              </a:spcBef>
              <a:spcAft>
                <a:spcPts val="0"/>
              </a:spcAft>
              <a:buClr>
                <a:srgbClr val="220076"/>
              </a:buClr>
              <a:buSzPts val="2200"/>
              <a:buFont typeface="Arial"/>
              <a:buAutoNum type="arabicPeriod"/>
            </a:pPr>
            <a:r>
              <a:rPr b="0" i="0" lang="en-US" sz="2200" u="none" cap="none" strike="noStrike">
                <a:solidFill>
                  <a:srgbClr val="220076"/>
                </a:solidFill>
                <a:latin typeface="Consolas"/>
                <a:ea typeface="Consolas"/>
                <a:cs typeface="Consolas"/>
                <a:sym typeface="Consolas"/>
              </a:rPr>
              <a:t>#include &lt;string.h&gt;</a:t>
            </a:r>
            <a:endParaRPr/>
          </a:p>
          <a:p>
            <a:pPr indent="-670560" lvl="0" marL="670560" marR="0" rtl="0" algn="l">
              <a:lnSpc>
                <a:spcPct val="100000"/>
              </a:lnSpc>
              <a:spcBef>
                <a:spcPts val="440"/>
              </a:spcBef>
              <a:spcAft>
                <a:spcPts val="0"/>
              </a:spcAft>
              <a:buClr>
                <a:srgbClr val="220076"/>
              </a:buClr>
              <a:buSzPts val="2200"/>
              <a:buFont typeface="Arial"/>
              <a:buAutoNum type="arabicPeriod"/>
            </a:pPr>
            <a:r>
              <a:rPr b="0" i="0" lang="en-US" sz="2200" u="none" cap="none" strike="noStrike">
                <a:solidFill>
                  <a:srgbClr val="220076"/>
                </a:solidFill>
                <a:latin typeface="Consolas"/>
                <a:ea typeface="Consolas"/>
                <a:cs typeface="Consolas"/>
                <a:sym typeface="Consolas"/>
              </a:rPr>
              <a:t>typedef struct {</a:t>
            </a:r>
            <a:endParaRPr/>
          </a:p>
          <a:p>
            <a:pPr indent="-670560" lvl="0" marL="670560" marR="0" rtl="0" algn="l">
              <a:lnSpc>
                <a:spcPct val="100000"/>
              </a:lnSpc>
              <a:spcBef>
                <a:spcPts val="440"/>
              </a:spcBef>
              <a:spcAft>
                <a:spcPts val="0"/>
              </a:spcAft>
              <a:buClr>
                <a:srgbClr val="220076"/>
              </a:buClr>
              <a:buSzPts val="2200"/>
              <a:buFont typeface="Arial"/>
              <a:buAutoNum type="arabicPeriod"/>
            </a:pPr>
            <a:r>
              <a:rPr b="0" i="0" lang="en-US" sz="2200" u="none" cap="none" strike="noStrike">
                <a:solidFill>
                  <a:srgbClr val="220076"/>
                </a:solidFill>
                <a:latin typeface="Consolas"/>
                <a:ea typeface="Consolas"/>
                <a:cs typeface="Consolas"/>
                <a:sym typeface="Consolas"/>
              </a:rPr>
              <a:t>  int	 SBD;</a:t>
            </a:r>
            <a:endParaRPr/>
          </a:p>
          <a:p>
            <a:pPr indent="-670560" lvl="0" marL="670560" marR="0" rtl="0" algn="l">
              <a:lnSpc>
                <a:spcPct val="100000"/>
              </a:lnSpc>
              <a:spcBef>
                <a:spcPts val="440"/>
              </a:spcBef>
              <a:spcAft>
                <a:spcPts val="0"/>
              </a:spcAft>
              <a:buClr>
                <a:srgbClr val="220076"/>
              </a:buClr>
              <a:buSzPts val="2200"/>
              <a:buFont typeface="Arial"/>
              <a:buAutoNum type="arabicPeriod"/>
            </a:pPr>
            <a:r>
              <a:rPr b="0" i="0" lang="en-US" sz="2200" u="none" cap="none" strike="noStrike">
                <a:solidFill>
                  <a:srgbClr val="220076"/>
                </a:solidFill>
                <a:latin typeface="Consolas"/>
                <a:ea typeface="Consolas"/>
                <a:cs typeface="Consolas"/>
                <a:sym typeface="Consolas"/>
              </a:rPr>
              <a:t>  char Ten[30];</a:t>
            </a:r>
            <a:endParaRPr/>
          </a:p>
          <a:p>
            <a:pPr indent="-670560" lvl="0" marL="670560" marR="0" rtl="0" algn="l">
              <a:lnSpc>
                <a:spcPct val="100000"/>
              </a:lnSpc>
              <a:spcBef>
                <a:spcPts val="440"/>
              </a:spcBef>
              <a:spcAft>
                <a:spcPts val="0"/>
              </a:spcAft>
              <a:buClr>
                <a:srgbClr val="220076"/>
              </a:buClr>
              <a:buSzPts val="2200"/>
              <a:buFont typeface="Arial"/>
              <a:buAutoNum type="arabicPeriod"/>
            </a:pPr>
            <a:r>
              <a:rPr b="0" i="0" lang="en-US" sz="2200" u="none" cap="none" strike="noStrike">
                <a:solidFill>
                  <a:srgbClr val="220076"/>
                </a:solidFill>
                <a:latin typeface="Consolas"/>
                <a:ea typeface="Consolas"/>
                <a:cs typeface="Consolas"/>
                <a:sym typeface="Consolas"/>
              </a:rPr>
              <a:t>  char Khoa[10];</a:t>
            </a:r>
            <a:endParaRPr/>
          </a:p>
          <a:p>
            <a:pPr indent="-670560" lvl="0" marL="670560" marR="0" rtl="0" algn="l">
              <a:lnSpc>
                <a:spcPct val="100000"/>
              </a:lnSpc>
              <a:spcBef>
                <a:spcPts val="440"/>
              </a:spcBef>
              <a:spcAft>
                <a:spcPts val="0"/>
              </a:spcAft>
              <a:buClr>
                <a:srgbClr val="220076"/>
              </a:buClr>
              <a:buSzPts val="2200"/>
              <a:buFont typeface="Arial"/>
              <a:buAutoNum type="arabicPeriod"/>
            </a:pPr>
            <a:r>
              <a:rPr b="0" i="0" lang="en-US" sz="2200" u="none" cap="none" strike="noStrike">
                <a:solidFill>
                  <a:srgbClr val="220076"/>
                </a:solidFill>
                <a:latin typeface="Consolas"/>
                <a:ea typeface="Consolas"/>
                <a:cs typeface="Consolas"/>
                <a:sym typeface="Consolas"/>
              </a:rPr>
              <a:t>  float Diem;</a:t>
            </a:r>
            <a:endParaRPr/>
          </a:p>
          <a:p>
            <a:pPr indent="-670560" lvl="0" marL="670560" marR="0" rtl="0" algn="l">
              <a:lnSpc>
                <a:spcPct val="100000"/>
              </a:lnSpc>
              <a:spcBef>
                <a:spcPts val="440"/>
              </a:spcBef>
              <a:spcAft>
                <a:spcPts val="0"/>
              </a:spcAft>
              <a:buClr>
                <a:srgbClr val="220076"/>
              </a:buClr>
              <a:buSzPts val="2200"/>
              <a:buFont typeface="Arial"/>
              <a:buAutoNum type="arabicPeriod"/>
            </a:pPr>
            <a:r>
              <a:rPr b="0" i="0" lang="en-US" sz="2200" u="none" cap="none" strike="noStrike">
                <a:solidFill>
                  <a:srgbClr val="220076"/>
                </a:solidFill>
                <a:latin typeface="Consolas"/>
                <a:ea typeface="Consolas"/>
                <a:cs typeface="Consolas"/>
                <a:sym typeface="Consolas"/>
              </a:rPr>
              <a:t>} ThiSinh;</a:t>
            </a:r>
            <a:endParaRPr/>
          </a:p>
          <a:p>
            <a:pPr indent="-670560" lvl="0" marL="670560" marR="0" rtl="0" algn="l">
              <a:lnSpc>
                <a:spcPct val="100000"/>
              </a:lnSpc>
              <a:spcBef>
                <a:spcPts val="440"/>
              </a:spcBef>
              <a:spcAft>
                <a:spcPts val="0"/>
              </a:spcAft>
              <a:buClr>
                <a:srgbClr val="220076"/>
              </a:buClr>
              <a:buSzPts val="2200"/>
              <a:buFont typeface="Arial"/>
              <a:buAutoNum type="arabicPeriod"/>
            </a:pPr>
            <a:r>
              <a:rPr b="0" i="0" lang="en-US" sz="2200" u="none" cap="none" strike="noStrike">
                <a:solidFill>
                  <a:srgbClr val="220076"/>
                </a:solidFill>
                <a:latin typeface="Consolas"/>
                <a:ea typeface="Consolas"/>
                <a:cs typeface="Consolas"/>
                <a:sym typeface="Consolas"/>
              </a:rPr>
              <a:t>int main() {</a:t>
            </a:r>
            <a:endParaRPr/>
          </a:p>
          <a:p>
            <a:pPr indent="-670560" lvl="0" marL="670560" marR="0" rtl="0" algn="l">
              <a:lnSpc>
                <a:spcPct val="100000"/>
              </a:lnSpc>
              <a:spcBef>
                <a:spcPts val="440"/>
              </a:spcBef>
              <a:spcAft>
                <a:spcPts val="0"/>
              </a:spcAft>
              <a:buClr>
                <a:srgbClr val="220076"/>
              </a:buClr>
              <a:buSzPts val="2200"/>
              <a:buFont typeface="Arial"/>
              <a:buAutoNum type="arabicPeriod"/>
            </a:pPr>
            <a:r>
              <a:rPr b="0" i="0" lang="en-US" sz="2200" u="none" cap="none" strike="noStrike">
                <a:solidFill>
                  <a:srgbClr val="220076"/>
                </a:solidFill>
                <a:latin typeface="Consolas"/>
                <a:ea typeface="Consolas"/>
                <a:cs typeface="Consolas"/>
                <a:sym typeface="Consolas"/>
              </a:rPr>
              <a:t>	 ThiSinh DS[100],  SV;</a:t>
            </a:r>
            <a:endParaRPr/>
          </a:p>
          <a:p>
            <a:pPr indent="-670560" lvl="0" marL="670560" marR="0" rtl="0" algn="l">
              <a:lnSpc>
                <a:spcPct val="100000"/>
              </a:lnSpc>
              <a:spcBef>
                <a:spcPts val="440"/>
              </a:spcBef>
              <a:spcAft>
                <a:spcPts val="0"/>
              </a:spcAft>
              <a:buClr>
                <a:srgbClr val="220076"/>
              </a:buClr>
              <a:buSzPts val="2200"/>
              <a:buFont typeface="Arial"/>
              <a:buAutoNum type="arabicPeriod"/>
            </a:pPr>
            <a:r>
              <a:rPr b="0" i="0" lang="en-US" sz="2200" u="none" cap="none" strike="noStrike">
                <a:solidFill>
                  <a:srgbClr val="220076"/>
                </a:solidFill>
                <a:latin typeface="Consolas"/>
                <a:ea typeface="Consolas"/>
                <a:cs typeface="Consolas"/>
                <a:sym typeface="Consolas"/>
              </a:rPr>
              <a:t>	 int N, i, j, d=0, SBD;</a:t>
            </a:r>
            <a:endParaRPr/>
          </a:p>
          <a:p>
            <a:pPr indent="-670560" lvl="0" marL="670560" marR="0" rtl="0" algn="l">
              <a:lnSpc>
                <a:spcPct val="100000"/>
              </a:lnSpc>
              <a:spcBef>
                <a:spcPts val="440"/>
              </a:spcBef>
              <a:spcAft>
                <a:spcPts val="0"/>
              </a:spcAft>
              <a:buClr>
                <a:srgbClr val="220076"/>
              </a:buClr>
              <a:buSzPts val="2200"/>
              <a:buFont typeface="Arial"/>
              <a:buAutoNum type="arabicPeriod"/>
            </a:pPr>
            <a:r>
              <a:rPr b="0" i="0" lang="en-US" sz="2200" u="none" cap="none" strike="noStrike">
                <a:solidFill>
                  <a:srgbClr val="220076"/>
                </a:solidFill>
                <a:latin typeface="Consolas"/>
                <a:ea typeface="Consolas"/>
                <a:cs typeface="Consolas"/>
                <a:sym typeface="Consolas"/>
              </a:rPr>
              <a:t>	 char Ch; //Sử dụng trong thực hiện tìm kiếm nhiều lần</a:t>
            </a:r>
            <a:endParaRPr b="0" i="0" sz="2200" u="none" cap="none" strike="noStrike">
              <a:solidFill>
                <a:srgbClr val="220076"/>
              </a:solidFill>
              <a:latin typeface="Consolas"/>
              <a:ea typeface="Consolas"/>
              <a:cs typeface="Consolas"/>
              <a:sym typeface="Consolas"/>
            </a:endParaRPr>
          </a:p>
        </p:txBody>
      </p:sp>
      <p:sp>
        <p:nvSpPr>
          <p:cNvPr id="833" name="Google Shape;833;p86"/>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87"/>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a:t>Ví dụ 3 (2/5): Nhập dữ liệu từ bàn phím</a:t>
            </a:r>
            <a:endParaRPr/>
          </a:p>
        </p:txBody>
      </p:sp>
      <p:sp>
        <p:nvSpPr>
          <p:cNvPr id="840" name="Google Shape;840;p87"/>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841" name="Google Shape;841;p87"/>
          <p:cNvSpPr/>
          <p:nvPr/>
        </p:nvSpPr>
        <p:spPr>
          <a:xfrm>
            <a:off x="83821" y="1371602"/>
            <a:ext cx="9847104" cy="5280659"/>
          </a:xfrm>
          <a:prstGeom prst="rect">
            <a:avLst/>
          </a:prstGeom>
          <a:noFill/>
          <a:ln cap="flat" cmpd="sng" w="9525">
            <a:solidFill>
              <a:srgbClr val="220076"/>
            </a:solidFill>
            <a:prstDash val="solid"/>
            <a:miter lim="800000"/>
            <a:headEnd len="sm" w="sm" type="none"/>
            <a:tailEnd len="sm" w="sm" type="none"/>
          </a:ln>
        </p:spPr>
        <p:txBody>
          <a:bodyPr anchorCtr="0" anchor="t" bIns="45700" lIns="91425" spcFirstLastPara="1" rIns="91425" wrap="square" tIns="45700">
            <a:noAutofit/>
          </a:bodyPr>
          <a:lstStyle/>
          <a:p>
            <a:pPr indent="-670560" lvl="0" marL="670560" marR="0" rtl="0" algn="l">
              <a:lnSpc>
                <a:spcPct val="100000"/>
              </a:lnSpc>
              <a:spcBef>
                <a:spcPts val="0"/>
              </a:spcBef>
              <a:spcAft>
                <a:spcPts val="0"/>
              </a:spcAft>
              <a:buClr>
                <a:srgbClr val="220076"/>
              </a:buClr>
              <a:buSzPts val="1760"/>
              <a:buFont typeface="Arial"/>
              <a:buAutoNum type="arabicPeriod" startAt="13"/>
            </a:pPr>
            <a:r>
              <a:rPr b="0" i="0" lang="en-US" sz="1760" u="none" cap="none" strike="noStrike">
                <a:solidFill>
                  <a:srgbClr val="220076"/>
                </a:solidFill>
                <a:latin typeface="Consolas"/>
                <a:ea typeface="Consolas"/>
                <a:cs typeface="Consolas"/>
                <a:sym typeface="Consolas"/>
              </a:rPr>
              <a:t>	printf("Nhap so thi sinh: "); scanf("%d", &amp;N);</a:t>
            </a:r>
            <a:endParaRPr/>
          </a:p>
          <a:p>
            <a:pPr indent="-670560" lvl="0" marL="670560" marR="0" rtl="0" algn="l">
              <a:lnSpc>
                <a:spcPct val="100000"/>
              </a:lnSpc>
              <a:spcBef>
                <a:spcPts val="352"/>
              </a:spcBef>
              <a:spcAft>
                <a:spcPts val="0"/>
              </a:spcAft>
              <a:buClr>
                <a:srgbClr val="220076"/>
              </a:buClr>
              <a:buSzPts val="1760"/>
              <a:buFont typeface="Arial"/>
              <a:buAutoNum type="arabicPeriod" startAt="13"/>
            </a:pPr>
            <a:r>
              <a:rPr b="0" i="0" lang="en-US" sz="1760" u="none" cap="none" strike="noStrike">
                <a:solidFill>
                  <a:srgbClr val="220076"/>
                </a:solidFill>
                <a:latin typeface="Consolas"/>
                <a:ea typeface="Consolas"/>
                <a:cs typeface="Consolas"/>
                <a:sym typeface="Consolas"/>
              </a:rPr>
              <a:t>	for (i=0; i &lt; N; i++) {</a:t>
            </a:r>
            <a:endParaRPr/>
          </a:p>
          <a:p>
            <a:pPr indent="-670560" lvl="0" marL="670560" marR="0" rtl="0" algn="l">
              <a:lnSpc>
                <a:spcPct val="100000"/>
              </a:lnSpc>
              <a:spcBef>
                <a:spcPts val="352"/>
              </a:spcBef>
              <a:spcAft>
                <a:spcPts val="0"/>
              </a:spcAft>
              <a:buClr>
                <a:srgbClr val="220076"/>
              </a:buClr>
              <a:buSzPts val="1760"/>
              <a:buFont typeface="Arial"/>
              <a:buAutoNum type="arabicPeriod" startAt="13"/>
            </a:pPr>
            <a:r>
              <a:rPr b="0" i="0" lang="en-US" sz="1760" u="none" cap="none" strike="noStrike">
                <a:solidFill>
                  <a:srgbClr val="220076"/>
                </a:solidFill>
                <a:latin typeface="Consolas"/>
                <a:ea typeface="Consolas"/>
                <a:cs typeface="Consolas"/>
                <a:sym typeface="Consolas"/>
              </a:rPr>
              <a:t>    printf("Nhap du lieu cho thi sinh  %d: \n", i+1);</a:t>
            </a:r>
            <a:endParaRPr/>
          </a:p>
          <a:p>
            <a:pPr indent="-670560" lvl="0" marL="670560" marR="0" rtl="0" algn="l">
              <a:lnSpc>
                <a:spcPct val="100000"/>
              </a:lnSpc>
              <a:spcBef>
                <a:spcPts val="352"/>
              </a:spcBef>
              <a:spcAft>
                <a:spcPts val="0"/>
              </a:spcAft>
              <a:buClr>
                <a:srgbClr val="220076"/>
              </a:buClr>
              <a:buSzPts val="1760"/>
              <a:buFont typeface="Arial"/>
              <a:buAutoNum type="arabicPeriod" startAt="13"/>
            </a:pPr>
            <a:r>
              <a:rPr b="0" i="0" lang="en-US" sz="1760" u="none" cap="none" strike="noStrike">
                <a:solidFill>
                  <a:srgbClr val="220076"/>
                </a:solidFill>
                <a:latin typeface="Consolas"/>
                <a:ea typeface="Consolas"/>
                <a:cs typeface="Consolas"/>
                <a:sym typeface="Consolas"/>
              </a:rPr>
              <a:t>    printf("So bao danh: "); scanf("%d", &amp;DS[i].SBD);</a:t>
            </a:r>
            <a:endParaRPr/>
          </a:p>
          <a:p>
            <a:pPr indent="-670560" lvl="0" marL="670560" marR="0" rtl="0" algn="l">
              <a:lnSpc>
                <a:spcPct val="100000"/>
              </a:lnSpc>
              <a:spcBef>
                <a:spcPts val="352"/>
              </a:spcBef>
              <a:spcAft>
                <a:spcPts val="0"/>
              </a:spcAft>
              <a:buClr>
                <a:srgbClr val="220076"/>
              </a:buClr>
              <a:buSzPts val="1760"/>
              <a:buFont typeface="Arial"/>
              <a:buAutoNum type="arabicPeriod" startAt="13"/>
            </a:pPr>
            <a:r>
              <a:rPr b="0" i="0" lang="en-US" sz="1760" u="none" cap="none" strike="noStrike">
                <a:solidFill>
                  <a:srgbClr val="220076"/>
                </a:solidFill>
                <a:latin typeface="Consolas"/>
                <a:ea typeface="Consolas"/>
                <a:cs typeface="Consolas"/>
                <a:sym typeface="Consolas"/>
              </a:rPr>
              <a:t>    printf("Ho ten: "); </a:t>
            </a:r>
            <a:endParaRPr/>
          </a:p>
          <a:p>
            <a:pPr indent="-670560" lvl="0" marL="670560" marR="0" rtl="0" algn="l">
              <a:lnSpc>
                <a:spcPct val="100000"/>
              </a:lnSpc>
              <a:spcBef>
                <a:spcPts val="352"/>
              </a:spcBef>
              <a:spcAft>
                <a:spcPts val="0"/>
              </a:spcAft>
              <a:buClr>
                <a:srgbClr val="220076"/>
              </a:buClr>
              <a:buSzPts val="1760"/>
              <a:buFont typeface="Arial"/>
              <a:buAutoNum type="arabicPeriod" startAt="13"/>
            </a:pPr>
            <a:r>
              <a:rPr b="0" i="0" lang="en-US" sz="1760" u="none" cap="none" strike="noStrike">
                <a:solidFill>
                  <a:srgbClr val="220076"/>
                </a:solidFill>
                <a:latin typeface="Consolas"/>
                <a:ea typeface="Consolas"/>
                <a:cs typeface="Consolas"/>
                <a:sym typeface="Consolas"/>
              </a:rPr>
              <a:t>    fflush(stdin); fgets(DS[i].Ten, sizeof(DS[i].Ten), stdin);</a:t>
            </a:r>
            <a:endParaRPr/>
          </a:p>
          <a:p>
            <a:pPr indent="-670560" lvl="0" marL="670560" marR="0" rtl="0" algn="l">
              <a:lnSpc>
                <a:spcPct val="100000"/>
              </a:lnSpc>
              <a:spcBef>
                <a:spcPts val="352"/>
              </a:spcBef>
              <a:spcAft>
                <a:spcPts val="0"/>
              </a:spcAft>
              <a:buClr>
                <a:srgbClr val="220076"/>
              </a:buClr>
              <a:buSzPts val="1760"/>
              <a:buFont typeface="Arial"/>
              <a:buAutoNum type="arabicPeriod" startAt="13"/>
            </a:pPr>
            <a:r>
              <a:rPr b="0" i="0" lang="en-US" sz="1760" u="none" cap="none" strike="noStrike">
                <a:solidFill>
                  <a:srgbClr val="220076"/>
                </a:solidFill>
                <a:latin typeface="Consolas"/>
                <a:ea typeface="Consolas"/>
                <a:cs typeface="Consolas"/>
                <a:sym typeface="Consolas"/>
              </a:rPr>
              <a:t>    DS[i].Ten[strlen(DS[i].Ten) - 1] = '\0'; // Bỏ ký tự xuống dòng</a:t>
            </a:r>
            <a:endParaRPr b="0" i="0" sz="1760" u="none" cap="none" strike="noStrike">
              <a:solidFill>
                <a:srgbClr val="220076"/>
              </a:solidFill>
              <a:latin typeface="Consolas"/>
              <a:ea typeface="Consolas"/>
              <a:cs typeface="Consolas"/>
              <a:sym typeface="Consolas"/>
            </a:endParaRPr>
          </a:p>
          <a:p>
            <a:pPr indent="-670560" lvl="0" marL="670560" marR="0" rtl="0" algn="l">
              <a:lnSpc>
                <a:spcPct val="100000"/>
              </a:lnSpc>
              <a:spcBef>
                <a:spcPts val="352"/>
              </a:spcBef>
              <a:spcAft>
                <a:spcPts val="0"/>
              </a:spcAft>
              <a:buClr>
                <a:srgbClr val="220076"/>
              </a:buClr>
              <a:buSzPts val="1760"/>
              <a:buFont typeface="Arial"/>
              <a:buAutoNum type="arabicPeriod" startAt="13"/>
            </a:pPr>
            <a:r>
              <a:rPr b="0" i="0" lang="en-US" sz="1760" u="none" cap="none" strike="noStrike">
                <a:solidFill>
                  <a:srgbClr val="220076"/>
                </a:solidFill>
                <a:latin typeface="Consolas"/>
                <a:ea typeface="Consolas"/>
                <a:cs typeface="Consolas"/>
                <a:sym typeface="Consolas"/>
              </a:rPr>
              <a:t>    printf("Khoa dang ky: "); </a:t>
            </a:r>
            <a:endParaRPr/>
          </a:p>
          <a:p>
            <a:pPr indent="-670560" lvl="0" marL="670560" marR="0" rtl="0" algn="l">
              <a:lnSpc>
                <a:spcPct val="100000"/>
              </a:lnSpc>
              <a:spcBef>
                <a:spcPts val="352"/>
              </a:spcBef>
              <a:spcAft>
                <a:spcPts val="0"/>
              </a:spcAft>
              <a:buClr>
                <a:srgbClr val="220076"/>
              </a:buClr>
              <a:buSzPts val="1760"/>
              <a:buFont typeface="Arial"/>
              <a:buAutoNum type="arabicPeriod" startAt="13"/>
            </a:pPr>
            <a:r>
              <a:rPr b="0" i="0" lang="en-US" sz="1760" u="none" cap="none" strike="noStrike">
                <a:solidFill>
                  <a:srgbClr val="220076"/>
                </a:solidFill>
                <a:latin typeface="Consolas"/>
                <a:ea typeface="Consolas"/>
                <a:cs typeface="Consolas"/>
                <a:sym typeface="Consolas"/>
              </a:rPr>
              <a:t>    fflush(stdin); fgets(DS[i].Khoa, sizeof(DS[i].Khoa), stdin);</a:t>
            </a:r>
            <a:endParaRPr/>
          </a:p>
          <a:p>
            <a:pPr indent="-670560" lvl="0" marL="670560" marR="0" rtl="0" algn="l">
              <a:lnSpc>
                <a:spcPct val="100000"/>
              </a:lnSpc>
              <a:spcBef>
                <a:spcPts val="352"/>
              </a:spcBef>
              <a:spcAft>
                <a:spcPts val="0"/>
              </a:spcAft>
              <a:buClr>
                <a:srgbClr val="220076"/>
              </a:buClr>
              <a:buSzPts val="1760"/>
              <a:buFont typeface="Arial"/>
              <a:buAutoNum type="arabicPeriod" startAt="13"/>
            </a:pPr>
            <a:r>
              <a:rPr b="0" i="0" lang="en-US" sz="1760" u="none" cap="none" strike="noStrike">
                <a:solidFill>
                  <a:srgbClr val="220076"/>
                </a:solidFill>
                <a:latin typeface="Consolas"/>
                <a:ea typeface="Consolas"/>
                <a:cs typeface="Consolas"/>
                <a:sym typeface="Consolas"/>
              </a:rPr>
              <a:t>    DS[i].Khoa[strlen(DS[i].Khoa) - 1] = '\0'; // Bỏ ký tự xuống dòng</a:t>
            </a:r>
            <a:endParaRPr b="0" i="0" sz="1760" u="none" cap="none" strike="noStrike">
              <a:solidFill>
                <a:srgbClr val="220076"/>
              </a:solidFill>
              <a:latin typeface="Consolas"/>
              <a:ea typeface="Consolas"/>
              <a:cs typeface="Consolas"/>
              <a:sym typeface="Consolas"/>
            </a:endParaRPr>
          </a:p>
          <a:p>
            <a:pPr indent="-670560" lvl="0" marL="670560" marR="0" rtl="0" algn="l">
              <a:lnSpc>
                <a:spcPct val="100000"/>
              </a:lnSpc>
              <a:spcBef>
                <a:spcPts val="352"/>
              </a:spcBef>
              <a:spcAft>
                <a:spcPts val="0"/>
              </a:spcAft>
              <a:buClr>
                <a:srgbClr val="220076"/>
              </a:buClr>
              <a:buSzPts val="1760"/>
              <a:buFont typeface="Arial"/>
              <a:buAutoNum type="arabicPeriod" startAt="13"/>
            </a:pPr>
            <a:r>
              <a:rPr b="0" i="0" lang="en-US" sz="1760" u="none" cap="none" strike="noStrike">
                <a:solidFill>
                  <a:srgbClr val="220076"/>
                </a:solidFill>
                <a:latin typeface="Consolas"/>
                <a:ea typeface="Consolas"/>
                <a:cs typeface="Consolas"/>
                <a:sym typeface="Consolas"/>
              </a:rPr>
              <a:t>    printf("Ket qua thi: "); </a:t>
            </a:r>
            <a:r>
              <a:rPr b="0" i="1" lang="en-US" sz="1760" u="none" cap="none" strike="noStrike">
                <a:solidFill>
                  <a:srgbClr val="DF3507"/>
                </a:solidFill>
                <a:latin typeface="Consolas"/>
                <a:ea typeface="Consolas"/>
                <a:cs typeface="Consolas"/>
                <a:sym typeface="Consolas"/>
              </a:rPr>
              <a:t>scanf("%f", &amp;DS[i].Diem);</a:t>
            </a:r>
            <a:endParaRPr/>
          </a:p>
          <a:p>
            <a:pPr indent="-670560" lvl="0" marL="670560" marR="0" rtl="0" algn="l">
              <a:lnSpc>
                <a:spcPct val="100000"/>
              </a:lnSpc>
              <a:spcBef>
                <a:spcPts val="352"/>
              </a:spcBef>
              <a:spcAft>
                <a:spcPts val="0"/>
              </a:spcAft>
              <a:buClr>
                <a:srgbClr val="220076"/>
              </a:buClr>
              <a:buSzPts val="1760"/>
              <a:buFont typeface="Arial"/>
              <a:buAutoNum type="arabicPeriod" startAt="13"/>
            </a:pPr>
            <a:r>
              <a:rPr b="0" i="0" lang="en-US" sz="1760" u="none" cap="none" strike="noStrike">
                <a:solidFill>
                  <a:srgbClr val="220076"/>
                </a:solidFill>
                <a:latin typeface="Consolas"/>
                <a:ea typeface="Consolas"/>
                <a:cs typeface="Consolas"/>
                <a:sym typeface="Consolas"/>
              </a:rPr>
              <a:t>    printf("\n");</a:t>
            </a:r>
            <a:endParaRPr/>
          </a:p>
          <a:p>
            <a:pPr indent="-670560" lvl="0" marL="670560" marR="0" rtl="0" algn="l">
              <a:lnSpc>
                <a:spcPct val="100000"/>
              </a:lnSpc>
              <a:spcBef>
                <a:spcPts val="352"/>
              </a:spcBef>
              <a:spcAft>
                <a:spcPts val="0"/>
              </a:spcAft>
              <a:buClr>
                <a:srgbClr val="220076"/>
              </a:buClr>
              <a:buSzPts val="1760"/>
              <a:buFont typeface="Arial"/>
              <a:buAutoNum type="arabicPeriod" startAt="13"/>
            </a:pPr>
            <a:r>
              <a:rPr b="0" i="0" lang="en-US" sz="1760" u="none" cap="none" strike="noStrike">
                <a:solidFill>
                  <a:srgbClr val="220076"/>
                </a:solidFill>
                <a:latin typeface="Consolas"/>
                <a:ea typeface="Consolas"/>
                <a:cs typeface="Consolas"/>
                <a:sym typeface="Consolas"/>
              </a:rPr>
              <a:t>  }//for</a:t>
            </a:r>
            <a:endParaRPr/>
          </a:p>
          <a:p>
            <a:pPr indent="-670560" lvl="0" marL="670560" marR="0" rtl="0" algn="l">
              <a:lnSpc>
                <a:spcPct val="100000"/>
              </a:lnSpc>
              <a:spcBef>
                <a:spcPts val="352"/>
              </a:spcBef>
              <a:spcAft>
                <a:spcPts val="0"/>
              </a:spcAft>
              <a:buClr>
                <a:srgbClr val="220076"/>
              </a:buClr>
              <a:buSzPts val="1760"/>
              <a:buFont typeface="Arial"/>
              <a:buAutoNum type="arabicPeriod" startAt="13"/>
            </a:pPr>
            <a:r>
              <a:rPr b="0" i="0" lang="en-US" sz="1760" u="none" cap="none" strike="noStrike">
                <a:solidFill>
                  <a:srgbClr val="220076"/>
                </a:solidFill>
                <a:latin typeface="Consolas"/>
                <a:ea typeface="Consolas"/>
                <a:cs typeface="Consolas"/>
                <a:sym typeface="Consolas"/>
              </a:rPr>
              <a:t>  printf("\n\nNhan phim bat ky de xem ket qua thi...");</a:t>
            </a:r>
            <a:endParaRPr/>
          </a:p>
          <a:p>
            <a:pPr indent="-558800" lvl="0" marL="670560" marR="0" rtl="0" algn="l">
              <a:lnSpc>
                <a:spcPct val="100000"/>
              </a:lnSpc>
              <a:spcBef>
                <a:spcPts val="352"/>
              </a:spcBef>
              <a:spcAft>
                <a:spcPts val="0"/>
              </a:spcAft>
              <a:buClr>
                <a:srgbClr val="0033CC"/>
              </a:buClr>
              <a:buSzPts val="1760"/>
              <a:buFont typeface="Arial"/>
              <a:buNone/>
            </a:pPr>
            <a:r>
              <a:t/>
            </a:r>
            <a:endParaRPr b="0" i="0" sz="1760" u="none" cap="none" strike="noStrike">
              <a:solidFill>
                <a:srgbClr val="220076"/>
              </a:solidFill>
              <a:latin typeface="Consolas"/>
              <a:ea typeface="Consolas"/>
              <a:cs typeface="Consolas"/>
              <a:sym typeface="Consolas"/>
            </a:endParaRPr>
          </a:p>
        </p:txBody>
      </p:sp>
      <p:sp>
        <p:nvSpPr>
          <p:cNvPr id="842" name="Google Shape;842;p87"/>
          <p:cNvSpPr txBox="1"/>
          <p:nvPr/>
        </p:nvSpPr>
        <p:spPr>
          <a:xfrm>
            <a:off x="4421505" y="6065520"/>
            <a:ext cx="5364480" cy="3970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979"/>
              <a:buFont typeface="Arial"/>
              <a:buNone/>
            </a:pPr>
            <a:r>
              <a:rPr b="0" i="0" lang="en-US" sz="1979" u="sng" cap="none" strike="noStrike">
                <a:solidFill>
                  <a:schemeClr val="hlink"/>
                </a:solidFill>
                <a:latin typeface="Arial"/>
                <a:ea typeface="Arial"/>
                <a:cs typeface="Arial"/>
                <a:sym typeface="Arial"/>
                <a:hlinkClick r:id="rId3"/>
              </a:rPr>
              <a:t>C scanf: floating point format not linked</a:t>
            </a:r>
            <a:endParaRPr b="0" i="0" sz="1979" u="sng" cap="none" strike="noStrike">
              <a:solidFill>
                <a:srgbClr val="000000"/>
              </a:solidFill>
              <a:latin typeface="Arial"/>
              <a:ea typeface="Arial"/>
              <a:cs typeface="Arial"/>
              <a:sym typeface="Arial"/>
            </a:endParaRPr>
          </a:p>
        </p:txBody>
      </p:sp>
      <p:sp>
        <p:nvSpPr>
          <p:cNvPr id="843" name="Google Shape;843;p87"/>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88"/>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a:t>Ví dụ 3 (3/5): Danh sách sắp xếp theo điểm thi</a:t>
            </a:r>
            <a:endParaRPr/>
          </a:p>
        </p:txBody>
      </p:sp>
      <p:sp>
        <p:nvSpPr>
          <p:cNvPr id="850" name="Google Shape;850;p88"/>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851" name="Google Shape;851;p88"/>
          <p:cNvSpPr/>
          <p:nvPr/>
        </p:nvSpPr>
        <p:spPr>
          <a:xfrm>
            <a:off x="83821" y="1287780"/>
            <a:ext cx="9847104" cy="4442460"/>
          </a:xfrm>
          <a:prstGeom prst="rect">
            <a:avLst/>
          </a:prstGeom>
          <a:noFill/>
          <a:ln cap="flat" cmpd="sng" w="9525">
            <a:solidFill>
              <a:srgbClr val="220076"/>
            </a:solidFill>
            <a:prstDash val="solid"/>
            <a:miter lim="800000"/>
            <a:headEnd len="sm" w="sm" type="none"/>
            <a:tailEnd len="sm" w="sm" type="none"/>
          </a:ln>
        </p:spPr>
        <p:txBody>
          <a:bodyPr anchorCtr="0" anchor="t" bIns="45700" lIns="91425" spcFirstLastPara="1" rIns="91425" wrap="square" tIns="45700">
            <a:noAutofit/>
          </a:bodyPr>
          <a:lstStyle/>
          <a:p>
            <a:pPr indent="-670560" lvl="0" marL="670560" marR="0" rtl="0" algn="l">
              <a:lnSpc>
                <a:spcPct val="100000"/>
              </a:lnSpc>
              <a:spcBef>
                <a:spcPts val="0"/>
              </a:spcBef>
              <a:spcAft>
                <a:spcPts val="0"/>
              </a:spcAft>
              <a:buClr>
                <a:srgbClr val="220076"/>
              </a:buClr>
              <a:buSzPts val="1979"/>
              <a:buFont typeface="Calibri"/>
              <a:buAutoNum type="arabicPeriod" startAt="27"/>
            </a:pPr>
            <a:r>
              <a:rPr b="0" i="0" lang="en-US" sz="1979" u="none" cap="none" strike="noStrike">
                <a:solidFill>
                  <a:srgbClr val="220076"/>
                </a:solidFill>
                <a:latin typeface="Consolas"/>
                <a:ea typeface="Consolas"/>
                <a:cs typeface="Consolas"/>
                <a:sym typeface="Consolas"/>
              </a:rPr>
              <a:t>  for (i = 0; i &lt; N-1; i++) //Sắp xếp DS theo điểm thi</a:t>
            </a:r>
            <a:endParaRPr b="0" i="0" sz="1979" u="none" cap="none" strike="noStrike">
              <a:solidFill>
                <a:srgbClr val="220076"/>
              </a:solidFill>
              <a:latin typeface="Consolas"/>
              <a:ea typeface="Consolas"/>
              <a:cs typeface="Consolas"/>
              <a:sym typeface="Consolas"/>
            </a:endParaRPr>
          </a:p>
          <a:p>
            <a:pPr indent="-670560" lvl="0" marL="670560" marR="0" rtl="0" algn="l">
              <a:lnSpc>
                <a:spcPct val="100000"/>
              </a:lnSpc>
              <a:spcBef>
                <a:spcPts val="396"/>
              </a:spcBef>
              <a:spcAft>
                <a:spcPts val="0"/>
              </a:spcAft>
              <a:buClr>
                <a:srgbClr val="220076"/>
              </a:buClr>
              <a:buSzPts val="1979"/>
              <a:buFont typeface="Calibri"/>
              <a:buAutoNum type="arabicPeriod" startAt="27"/>
            </a:pPr>
            <a:r>
              <a:rPr b="0" i="0" lang="en-US" sz="1979" u="none" cap="none" strike="noStrike">
                <a:solidFill>
                  <a:srgbClr val="220076"/>
                </a:solidFill>
                <a:latin typeface="Consolas"/>
                <a:ea typeface="Consolas"/>
                <a:cs typeface="Consolas"/>
                <a:sym typeface="Consolas"/>
              </a:rPr>
              <a:t>    for (j = i+1; j &lt; N; j++)</a:t>
            </a:r>
            <a:endParaRPr/>
          </a:p>
          <a:p>
            <a:pPr indent="-670560" lvl="0" marL="670560" marR="0" rtl="0" algn="l">
              <a:lnSpc>
                <a:spcPct val="100000"/>
              </a:lnSpc>
              <a:spcBef>
                <a:spcPts val="396"/>
              </a:spcBef>
              <a:spcAft>
                <a:spcPts val="0"/>
              </a:spcAft>
              <a:buClr>
                <a:srgbClr val="220076"/>
              </a:buClr>
              <a:buSzPts val="1979"/>
              <a:buFont typeface="Calibri"/>
              <a:buAutoNum type="arabicPeriod" startAt="27"/>
            </a:pPr>
            <a:r>
              <a:rPr b="0" i="0" lang="en-US" sz="1979" u="none" cap="none" strike="noStrike">
                <a:solidFill>
                  <a:srgbClr val="220076"/>
                </a:solidFill>
                <a:latin typeface="Consolas"/>
                <a:ea typeface="Consolas"/>
                <a:cs typeface="Consolas"/>
                <a:sym typeface="Consolas"/>
              </a:rPr>
              <a:t>      if (DS[i].Diem &gt; DS[j].Diem) {</a:t>
            </a:r>
            <a:endParaRPr/>
          </a:p>
          <a:p>
            <a:pPr indent="-670560" lvl="0" marL="670560" marR="0" rtl="0" algn="l">
              <a:lnSpc>
                <a:spcPct val="100000"/>
              </a:lnSpc>
              <a:spcBef>
                <a:spcPts val="396"/>
              </a:spcBef>
              <a:spcAft>
                <a:spcPts val="0"/>
              </a:spcAft>
              <a:buClr>
                <a:srgbClr val="220076"/>
              </a:buClr>
              <a:buSzPts val="1979"/>
              <a:buFont typeface="Calibri"/>
              <a:buAutoNum type="arabicPeriod" startAt="27"/>
            </a:pPr>
            <a:r>
              <a:rPr b="0" i="0" lang="en-US" sz="1979" u="none" cap="none" strike="noStrike">
                <a:solidFill>
                  <a:srgbClr val="220076"/>
                </a:solidFill>
                <a:latin typeface="Consolas"/>
                <a:ea typeface="Consolas"/>
                <a:cs typeface="Consolas"/>
                <a:sym typeface="Consolas"/>
              </a:rPr>
              <a:t>        SV = DS[i];</a:t>
            </a:r>
            <a:endParaRPr/>
          </a:p>
          <a:p>
            <a:pPr indent="-670560" lvl="0" marL="670560" marR="0" rtl="0" algn="l">
              <a:lnSpc>
                <a:spcPct val="100000"/>
              </a:lnSpc>
              <a:spcBef>
                <a:spcPts val="396"/>
              </a:spcBef>
              <a:spcAft>
                <a:spcPts val="0"/>
              </a:spcAft>
              <a:buClr>
                <a:srgbClr val="220076"/>
              </a:buClr>
              <a:buSzPts val="1979"/>
              <a:buFont typeface="Calibri"/>
              <a:buAutoNum type="arabicPeriod" startAt="27"/>
            </a:pPr>
            <a:r>
              <a:rPr b="0" i="0" lang="en-US" sz="1979" u="none" cap="none" strike="noStrike">
                <a:solidFill>
                  <a:srgbClr val="220076"/>
                </a:solidFill>
                <a:latin typeface="Consolas"/>
                <a:ea typeface="Consolas"/>
                <a:cs typeface="Consolas"/>
                <a:sym typeface="Consolas"/>
              </a:rPr>
              <a:t>        DS[i] = DS[j];</a:t>
            </a:r>
            <a:endParaRPr/>
          </a:p>
          <a:p>
            <a:pPr indent="-670560" lvl="0" marL="670560" marR="0" rtl="0" algn="l">
              <a:lnSpc>
                <a:spcPct val="100000"/>
              </a:lnSpc>
              <a:spcBef>
                <a:spcPts val="396"/>
              </a:spcBef>
              <a:spcAft>
                <a:spcPts val="0"/>
              </a:spcAft>
              <a:buClr>
                <a:srgbClr val="220076"/>
              </a:buClr>
              <a:buSzPts val="1979"/>
              <a:buFont typeface="Calibri"/>
              <a:buAutoNum type="arabicPeriod" startAt="27"/>
            </a:pPr>
            <a:r>
              <a:rPr b="0" i="0" lang="en-US" sz="1979" u="none" cap="none" strike="noStrike">
                <a:solidFill>
                  <a:srgbClr val="220076"/>
                </a:solidFill>
                <a:latin typeface="Consolas"/>
                <a:ea typeface="Consolas"/>
                <a:cs typeface="Consolas"/>
                <a:sym typeface="Consolas"/>
              </a:rPr>
              <a:t>        DS[j] = SV;</a:t>
            </a:r>
            <a:endParaRPr/>
          </a:p>
          <a:p>
            <a:pPr indent="-670560" lvl="0" marL="670560" marR="0" rtl="0" algn="l">
              <a:lnSpc>
                <a:spcPct val="100000"/>
              </a:lnSpc>
              <a:spcBef>
                <a:spcPts val="396"/>
              </a:spcBef>
              <a:spcAft>
                <a:spcPts val="0"/>
              </a:spcAft>
              <a:buClr>
                <a:srgbClr val="220076"/>
              </a:buClr>
              <a:buSzPts val="1979"/>
              <a:buFont typeface="Calibri"/>
              <a:buAutoNum type="arabicPeriod" startAt="27"/>
            </a:pPr>
            <a:r>
              <a:rPr b="0" i="0" lang="en-US" sz="1979" u="none" cap="none" strike="noStrike">
                <a:solidFill>
                  <a:srgbClr val="220076"/>
                </a:solidFill>
                <a:latin typeface="Consolas"/>
                <a:ea typeface="Consolas"/>
                <a:cs typeface="Consolas"/>
                <a:sym typeface="Consolas"/>
              </a:rPr>
              <a:t>      }</a:t>
            </a:r>
            <a:endParaRPr/>
          </a:p>
          <a:p>
            <a:pPr indent="-670560" lvl="0" marL="670560" marR="0" rtl="0" algn="l">
              <a:lnSpc>
                <a:spcPct val="100000"/>
              </a:lnSpc>
              <a:spcBef>
                <a:spcPts val="396"/>
              </a:spcBef>
              <a:spcAft>
                <a:spcPts val="0"/>
              </a:spcAft>
              <a:buClr>
                <a:srgbClr val="220076"/>
              </a:buClr>
              <a:buSzPts val="1979"/>
              <a:buFont typeface="Calibri"/>
              <a:buAutoNum type="arabicPeriod" startAt="27"/>
            </a:pPr>
            <a:r>
              <a:rPr b="0" i="0" lang="en-US" sz="1979" u="none" cap="none" strike="noStrike">
                <a:solidFill>
                  <a:srgbClr val="220076"/>
                </a:solidFill>
                <a:latin typeface="Consolas"/>
                <a:ea typeface="Consolas"/>
                <a:cs typeface="Consolas"/>
                <a:sym typeface="Consolas"/>
              </a:rPr>
              <a:t>  printf("\n\n                    KET QUA THI \n\n");</a:t>
            </a:r>
            <a:endParaRPr/>
          </a:p>
          <a:p>
            <a:pPr indent="-670560" lvl="0" marL="670560" marR="0" rtl="0" algn="l">
              <a:lnSpc>
                <a:spcPct val="100000"/>
              </a:lnSpc>
              <a:spcBef>
                <a:spcPts val="396"/>
              </a:spcBef>
              <a:spcAft>
                <a:spcPts val="0"/>
              </a:spcAft>
              <a:buClr>
                <a:srgbClr val="220076"/>
              </a:buClr>
              <a:buSzPts val="1979"/>
              <a:buFont typeface="Calibri"/>
              <a:buAutoNum type="arabicPeriod" startAt="27"/>
            </a:pPr>
            <a:r>
              <a:rPr b="0" i="0" lang="en-US" sz="1979" u="none" cap="none" strike="noStrike">
                <a:solidFill>
                  <a:srgbClr val="220076"/>
                </a:solidFill>
                <a:latin typeface="Consolas"/>
                <a:ea typeface="Consolas"/>
                <a:cs typeface="Consolas"/>
                <a:sym typeface="Consolas"/>
              </a:rPr>
              <a:t>  for(i = 0; i &lt; N; i++)</a:t>
            </a:r>
            <a:endParaRPr/>
          </a:p>
          <a:p>
            <a:pPr indent="-670560" lvl="0" marL="670560" marR="0" rtl="0" algn="l">
              <a:lnSpc>
                <a:spcPct val="100000"/>
              </a:lnSpc>
              <a:spcBef>
                <a:spcPts val="396"/>
              </a:spcBef>
              <a:spcAft>
                <a:spcPts val="0"/>
              </a:spcAft>
              <a:buClr>
                <a:srgbClr val="220076"/>
              </a:buClr>
              <a:buSzPts val="1979"/>
              <a:buFont typeface="Calibri"/>
              <a:buAutoNum type="arabicPeriod" startAt="27"/>
            </a:pPr>
            <a:r>
              <a:rPr b="0" i="0" lang="en-US" sz="1979" u="none" cap="none" strike="noStrike">
                <a:solidFill>
                  <a:srgbClr val="220076"/>
                </a:solidFill>
                <a:latin typeface="Consolas"/>
                <a:ea typeface="Consolas"/>
                <a:cs typeface="Consolas"/>
                <a:sym typeface="Consolas"/>
              </a:rPr>
              <a:t>    printf("%-3d BKA- %-6d %-24s %-6s %-6.1f\n", ++d, 					DS[i].SBD, DS[i].Ten, DS[i].Khoa, DS[i].Diem);</a:t>
            </a:r>
            <a:endParaRPr/>
          </a:p>
          <a:p>
            <a:pPr indent="-670560" lvl="0" marL="670560" marR="0" rtl="0" algn="l">
              <a:lnSpc>
                <a:spcPct val="100000"/>
              </a:lnSpc>
              <a:spcBef>
                <a:spcPts val="396"/>
              </a:spcBef>
              <a:spcAft>
                <a:spcPts val="0"/>
              </a:spcAft>
              <a:buClr>
                <a:srgbClr val="220076"/>
              </a:buClr>
              <a:buSzPts val="1979"/>
              <a:buFont typeface="Calibri"/>
              <a:buAutoNum type="arabicPeriod" startAt="27"/>
            </a:pPr>
            <a:r>
              <a:rPr b="0" i="0" lang="en-US" sz="1979" u="none" cap="none" strike="noStrike">
                <a:solidFill>
                  <a:srgbClr val="220076"/>
                </a:solidFill>
                <a:latin typeface="Consolas"/>
                <a:ea typeface="Consolas"/>
                <a:cs typeface="Consolas"/>
                <a:sym typeface="Consolas"/>
              </a:rPr>
              <a:t>	printf("\n\nNhan phim bat ky de xem DSSV khoa CNTT");</a:t>
            </a:r>
            <a:endParaRPr/>
          </a:p>
        </p:txBody>
      </p:sp>
      <p:sp>
        <p:nvSpPr>
          <p:cNvPr id="852" name="Google Shape;852;p88"/>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89"/>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a:t>Ví dụ 3 (4/5): Danh sách trúng tuyển khoa CNTT</a:t>
            </a:r>
            <a:endParaRPr/>
          </a:p>
        </p:txBody>
      </p:sp>
      <p:sp>
        <p:nvSpPr>
          <p:cNvPr id="859" name="Google Shape;859;p89"/>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860" name="Google Shape;860;p89"/>
          <p:cNvSpPr/>
          <p:nvPr/>
        </p:nvSpPr>
        <p:spPr>
          <a:xfrm>
            <a:off x="83821" y="1287780"/>
            <a:ext cx="9847104" cy="3604260"/>
          </a:xfrm>
          <a:prstGeom prst="rect">
            <a:avLst/>
          </a:prstGeom>
          <a:noFill/>
          <a:ln cap="flat" cmpd="sng" w="9525">
            <a:solidFill>
              <a:srgbClr val="220076"/>
            </a:solidFill>
            <a:prstDash val="solid"/>
            <a:miter lim="800000"/>
            <a:headEnd len="sm" w="sm" type="none"/>
            <a:tailEnd len="sm" w="sm" type="none"/>
          </a:ln>
        </p:spPr>
        <p:txBody>
          <a:bodyPr anchorCtr="0" anchor="t" bIns="45700" lIns="91425" spcFirstLastPara="1" rIns="91425" wrap="square" tIns="45700">
            <a:noAutofit/>
          </a:bodyPr>
          <a:lstStyle/>
          <a:p>
            <a:pPr indent="-502919" lvl="0" marL="502919" marR="0" rtl="0" algn="l">
              <a:lnSpc>
                <a:spcPct val="115000"/>
              </a:lnSpc>
              <a:spcBef>
                <a:spcPts val="0"/>
              </a:spcBef>
              <a:spcAft>
                <a:spcPts val="0"/>
              </a:spcAft>
              <a:buClr>
                <a:srgbClr val="220076"/>
              </a:buClr>
              <a:buSzPts val="1979"/>
              <a:buFont typeface="Calibri"/>
              <a:buAutoNum type="arabicPeriod" startAt="38"/>
            </a:pPr>
            <a:r>
              <a:rPr b="0" i="0" lang="en-US" sz="1979" u="none" cap="none" strike="noStrike">
                <a:solidFill>
                  <a:srgbClr val="220076"/>
                </a:solidFill>
                <a:latin typeface="Consolas"/>
                <a:ea typeface="Consolas"/>
                <a:cs typeface="Consolas"/>
                <a:sym typeface="Consolas"/>
              </a:rPr>
              <a:t>  //Dua ra danh sach du thi khoa CNTT</a:t>
            </a:r>
            <a:endParaRPr/>
          </a:p>
          <a:p>
            <a:pPr indent="-502919" lvl="0" marL="502919" marR="0" rtl="0" algn="l">
              <a:lnSpc>
                <a:spcPct val="115000"/>
              </a:lnSpc>
              <a:spcBef>
                <a:spcPts val="396"/>
              </a:spcBef>
              <a:spcAft>
                <a:spcPts val="0"/>
              </a:spcAft>
              <a:buClr>
                <a:srgbClr val="220076"/>
              </a:buClr>
              <a:buSzPts val="1979"/>
              <a:buFont typeface="Calibri"/>
              <a:buAutoNum type="arabicPeriod" startAt="38"/>
            </a:pPr>
            <a:r>
              <a:rPr b="0" i="0" lang="en-US" sz="1979" u="none" cap="none" strike="noStrike">
                <a:solidFill>
                  <a:srgbClr val="220076"/>
                </a:solidFill>
                <a:latin typeface="Consolas"/>
                <a:ea typeface="Consolas"/>
                <a:cs typeface="Consolas"/>
                <a:sym typeface="Consolas"/>
              </a:rPr>
              <a:t>  d = 0;</a:t>
            </a:r>
            <a:endParaRPr/>
          </a:p>
          <a:p>
            <a:pPr indent="-502919" lvl="0" marL="502919" marR="0" rtl="0" algn="l">
              <a:lnSpc>
                <a:spcPct val="115000"/>
              </a:lnSpc>
              <a:spcBef>
                <a:spcPts val="396"/>
              </a:spcBef>
              <a:spcAft>
                <a:spcPts val="0"/>
              </a:spcAft>
              <a:buClr>
                <a:srgbClr val="220076"/>
              </a:buClr>
              <a:buSzPts val="1979"/>
              <a:buFont typeface="Calibri"/>
              <a:buAutoNum type="arabicPeriod" startAt="38"/>
            </a:pPr>
            <a:r>
              <a:rPr b="0" i="0" lang="en-US" sz="1979" u="none" cap="none" strike="noStrike">
                <a:solidFill>
                  <a:srgbClr val="220076"/>
                </a:solidFill>
                <a:latin typeface="Consolas"/>
                <a:ea typeface="Consolas"/>
                <a:cs typeface="Consolas"/>
                <a:sym typeface="Consolas"/>
              </a:rPr>
              <a:t>  printf("\n\nDanh sach thi sinh trung tuyen khoa CNTT\n\n");</a:t>
            </a:r>
            <a:endParaRPr/>
          </a:p>
          <a:p>
            <a:pPr indent="-502919" lvl="0" marL="502919" marR="0" rtl="0" algn="l">
              <a:lnSpc>
                <a:spcPct val="115000"/>
              </a:lnSpc>
              <a:spcBef>
                <a:spcPts val="396"/>
              </a:spcBef>
              <a:spcAft>
                <a:spcPts val="0"/>
              </a:spcAft>
              <a:buClr>
                <a:srgbClr val="220076"/>
              </a:buClr>
              <a:buSzPts val="1979"/>
              <a:buFont typeface="Calibri"/>
              <a:buAutoNum type="arabicPeriod" startAt="38"/>
            </a:pPr>
            <a:r>
              <a:rPr b="0" i="0" lang="en-US" sz="1979" u="none" cap="none" strike="noStrike">
                <a:solidFill>
                  <a:srgbClr val="220076"/>
                </a:solidFill>
                <a:latin typeface="Consolas"/>
                <a:ea typeface="Consolas"/>
                <a:cs typeface="Consolas"/>
                <a:sym typeface="Consolas"/>
              </a:rPr>
              <a:t>  for (i = 0; i &lt; N; i++)</a:t>
            </a:r>
            <a:endParaRPr/>
          </a:p>
          <a:p>
            <a:pPr indent="-502919" lvl="0" marL="502919" marR="0" rtl="0" algn="l">
              <a:lnSpc>
                <a:spcPct val="115000"/>
              </a:lnSpc>
              <a:spcBef>
                <a:spcPts val="396"/>
              </a:spcBef>
              <a:spcAft>
                <a:spcPts val="0"/>
              </a:spcAft>
              <a:buClr>
                <a:srgbClr val="220076"/>
              </a:buClr>
              <a:buSzPts val="1979"/>
              <a:buFont typeface="Calibri"/>
              <a:buAutoNum type="arabicPeriod" startAt="38"/>
            </a:pPr>
            <a:r>
              <a:rPr b="0" i="0" lang="en-US" sz="1979" u="none" cap="none" strike="noStrike">
                <a:solidFill>
                  <a:srgbClr val="220076"/>
                </a:solidFill>
                <a:latin typeface="Consolas"/>
                <a:ea typeface="Consolas"/>
                <a:cs typeface="Consolas"/>
                <a:sym typeface="Consolas"/>
              </a:rPr>
              <a:t>    if (strcmp(DS[i].Khoa,"CNTT")==0 &amp;&amp; DS[i].Diem &gt;=22.5)</a:t>
            </a:r>
            <a:endParaRPr/>
          </a:p>
          <a:p>
            <a:pPr indent="-502919" lvl="0" marL="502919" marR="0" rtl="0" algn="l">
              <a:lnSpc>
                <a:spcPct val="115000"/>
              </a:lnSpc>
              <a:spcBef>
                <a:spcPts val="396"/>
              </a:spcBef>
              <a:spcAft>
                <a:spcPts val="0"/>
              </a:spcAft>
              <a:buClr>
                <a:srgbClr val="220076"/>
              </a:buClr>
              <a:buSzPts val="1979"/>
              <a:buFont typeface="Calibri"/>
              <a:buAutoNum type="arabicPeriod" startAt="38"/>
            </a:pPr>
            <a:r>
              <a:rPr b="0" i="0" lang="en-US" sz="1979" u="none" cap="none" strike="noStrike">
                <a:solidFill>
                  <a:srgbClr val="220076"/>
                </a:solidFill>
                <a:latin typeface="Consolas"/>
                <a:ea typeface="Consolas"/>
                <a:cs typeface="Consolas"/>
                <a:sym typeface="Consolas"/>
              </a:rPr>
              <a:t>      printf("%-3d BKA%-6d %-24s %-f\n", ++d, DS[i].SBD, 						DS[i].Ten, DS[i].Diem);</a:t>
            </a:r>
            <a:endParaRPr/>
          </a:p>
          <a:p>
            <a:pPr indent="-502919" lvl="0" marL="502919" marR="0" rtl="0" algn="l">
              <a:lnSpc>
                <a:spcPct val="115000"/>
              </a:lnSpc>
              <a:spcBef>
                <a:spcPts val="396"/>
              </a:spcBef>
              <a:spcAft>
                <a:spcPts val="0"/>
              </a:spcAft>
              <a:buClr>
                <a:srgbClr val="220076"/>
              </a:buClr>
              <a:buSzPts val="1979"/>
              <a:buFont typeface="Calibri"/>
              <a:buAutoNum type="arabicPeriod" startAt="38"/>
            </a:pPr>
            <a:r>
              <a:rPr b="0" i="0" lang="en-US" sz="1979" u="none" cap="none" strike="noStrike">
                <a:solidFill>
                  <a:srgbClr val="220076"/>
                </a:solidFill>
                <a:latin typeface="Consolas"/>
                <a:ea typeface="Consolas"/>
                <a:cs typeface="Consolas"/>
                <a:sym typeface="Consolas"/>
              </a:rPr>
              <a:t>  printf("\n\nNhan phim bat ky de bat dau tim kiem theo so bao danh");  </a:t>
            </a:r>
            <a:endParaRPr/>
          </a:p>
        </p:txBody>
      </p:sp>
      <p:sp>
        <p:nvSpPr>
          <p:cNvPr id="861" name="Google Shape;861;p89"/>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90"/>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Ví dụ 3 (5/5): Tìm kiếm sinh viên</a:t>
            </a:r>
            <a:endParaRPr/>
          </a:p>
        </p:txBody>
      </p:sp>
      <p:sp>
        <p:nvSpPr>
          <p:cNvPr id="868" name="Google Shape;868;p90"/>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869" name="Google Shape;869;p90"/>
          <p:cNvSpPr/>
          <p:nvPr/>
        </p:nvSpPr>
        <p:spPr>
          <a:xfrm>
            <a:off x="83821" y="1203962"/>
            <a:ext cx="9847104" cy="5196839"/>
          </a:xfrm>
          <a:prstGeom prst="rect">
            <a:avLst/>
          </a:prstGeom>
          <a:noFill/>
          <a:ln cap="flat" cmpd="sng" w="9525">
            <a:solidFill>
              <a:srgbClr val="220076"/>
            </a:solidFill>
            <a:prstDash val="solid"/>
            <a:miter lim="800000"/>
            <a:headEnd len="sm" w="sm" type="none"/>
            <a:tailEnd len="sm" w="sm" type="none"/>
          </a:ln>
        </p:spPr>
        <p:txBody>
          <a:bodyPr anchorCtr="0" anchor="t" bIns="45700" lIns="91425" spcFirstLastPara="1" rIns="91425" wrap="square" tIns="45700">
            <a:noAutofit/>
          </a:bodyPr>
          <a:lstStyle/>
          <a:p>
            <a:pPr indent="-623412" lvl="0" marL="623412" marR="0" rtl="0" algn="l">
              <a:lnSpc>
                <a:spcPct val="100000"/>
              </a:lnSpc>
              <a:spcBef>
                <a:spcPts val="0"/>
              </a:spcBef>
              <a:spcAft>
                <a:spcPts val="0"/>
              </a:spcAft>
              <a:buClr>
                <a:srgbClr val="220076"/>
              </a:buClr>
              <a:buSzPts val="1760"/>
              <a:buFont typeface="Arial"/>
              <a:buAutoNum type="arabicPeriod" startAt="45"/>
            </a:pPr>
            <a:r>
              <a:rPr b="0" i="0" lang="en-US" sz="1760" u="none" cap="none" strike="noStrike">
                <a:solidFill>
                  <a:srgbClr val="220076"/>
                </a:solidFill>
                <a:latin typeface="Consolas"/>
                <a:ea typeface="Consolas"/>
                <a:cs typeface="Consolas"/>
                <a:sym typeface="Consolas"/>
              </a:rPr>
              <a:t>  do {</a:t>
            </a:r>
            <a:endParaRPr/>
          </a:p>
          <a:p>
            <a:pPr indent="-623412" lvl="0" marL="623412" marR="0" rtl="0" algn="l">
              <a:lnSpc>
                <a:spcPct val="100000"/>
              </a:lnSpc>
              <a:spcBef>
                <a:spcPts val="176"/>
              </a:spcBef>
              <a:spcAft>
                <a:spcPts val="0"/>
              </a:spcAft>
              <a:buClr>
                <a:srgbClr val="220076"/>
              </a:buClr>
              <a:buSzPts val="1760"/>
              <a:buFont typeface="Arial"/>
              <a:buAutoNum type="arabicPeriod" startAt="45"/>
            </a:pPr>
            <a:r>
              <a:rPr b="0" i="0" lang="en-US" sz="1760" u="none" cap="none" strike="noStrike">
                <a:solidFill>
                  <a:srgbClr val="220076"/>
                </a:solidFill>
                <a:latin typeface="Consolas"/>
                <a:ea typeface="Consolas"/>
                <a:cs typeface="Consolas"/>
                <a:sym typeface="Consolas"/>
              </a:rPr>
              <a:t>    printf("\nNhap so bao danh can tim: ");</a:t>
            </a:r>
            <a:endParaRPr/>
          </a:p>
          <a:p>
            <a:pPr indent="-623412" lvl="0" marL="623412" marR="0" rtl="0" algn="l">
              <a:lnSpc>
                <a:spcPct val="100000"/>
              </a:lnSpc>
              <a:spcBef>
                <a:spcPts val="176"/>
              </a:spcBef>
              <a:spcAft>
                <a:spcPts val="0"/>
              </a:spcAft>
              <a:buClr>
                <a:srgbClr val="220076"/>
              </a:buClr>
              <a:buSzPts val="1760"/>
              <a:buFont typeface="Arial"/>
              <a:buAutoNum type="arabicPeriod" startAt="45"/>
            </a:pPr>
            <a:r>
              <a:rPr b="0" i="0" lang="en-US" sz="1760" u="none" cap="none" strike="noStrike">
                <a:solidFill>
                  <a:srgbClr val="220076"/>
                </a:solidFill>
                <a:latin typeface="Consolas"/>
                <a:ea typeface="Consolas"/>
                <a:cs typeface="Consolas"/>
                <a:sym typeface="Consolas"/>
              </a:rPr>
              <a:t>    scanf("%d", &amp;SBD);</a:t>
            </a:r>
            <a:endParaRPr/>
          </a:p>
          <a:p>
            <a:pPr indent="-623412" lvl="0" marL="623412" marR="0" rtl="0" algn="l">
              <a:lnSpc>
                <a:spcPct val="100000"/>
              </a:lnSpc>
              <a:spcBef>
                <a:spcPts val="176"/>
              </a:spcBef>
              <a:spcAft>
                <a:spcPts val="0"/>
              </a:spcAft>
              <a:buClr>
                <a:srgbClr val="220076"/>
              </a:buClr>
              <a:buSzPts val="1760"/>
              <a:buFont typeface="Arial"/>
              <a:buAutoNum type="arabicPeriod" startAt="45"/>
            </a:pPr>
            <a:r>
              <a:rPr b="0" i="0" lang="en-US" sz="1760" u="none" cap="none" strike="noStrike">
                <a:solidFill>
                  <a:srgbClr val="220076"/>
                </a:solidFill>
                <a:latin typeface="Consolas"/>
                <a:ea typeface="Consolas"/>
                <a:cs typeface="Consolas"/>
                <a:sym typeface="Consolas"/>
              </a:rPr>
              <a:t>    for (i = 0; i &lt; N; i++)</a:t>
            </a:r>
            <a:endParaRPr/>
          </a:p>
          <a:p>
            <a:pPr indent="-623412" lvl="0" marL="623412" marR="0" rtl="0" algn="l">
              <a:lnSpc>
                <a:spcPct val="100000"/>
              </a:lnSpc>
              <a:spcBef>
                <a:spcPts val="176"/>
              </a:spcBef>
              <a:spcAft>
                <a:spcPts val="0"/>
              </a:spcAft>
              <a:buClr>
                <a:srgbClr val="220076"/>
              </a:buClr>
              <a:buSzPts val="1760"/>
              <a:buFont typeface="Arial"/>
              <a:buAutoNum type="arabicPeriod" startAt="45"/>
            </a:pPr>
            <a:r>
              <a:rPr b="0" i="0" lang="en-US" sz="1760" u="none" cap="none" strike="noStrike">
                <a:solidFill>
                  <a:srgbClr val="220076"/>
                </a:solidFill>
                <a:latin typeface="Consolas"/>
                <a:ea typeface="Consolas"/>
                <a:cs typeface="Consolas"/>
                <a:sym typeface="Consolas"/>
              </a:rPr>
              <a:t>      if (DS[i].SBD == SBD) {</a:t>
            </a:r>
            <a:endParaRPr/>
          </a:p>
          <a:p>
            <a:pPr indent="-623412" lvl="0" marL="623412" marR="0" rtl="0" algn="l">
              <a:lnSpc>
                <a:spcPct val="100000"/>
              </a:lnSpc>
              <a:spcBef>
                <a:spcPts val="176"/>
              </a:spcBef>
              <a:spcAft>
                <a:spcPts val="0"/>
              </a:spcAft>
              <a:buClr>
                <a:srgbClr val="220076"/>
              </a:buClr>
              <a:buSzPts val="1760"/>
              <a:buFont typeface="Arial"/>
              <a:buAutoNum type="arabicPeriod" startAt="45"/>
            </a:pPr>
            <a:r>
              <a:rPr b="0" i="0" lang="en-US" sz="1760" u="none" cap="none" strike="noStrike">
                <a:solidFill>
                  <a:srgbClr val="220076"/>
                </a:solidFill>
                <a:latin typeface="Consolas"/>
                <a:ea typeface="Consolas"/>
                <a:cs typeface="Consolas"/>
                <a:sym typeface="Consolas"/>
              </a:rPr>
              <a:t>        printf("So bao danh : %d \n", SBD);</a:t>
            </a:r>
            <a:endParaRPr/>
          </a:p>
          <a:p>
            <a:pPr indent="-623412" lvl="0" marL="623412" marR="0" rtl="0" algn="l">
              <a:lnSpc>
                <a:spcPct val="100000"/>
              </a:lnSpc>
              <a:spcBef>
                <a:spcPts val="176"/>
              </a:spcBef>
              <a:spcAft>
                <a:spcPts val="0"/>
              </a:spcAft>
              <a:buClr>
                <a:srgbClr val="220076"/>
              </a:buClr>
              <a:buSzPts val="1760"/>
              <a:buFont typeface="Arial"/>
              <a:buAutoNum type="arabicPeriod" startAt="45"/>
            </a:pPr>
            <a:r>
              <a:rPr b="0" i="0" lang="en-US" sz="1760" u="none" cap="none" strike="noStrike">
                <a:solidFill>
                  <a:srgbClr val="220076"/>
                </a:solidFill>
                <a:latin typeface="Consolas"/>
                <a:ea typeface="Consolas"/>
                <a:cs typeface="Consolas"/>
                <a:sym typeface="Consolas"/>
              </a:rPr>
              <a:t>        printf("Ho ten      : %s \n", DS[i].Ten);</a:t>
            </a:r>
            <a:endParaRPr/>
          </a:p>
          <a:p>
            <a:pPr indent="-623412" lvl="0" marL="623412" marR="0" rtl="0" algn="l">
              <a:lnSpc>
                <a:spcPct val="100000"/>
              </a:lnSpc>
              <a:spcBef>
                <a:spcPts val="176"/>
              </a:spcBef>
              <a:spcAft>
                <a:spcPts val="0"/>
              </a:spcAft>
              <a:buClr>
                <a:srgbClr val="220076"/>
              </a:buClr>
              <a:buSzPts val="1760"/>
              <a:buFont typeface="Arial"/>
              <a:buAutoNum type="arabicPeriod" startAt="45"/>
            </a:pPr>
            <a:r>
              <a:rPr b="0" i="0" lang="en-US" sz="1760" u="none" cap="none" strike="noStrike">
                <a:solidFill>
                  <a:srgbClr val="220076"/>
                </a:solidFill>
                <a:latin typeface="Consolas"/>
                <a:ea typeface="Consolas"/>
                <a:cs typeface="Consolas"/>
                <a:sym typeface="Consolas"/>
              </a:rPr>
              <a:t>        printf("Khoa du thi : %s \n", DS[i].Khoa);</a:t>
            </a:r>
            <a:endParaRPr/>
          </a:p>
          <a:p>
            <a:pPr indent="-623412" lvl="0" marL="623412" marR="0" rtl="0" algn="l">
              <a:lnSpc>
                <a:spcPct val="100000"/>
              </a:lnSpc>
              <a:spcBef>
                <a:spcPts val="176"/>
              </a:spcBef>
              <a:spcAft>
                <a:spcPts val="0"/>
              </a:spcAft>
              <a:buClr>
                <a:srgbClr val="220076"/>
              </a:buClr>
              <a:buSzPts val="1760"/>
              <a:buFont typeface="Arial"/>
              <a:buAutoNum type="arabicPeriod" startAt="45"/>
            </a:pPr>
            <a:r>
              <a:rPr b="0" i="0" lang="en-US" sz="1760" u="none" cap="none" strike="noStrike">
                <a:solidFill>
                  <a:srgbClr val="220076"/>
                </a:solidFill>
                <a:latin typeface="Consolas"/>
                <a:ea typeface="Consolas"/>
                <a:cs typeface="Consolas"/>
                <a:sym typeface="Consolas"/>
              </a:rPr>
              <a:t>        printf("So bao danh : %.1f \n", DS[i].Diem);</a:t>
            </a:r>
            <a:endParaRPr/>
          </a:p>
          <a:p>
            <a:pPr indent="-623412" lvl="0" marL="623412" marR="0" rtl="0" algn="l">
              <a:lnSpc>
                <a:spcPct val="100000"/>
              </a:lnSpc>
              <a:spcBef>
                <a:spcPts val="176"/>
              </a:spcBef>
              <a:spcAft>
                <a:spcPts val="0"/>
              </a:spcAft>
              <a:buClr>
                <a:srgbClr val="220076"/>
              </a:buClr>
              <a:buSzPts val="1760"/>
              <a:buFont typeface="Arial"/>
              <a:buAutoNum type="arabicPeriod" startAt="45"/>
            </a:pPr>
            <a:r>
              <a:rPr b="0" i="0" lang="en-US" sz="1760" u="none" cap="none" strike="noStrike">
                <a:solidFill>
                  <a:srgbClr val="220076"/>
                </a:solidFill>
                <a:latin typeface="Consolas"/>
                <a:ea typeface="Consolas"/>
                <a:cs typeface="Consolas"/>
                <a:sym typeface="Consolas"/>
              </a:rPr>
              <a:t>        break;</a:t>
            </a:r>
            <a:endParaRPr/>
          </a:p>
          <a:p>
            <a:pPr indent="-623412" lvl="0" marL="623412" marR="0" rtl="0" algn="l">
              <a:lnSpc>
                <a:spcPct val="100000"/>
              </a:lnSpc>
              <a:spcBef>
                <a:spcPts val="176"/>
              </a:spcBef>
              <a:spcAft>
                <a:spcPts val="0"/>
              </a:spcAft>
              <a:buClr>
                <a:srgbClr val="220076"/>
              </a:buClr>
              <a:buSzPts val="1760"/>
              <a:buFont typeface="Arial"/>
              <a:buAutoNum type="arabicPeriod" startAt="45"/>
            </a:pPr>
            <a:r>
              <a:rPr b="0" i="0" lang="en-US" sz="1760" u="none" cap="none" strike="noStrike">
                <a:solidFill>
                  <a:srgbClr val="220076"/>
                </a:solidFill>
                <a:latin typeface="Consolas"/>
                <a:ea typeface="Consolas"/>
                <a:cs typeface="Consolas"/>
                <a:sym typeface="Consolas"/>
              </a:rPr>
              <a:t>      }</a:t>
            </a:r>
            <a:endParaRPr/>
          </a:p>
          <a:p>
            <a:pPr indent="-623412" lvl="0" marL="623412" marR="0" rtl="0" algn="l">
              <a:lnSpc>
                <a:spcPct val="100000"/>
              </a:lnSpc>
              <a:spcBef>
                <a:spcPts val="176"/>
              </a:spcBef>
              <a:spcAft>
                <a:spcPts val="0"/>
              </a:spcAft>
              <a:buClr>
                <a:srgbClr val="220076"/>
              </a:buClr>
              <a:buSzPts val="1760"/>
              <a:buFont typeface="Arial"/>
              <a:buAutoNum type="arabicPeriod" startAt="45"/>
            </a:pPr>
            <a:r>
              <a:rPr b="0" i="0" lang="en-US" sz="1760" u="none" cap="none" strike="noStrike">
                <a:solidFill>
                  <a:srgbClr val="220076"/>
                </a:solidFill>
                <a:latin typeface="Consolas"/>
                <a:ea typeface="Consolas"/>
                <a:cs typeface="Consolas"/>
                <a:sym typeface="Consolas"/>
              </a:rPr>
              <a:t>    if (i == N)</a:t>
            </a:r>
            <a:endParaRPr/>
          </a:p>
          <a:p>
            <a:pPr indent="-623412" lvl="0" marL="623412" marR="0" rtl="0" algn="l">
              <a:lnSpc>
                <a:spcPct val="100000"/>
              </a:lnSpc>
              <a:spcBef>
                <a:spcPts val="176"/>
              </a:spcBef>
              <a:spcAft>
                <a:spcPts val="0"/>
              </a:spcAft>
              <a:buClr>
                <a:srgbClr val="220076"/>
              </a:buClr>
              <a:buSzPts val="1760"/>
              <a:buFont typeface="Arial"/>
              <a:buAutoNum type="arabicPeriod" startAt="45"/>
            </a:pPr>
            <a:r>
              <a:rPr b="0" i="0" lang="en-US" sz="1760" u="none" cap="none" strike="noStrike">
                <a:solidFill>
                  <a:srgbClr val="220076"/>
                </a:solidFill>
                <a:latin typeface="Consolas"/>
                <a:ea typeface="Consolas"/>
                <a:cs typeface="Consolas"/>
                <a:sym typeface="Consolas"/>
              </a:rPr>
              <a:t>      printf("So bao danh %d khong ton tai\n", SBD);  </a:t>
            </a:r>
            <a:endParaRPr/>
          </a:p>
          <a:p>
            <a:pPr indent="-623412" lvl="0" marL="623412" marR="0" rtl="0" algn="l">
              <a:lnSpc>
                <a:spcPct val="100000"/>
              </a:lnSpc>
              <a:spcBef>
                <a:spcPts val="176"/>
              </a:spcBef>
              <a:spcAft>
                <a:spcPts val="0"/>
              </a:spcAft>
              <a:buClr>
                <a:srgbClr val="220076"/>
              </a:buClr>
              <a:buSzPts val="1760"/>
              <a:buFont typeface="Arial"/>
              <a:buAutoNum type="arabicPeriod" startAt="45"/>
            </a:pPr>
            <a:r>
              <a:rPr b="0" i="0" lang="en-US" sz="1760" u="none" cap="none" strike="noStrike">
                <a:solidFill>
                  <a:srgbClr val="220076"/>
                </a:solidFill>
                <a:latin typeface="Consolas"/>
                <a:ea typeface="Consolas"/>
                <a:cs typeface="Consolas"/>
                <a:sym typeface="Consolas"/>
              </a:rPr>
              <a:t>    printf("\nCo tiep tuc tim kiem nua khong (C/K): ");	</a:t>
            </a:r>
            <a:endParaRPr/>
          </a:p>
          <a:p>
            <a:pPr indent="-623412" lvl="0" marL="623412" marR="0" rtl="0" algn="l">
              <a:lnSpc>
                <a:spcPct val="100000"/>
              </a:lnSpc>
              <a:spcBef>
                <a:spcPts val="176"/>
              </a:spcBef>
              <a:spcAft>
                <a:spcPts val="0"/>
              </a:spcAft>
              <a:buClr>
                <a:srgbClr val="220076"/>
              </a:buClr>
              <a:buSzPts val="1760"/>
              <a:buFont typeface="Arial"/>
              <a:buAutoNum type="arabicPeriod" startAt="45"/>
            </a:pPr>
            <a:r>
              <a:rPr b="0" i="0" lang="en-US" sz="1760" u="none" cap="none" strike="noStrike">
                <a:solidFill>
                  <a:srgbClr val="220076"/>
                </a:solidFill>
                <a:latin typeface="Consolas"/>
                <a:ea typeface="Consolas"/>
                <a:cs typeface="Consolas"/>
                <a:sym typeface="Consolas"/>
              </a:rPr>
              <a:t>  } while(toupper(getche()) != 'K');</a:t>
            </a:r>
            <a:endParaRPr/>
          </a:p>
          <a:p>
            <a:pPr indent="-623412" lvl="0" marL="623412" marR="0" rtl="0" algn="l">
              <a:lnSpc>
                <a:spcPct val="100000"/>
              </a:lnSpc>
              <a:spcBef>
                <a:spcPts val="176"/>
              </a:spcBef>
              <a:spcAft>
                <a:spcPts val="0"/>
              </a:spcAft>
              <a:buClr>
                <a:srgbClr val="220076"/>
              </a:buClr>
              <a:buSzPts val="1760"/>
              <a:buFont typeface="Arial"/>
              <a:buAutoNum type="arabicPeriod" startAt="45"/>
            </a:pPr>
            <a:r>
              <a:rPr b="0" i="0" lang="en-US" sz="1760" u="none" cap="none" strike="noStrike">
                <a:solidFill>
                  <a:srgbClr val="220076"/>
                </a:solidFill>
                <a:latin typeface="Consolas"/>
                <a:ea typeface="Consolas"/>
                <a:cs typeface="Consolas"/>
                <a:sym typeface="Consolas"/>
              </a:rPr>
              <a:t>  return 0;</a:t>
            </a:r>
            <a:endParaRPr/>
          </a:p>
          <a:p>
            <a:pPr indent="-623412" lvl="0" marL="623412" marR="0" rtl="0" algn="l">
              <a:lnSpc>
                <a:spcPct val="100000"/>
              </a:lnSpc>
              <a:spcBef>
                <a:spcPts val="176"/>
              </a:spcBef>
              <a:spcAft>
                <a:spcPts val="0"/>
              </a:spcAft>
              <a:buClr>
                <a:srgbClr val="220076"/>
              </a:buClr>
              <a:buSzPts val="1760"/>
              <a:buFont typeface="Arial"/>
              <a:buAutoNum type="arabicPeriod" startAt="45"/>
            </a:pPr>
            <a:r>
              <a:rPr b="0" i="0" lang="en-US" sz="1760" u="none" cap="none" strike="noStrike">
                <a:solidFill>
                  <a:srgbClr val="220076"/>
                </a:solidFill>
                <a:latin typeface="Consolas"/>
                <a:ea typeface="Consolas"/>
                <a:cs typeface="Consolas"/>
                <a:sym typeface="Consolas"/>
              </a:rPr>
              <a:t>}//main</a:t>
            </a:r>
            <a:endParaRPr/>
          </a:p>
        </p:txBody>
      </p:sp>
      <p:sp>
        <p:nvSpPr>
          <p:cNvPr id="870" name="Google Shape;870;p90"/>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a:t>Ví dụ → Bài toán quản lý thí sinh thi đại học (tiếp)</a:t>
            </a:r>
            <a:endParaRPr/>
          </a:p>
        </p:txBody>
      </p:sp>
      <p:graphicFrame>
        <p:nvGraphicFramePr>
          <p:cNvPr id="240" name="Google Shape;240;p37"/>
          <p:cNvGraphicFramePr/>
          <p:nvPr/>
        </p:nvGraphicFramePr>
        <p:xfrm>
          <a:off x="922020" y="1790700"/>
          <a:ext cx="3000000" cy="3000000"/>
        </p:xfrm>
        <a:graphic>
          <a:graphicData uri="http://schemas.openxmlformats.org/drawingml/2006/table">
            <a:tbl>
              <a:tblPr>
                <a:noFill/>
                <a:tableStyleId>{8EF11810-5674-425C-902C-8D3ED24821EB}</a:tableStyleId>
              </a:tblPr>
              <a:tblGrid>
                <a:gridCol w="796300"/>
                <a:gridCol w="796300"/>
                <a:gridCol w="796300"/>
                <a:gridCol w="796300"/>
                <a:gridCol w="796300"/>
                <a:gridCol w="796300"/>
                <a:gridCol w="796300"/>
                <a:gridCol w="796300"/>
                <a:gridCol w="796300"/>
                <a:gridCol w="796300"/>
              </a:tblGrid>
              <a:tr h="586750">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41" name="Google Shape;241;p37"/>
          <p:cNvSpPr txBox="1"/>
          <p:nvPr/>
        </p:nvSpPr>
        <p:spPr>
          <a:xfrm>
            <a:off x="408622" y="1203961"/>
            <a:ext cx="2179320" cy="56630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80"/>
              <a:buFont typeface="Arial"/>
              <a:buNone/>
            </a:pPr>
            <a:r>
              <a:rPr b="0" i="0" lang="en-US" sz="3080" u="none" cap="none" strike="noStrike">
                <a:solidFill>
                  <a:srgbClr val="000000"/>
                </a:solidFill>
                <a:latin typeface="Arial"/>
                <a:ea typeface="Arial"/>
                <a:cs typeface="Arial"/>
                <a:sym typeface="Arial"/>
              </a:rPr>
              <a:t>DS_SBD</a:t>
            </a:r>
            <a:endParaRPr/>
          </a:p>
        </p:txBody>
      </p:sp>
      <p:graphicFrame>
        <p:nvGraphicFramePr>
          <p:cNvPr id="242" name="Google Shape;242;p37"/>
          <p:cNvGraphicFramePr/>
          <p:nvPr/>
        </p:nvGraphicFramePr>
        <p:xfrm>
          <a:off x="922020" y="3048000"/>
          <a:ext cx="3000000" cy="3000000"/>
        </p:xfrm>
        <a:graphic>
          <a:graphicData uri="http://schemas.openxmlformats.org/drawingml/2006/table">
            <a:tbl>
              <a:tblPr>
                <a:noFill/>
                <a:tableStyleId>{8EF11810-5674-425C-902C-8D3ED24821EB}</a:tableStyleId>
              </a:tblPr>
              <a:tblGrid>
                <a:gridCol w="796300"/>
                <a:gridCol w="796300"/>
                <a:gridCol w="796300"/>
                <a:gridCol w="796300"/>
                <a:gridCol w="796300"/>
                <a:gridCol w="796300"/>
                <a:gridCol w="796300"/>
                <a:gridCol w="796300"/>
                <a:gridCol w="796300"/>
                <a:gridCol w="796300"/>
              </a:tblGrid>
              <a:tr h="586750">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r>
            </a:tbl>
          </a:graphicData>
        </a:graphic>
      </p:graphicFrame>
      <p:sp>
        <p:nvSpPr>
          <p:cNvPr id="243" name="Google Shape;243;p37"/>
          <p:cNvSpPr txBox="1"/>
          <p:nvPr/>
        </p:nvSpPr>
        <p:spPr>
          <a:xfrm>
            <a:off x="408622" y="2461261"/>
            <a:ext cx="2179320" cy="56630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80"/>
              <a:buFont typeface="Arial"/>
              <a:buNone/>
            </a:pPr>
            <a:r>
              <a:rPr b="0" i="0" lang="en-US" sz="3080" u="none" cap="none" strike="noStrike">
                <a:solidFill>
                  <a:srgbClr val="000000"/>
                </a:solidFill>
                <a:latin typeface="Arial"/>
                <a:ea typeface="Arial"/>
                <a:cs typeface="Arial"/>
                <a:sym typeface="Arial"/>
              </a:rPr>
              <a:t>DS_Ten</a:t>
            </a:r>
            <a:endParaRPr/>
          </a:p>
        </p:txBody>
      </p:sp>
      <p:graphicFrame>
        <p:nvGraphicFramePr>
          <p:cNvPr id="244" name="Google Shape;244;p37"/>
          <p:cNvGraphicFramePr/>
          <p:nvPr/>
        </p:nvGraphicFramePr>
        <p:xfrm>
          <a:off x="922020" y="4472940"/>
          <a:ext cx="3000000" cy="3000000"/>
        </p:xfrm>
        <a:graphic>
          <a:graphicData uri="http://schemas.openxmlformats.org/drawingml/2006/table">
            <a:tbl>
              <a:tblPr>
                <a:noFill/>
                <a:tableStyleId>{8EF11810-5674-425C-902C-8D3ED24821EB}</a:tableStyleId>
              </a:tblPr>
              <a:tblGrid>
                <a:gridCol w="796300"/>
                <a:gridCol w="796300"/>
                <a:gridCol w="796300"/>
                <a:gridCol w="796300"/>
                <a:gridCol w="796300"/>
                <a:gridCol w="796300"/>
                <a:gridCol w="796300"/>
                <a:gridCol w="796300"/>
                <a:gridCol w="796300"/>
                <a:gridCol w="796300"/>
              </a:tblGrid>
              <a:tr h="586750">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45" name="Google Shape;245;p37"/>
          <p:cNvSpPr txBox="1"/>
          <p:nvPr/>
        </p:nvSpPr>
        <p:spPr>
          <a:xfrm>
            <a:off x="408623" y="3886200"/>
            <a:ext cx="2441258" cy="56630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80"/>
              <a:buFont typeface="Arial"/>
              <a:buNone/>
            </a:pPr>
            <a:r>
              <a:rPr b="0" i="0" lang="en-US" sz="3080" u="none" cap="none" strike="noStrike">
                <a:solidFill>
                  <a:srgbClr val="000000"/>
                </a:solidFill>
                <a:latin typeface="Arial"/>
                <a:ea typeface="Arial"/>
                <a:cs typeface="Arial"/>
                <a:sym typeface="Arial"/>
              </a:rPr>
              <a:t>DS_KhoiThi</a:t>
            </a:r>
            <a:endParaRPr/>
          </a:p>
        </p:txBody>
      </p:sp>
      <p:graphicFrame>
        <p:nvGraphicFramePr>
          <p:cNvPr id="246" name="Google Shape;246;p37"/>
          <p:cNvGraphicFramePr/>
          <p:nvPr/>
        </p:nvGraphicFramePr>
        <p:xfrm>
          <a:off x="922020" y="5814060"/>
          <a:ext cx="3000000" cy="3000000"/>
        </p:xfrm>
        <a:graphic>
          <a:graphicData uri="http://schemas.openxmlformats.org/drawingml/2006/table">
            <a:tbl>
              <a:tblPr>
                <a:noFill/>
                <a:tableStyleId>{8EF11810-5674-425C-902C-8D3ED24821EB}</a:tableStyleId>
              </a:tblPr>
              <a:tblGrid>
                <a:gridCol w="796300"/>
                <a:gridCol w="796300"/>
                <a:gridCol w="796300"/>
                <a:gridCol w="796300"/>
                <a:gridCol w="796300"/>
                <a:gridCol w="796300"/>
                <a:gridCol w="796300"/>
                <a:gridCol w="796300"/>
                <a:gridCol w="796300"/>
                <a:gridCol w="796300"/>
              </a:tblGrid>
              <a:tr h="586750">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47" name="Google Shape;247;p37"/>
          <p:cNvSpPr txBox="1"/>
          <p:nvPr/>
        </p:nvSpPr>
        <p:spPr>
          <a:xfrm>
            <a:off x="408623" y="5227320"/>
            <a:ext cx="2357438" cy="56630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80"/>
              <a:buFont typeface="Arial"/>
              <a:buNone/>
            </a:pPr>
            <a:r>
              <a:rPr b="0" i="0" lang="en-US" sz="3080" u="none" cap="none" strike="noStrike">
                <a:solidFill>
                  <a:srgbClr val="000000"/>
                </a:solidFill>
                <a:latin typeface="Arial"/>
                <a:ea typeface="Arial"/>
                <a:cs typeface="Arial"/>
                <a:sym typeface="Arial"/>
              </a:rPr>
              <a:t>DS_KetQua</a:t>
            </a:r>
            <a:endParaRPr/>
          </a:p>
        </p:txBody>
      </p:sp>
      <p:cxnSp>
        <p:nvCxnSpPr>
          <p:cNvPr id="248" name="Google Shape;248;p37"/>
          <p:cNvCxnSpPr/>
          <p:nvPr/>
        </p:nvCxnSpPr>
        <p:spPr>
          <a:xfrm flipH="1" rot="10800000">
            <a:off x="8465820" y="2880360"/>
            <a:ext cx="167640" cy="419100"/>
          </a:xfrm>
          <a:prstGeom prst="straightConnector1">
            <a:avLst/>
          </a:prstGeom>
          <a:noFill/>
          <a:ln cap="flat" cmpd="sng" w="9525">
            <a:solidFill>
              <a:schemeClr val="dk1"/>
            </a:solidFill>
            <a:prstDash val="solid"/>
            <a:round/>
            <a:headEnd len="med" w="med" type="triangle"/>
            <a:tailEnd len="med" w="med" type="none"/>
          </a:ln>
        </p:spPr>
      </p:cxnSp>
      <p:sp>
        <p:nvSpPr>
          <p:cNvPr id="249" name="Google Shape;249;p37"/>
          <p:cNvSpPr txBox="1"/>
          <p:nvPr/>
        </p:nvSpPr>
        <p:spPr>
          <a:xfrm>
            <a:off x="7711440" y="2461260"/>
            <a:ext cx="2011680" cy="406265"/>
          </a:xfrm>
          <a:prstGeom prst="rect">
            <a:avLst/>
          </a:prstGeom>
          <a:noFill/>
          <a:ln>
            <a:noFill/>
          </a:ln>
        </p:spPr>
        <p:txBody>
          <a:bodyPr anchorCtr="0" anchor="t" bIns="0" lIns="91425" spcFirstLastPara="1" rIns="91425" wrap="square" tIns="0">
            <a:spAutoFit/>
          </a:bodyPr>
          <a:lstStyle/>
          <a:p>
            <a:pPr indent="0" lvl="0" marL="0" marR="0" rtl="0" algn="ctr">
              <a:lnSpc>
                <a:spcPct val="100000"/>
              </a:lnSpc>
              <a:spcBef>
                <a:spcPts val="0"/>
              </a:spcBef>
              <a:spcAft>
                <a:spcPts val="0"/>
              </a:spcAft>
              <a:buClr>
                <a:srgbClr val="000000"/>
              </a:buClr>
              <a:buSzPts val="2640"/>
              <a:buFont typeface="Arial"/>
              <a:buNone/>
            </a:pPr>
            <a:r>
              <a:rPr b="0" i="0" lang="en-US" sz="2640" u="none" cap="none" strike="noStrike">
                <a:solidFill>
                  <a:srgbClr val="000000"/>
                </a:solidFill>
                <a:latin typeface="Arial"/>
                <a:ea typeface="Arial"/>
                <a:cs typeface="Arial"/>
                <a:sym typeface="Arial"/>
              </a:rPr>
              <a:t>Mảng ký tự</a:t>
            </a:r>
            <a:endParaRPr b="0" i="0" sz="2640" u="none" cap="none" strike="noStrike">
              <a:solidFill>
                <a:srgbClr val="000000"/>
              </a:solidFill>
              <a:latin typeface="Arial"/>
              <a:ea typeface="Arial"/>
              <a:cs typeface="Arial"/>
              <a:sym typeface="Arial"/>
            </a:endParaRPr>
          </a:p>
        </p:txBody>
      </p:sp>
      <p:grpSp>
        <p:nvGrpSpPr>
          <p:cNvPr id="250" name="Google Shape;250;p37"/>
          <p:cNvGrpSpPr/>
          <p:nvPr/>
        </p:nvGrpSpPr>
        <p:grpSpPr>
          <a:xfrm>
            <a:off x="3185160" y="1656240"/>
            <a:ext cx="1089660" cy="5837714"/>
            <a:chOff x="1824" y="883"/>
            <a:chExt cx="624" cy="3343"/>
          </a:xfrm>
        </p:grpSpPr>
        <p:grpSp>
          <p:nvGrpSpPr>
            <p:cNvPr id="251" name="Google Shape;251;p37"/>
            <p:cNvGrpSpPr/>
            <p:nvPr/>
          </p:nvGrpSpPr>
          <p:grpSpPr>
            <a:xfrm>
              <a:off x="1896" y="963"/>
              <a:ext cx="456" cy="2634"/>
              <a:chOff x="1896" y="963"/>
              <a:chExt cx="456" cy="2634"/>
            </a:xfrm>
          </p:grpSpPr>
          <p:sp>
            <p:nvSpPr>
              <p:cNvPr id="252" name="Google Shape;252;p37"/>
              <p:cNvSpPr txBox="1"/>
              <p:nvPr/>
            </p:nvSpPr>
            <p:spPr>
              <a:xfrm>
                <a:off x="1905" y="963"/>
                <a:ext cx="447" cy="333"/>
              </a:xfrm>
              <a:prstGeom prst="rect">
                <a:avLst/>
              </a:prstGeom>
              <a:solidFill>
                <a:srgbClr val="969696"/>
              </a:solidFill>
              <a:ln cap="flat" cmpd="sng" w="28575">
                <a:solidFill>
                  <a:schemeClr val="dk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123</a:t>
                </a:r>
                <a:endParaRPr/>
              </a:p>
            </p:txBody>
          </p:sp>
          <p:sp>
            <p:nvSpPr>
              <p:cNvPr id="253" name="Google Shape;253;p37"/>
              <p:cNvSpPr txBox="1"/>
              <p:nvPr/>
            </p:nvSpPr>
            <p:spPr>
              <a:xfrm>
                <a:off x="1897" y="1680"/>
                <a:ext cx="447" cy="333"/>
              </a:xfrm>
              <a:prstGeom prst="rect">
                <a:avLst/>
              </a:prstGeom>
              <a:solidFill>
                <a:srgbClr val="969696"/>
              </a:solidFill>
              <a:ln cap="flat" cmpd="sng" w="28575">
                <a:solidFill>
                  <a:schemeClr val="dk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40"/>
                  <a:buFont typeface="Arial"/>
                  <a:buNone/>
                </a:pPr>
                <a:r>
                  <a:rPr b="0" i="0" lang="en-US" sz="1540" u="none" cap="none" strike="noStrike">
                    <a:solidFill>
                      <a:srgbClr val="000000"/>
                    </a:solidFill>
                    <a:latin typeface="Arial"/>
                    <a:ea typeface="Arial"/>
                    <a:cs typeface="Arial"/>
                    <a:sym typeface="Arial"/>
                  </a:rPr>
                  <a:t>Nguyễn </a:t>
                </a:r>
                <a:endParaRPr/>
              </a:p>
              <a:p>
                <a:pPr indent="0" lvl="0" marL="0" marR="0" rtl="0" algn="ctr">
                  <a:lnSpc>
                    <a:spcPct val="100000"/>
                  </a:lnSpc>
                  <a:spcBef>
                    <a:spcPts val="77"/>
                  </a:spcBef>
                  <a:spcAft>
                    <a:spcPts val="0"/>
                  </a:spcAft>
                  <a:buClr>
                    <a:srgbClr val="000000"/>
                  </a:buClr>
                  <a:buSzPts val="1540"/>
                  <a:buFont typeface="Arial"/>
                  <a:buNone/>
                </a:pPr>
                <a:r>
                  <a:rPr b="0" i="0" lang="en-US" sz="1540" u="none" cap="none" strike="noStrike">
                    <a:solidFill>
                      <a:srgbClr val="000000"/>
                    </a:solidFill>
                    <a:latin typeface="Arial"/>
                    <a:ea typeface="Arial"/>
                    <a:cs typeface="Arial"/>
                    <a:sym typeface="Arial"/>
                  </a:rPr>
                  <a:t>Văn An</a:t>
                </a:r>
                <a:endParaRPr/>
              </a:p>
            </p:txBody>
          </p:sp>
          <p:sp>
            <p:nvSpPr>
              <p:cNvPr id="254" name="Google Shape;254;p37"/>
              <p:cNvSpPr txBox="1"/>
              <p:nvPr/>
            </p:nvSpPr>
            <p:spPr>
              <a:xfrm>
                <a:off x="1900" y="2496"/>
                <a:ext cx="447" cy="333"/>
              </a:xfrm>
              <a:prstGeom prst="rect">
                <a:avLst/>
              </a:prstGeom>
              <a:solidFill>
                <a:srgbClr val="969696"/>
              </a:solidFill>
              <a:ln cap="flat" cmpd="sng" w="28575">
                <a:solidFill>
                  <a:schemeClr val="dk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80"/>
                  <a:buFont typeface="Arial"/>
                  <a:buNone/>
                </a:pPr>
                <a:r>
                  <a:rPr b="0" i="0" lang="en-US" sz="3080" u="none" cap="none" strike="noStrike">
                    <a:solidFill>
                      <a:srgbClr val="000000"/>
                    </a:solidFill>
                    <a:latin typeface="Arial"/>
                    <a:ea typeface="Arial"/>
                    <a:cs typeface="Arial"/>
                    <a:sym typeface="Arial"/>
                  </a:rPr>
                  <a:t>A</a:t>
                </a:r>
                <a:endParaRPr/>
              </a:p>
            </p:txBody>
          </p:sp>
          <p:sp>
            <p:nvSpPr>
              <p:cNvPr id="255" name="Google Shape;255;p37"/>
              <p:cNvSpPr txBox="1"/>
              <p:nvPr/>
            </p:nvSpPr>
            <p:spPr>
              <a:xfrm>
                <a:off x="1896" y="3264"/>
                <a:ext cx="447" cy="333"/>
              </a:xfrm>
              <a:prstGeom prst="rect">
                <a:avLst/>
              </a:prstGeom>
              <a:solidFill>
                <a:srgbClr val="969696"/>
              </a:solidFill>
              <a:ln cap="flat" cmpd="sng" w="28575">
                <a:solidFill>
                  <a:schemeClr val="dk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24.5</a:t>
                </a:r>
                <a:endParaRPr/>
              </a:p>
            </p:txBody>
          </p:sp>
        </p:grpSp>
        <p:grpSp>
          <p:nvGrpSpPr>
            <p:cNvPr id="256" name="Google Shape;256;p37"/>
            <p:cNvGrpSpPr/>
            <p:nvPr/>
          </p:nvGrpSpPr>
          <p:grpSpPr>
            <a:xfrm>
              <a:off x="1824" y="883"/>
              <a:ext cx="624" cy="3343"/>
              <a:chOff x="1824" y="864"/>
              <a:chExt cx="624" cy="3343"/>
            </a:xfrm>
          </p:grpSpPr>
          <p:sp>
            <p:nvSpPr>
              <p:cNvPr id="257" name="Google Shape;257;p37"/>
              <p:cNvSpPr/>
              <p:nvPr/>
            </p:nvSpPr>
            <p:spPr>
              <a:xfrm rot="5400000">
                <a:off x="2013" y="3735"/>
                <a:ext cx="240" cy="192"/>
              </a:xfrm>
              <a:prstGeom prst="leftArrow">
                <a:avLst>
                  <a:gd fmla="val 50009" name="adj1"/>
                  <a:gd fmla="val 79427"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33CC"/>
                  </a:buClr>
                  <a:buSzPts val="1760"/>
                  <a:buFont typeface="Arial"/>
                  <a:buNone/>
                </a:pPr>
                <a:r>
                  <a:t/>
                </a:r>
                <a:endParaRPr b="0" i="0" sz="1760" u="none" cap="none" strike="noStrike">
                  <a:solidFill>
                    <a:srgbClr val="000000"/>
                  </a:solidFill>
                  <a:latin typeface="Arial"/>
                  <a:ea typeface="Arial"/>
                  <a:cs typeface="Arial"/>
                  <a:sym typeface="Arial"/>
                </a:endParaRPr>
              </a:p>
            </p:txBody>
          </p:sp>
          <p:sp>
            <p:nvSpPr>
              <p:cNvPr id="258" name="Google Shape;258;p37"/>
              <p:cNvSpPr txBox="1"/>
              <p:nvPr/>
            </p:nvSpPr>
            <p:spPr>
              <a:xfrm>
                <a:off x="1824" y="3936"/>
                <a:ext cx="576" cy="271"/>
              </a:xfrm>
              <a:prstGeom prst="rect">
                <a:avLst/>
              </a:prstGeom>
              <a:noFill/>
              <a:ln>
                <a:noFill/>
              </a:ln>
            </p:spPr>
            <p:txBody>
              <a:bodyPr anchorCtr="0" anchor="t" bIns="0" lIns="91425" spcFirstLastPara="1" rIns="91425" wrap="square" tIns="0">
                <a:spAutoFit/>
              </a:bodyPr>
              <a:lstStyle/>
              <a:p>
                <a:pPr indent="0" lvl="0" marL="0" marR="0" rtl="0" algn="ctr">
                  <a:lnSpc>
                    <a:spcPct val="100000"/>
                  </a:lnSpc>
                  <a:spcBef>
                    <a:spcPts val="0"/>
                  </a:spcBef>
                  <a:spcAft>
                    <a:spcPts val="0"/>
                  </a:spcAft>
                  <a:buClr>
                    <a:srgbClr val="000000"/>
                  </a:buClr>
                  <a:buSzPts val="3080"/>
                  <a:buFont typeface="Arial"/>
                  <a:buNone/>
                </a:pPr>
                <a:r>
                  <a:rPr b="0" i="0" lang="en-US" sz="3080" u="none" cap="none" strike="noStrike">
                    <a:solidFill>
                      <a:srgbClr val="000000"/>
                    </a:solidFill>
                    <a:latin typeface="Arial"/>
                    <a:ea typeface="Arial"/>
                    <a:cs typeface="Arial"/>
                    <a:sym typeface="Arial"/>
                  </a:rPr>
                  <a:t>TS: i</a:t>
                </a:r>
                <a:endParaRPr b="0" i="0" sz="3080" u="none" cap="none" strike="noStrike">
                  <a:solidFill>
                    <a:srgbClr val="000000"/>
                  </a:solidFill>
                  <a:latin typeface="Arial"/>
                  <a:ea typeface="Arial"/>
                  <a:cs typeface="Arial"/>
                  <a:sym typeface="Arial"/>
                </a:endParaRPr>
              </a:p>
            </p:txBody>
          </p:sp>
          <p:sp>
            <p:nvSpPr>
              <p:cNvPr id="259" name="Google Shape;259;p37"/>
              <p:cNvSpPr/>
              <p:nvPr/>
            </p:nvSpPr>
            <p:spPr>
              <a:xfrm>
                <a:off x="1824" y="864"/>
                <a:ext cx="624" cy="2832"/>
              </a:xfrm>
              <a:prstGeom prst="roundRect">
                <a:avLst>
                  <a:gd fmla="val 31412" name="adj"/>
                </a:avLst>
              </a:prstGeom>
              <a:noFill/>
              <a:ln cap="flat" cmpd="sng" w="381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33CC"/>
                  </a:buClr>
                  <a:buSzPts val="1760"/>
                  <a:buFont typeface="Arial"/>
                  <a:buNone/>
                </a:pPr>
                <a:r>
                  <a:t/>
                </a:r>
                <a:endParaRPr b="0" i="0" sz="1760" u="none" cap="none" strike="noStrike">
                  <a:solidFill>
                    <a:srgbClr val="000000"/>
                  </a:solidFill>
                  <a:latin typeface="Arial"/>
                  <a:ea typeface="Arial"/>
                  <a:cs typeface="Arial"/>
                  <a:sym typeface="Arial"/>
                </a:endParaRPr>
              </a:p>
            </p:txBody>
          </p:sp>
        </p:grpSp>
      </p:grpSp>
      <p:grpSp>
        <p:nvGrpSpPr>
          <p:cNvPr id="260" name="Google Shape;260;p37"/>
          <p:cNvGrpSpPr/>
          <p:nvPr/>
        </p:nvGrpSpPr>
        <p:grpSpPr>
          <a:xfrm>
            <a:off x="3771900" y="1656239"/>
            <a:ext cx="1592580" cy="5837713"/>
            <a:chOff x="2160" y="883"/>
            <a:chExt cx="912" cy="3343"/>
          </a:xfrm>
        </p:grpSpPr>
        <p:grpSp>
          <p:nvGrpSpPr>
            <p:cNvPr id="261" name="Google Shape;261;p37"/>
            <p:cNvGrpSpPr/>
            <p:nvPr/>
          </p:nvGrpSpPr>
          <p:grpSpPr>
            <a:xfrm>
              <a:off x="2358" y="957"/>
              <a:ext cx="456" cy="2634"/>
              <a:chOff x="1896" y="963"/>
              <a:chExt cx="456" cy="2634"/>
            </a:xfrm>
          </p:grpSpPr>
          <p:sp>
            <p:nvSpPr>
              <p:cNvPr id="262" name="Google Shape;262;p37"/>
              <p:cNvSpPr txBox="1"/>
              <p:nvPr/>
            </p:nvSpPr>
            <p:spPr>
              <a:xfrm>
                <a:off x="1905" y="963"/>
                <a:ext cx="447" cy="333"/>
              </a:xfrm>
              <a:prstGeom prst="rect">
                <a:avLst/>
              </a:prstGeom>
              <a:solidFill>
                <a:srgbClr val="969696"/>
              </a:solidFill>
              <a:ln cap="flat" cmpd="sng" w="28575">
                <a:solidFill>
                  <a:schemeClr val="dk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456</a:t>
                </a:r>
                <a:endParaRPr/>
              </a:p>
            </p:txBody>
          </p:sp>
          <p:sp>
            <p:nvSpPr>
              <p:cNvPr id="263" name="Google Shape;263;p37"/>
              <p:cNvSpPr txBox="1"/>
              <p:nvPr/>
            </p:nvSpPr>
            <p:spPr>
              <a:xfrm>
                <a:off x="1897" y="1680"/>
                <a:ext cx="447" cy="333"/>
              </a:xfrm>
              <a:prstGeom prst="rect">
                <a:avLst/>
              </a:prstGeom>
              <a:solidFill>
                <a:srgbClr val="969696"/>
              </a:solidFill>
              <a:ln cap="flat" cmpd="sng" w="28575">
                <a:solidFill>
                  <a:schemeClr val="dk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40"/>
                  <a:buFont typeface="Arial"/>
                  <a:buNone/>
                </a:pPr>
                <a:r>
                  <a:rPr b="0" i="0" lang="en-US" sz="1540" u="none" cap="none" strike="noStrike">
                    <a:solidFill>
                      <a:srgbClr val="000000"/>
                    </a:solidFill>
                    <a:latin typeface="Arial"/>
                    <a:ea typeface="Arial"/>
                    <a:cs typeface="Arial"/>
                    <a:sym typeface="Arial"/>
                  </a:rPr>
                  <a:t>Nguyễn </a:t>
                </a:r>
                <a:endParaRPr/>
              </a:p>
              <a:p>
                <a:pPr indent="0" lvl="0" marL="0" marR="0" rtl="0" algn="ctr">
                  <a:lnSpc>
                    <a:spcPct val="100000"/>
                  </a:lnSpc>
                  <a:spcBef>
                    <a:spcPts val="77"/>
                  </a:spcBef>
                  <a:spcAft>
                    <a:spcPts val="0"/>
                  </a:spcAft>
                  <a:buClr>
                    <a:srgbClr val="000000"/>
                  </a:buClr>
                  <a:buSzPts val="1540"/>
                  <a:buFont typeface="Arial"/>
                  <a:buNone/>
                </a:pPr>
                <a:r>
                  <a:rPr b="0" i="0" lang="en-US" sz="1540" u="none" cap="none" strike="noStrike">
                    <a:solidFill>
                      <a:srgbClr val="000000"/>
                    </a:solidFill>
                    <a:latin typeface="Arial"/>
                    <a:ea typeface="Arial"/>
                    <a:cs typeface="Arial"/>
                    <a:sym typeface="Arial"/>
                  </a:rPr>
                  <a:t>Hoàng</a:t>
                </a:r>
                <a:endParaRPr/>
              </a:p>
            </p:txBody>
          </p:sp>
          <p:sp>
            <p:nvSpPr>
              <p:cNvPr id="264" name="Google Shape;264;p37"/>
              <p:cNvSpPr txBox="1"/>
              <p:nvPr/>
            </p:nvSpPr>
            <p:spPr>
              <a:xfrm>
                <a:off x="1900" y="2496"/>
                <a:ext cx="447" cy="333"/>
              </a:xfrm>
              <a:prstGeom prst="rect">
                <a:avLst/>
              </a:prstGeom>
              <a:solidFill>
                <a:srgbClr val="969696"/>
              </a:solidFill>
              <a:ln cap="flat" cmpd="sng" w="28575">
                <a:solidFill>
                  <a:schemeClr val="dk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80"/>
                  <a:buFont typeface="Arial"/>
                  <a:buNone/>
                </a:pPr>
                <a:r>
                  <a:rPr b="0" i="0" lang="en-US" sz="3080" u="none" cap="none" strike="noStrike">
                    <a:solidFill>
                      <a:srgbClr val="000000"/>
                    </a:solidFill>
                    <a:latin typeface="Arial"/>
                    <a:ea typeface="Arial"/>
                    <a:cs typeface="Arial"/>
                    <a:sym typeface="Arial"/>
                  </a:rPr>
                  <a:t>D</a:t>
                </a:r>
                <a:endParaRPr/>
              </a:p>
            </p:txBody>
          </p:sp>
          <p:sp>
            <p:nvSpPr>
              <p:cNvPr id="265" name="Google Shape;265;p37"/>
              <p:cNvSpPr txBox="1"/>
              <p:nvPr/>
            </p:nvSpPr>
            <p:spPr>
              <a:xfrm>
                <a:off x="1896" y="3264"/>
                <a:ext cx="447" cy="333"/>
              </a:xfrm>
              <a:prstGeom prst="rect">
                <a:avLst/>
              </a:prstGeom>
              <a:solidFill>
                <a:srgbClr val="969696"/>
              </a:solidFill>
              <a:ln cap="flat" cmpd="sng" w="28575">
                <a:solidFill>
                  <a:schemeClr val="dk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28.5</a:t>
                </a:r>
                <a:endParaRPr/>
              </a:p>
            </p:txBody>
          </p:sp>
        </p:grpSp>
        <p:sp>
          <p:nvSpPr>
            <p:cNvPr id="266" name="Google Shape;266;p37"/>
            <p:cNvSpPr/>
            <p:nvPr/>
          </p:nvSpPr>
          <p:spPr>
            <a:xfrm rot="5400000">
              <a:off x="2493" y="3754"/>
              <a:ext cx="240" cy="192"/>
            </a:xfrm>
            <a:prstGeom prst="leftArrow">
              <a:avLst>
                <a:gd fmla="val 50009" name="adj1"/>
                <a:gd fmla="val 79427"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33CC"/>
                </a:buClr>
                <a:buSzPts val="1760"/>
                <a:buFont typeface="Arial"/>
                <a:buNone/>
              </a:pPr>
              <a:r>
                <a:t/>
              </a:r>
              <a:endParaRPr b="0" i="0" sz="1760" u="none" cap="none" strike="noStrike">
                <a:solidFill>
                  <a:srgbClr val="000000"/>
                </a:solidFill>
                <a:latin typeface="Arial"/>
                <a:ea typeface="Arial"/>
                <a:cs typeface="Arial"/>
                <a:sym typeface="Arial"/>
              </a:endParaRPr>
            </a:p>
          </p:txBody>
        </p:sp>
        <p:sp>
          <p:nvSpPr>
            <p:cNvPr id="267" name="Google Shape;267;p37"/>
            <p:cNvSpPr txBox="1"/>
            <p:nvPr/>
          </p:nvSpPr>
          <p:spPr>
            <a:xfrm>
              <a:off x="2160" y="3955"/>
              <a:ext cx="912" cy="271"/>
            </a:xfrm>
            <a:prstGeom prst="rect">
              <a:avLst/>
            </a:prstGeom>
            <a:noFill/>
            <a:ln>
              <a:noFill/>
            </a:ln>
          </p:spPr>
          <p:txBody>
            <a:bodyPr anchorCtr="0" anchor="t" bIns="0" lIns="91425" spcFirstLastPara="1" rIns="91425" wrap="square" tIns="0">
              <a:spAutoFit/>
            </a:bodyPr>
            <a:lstStyle/>
            <a:p>
              <a:pPr indent="0" lvl="0" marL="0" marR="0" rtl="0" algn="ctr">
                <a:lnSpc>
                  <a:spcPct val="100000"/>
                </a:lnSpc>
                <a:spcBef>
                  <a:spcPts val="0"/>
                </a:spcBef>
                <a:spcAft>
                  <a:spcPts val="0"/>
                </a:spcAft>
                <a:buClr>
                  <a:srgbClr val="000000"/>
                </a:buClr>
                <a:buSzPts val="3080"/>
                <a:buFont typeface="Arial"/>
                <a:buNone/>
              </a:pPr>
              <a:r>
                <a:rPr b="0" i="0" lang="en-US" sz="3080" u="none" cap="none" strike="noStrike">
                  <a:solidFill>
                    <a:srgbClr val="000000"/>
                  </a:solidFill>
                  <a:latin typeface="Arial"/>
                  <a:ea typeface="Arial"/>
                  <a:cs typeface="Arial"/>
                  <a:sym typeface="Arial"/>
                </a:rPr>
                <a:t>TS: i+1</a:t>
              </a:r>
              <a:endParaRPr/>
            </a:p>
          </p:txBody>
        </p:sp>
        <p:sp>
          <p:nvSpPr>
            <p:cNvPr id="268" name="Google Shape;268;p37"/>
            <p:cNvSpPr/>
            <p:nvPr/>
          </p:nvSpPr>
          <p:spPr>
            <a:xfrm>
              <a:off x="2304" y="883"/>
              <a:ext cx="624" cy="2832"/>
            </a:xfrm>
            <a:prstGeom prst="roundRect">
              <a:avLst>
                <a:gd fmla="val 31412" name="adj"/>
              </a:avLst>
            </a:prstGeom>
            <a:noFill/>
            <a:ln cap="flat" cmpd="sng" w="381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33CC"/>
                </a:buClr>
                <a:buSzPts val="1760"/>
                <a:buFont typeface="Arial"/>
                <a:buNone/>
              </a:pPr>
              <a:r>
                <a:t/>
              </a:r>
              <a:endParaRPr b="0" i="0" sz="1760" u="none" cap="none" strike="noStrike">
                <a:solidFill>
                  <a:srgbClr val="000000"/>
                </a:solidFill>
                <a:latin typeface="Arial"/>
                <a:ea typeface="Arial"/>
                <a:cs typeface="Arial"/>
                <a:sym typeface="Arial"/>
              </a:endParaRPr>
            </a:p>
          </p:txBody>
        </p:sp>
      </p:grpSp>
      <p:grpSp>
        <p:nvGrpSpPr>
          <p:cNvPr id="269" name="Google Shape;269;p37"/>
          <p:cNvGrpSpPr/>
          <p:nvPr/>
        </p:nvGrpSpPr>
        <p:grpSpPr>
          <a:xfrm>
            <a:off x="4494848" y="1656240"/>
            <a:ext cx="1676400" cy="5835968"/>
            <a:chOff x="2574" y="883"/>
            <a:chExt cx="960" cy="3342"/>
          </a:xfrm>
        </p:grpSpPr>
        <p:grpSp>
          <p:nvGrpSpPr>
            <p:cNvPr id="270" name="Google Shape;270;p37"/>
            <p:cNvGrpSpPr/>
            <p:nvPr/>
          </p:nvGrpSpPr>
          <p:grpSpPr>
            <a:xfrm>
              <a:off x="2817" y="960"/>
              <a:ext cx="456" cy="2634"/>
              <a:chOff x="1896" y="963"/>
              <a:chExt cx="456" cy="2634"/>
            </a:xfrm>
          </p:grpSpPr>
          <p:sp>
            <p:nvSpPr>
              <p:cNvPr id="271" name="Google Shape;271;p37"/>
              <p:cNvSpPr txBox="1"/>
              <p:nvPr/>
            </p:nvSpPr>
            <p:spPr>
              <a:xfrm>
                <a:off x="1905" y="963"/>
                <a:ext cx="447" cy="333"/>
              </a:xfrm>
              <a:prstGeom prst="rect">
                <a:avLst/>
              </a:prstGeom>
              <a:solidFill>
                <a:srgbClr val="969696"/>
              </a:solidFill>
              <a:ln cap="flat" cmpd="sng" w="28575">
                <a:solidFill>
                  <a:schemeClr val="dk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789</a:t>
                </a:r>
                <a:endParaRPr/>
              </a:p>
            </p:txBody>
          </p:sp>
          <p:sp>
            <p:nvSpPr>
              <p:cNvPr id="272" name="Google Shape;272;p37"/>
              <p:cNvSpPr txBox="1"/>
              <p:nvPr/>
            </p:nvSpPr>
            <p:spPr>
              <a:xfrm>
                <a:off x="1897" y="1680"/>
                <a:ext cx="447" cy="333"/>
              </a:xfrm>
              <a:prstGeom prst="rect">
                <a:avLst/>
              </a:prstGeom>
              <a:solidFill>
                <a:srgbClr val="969696"/>
              </a:solidFill>
              <a:ln cap="flat" cmpd="sng" w="28575">
                <a:solidFill>
                  <a:schemeClr val="dk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40"/>
                  <a:buFont typeface="Arial"/>
                  <a:buNone/>
                </a:pPr>
                <a:r>
                  <a:rPr b="0" i="0" lang="en-US" sz="1540" u="none" cap="none" strike="noStrike">
                    <a:solidFill>
                      <a:srgbClr val="000000"/>
                    </a:solidFill>
                    <a:latin typeface="Arial"/>
                    <a:ea typeface="Arial"/>
                    <a:cs typeface="Arial"/>
                    <a:sym typeface="Arial"/>
                  </a:rPr>
                  <a:t>Trần An </a:t>
                </a:r>
                <a:endParaRPr/>
              </a:p>
              <a:p>
                <a:pPr indent="0" lvl="0" marL="0" marR="0" rtl="0" algn="ctr">
                  <a:lnSpc>
                    <a:spcPct val="100000"/>
                  </a:lnSpc>
                  <a:spcBef>
                    <a:spcPts val="77"/>
                  </a:spcBef>
                  <a:spcAft>
                    <a:spcPts val="0"/>
                  </a:spcAft>
                  <a:buClr>
                    <a:srgbClr val="000000"/>
                  </a:buClr>
                  <a:buSzPts val="1540"/>
                  <a:buFont typeface="Arial"/>
                  <a:buNone/>
                </a:pPr>
                <a:r>
                  <a:rPr b="0" i="0" lang="en-US" sz="1540" u="none" cap="none" strike="noStrike">
                    <a:solidFill>
                      <a:srgbClr val="000000"/>
                    </a:solidFill>
                    <a:latin typeface="Arial"/>
                    <a:ea typeface="Arial"/>
                    <a:cs typeface="Arial"/>
                    <a:sym typeface="Arial"/>
                  </a:rPr>
                  <a:t>Nghĩa</a:t>
                </a:r>
                <a:endParaRPr/>
              </a:p>
            </p:txBody>
          </p:sp>
          <p:sp>
            <p:nvSpPr>
              <p:cNvPr id="273" name="Google Shape;273;p37"/>
              <p:cNvSpPr txBox="1"/>
              <p:nvPr/>
            </p:nvSpPr>
            <p:spPr>
              <a:xfrm>
                <a:off x="1900" y="2496"/>
                <a:ext cx="447" cy="333"/>
              </a:xfrm>
              <a:prstGeom prst="rect">
                <a:avLst/>
              </a:prstGeom>
              <a:solidFill>
                <a:srgbClr val="969696"/>
              </a:solidFill>
              <a:ln cap="flat" cmpd="sng" w="28575">
                <a:solidFill>
                  <a:schemeClr val="dk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80"/>
                  <a:buFont typeface="Arial"/>
                  <a:buNone/>
                </a:pPr>
                <a:r>
                  <a:rPr b="0" i="0" lang="en-US" sz="3080" u="none" cap="none" strike="noStrike">
                    <a:solidFill>
                      <a:srgbClr val="000000"/>
                    </a:solidFill>
                    <a:latin typeface="Arial"/>
                    <a:ea typeface="Arial"/>
                    <a:cs typeface="Arial"/>
                    <a:sym typeface="Arial"/>
                  </a:rPr>
                  <a:t>A</a:t>
                </a:r>
                <a:endParaRPr/>
              </a:p>
            </p:txBody>
          </p:sp>
          <p:sp>
            <p:nvSpPr>
              <p:cNvPr id="274" name="Google Shape;274;p37"/>
              <p:cNvSpPr txBox="1"/>
              <p:nvPr/>
            </p:nvSpPr>
            <p:spPr>
              <a:xfrm>
                <a:off x="1896" y="3264"/>
                <a:ext cx="447" cy="333"/>
              </a:xfrm>
              <a:prstGeom prst="rect">
                <a:avLst/>
              </a:prstGeom>
              <a:solidFill>
                <a:srgbClr val="969696"/>
              </a:solidFill>
              <a:ln cap="flat" cmpd="sng" w="28575">
                <a:solidFill>
                  <a:schemeClr val="dk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22.0</a:t>
                </a:r>
                <a:endParaRPr/>
              </a:p>
            </p:txBody>
          </p:sp>
        </p:grpSp>
        <p:grpSp>
          <p:nvGrpSpPr>
            <p:cNvPr id="275" name="Google Shape;275;p37"/>
            <p:cNvGrpSpPr/>
            <p:nvPr/>
          </p:nvGrpSpPr>
          <p:grpSpPr>
            <a:xfrm>
              <a:off x="2574" y="883"/>
              <a:ext cx="960" cy="3342"/>
              <a:chOff x="2574" y="883"/>
              <a:chExt cx="960" cy="3342"/>
            </a:xfrm>
          </p:grpSpPr>
          <p:sp>
            <p:nvSpPr>
              <p:cNvPr id="276" name="Google Shape;276;p37"/>
              <p:cNvSpPr/>
              <p:nvPr/>
            </p:nvSpPr>
            <p:spPr>
              <a:xfrm rot="5400000">
                <a:off x="2925" y="3754"/>
                <a:ext cx="240" cy="192"/>
              </a:xfrm>
              <a:prstGeom prst="leftArrow">
                <a:avLst>
                  <a:gd fmla="val 50009" name="adj1"/>
                  <a:gd fmla="val 79427"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33CC"/>
                  </a:buClr>
                  <a:buSzPts val="1760"/>
                  <a:buFont typeface="Arial"/>
                  <a:buNone/>
                </a:pPr>
                <a:r>
                  <a:t/>
                </a:r>
                <a:endParaRPr b="0" i="0" sz="1760" u="none" cap="none" strike="noStrike">
                  <a:solidFill>
                    <a:srgbClr val="000000"/>
                  </a:solidFill>
                  <a:latin typeface="Arial"/>
                  <a:ea typeface="Arial"/>
                  <a:cs typeface="Arial"/>
                  <a:sym typeface="Arial"/>
                </a:endParaRPr>
              </a:p>
            </p:txBody>
          </p:sp>
          <p:sp>
            <p:nvSpPr>
              <p:cNvPr id="277" name="Google Shape;277;p37"/>
              <p:cNvSpPr txBox="1"/>
              <p:nvPr/>
            </p:nvSpPr>
            <p:spPr>
              <a:xfrm>
                <a:off x="2574" y="3954"/>
                <a:ext cx="960" cy="271"/>
              </a:xfrm>
              <a:prstGeom prst="rect">
                <a:avLst/>
              </a:prstGeom>
              <a:noFill/>
              <a:ln>
                <a:noFill/>
              </a:ln>
            </p:spPr>
            <p:txBody>
              <a:bodyPr anchorCtr="0" anchor="t" bIns="0" lIns="91425" spcFirstLastPara="1" rIns="91425" wrap="square" tIns="0">
                <a:spAutoFit/>
              </a:bodyPr>
              <a:lstStyle/>
              <a:p>
                <a:pPr indent="0" lvl="0" marL="0" marR="0" rtl="0" algn="ctr">
                  <a:lnSpc>
                    <a:spcPct val="100000"/>
                  </a:lnSpc>
                  <a:spcBef>
                    <a:spcPts val="0"/>
                  </a:spcBef>
                  <a:spcAft>
                    <a:spcPts val="0"/>
                  </a:spcAft>
                  <a:buClr>
                    <a:srgbClr val="000000"/>
                  </a:buClr>
                  <a:buSzPts val="3080"/>
                  <a:buFont typeface="Arial"/>
                  <a:buNone/>
                </a:pPr>
                <a:r>
                  <a:rPr b="0" i="0" lang="en-US" sz="3080" u="none" cap="none" strike="noStrike">
                    <a:solidFill>
                      <a:srgbClr val="000000"/>
                    </a:solidFill>
                    <a:latin typeface="Arial"/>
                    <a:ea typeface="Arial"/>
                    <a:cs typeface="Arial"/>
                    <a:sym typeface="Arial"/>
                  </a:rPr>
                  <a:t>TS: i+2</a:t>
                </a:r>
                <a:endParaRPr/>
              </a:p>
            </p:txBody>
          </p:sp>
          <p:sp>
            <p:nvSpPr>
              <p:cNvPr id="278" name="Google Shape;278;p37"/>
              <p:cNvSpPr/>
              <p:nvPr/>
            </p:nvSpPr>
            <p:spPr>
              <a:xfrm>
                <a:off x="2736" y="883"/>
                <a:ext cx="624" cy="2832"/>
              </a:xfrm>
              <a:prstGeom prst="roundRect">
                <a:avLst>
                  <a:gd fmla="val 31412" name="adj"/>
                </a:avLst>
              </a:prstGeom>
              <a:noFill/>
              <a:ln cap="flat" cmpd="sng" w="381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33CC"/>
                  </a:buClr>
                  <a:buSzPts val="1760"/>
                  <a:buFont typeface="Arial"/>
                  <a:buNone/>
                </a:pPr>
                <a:r>
                  <a:t/>
                </a:r>
                <a:endParaRPr b="0" i="0" sz="1760" u="none" cap="none" strike="noStrike">
                  <a:solidFill>
                    <a:srgbClr val="000000"/>
                  </a:solidFill>
                  <a:latin typeface="Arial"/>
                  <a:ea typeface="Arial"/>
                  <a:cs typeface="Arial"/>
                  <a:sym typeface="Arial"/>
                </a:endParaRPr>
              </a:p>
            </p:txBody>
          </p:sp>
        </p:grpSp>
      </p:grpSp>
      <p:grpSp>
        <p:nvGrpSpPr>
          <p:cNvPr id="279" name="Google Shape;279;p37"/>
          <p:cNvGrpSpPr/>
          <p:nvPr/>
        </p:nvGrpSpPr>
        <p:grpSpPr>
          <a:xfrm>
            <a:off x="5652612" y="6510812"/>
            <a:ext cx="3583305" cy="812006"/>
            <a:chOff x="3237" y="3663"/>
            <a:chExt cx="2052" cy="465"/>
          </a:xfrm>
        </p:grpSpPr>
        <p:cxnSp>
          <p:nvCxnSpPr>
            <p:cNvPr id="280" name="Google Shape;280;p37"/>
            <p:cNvCxnSpPr/>
            <p:nvPr/>
          </p:nvCxnSpPr>
          <p:spPr>
            <a:xfrm rot="10800000">
              <a:off x="3237" y="3888"/>
              <a:ext cx="720" cy="0"/>
            </a:xfrm>
            <a:prstGeom prst="straightConnector1">
              <a:avLst/>
            </a:prstGeom>
            <a:noFill/>
            <a:ln cap="flat" cmpd="dbl" w="38100">
              <a:solidFill>
                <a:srgbClr val="0000FF"/>
              </a:solidFill>
              <a:prstDash val="solid"/>
              <a:round/>
              <a:headEnd len="med" w="med" type="none"/>
              <a:tailEnd len="med" w="med" type="triangle"/>
            </a:ln>
          </p:spPr>
        </p:cxnSp>
        <p:sp>
          <p:nvSpPr>
            <p:cNvPr id="281" name="Google Shape;281;p37"/>
            <p:cNvSpPr txBox="1"/>
            <p:nvPr/>
          </p:nvSpPr>
          <p:spPr>
            <a:xfrm>
              <a:off x="3657" y="3663"/>
              <a:ext cx="1632" cy="465"/>
            </a:xfrm>
            <a:prstGeom prst="rect">
              <a:avLst/>
            </a:prstGeom>
            <a:solidFill>
              <a:srgbClr val="F9F303"/>
            </a:solidFill>
            <a:ln cap="flat" cmpd="sng" w="9525">
              <a:solidFill>
                <a:srgbClr val="0000FF"/>
              </a:solidFill>
              <a:prstDash val="solid"/>
              <a:miter lim="800000"/>
              <a:headEnd len="sm" w="sm" type="none"/>
              <a:tailEnd len="sm" w="sm" type="none"/>
            </a:ln>
          </p:spPr>
          <p:txBody>
            <a:bodyPr anchorCtr="0" anchor="t" bIns="0" lIns="91425" spcFirstLastPara="1" rIns="91425" wrap="square" tIns="0">
              <a:spAutoFit/>
            </a:bodyPr>
            <a:lstStyle/>
            <a:p>
              <a:pPr indent="0" lvl="0" marL="0" marR="0" rtl="0" algn="ctr">
                <a:lnSpc>
                  <a:spcPct val="100000"/>
                </a:lnSpc>
                <a:spcBef>
                  <a:spcPts val="0"/>
                </a:spcBef>
                <a:spcAft>
                  <a:spcPts val="0"/>
                </a:spcAft>
                <a:buClr>
                  <a:srgbClr val="000000"/>
                </a:buClr>
                <a:buSzPts val="2640"/>
                <a:buFont typeface="Arial"/>
                <a:buNone/>
              </a:pPr>
              <a:r>
                <a:rPr b="0" i="0" lang="en-US" sz="2640" u="none" cap="none" strike="noStrike">
                  <a:solidFill>
                    <a:srgbClr val="000000"/>
                  </a:solidFill>
                  <a:latin typeface="Arial"/>
                  <a:ea typeface="Arial"/>
                  <a:cs typeface="Arial"/>
                  <a:sym typeface="Arial"/>
                </a:rPr>
                <a:t>Biến điều khiển dùng duyệt mảng</a:t>
              </a:r>
              <a:endParaRPr b="0" i="0" sz="2640" u="none" cap="none" strike="noStrike">
                <a:solidFill>
                  <a:srgbClr val="000000"/>
                </a:solidFill>
                <a:latin typeface="Arial"/>
                <a:ea typeface="Arial"/>
                <a:cs typeface="Arial"/>
                <a:sym typeface="Arial"/>
              </a:endParaRPr>
            </a:p>
          </p:txBody>
        </p:sp>
      </p:grpSp>
      <p:sp>
        <p:nvSpPr>
          <p:cNvPr id="282" name="Google Shape;282;p37"/>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50"/>
                                        </p:tgtEl>
                                      </p:cBhvr>
                                    </p:animEffect>
                                    <p:set>
                                      <p:cBhvr>
                                        <p:cTn dur="1" fill="hold">
                                          <p:stCondLst>
                                            <p:cond delay="500"/>
                                          </p:stCondLst>
                                        </p:cTn>
                                        <p:tgtEl>
                                          <p:spTgt spid="25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60"/>
                                        </p:tgtEl>
                                      </p:cBhvr>
                                    </p:animEffect>
                                    <p:set>
                                      <p:cBhvr>
                                        <p:cTn dur="1" fill="hold">
                                          <p:stCondLst>
                                            <p:cond delay="500"/>
                                          </p:stCondLst>
                                        </p:cTn>
                                        <p:tgtEl>
                                          <p:spTgt spid="26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79"/>
                                        </p:tgtEl>
                                        <p:attrNameLst>
                                          <p:attrName>style.visibility</p:attrName>
                                        </p:attrNameLst>
                                      </p:cBhvr>
                                      <p:to>
                                        <p:strVal val="visible"/>
                                      </p:to>
                                    </p:set>
                                    <p:anim calcmode="lin" valueType="num">
                                      <p:cBhvr additive="base">
                                        <p:cTn dur="500"/>
                                        <p:tgtEl>
                                          <p:spTgt spid="27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91"/>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Ví dụ 3→Kết quả thực hiện</a:t>
            </a:r>
            <a:endParaRPr/>
          </a:p>
        </p:txBody>
      </p:sp>
      <p:sp>
        <p:nvSpPr>
          <p:cNvPr id="877" name="Google Shape;877;p91"/>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pic>
        <p:nvPicPr>
          <p:cNvPr id="878" name="Google Shape;878;p91"/>
          <p:cNvPicPr preferRelativeResize="0"/>
          <p:nvPr/>
        </p:nvPicPr>
        <p:blipFill rotWithShape="1">
          <a:blip r:embed="rId3">
            <a:alphaModFix/>
          </a:blip>
          <a:srcRect b="0" l="0" r="35451" t="0"/>
          <a:stretch/>
        </p:blipFill>
        <p:spPr>
          <a:xfrm>
            <a:off x="1508760" y="1127271"/>
            <a:ext cx="3196092" cy="5517859"/>
          </a:xfrm>
          <a:prstGeom prst="rect">
            <a:avLst/>
          </a:prstGeom>
          <a:noFill/>
          <a:ln cap="flat" cmpd="sng" w="9525">
            <a:solidFill>
              <a:schemeClr val="dk1"/>
            </a:solidFill>
            <a:prstDash val="solid"/>
            <a:round/>
            <a:headEnd len="sm" w="sm" type="none"/>
            <a:tailEnd len="sm" w="sm" type="none"/>
          </a:ln>
        </p:spPr>
      </p:pic>
      <p:pic>
        <p:nvPicPr>
          <p:cNvPr id="879" name="Google Shape;879;p91"/>
          <p:cNvPicPr preferRelativeResize="0"/>
          <p:nvPr/>
        </p:nvPicPr>
        <p:blipFill rotWithShape="1">
          <a:blip r:embed="rId4">
            <a:alphaModFix/>
          </a:blip>
          <a:srcRect b="0" l="0" r="34934" t="0"/>
          <a:stretch/>
        </p:blipFill>
        <p:spPr>
          <a:xfrm>
            <a:off x="4894843" y="1127271"/>
            <a:ext cx="3221672" cy="5517859"/>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92"/>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Ví dụ 3→Kết quả thực hiện</a:t>
            </a:r>
            <a:endParaRPr/>
          </a:p>
        </p:txBody>
      </p:sp>
      <p:sp>
        <p:nvSpPr>
          <p:cNvPr id="886" name="Google Shape;886;p92"/>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pic>
        <p:nvPicPr>
          <p:cNvPr id="887" name="Google Shape;887;p92"/>
          <p:cNvPicPr preferRelativeResize="0"/>
          <p:nvPr/>
        </p:nvPicPr>
        <p:blipFill rotWithShape="1">
          <a:blip r:embed="rId3">
            <a:alphaModFix/>
          </a:blip>
          <a:srcRect b="35056" l="0" r="0" t="0"/>
          <a:stretch/>
        </p:blipFill>
        <p:spPr>
          <a:xfrm>
            <a:off x="691515" y="1518285"/>
            <a:ext cx="8675370" cy="473583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93"/>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Ví dụ 3→Kết quả thực hiện</a:t>
            </a:r>
            <a:endParaRPr/>
          </a:p>
        </p:txBody>
      </p:sp>
      <p:sp>
        <p:nvSpPr>
          <p:cNvPr id="894" name="Google Shape;894;p93"/>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pic>
        <p:nvPicPr>
          <p:cNvPr id="895" name="Google Shape;895;p93"/>
          <p:cNvPicPr preferRelativeResize="0"/>
          <p:nvPr/>
        </p:nvPicPr>
        <p:blipFill rotWithShape="1">
          <a:blip r:embed="rId3">
            <a:alphaModFix/>
          </a:blip>
          <a:srcRect b="0" l="0" r="0" t="0"/>
          <a:stretch/>
        </p:blipFill>
        <p:spPr>
          <a:xfrm>
            <a:off x="1644968" y="1120141"/>
            <a:ext cx="6768465" cy="56894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9" name="Google Shape;289;p38"/>
          <p:cNvSpPr txBox="1"/>
          <p:nvPr>
            <p:ph type="title"/>
          </p:nvPr>
        </p:nvSpPr>
        <p:spPr>
          <a:xfrm>
            <a:off x="251460" y="44721"/>
            <a:ext cx="9387840" cy="10705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Vấn đề &amp; giải pháp</a:t>
            </a:r>
            <a:endParaRPr/>
          </a:p>
        </p:txBody>
      </p:sp>
      <p:sp>
        <p:nvSpPr>
          <p:cNvPr id="290" name="Google Shape;290;p38"/>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223520" lvl="0" marL="0" marR="0" rtl="0" algn="r">
              <a:lnSpc>
                <a:spcPct val="100000"/>
              </a:lnSpc>
              <a:spcBef>
                <a:spcPts val="0"/>
              </a:spcBef>
              <a:spcAft>
                <a:spcPts val="0"/>
              </a:spcAft>
              <a:buClr>
                <a:srgbClr val="0033CC"/>
              </a:buClr>
              <a:buSzPts val="3520"/>
              <a:buFont typeface="Arial"/>
              <a:buChar char="•"/>
            </a:pPr>
            <a:fld id="{00000000-1234-1234-1234-123412341234}" type="slidenum">
              <a:rPr b="0" i="0" lang="en-US" sz="3520" u="none" cap="none" strike="noStrike">
                <a:solidFill>
                  <a:srgbClr val="0033CC"/>
                </a:solidFill>
                <a:latin typeface="Arial"/>
                <a:ea typeface="Arial"/>
                <a:cs typeface="Arial"/>
                <a:sym typeface="Arial"/>
              </a:rPr>
              <a:t>‹#›</a:t>
            </a:fld>
            <a:endParaRPr b="0" i="0" sz="3520" u="none" cap="none" strike="noStrike">
              <a:solidFill>
                <a:srgbClr val="0033CC"/>
              </a:solidFill>
              <a:latin typeface="Arial"/>
              <a:ea typeface="Arial"/>
              <a:cs typeface="Arial"/>
              <a:sym typeface="Arial"/>
            </a:endParaRPr>
          </a:p>
        </p:txBody>
      </p:sp>
      <p:grpSp>
        <p:nvGrpSpPr>
          <p:cNvPr id="291" name="Google Shape;291;p38"/>
          <p:cNvGrpSpPr/>
          <p:nvPr/>
        </p:nvGrpSpPr>
        <p:grpSpPr>
          <a:xfrm>
            <a:off x="3771900" y="3063717"/>
            <a:ext cx="5867400" cy="3427889"/>
            <a:chOff x="2160" y="1689"/>
            <a:chExt cx="3360" cy="1963"/>
          </a:xfrm>
        </p:grpSpPr>
        <p:sp>
          <p:nvSpPr>
            <p:cNvPr id="292" name="Google Shape;292;p38"/>
            <p:cNvSpPr txBox="1"/>
            <p:nvPr/>
          </p:nvSpPr>
          <p:spPr>
            <a:xfrm>
              <a:off x="2160" y="2273"/>
              <a:ext cx="2640" cy="1379"/>
            </a:xfrm>
            <a:prstGeom prst="rect">
              <a:avLst/>
            </a:prstGeom>
            <a:solidFill>
              <a:srgbClr val="DCEFF0"/>
            </a:solidFill>
            <a:ln cap="flat" cmpd="sng" w="9525">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40"/>
                <a:buFont typeface="Arial"/>
                <a:buNone/>
              </a:pPr>
              <a:r>
                <a:rPr b="0" i="0" lang="en-US" sz="2640" u="none" cap="none" strike="noStrike">
                  <a:solidFill>
                    <a:srgbClr val="000000"/>
                  </a:solidFill>
                  <a:latin typeface="Arial"/>
                  <a:ea typeface="Arial"/>
                  <a:cs typeface="Arial"/>
                  <a:sym typeface="Arial"/>
                </a:rPr>
                <a:t>THÔNG TIN THÍ SINH</a:t>
              </a:r>
              <a:endParaRPr/>
            </a:p>
            <a:p>
              <a:pPr indent="0" lvl="0" marL="0" marR="0" rtl="0" algn="l">
                <a:lnSpc>
                  <a:spcPct val="100000"/>
                </a:lnSpc>
                <a:spcBef>
                  <a:spcPts val="1056"/>
                </a:spcBef>
                <a:spcAft>
                  <a:spcPts val="0"/>
                </a:spcAft>
                <a:buClr>
                  <a:srgbClr val="000000"/>
                </a:buClr>
                <a:buSzPts val="2640"/>
                <a:buFont typeface="Arial"/>
                <a:buNone/>
              </a:pPr>
              <a:r>
                <a:rPr b="0" i="0" lang="en-US" sz="2640" u="none" cap="none" strike="noStrike">
                  <a:solidFill>
                    <a:srgbClr val="000000"/>
                  </a:solidFill>
                  <a:latin typeface="Arial"/>
                  <a:ea typeface="Arial"/>
                  <a:cs typeface="Arial"/>
                  <a:sym typeface="Arial"/>
                </a:rPr>
                <a:t>Số báo danh:…....123………</a:t>
              </a:r>
              <a:endParaRPr/>
            </a:p>
            <a:p>
              <a:pPr indent="0" lvl="0" marL="0" marR="0" rtl="0" algn="l">
                <a:lnSpc>
                  <a:spcPct val="100000"/>
                </a:lnSpc>
                <a:spcBef>
                  <a:spcPts val="264"/>
                </a:spcBef>
                <a:spcAft>
                  <a:spcPts val="0"/>
                </a:spcAft>
                <a:buClr>
                  <a:srgbClr val="000000"/>
                </a:buClr>
                <a:buSzPts val="2640"/>
                <a:buFont typeface="Arial"/>
                <a:buNone/>
              </a:pPr>
              <a:r>
                <a:rPr b="0" i="0" lang="en-US" sz="2640" u="none" cap="none" strike="noStrike">
                  <a:solidFill>
                    <a:srgbClr val="000000"/>
                  </a:solidFill>
                  <a:latin typeface="Arial"/>
                  <a:ea typeface="Arial"/>
                  <a:cs typeface="Arial"/>
                  <a:sym typeface="Arial"/>
                </a:rPr>
                <a:t>Họ và Tên:..Nguyễn Văn An..</a:t>
              </a:r>
              <a:endParaRPr/>
            </a:p>
            <a:p>
              <a:pPr indent="0" lvl="0" marL="0" marR="0" rtl="0" algn="l">
                <a:lnSpc>
                  <a:spcPct val="100000"/>
                </a:lnSpc>
                <a:spcBef>
                  <a:spcPts val="264"/>
                </a:spcBef>
                <a:spcAft>
                  <a:spcPts val="0"/>
                </a:spcAft>
                <a:buClr>
                  <a:srgbClr val="000000"/>
                </a:buClr>
                <a:buSzPts val="2640"/>
                <a:buFont typeface="Arial"/>
                <a:buNone/>
              </a:pPr>
              <a:r>
                <a:rPr b="0" i="0" lang="en-US" sz="2640" u="none" cap="none" strike="noStrike">
                  <a:solidFill>
                    <a:srgbClr val="000000"/>
                  </a:solidFill>
                  <a:latin typeface="Arial"/>
                  <a:ea typeface="Arial"/>
                  <a:cs typeface="Arial"/>
                  <a:sym typeface="Arial"/>
                </a:rPr>
                <a:t>Khối thi:…………A………….</a:t>
              </a:r>
              <a:endParaRPr/>
            </a:p>
            <a:p>
              <a:pPr indent="0" lvl="0" marL="0" marR="0" rtl="0" algn="l">
                <a:lnSpc>
                  <a:spcPct val="100000"/>
                </a:lnSpc>
                <a:spcBef>
                  <a:spcPts val="264"/>
                </a:spcBef>
                <a:spcAft>
                  <a:spcPts val="0"/>
                </a:spcAft>
                <a:buClr>
                  <a:srgbClr val="000000"/>
                </a:buClr>
                <a:buSzPts val="2640"/>
                <a:buFont typeface="Arial"/>
                <a:buNone/>
              </a:pPr>
              <a:r>
                <a:rPr b="0" i="0" lang="en-US" sz="2640" u="none" cap="none" strike="noStrike">
                  <a:solidFill>
                    <a:srgbClr val="000000"/>
                  </a:solidFill>
                  <a:latin typeface="Arial"/>
                  <a:ea typeface="Arial"/>
                  <a:cs typeface="Arial"/>
                  <a:sym typeface="Arial"/>
                </a:rPr>
                <a:t>Kết quả:………24.5……….</a:t>
              </a:r>
              <a:endParaRPr/>
            </a:p>
          </p:txBody>
        </p:sp>
        <p:grpSp>
          <p:nvGrpSpPr>
            <p:cNvPr id="293" name="Google Shape;293;p38"/>
            <p:cNvGrpSpPr/>
            <p:nvPr/>
          </p:nvGrpSpPr>
          <p:grpSpPr>
            <a:xfrm>
              <a:off x="3504" y="1689"/>
              <a:ext cx="2016" cy="759"/>
              <a:chOff x="3504" y="1689"/>
              <a:chExt cx="2016" cy="759"/>
            </a:xfrm>
          </p:grpSpPr>
          <p:sp>
            <p:nvSpPr>
              <p:cNvPr id="294" name="Google Shape;294;p38"/>
              <p:cNvSpPr txBox="1"/>
              <p:nvPr/>
            </p:nvSpPr>
            <p:spPr>
              <a:xfrm>
                <a:off x="3504" y="1689"/>
                <a:ext cx="2016" cy="518"/>
              </a:xfrm>
              <a:prstGeom prst="rect">
                <a:avLst/>
              </a:prstGeom>
              <a:solidFill>
                <a:srgbClr val="F9F303"/>
              </a:solidFill>
              <a:ln cap="flat" cmpd="sng" w="9525">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40"/>
                  <a:buFont typeface="Arial"/>
                  <a:buNone/>
                </a:pPr>
                <a:r>
                  <a:rPr b="0" i="0" lang="en-US" sz="2640" u="none" cap="none" strike="noStrike">
                    <a:solidFill>
                      <a:srgbClr val="000000"/>
                    </a:solidFill>
                    <a:latin typeface="Arial"/>
                    <a:ea typeface="Arial"/>
                    <a:cs typeface="Arial"/>
                    <a:sym typeface="Arial"/>
                  </a:rPr>
                  <a:t>Cấu trúc thông tin dành cho một thí sinh</a:t>
                </a:r>
                <a:endParaRPr/>
              </a:p>
            </p:txBody>
          </p:sp>
          <p:cxnSp>
            <p:nvCxnSpPr>
              <p:cNvPr id="295" name="Google Shape;295;p38"/>
              <p:cNvCxnSpPr/>
              <p:nvPr/>
            </p:nvCxnSpPr>
            <p:spPr>
              <a:xfrm flipH="1">
                <a:off x="4704" y="2208"/>
                <a:ext cx="240" cy="240"/>
              </a:xfrm>
              <a:prstGeom prst="straightConnector1">
                <a:avLst/>
              </a:prstGeom>
              <a:noFill/>
              <a:ln cap="flat" cmpd="sng" w="38100">
                <a:solidFill>
                  <a:srgbClr val="0000FF"/>
                </a:solidFill>
                <a:prstDash val="solid"/>
                <a:round/>
                <a:headEnd len="med" w="med" type="none"/>
                <a:tailEnd len="med" w="med" type="triangle"/>
              </a:ln>
            </p:spPr>
          </p:cxnSp>
        </p:grpSp>
      </p:grpSp>
      <p:sp>
        <p:nvSpPr>
          <p:cNvPr id="296" name="Google Shape;296;p38"/>
          <p:cNvSpPr/>
          <p:nvPr/>
        </p:nvSpPr>
        <p:spPr>
          <a:xfrm>
            <a:off x="335280" y="1203960"/>
            <a:ext cx="9136380" cy="2179320"/>
          </a:xfrm>
          <a:prstGeom prst="rect">
            <a:avLst/>
          </a:prstGeom>
          <a:noFill/>
          <a:ln>
            <a:noFill/>
          </a:ln>
        </p:spPr>
        <p:txBody>
          <a:bodyPr anchorCtr="0" anchor="t" bIns="45700" lIns="91425" spcFirstLastPara="1" rIns="91425" wrap="square" tIns="45700">
            <a:noAutofit/>
          </a:bodyPr>
          <a:lstStyle/>
          <a:p>
            <a:pPr indent="-377190" lvl="0" marL="377190" marR="0" rtl="0" algn="l">
              <a:lnSpc>
                <a:spcPct val="100000"/>
              </a:lnSpc>
              <a:spcBef>
                <a:spcPts val="0"/>
              </a:spcBef>
              <a:spcAft>
                <a:spcPts val="0"/>
              </a:spcAft>
              <a:buClr>
                <a:srgbClr val="000066"/>
              </a:buClr>
              <a:buSzPts val="3520"/>
              <a:buFont typeface="Arial"/>
              <a:buNone/>
            </a:pPr>
            <a:r>
              <a:rPr b="0" i="0" lang="en-US" sz="3520" u="none" cap="none" strike="noStrike">
                <a:solidFill>
                  <a:srgbClr val="000066"/>
                </a:solidFill>
                <a:latin typeface="Arial"/>
                <a:ea typeface="Arial"/>
                <a:cs typeface="Arial"/>
                <a:sym typeface="Arial"/>
              </a:rPr>
              <a:t>Dùng nhiều mảng</a:t>
            </a:r>
            <a:endParaRPr b="0" i="0" sz="3520" u="none" cap="none" strike="noStrike">
              <a:solidFill>
                <a:srgbClr val="000066"/>
              </a:solidFill>
              <a:latin typeface="Arial"/>
              <a:ea typeface="Arial"/>
              <a:cs typeface="Arial"/>
              <a:sym typeface="Arial"/>
            </a:endParaRPr>
          </a:p>
          <a:p>
            <a:pPr indent="-377190" lvl="0" marL="377190" marR="0" rtl="0" algn="l">
              <a:lnSpc>
                <a:spcPct val="100000"/>
              </a:lnSpc>
              <a:spcBef>
                <a:spcPts val="308"/>
              </a:spcBef>
              <a:spcAft>
                <a:spcPts val="0"/>
              </a:spcAft>
              <a:buClr>
                <a:srgbClr val="000066"/>
              </a:buClr>
              <a:buSzPts val="3080"/>
              <a:buFont typeface="Arial"/>
              <a:buChar char="-"/>
            </a:pPr>
            <a:r>
              <a:rPr b="0" i="0" lang="en-US" sz="3080" u="none" cap="none" strike="noStrike">
                <a:solidFill>
                  <a:srgbClr val="000066"/>
                </a:solidFill>
                <a:latin typeface="Arial"/>
                <a:ea typeface="Arial"/>
                <a:cs typeface="Arial"/>
                <a:sym typeface="Arial"/>
              </a:rPr>
              <a:t>Khó quản lý, dễ nhầm lẫn</a:t>
            </a:r>
            <a:endParaRPr b="0" i="0" sz="3080" u="none" cap="none" strike="noStrike">
              <a:solidFill>
                <a:srgbClr val="000066"/>
              </a:solidFill>
              <a:latin typeface="Arial"/>
              <a:ea typeface="Arial"/>
              <a:cs typeface="Arial"/>
              <a:sym typeface="Arial"/>
            </a:endParaRPr>
          </a:p>
          <a:p>
            <a:pPr indent="-377190" lvl="0" marL="377190" marR="0" rtl="0" algn="l">
              <a:lnSpc>
                <a:spcPct val="100000"/>
              </a:lnSpc>
              <a:spcBef>
                <a:spcPts val="308"/>
              </a:spcBef>
              <a:spcAft>
                <a:spcPts val="0"/>
              </a:spcAft>
              <a:buClr>
                <a:srgbClr val="000066"/>
              </a:buClr>
              <a:buSzPts val="3080"/>
              <a:buFont typeface="Arial"/>
              <a:buChar char="-"/>
            </a:pPr>
            <a:r>
              <a:rPr b="0" i="0" lang="en-US" sz="3080" u="none" cap="none" strike="noStrike">
                <a:solidFill>
                  <a:srgbClr val="000066"/>
                </a:solidFill>
                <a:latin typeface="Arial"/>
                <a:ea typeface="Arial"/>
                <a:cs typeface="Arial"/>
                <a:sym typeface="Arial"/>
              </a:rPr>
              <a:t>Không thể hiện cấu trúc thông tin dành cho từng thí sinh </a:t>
            </a:r>
            <a:endParaRPr/>
          </a:p>
        </p:txBody>
      </p:sp>
      <p:sp>
        <p:nvSpPr>
          <p:cNvPr id="297" name="Google Shape;297;p38"/>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grpSp>
        <p:nvGrpSpPr>
          <p:cNvPr id="298" name="Google Shape;298;p38"/>
          <p:cNvGrpSpPr/>
          <p:nvPr/>
        </p:nvGrpSpPr>
        <p:grpSpPr>
          <a:xfrm>
            <a:off x="167640" y="3333485"/>
            <a:ext cx="7962900" cy="4163961"/>
            <a:chOff x="96" y="1843"/>
            <a:chExt cx="4560" cy="2385"/>
          </a:xfrm>
        </p:grpSpPr>
        <p:sp>
          <p:nvSpPr>
            <p:cNvPr id="299" name="Google Shape;299;p38"/>
            <p:cNvSpPr txBox="1"/>
            <p:nvPr/>
          </p:nvSpPr>
          <p:spPr>
            <a:xfrm>
              <a:off x="2016" y="2369"/>
              <a:ext cx="2640" cy="1379"/>
            </a:xfrm>
            <a:prstGeom prst="rect">
              <a:avLst/>
            </a:prstGeom>
            <a:solidFill>
              <a:srgbClr val="DCEFF0"/>
            </a:solidFill>
            <a:ln cap="flat" cmpd="sng" w="9525">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40"/>
                <a:buFont typeface="Arial"/>
                <a:buNone/>
              </a:pPr>
              <a:r>
                <a:rPr b="0" i="0" lang="en-US" sz="2640" u="none" cap="none" strike="noStrike">
                  <a:solidFill>
                    <a:srgbClr val="000000"/>
                  </a:solidFill>
                  <a:latin typeface="Arial"/>
                  <a:ea typeface="Arial"/>
                  <a:cs typeface="Arial"/>
                  <a:sym typeface="Arial"/>
                </a:rPr>
                <a:t>THÔNG TIN THÍ SINH</a:t>
              </a:r>
              <a:endParaRPr/>
            </a:p>
            <a:p>
              <a:pPr indent="0" lvl="0" marL="0" marR="0" rtl="0" algn="l">
                <a:lnSpc>
                  <a:spcPct val="100000"/>
                </a:lnSpc>
                <a:spcBef>
                  <a:spcPts val="1056"/>
                </a:spcBef>
                <a:spcAft>
                  <a:spcPts val="0"/>
                </a:spcAft>
                <a:buClr>
                  <a:srgbClr val="000000"/>
                </a:buClr>
                <a:buSzPts val="2640"/>
                <a:buFont typeface="Arial"/>
                <a:buNone/>
              </a:pPr>
              <a:r>
                <a:rPr b="0" i="0" lang="en-US" sz="2640" u="none" cap="none" strike="noStrike">
                  <a:solidFill>
                    <a:srgbClr val="000000"/>
                  </a:solidFill>
                  <a:latin typeface="Arial"/>
                  <a:ea typeface="Arial"/>
                  <a:cs typeface="Arial"/>
                  <a:sym typeface="Arial"/>
                </a:rPr>
                <a:t>Số báo danh:…………………</a:t>
              </a:r>
              <a:endParaRPr/>
            </a:p>
            <a:p>
              <a:pPr indent="0" lvl="0" marL="0" marR="0" rtl="0" algn="l">
                <a:lnSpc>
                  <a:spcPct val="100000"/>
                </a:lnSpc>
                <a:spcBef>
                  <a:spcPts val="264"/>
                </a:spcBef>
                <a:spcAft>
                  <a:spcPts val="0"/>
                </a:spcAft>
                <a:buClr>
                  <a:srgbClr val="000000"/>
                </a:buClr>
                <a:buSzPts val="2640"/>
                <a:buFont typeface="Arial"/>
                <a:buNone/>
              </a:pPr>
              <a:r>
                <a:rPr b="0" i="0" lang="en-US" sz="2640" u="none" cap="none" strike="noStrike">
                  <a:solidFill>
                    <a:srgbClr val="000000"/>
                  </a:solidFill>
                  <a:latin typeface="Arial"/>
                  <a:ea typeface="Arial"/>
                  <a:cs typeface="Arial"/>
                  <a:sym typeface="Arial"/>
                </a:rPr>
                <a:t>Họ và Tên:……………………</a:t>
              </a:r>
              <a:endParaRPr/>
            </a:p>
            <a:p>
              <a:pPr indent="0" lvl="0" marL="0" marR="0" rtl="0" algn="l">
                <a:lnSpc>
                  <a:spcPct val="100000"/>
                </a:lnSpc>
                <a:spcBef>
                  <a:spcPts val="264"/>
                </a:spcBef>
                <a:spcAft>
                  <a:spcPts val="0"/>
                </a:spcAft>
                <a:buClr>
                  <a:srgbClr val="000000"/>
                </a:buClr>
                <a:buSzPts val="2640"/>
                <a:buFont typeface="Arial"/>
                <a:buNone/>
              </a:pPr>
              <a:r>
                <a:rPr b="0" i="0" lang="en-US" sz="2640" u="none" cap="none" strike="noStrike">
                  <a:solidFill>
                    <a:srgbClr val="000000"/>
                  </a:solidFill>
                  <a:latin typeface="Arial"/>
                  <a:ea typeface="Arial"/>
                  <a:cs typeface="Arial"/>
                  <a:sym typeface="Arial"/>
                </a:rPr>
                <a:t>Khối thi:……………………….</a:t>
              </a:r>
              <a:endParaRPr/>
            </a:p>
            <a:p>
              <a:pPr indent="0" lvl="0" marL="0" marR="0" rtl="0" algn="l">
                <a:lnSpc>
                  <a:spcPct val="100000"/>
                </a:lnSpc>
                <a:spcBef>
                  <a:spcPts val="264"/>
                </a:spcBef>
                <a:spcAft>
                  <a:spcPts val="0"/>
                </a:spcAft>
                <a:buClr>
                  <a:srgbClr val="000000"/>
                </a:buClr>
                <a:buSzPts val="2640"/>
                <a:buFont typeface="Arial"/>
                <a:buNone/>
              </a:pPr>
              <a:r>
                <a:rPr b="0" i="0" lang="en-US" sz="2640" u="none" cap="none" strike="noStrike">
                  <a:solidFill>
                    <a:srgbClr val="000000"/>
                  </a:solidFill>
                  <a:latin typeface="Arial"/>
                  <a:ea typeface="Arial"/>
                  <a:cs typeface="Arial"/>
                  <a:sym typeface="Arial"/>
                </a:rPr>
                <a:t>Kết quả:……………………….</a:t>
              </a:r>
              <a:endParaRPr/>
            </a:p>
          </p:txBody>
        </p:sp>
        <p:sp>
          <p:nvSpPr>
            <p:cNvPr id="300" name="Google Shape;300;p38"/>
            <p:cNvSpPr txBox="1"/>
            <p:nvPr/>
          </p:nvSpPr>
          <p:spPr>
            <a:xfrm>
              <a:off x="1344" y="2753"/>
              <a:ext cx="2640" cy="1379"/>
            </a:xfrm>
            <a:prstGeom prst="rect">
              <a:avLst/>
            </a:prstGeom>
            <a:solidFill>
              <a:srgbClr val="DCEFF0"/>
            </a:solidFill>
            <a:ln cap="flat" cmpd="sng" w="9525">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40"/>
                <a:buFont typeface="Arial"/>
                <a:buNone/>
              </a:pPr>
              <a:r>
                <a:rPr b="0" i="0" lang="en-US" sz="2640" u="none" cap="none" strike="noStrike">
                  <a:solidFill>
                    <a:srgbClr val="000000"/>
                  </a:solidFill>
                  <a:latin typeface="Arial"/>
                  <a:ea typeface="Arial"/>
                  <a:cs typeface="Arial"/>
                  <a:sym typeface="Arial"/>
                </a:rPr>
                <a:t>THÔNG TIN THÍ SINH</a:t>
              </a:r>
              <a:endParaRPr/>
            </a:p>
            <a:p>
              <a:pPr indent="0" lvl="0" marL="0" marR="0" rtl="0" algn="l">
                <a:lnSpc>
                  <a:spcPct val="100000"/>
                </a:lnSpc>
                <a:spcBef>
                  <a:spcPts val="1056"/>
                </a:spcBef>
                <a:spcAft>
                  <a:spcPts val="0"/>
                </a:spcAft>
                <a:buClr>
                  <a:srgbClr val="000000"/>
                </a:buClr>
                <a:buSzPts val="2640"/>
                <a:buFont typeface="Arial"/>
                <a:buNone/>
              </a:pPr>
              <a:r>
                <a:rPr b="0" i="0" lang="en-US" sz="2640" u="none" cap="none" strike="noStrike">
                  <a:solidFill>
                    <a:srgbClr val="000000"/>
                  </a:solidFill>
                  <a:latin typeface="Arial"/>
                  <a:ea typeface="Arial"/>
                  <a:cs typeface="Arial"/>
                  <a:sym typeface="Arial"/>
                </a:rPr>
                <a:t>Số báo danh:…………………</a:t>
              </a:r>
              <a:endParaRPr/>
            </a:p>
            <a:p>
              <a:pPr indent="0" lvl="0" marL="0" marR="0" rtl="0" algn="l">
                <a:lnSpc>
                  <a:spcPct val="100000"/>
                </a:lnSpc>
                <a:spcBef>
                  <a:spcPts val="264"/>
                </a:spcBef>
                <a:spcAft>
                  <a:spcPts val="0"/>
                </a:spcAft>
                <a:buClr>
                  <a:srgbClr val="000000"/>
                </a:buClr>
                <a:buSzPts val="2640"/>
                <a:buFont typeface="Arial"/>
                <a:buNone/>
              </a:pPr>
              <a:r>
                <a:rPr b="0" i="0" lang="en-US" sz="2640" u="none" cap="none" strike="noStrike">
                  <a:solidFill>
                    <a:srgbClr val="000000"/>
                  </a:solidFill>
                  <a:latin typeface="Arial"/>
                  <a:ea typeface="Arial"/>
                  <a:cs typeface="Arial"/>
                  <a:sym typeface="Arial"/>
                </a:rPr>
                <a:t>Họ và Tên:……………………</a:t>
              </a:r>
              <a:endParaRPr/>
            </a:p>
            <a:p>
              <a:pPr indent="0" lvl="0" marL="0" marR="0" rtl="0" algn="l">
                <a:lnSpc>
                  <a:spcPct val="100000"/>
                </a:lnSpc>
                <a:spcBef>
                  <a:spcPts val="264"/>
                </a:spcBef>
                <a:spcAft>
                  <a:spcPts val="0"/>
                </a:spcAft>
                <a:buClr>
                  <a:srgbClr val="000000"/>
                </a:buClr>
                <a:buSzPts val="2640"/>
                <a:buFont typeface="Arial"/>
                <a:buNone/>
              </a:pPr>
              <a:r>
                <a:rPr b="0" i="0" lang="en-US" sz="2640" u="none" cap="none" strike="noStrike">
                  <a:solidFill>
                    <a:srgbClr val="000000"/>
                  </a:solidFill>
                  <a:latin typeface="Arial"/>
                  <a:ea typeface="Arial"/>
                  <a:cs typeface="Arial"/>
                  <a:sym typeface="Arial"/>
                </a:rPr>
                <a:t>Khối thi:……………………….</a:t>
              </a:r>
              <a:endParaRPr/>
            </a:p>
            <a:p>
              <a:pPr indent="0" lvl="0" marL="0" marR="0" rtl="0" algn="l">
                <a:lnSpc>
                  <a:spcPct val="100000"/>
                </a:lnSpc>
                <a:spcBef>
                  <a:spcPts val="264"/>
                </a:spcBef>
                <a:spcAft>
                  <a:spcPts val="0"/>
                </a:spcAft>
                <a:buClr>
                  <a:srgbClr val="000000"/>
                </a:buClr>
                <a:buSzPts val="2640"/>
                <a:buFont typeface="Arial"/>
                <a:buNone/>
              </a:pPr>
              <a:r>
                <a:rPr b="0" i="0" lang="en-US" sz="2640" u="none" cap="none" strike="noStrike">
                  <a:solidFill>
                    <a:srgbClr val="000000"/>
                  </a:solidFill>
                  <a:latin typeface="Arial"/>
                  <a:ea typeface="Arial"/>
                  <a:cs typeface="Arial"/>
                  <a:sym typeface="Arial"/>
                </a:rPr>
                <a:t>Kết quả:……………………….</a:t>
              </a:r>
              <a:endParaRPr/>
            </a:p>
          </p:txBody>
        </p:sp>
        <p:sp>
          <p:nvSpPr>
            <p:cNvPr id="301" name="Google Shape;301;p38"/>
            <p:cNvSpPr txBox="1"/>
            <p:nvPr/>
          </p:nvSpPr>
          <p:spPr>
            <a:xfrm>
              <a:off x="1200" y="2849"/>
              <a:ext cx="2640" cy="1379"/>
            </a:xfrm>
            <a:prstGeom prst="rect">
              <a:avLst/>
            </a:prstGeom>
            <a:solidFill>
              <a:srgbClr val="DCEFF0"/>
            </a:solidFill>
            <a:ln cap="flat" cmpd="sng" w="9525">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40"/>
                <a:buFont typeface="Arial"/>
                <a:buNone/>
              </a:pPr>
              <a:r>
                <a:rPr b="0" i="0" lang="en-US" sz="2640" u="none" cap="none" strike="noStrike">
                  <a:solidFill>
                    <a:srgbClr val="000000"/>
                  </a:solidFill>
                  <a:latin typeface="Arial"/>
                  <a:ea typeface="Arial"/>
                  <a:cs typeface="Arial"/>
                  <a:sym typeface="Arial"/>
                </a:rPr>
                <a:t>THÔNG TIN THÍ SINH</a:t>
              </a:r>
              <a:endParaRPr/>
            </a:p>
            <a:p>
              <a:pPr indent="0" lvl="0" marL="0" marR="0" rtl="0" algn="l">
                <a:lnSpc>
                  <a:spcPct val="100000"/>
                </a:lnSpc>
                <a:spcBef>
                  <a:spcPts val="1056"/>
                </a:spcBef>
                <a:spcAft>
                  <a:spcPts val="0"/>
                </a:spcAft>
                <a:buClr>
                  <a:srgbClr val="000000"/>
                </a:buClr>
                <a:buSzPts val="2640"/>
                <a:buFont typeface="Arial"/>
                <a:buNone/>
              </a:pPr>
              <a:r>
                <a:rPr b="0" i="0" lang="en-US" sz="2640" u="none" cap="none" strike="noStrike">
                  <a:solidFill>
                    <a:srgbClr val="000000"/>
                  </a:solidFill>
                  <a:latin typeface="Arial"/>
                  <a:ea typeface="Arial"/>
                  <a:cs typeface="Arial"/>
                  <a:sym typeface="Arial"/>
                </a:rPr>
                <a:t>Số báo danh:…………………</a:t>
              </a:r>
              <a:endParaRPr/>
            </a:p>
            <a:p>
              <a:pPr indent="0" lvl="0" marL="0" marR="0" rtl="0" algn="l">
                <a:lnSpc>
                  <a:spcPct val="100000"/>
                </a:lnSpc>
                <a:spcBef>
                  <a:spcPts val="264"/>
                </a:spcBef>
                <a:spcAft>
                  <a:spcPts val="0"/>
                </a:spcAft>
                <a:buClr>
                  <a:srgbClr val="000000"/>
                </a:buClr>
                <a:buSzPts val="2640"/>
                <a:buFont typeface="Arial"/>
                <a:buNone/>
              </a:pPr>
              <a:r>
                <a:rPr b="0" i="0" lang="en-US" sz="2640" u="none" cap="none" strike="noStrike">
                  <a:solidFill>
                    <a:srgbClr val="000000"/>
                  </a:solidFill>
                  <a:latin typeface="Arial"/>
                  <a:ea typeface="Arial"/>
                  <a:cs typeface="Arial"/>
                  <a:sym typeface="Arial"/>
                </a:rPr>
                <a:t>Họ và Tên:……………………</a:t>
              </a:r>
              <a:endParaRPr/>
            </a:p>
            <a:p>
              <a:pPr indent="0" lvl="0" marL="0" marR="0" rtl="0" algn="l">
                <a:lnSpc>
                  <a:spcPct val="100000"/>
                </a:lnSpc>
                <a:spcBef>
                  <a:spcPts val="264"/>
                </a:spcBef>
                <a:spcAft>
                  <a:spcPts val="0"/>
                </a:spcAft>
                <a:buClr>
                  <a:srgbClr val="000000"/>
                </a:buClr>
                <a:buSzPts val="2640"/>
                <a:buFont typeface="Arial"/>
                <a:buNone/>
              </a:pPr>
              <a:r>
                <a:rPr b="0" i="0" lang="en-US" sz="2640" u="none" cap="none" strike="noStrike">
                  <a:solidFill>
                    <a:srgbClr val="000000"/>
                  </a:solidFill>
                  <a:latin typeface="Arial"/>
                  <a:ea typeface="Arial"/>
                  <a:cs typeface="Arial"/>
                  <a:sym typeface="Arial"/>
                </a:rPr>
                <a:t>Khối thi:……………………….</a:t>
              </a:r>
              <a:endParaRPr/>
            </a:p>
            <a:p>
              <a:pPr indent="0" lvl="0" marL="0" marR="0" rtl="0" algn="l">
                <a:lnSpc>
                  <a:spcPct val="100000"/>
                </a:lnSpc>
                <a:spcBef>
                  <a:spcPts val="264"/>
                </a:spcBef>
                <a:spcAft>
                  <a:spcPts val="0"/>
                </a:spcAft>
                <a:buClr>
                  <a:srgbClr val="000000"/>
                </a:buClr>
                <a:buSzPts val="2640"/>
                <a:buFont typeface="Arial"/>
                <a:buNone/>
              </a:pPr>
              <a:r>
                <a:rPr b="0" i="0" lang="en-US" sz="2640" u="none" cap="none" strike="noStrike">
                  <a:solidFill>
                    <a:srgbClr val="000000"/>
                  </a:solidFill>
                  <a:latin typeface="Arial"/>
                  <a:ea typeface="Arial"/>
                  <a:cs typeface="Arial"/>
                  <a:sym typeface="Arial"/>
                </a:rPr>
                <a:t>Kết quả:……………………….</a:t>
              </a:r>
              <a:endParaRPr/>
            </a:p>
          </p:txBody>
        </p:sp>
        <p:grpSp>
          <p:nvGrpSpPr>
            <p:cNvPr id="302" name="Google Shape;302;p38"/>
            <p:cNvGrpSpPr/>
            <p:nvPr/>
          </p:nvGrpSpPr>
          <p:grpSpPr>
            <a:xfrm>
              <a:off x="96" y="1843"/>
              <a:ext cx="2237" cy="1309"/>
              <a:chOff x="96" y="1843"/>
              <a:chExt cx="2237" cy="1309"/>
            </a:xfrm>
          </p:grpSpPr>
          <p:sp>
            <p:nvSpPr>
              <p:cNvPr id="303" name="Google Shape;303;p38"/>
              <p:cNvSpPr txBox="1"/>
              <p:nvPr/>
            </p:nvSpPr>
            <p:spPr>
              <a:xfrm>
                <a:off x="96" y="1866"/>
                <a:ext cx="1392" cy="635"/>
              </a:xfrm>
              <a:prstGeom prst="rect">
                <a:avLst/>
              </a:prstGeom>
              <a:solidFill>
                <a:srgbClr val="F9F303"/>
              </a:solidFill>
              <a:ln cap="flat" cmpd="sng" w="9525">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Mảng các cấu trúc thông tin dành cho thí sinh</a:t>
                </a:r>
                <a:endParaRPr/>
              </a:p>
            </p:txBody>
          </p:sp>
          <p:sp>
            <p:nvSpPr>
              <p:cNvPr id="304" name="Google Shape;304;p38"/>
              <p:cNvSpPr/>
              <p:nvPr/>
            </p:nvSpPr>
            <p:spPr>
              <a:xfrm rot="-7684663">
                <a:off x="1361" y="1722"/>
                <a:ext cx="447" cy="1552"/>
              </a:xfrm>
              <a:prstGeom prst="rightBrace">
                <a:avLst>
                  <a:gd fmla="val 49187" name="adj1"/>
                  <a:gd fmla="val 50000" name="adj2"/>
                </a:avLst>
              </a:prstGeom>
              <a:noFill/>
              <a:ln cap="flat" cmpd="sng" w="28575">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33CC"/>
                  </a:buClr>
                  <a:buSzPts val="1760"/>
                  <a:buFont typeface="Arial"/>
                  <a:buNone/>
                </a:pPr>
                <a:r>
                  <a:t/>
                </a:r>
                <a:endParaRPr b="0" i="0" sz="1760" u="none" cap="none" strike="noStrike">
                  <a:solidFill>
                    <a:srgbClr val="000000"/>
                  </a:solidFill>
                  <a:latin typeface="Arial"/>
                  <a:ea typeface="Arial"/>
                  <a:cs typeface="Arial"/>
                  <a:sym typeface="Arial"/>
                </a:endParaRPr>
              </a:p>
            </p:txBody>
          </p:sp>
        </p:grpSp>
      </p:grpSp>
      <p:grpSp>
        <p:nvGrpSpPr>
          <p:cNvPr id="305" name="Google Shape;305;p38"/>
          <p:cNvGrpSpPr/>
          <p:nvPr/>
        </p:nvGrpSpPr>
        <p:grpSpPr>
          <a:xfrm>
            <a:off x="6705600" y="6484620"/>
            <a:ext cx="3289935" cy="1131570"/>
            <a:chOff x="3840" y="3648"/>
            <a:chExt cx="1884" cy="648"/>
          </a:xfrm>
        </p:grpSpPr>
        <p:sp>
          <p:nvSpPr>
            <p:cNvPr id="306" name="Google Shape;306;p38"/>
            <p:cNvSpPr txBox="1"/>
            <p:nvPr/>
          </p:nvSpPr>
          <p:spPr>
            <a:xfrm>
              <a:off x="4032" y="3894"/>
              <a:ext cx="1692" cy="402"/>
            </a:xfrm>
            <a:prstGeom prst="rect">
              <a:avLst/>
            </a:prstGeom>
            <a:solidFill>
              <a:srgbClr val="F9F303"/>
            </a:solidFill>
            <a:ln cap="flat" cmpd="sng" w="9525">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979"/>
                <a:buFont typeface="Arial"/>
                <a:buNone/>
              </a:pPr>
              <a:r>
                <a:rPr b="0" i="0" lang="en-US" sz="1979" u="none" cap="none" strike="noStrike">
                  <a:solidFill>
                    <a:srgbClr val="000000"/>
                  </a:solidFill>
                  <a:latin typeface="Arial"/>
                  <a:ea typeface="Arial"/>
                  <a:cs typeface="Arial"/>
                  <a:sym typeface="Arial"/>
                </a:rPr>
                <a:t>Mỗi phần tử của mảng là một cấu trúc thông tin</a:t>
              </a:r>
              <a:endParaRPr/>
            </a:p>
          </p:txBody>
        </p:sp>
        <p:cxnSp>
          <p:nvCxnSpPr>
            <p:cNvPr id="307" name="Google Shape;307;p38"/>
            <p:cNvCxnSpPr/>
            <p:nvPr/>
          </p:nvCxnSpPr>
          <p:spPr>
            <a:xfrm>
              <a:off x="4752" y="3648"/>
              <a:ext cx="384" cy="240"/>
            </a:xfrm>
            <a:prstGeom prst="straightConnector1">
              <a:avLst/>
            </a:prstGeom>
            <a:noFill/>
            <a:ln cap="flat" cmpd="sng" w="9525">
              <a:solidFill>
                <a:srgbClr val="0000FF"/>
              </a:solidFill>
              <a:prstDash val="solid"/>
              <a:round/>
              <a:headEnd len="med" w="med" type="triangle"/>
              <a:tailEnd len="med" w="med" type="none"/>
            </a:ln>
          </p:spPr>
        </p:cxnSp>
        <p:cxnSp>
          <p:nvCxnSpPr>
            <p:cNvPr id="308" name="Google Shape;308;p38"/>
            <p:cNvCxnSpPr/>
            <p:nvPr/>
          </p:nvCxnSpPr>
          <p:spPr>
            <a:xfrm rot="10800000">
              <a:off x="4608" y="3744"/>
              <a:ext cx="528" cy="144"/>
            </a:xfrm>
            <a:prstGeom prst="straightConnector1">
              <a:avLst/>
            </a:prstGeom>
            <a:noFill/>
            <a:ln cap="flat" cmpd="sng" w="9525">
              <a:solidFill>
                <a:srgbClr val="0000FF"/>
              </a:solidFill>
              <a:prstDash val="solid"/>
              <a:round/>
              <a:headEnd len="med" w="med" type="none"/>
              <a:tailEnd len="med" w="med" type="triangle"/>
            </a:ln>
          </p:spPr>
        </p:cxnSp>
        <p:cxnSp>
          <p:nvCxnSpPr>
            <p:cNvPr id="309" name="Google Shape;309;p38"/>
            <p:cNvCxnSpPr/>
            <p:nvPr/>
          </p:nvCxnSpPr>
          <p:spPr>
            <a:xfrm rot="10800000">
              <a:off x="3984" y="3792"/>
              <a:ext cx="1152" cy="96"/>
            </a:xfrm>
            <a:prstGeom prst="straightConnector1">
              <a:avLst/>
            </a:prstGeom>
            <a:noFill/>
            <a:ln cap="flat" cmpd="sng" w="9525">
              <a:solidFill>
                <a:srgbClr val="0000FF"/>
              </a:solidFill>
              <a:prstDash val="solid"/>
              <a:round/>
              <a:headEnd len="med" w="med" type="none"/>
              <a:tailEnd len="med" w="med" type="triangle"/>
            </a:ln>
          </p:spPr>
        </p:cxnSp>
        <p:cxnSp>
          <p:nvCxnSpPr>
            <p:cNvPr id="310" name="Google Shape;310;p38"/>
            <p:cNvCxnSpPr/>
            <p:nvPr/>
          </p:nvCxnSpPr>
          <p:spPr>
            <a:xfrm rot="10800000">
              <a:off x="3840" y="3840"/>
              <a:ext cx="1296" cy="48"/>
            </a:xfrm>
            <a:prstGeom prst="straightConnector1">
              <a:avLst/>
            </a:prstGeom>
            <a:noFill/>
            <a:ln cap="flat" cmpd="sng" w="9525">
              <a:solidFill>
                <a:srgbClr val="0000FF"/>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05"/>
                                        </p:tgtEl>
                                        <p:attrNameLst>
                                          <p:attrName>style.visibility</p:attrName>
                                        </p:attrNameLst>
                                      </p:cBhvr>
                                      <p:to>
                                        <p:strVal val="visible"/>
                                      </p:to>
                                    </p:set>
                                    <p:anim calcmode="lin" valueType="num">
                                      <p:cBhvr additive="base">
                                        <p:cTn dur="500"/>
                                        <p:tgtEl>
                                          <p:spTgt spid="30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4" name="Shape 314"/>
        <p:cNvGrpSpPr/>
        <p:nvPr/>
      </p:nvGrpSpPr>
      <p:grpSpPr>
        <a:xfrm>
          <a:off x="0" y="0"/>
          <a:ext cx="0" cy="0"/>
          <a:chOff x="0" y="0"/>
          <a:chExt cx="0" cy="0"/>
        </a:xfrm>
      </p:grpSpPr>
      <p:sp>
        <p:nvSpPr>
          <p:cNvPr id="315" name="Google Shape;315;p39"/>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6" name="Google Shape;316;p39"/>
          <p:cNvSpPr txBox="1"/>
          <p:nvPr>
            <p:ph type="ctrTitle"/>
          </p:nvPr>
        </p:nvSpPr>
        <p:spPr>
          <a:xfrm>
            <a:off x="2569209" y="89095"/>
            <a:ext cx="4919982" cy="770467"/>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100"/>
              </a:spcBef>
              <a:spcAft>
                <a:spcPts val="0"/>
              </a:spcAft>
              <a:buSzPts val="4840"/>
              <a:buNone/>
            </a:pPr>
            <a:r>
              <a:rPr lang="en-US"/>
              <a:t>Khái </a:t>
            </a:r>
            <a:r>
              <a:rPr b="0" i="0" lang="en-US">
                <a:solidFill>
                  <a:schemeClr val="dk1"/>
                </a:solidFill>
              </a:rPr>
              <a:t>niệm </a:t>
            </a:r>
            <a:r>
              <a:rPr lang="en-US"/>
              <a:t>cấu trúc</a:t>
            </a:r>
            <a:endParaRPr/>
          </a:p>
        </p:txBody>
      </p:sp>
      <p:sp>
        <p:nvSpPr>
          <p:cNvPr id="317" name="Google Shape;317;p39"/>
          <p:cNvSpPr txBox="1"/>
          <p:nvPr/>
        </p:nvSpPr>
        <p:spPr>
          <a:xfrm>
            <a:off x="381000" y="1447800"/>
            <a:ext cx="9144000" cy="4471351"/>
          </a:xfrm>
          <a:prstGeom prst="rect">
            <a:avLst/>
          </a:prstGeom>
          <a:noFill/>
          <a:ln>
            <a:noFill/>
          </a:ln>
        </p:spPr>
        <p:txBody>
          <a:bodyPr anchorCtr="0" anchor="t" bIns="0" lIns="0" spcFirstLastPara="1" rIns="0" wrap="square" tIns="55225">
            <a:spAutoFit/>
          </a:bodyPr>
          <a:lstStyle/>
          <a:p>
            <a:pPr indent="-342900" lvl="0" marL="355600" marR="421640" rtl="0" algn="l">
              <a:lnSpc>
                <a:spcPct val="100000"/>
              </a:lnSpc>
              <a:spcBef>
                <a:spcPts val="0"/>
              </a:spcBef>
              <a:spcAft>
                <a:spcPts val="0"/>
              </a:spcAft>
              <a:buClr>
                <a:srgbClr val="000000"/>
              </a:buClr>
              <a:buSzPts val="2400"/>
              <a:buFont typeface="Arial"/>
              <a:buChar char="•"/>
            </a:pPr>
            <a:r>
              <a:rPr b="0" i="0" lang="en-US" sz="2400" u="none" cap="none" strike="noStrike">
                <a:solidFill>
                  <a:srgbClr val="000066"/>
                </a:solidFill>
                <a:latin typeface="Arial"/>
                <a:ea typeface="Arial"/>
                <a:cs typeface="Arial"/>
                <a:sym typeface="Arial"/>
              </a:rPr>
              <a:t>Thực tế chúng ta thường thao tác với các thực thể  lôgic bao gồm một số thông tin đi theo nhóm</a:t>
            </a:r>
            <a:endParaRPr b="0" i="0" sz="2400" u="none" cap="none" strike="noStrike">
              <a:solidFill>
                <a:srgbClr val="000066"/>
              </a:solidFill>
              <a:latin typeface="Arial"/>
              <a:ea typeface="Arial"/>
              <a:cs typeface="Arial"/>
              <a:sym typeface="Arial"/>
            </a:endParaRPr>
          </a:p>
          <a:p>
            <a:pPr indent="-287019" lvl="1" marL="756285" marR="75565" rtl="0" algn="l">
              <a:lnSpc>
                <a:spcPct val="100000"/>
              </a:lnSpc>
              <a:spcBef>
                <a:spcPts val="490"/>
              </a:spcBef>
              <a:spcAft>
                <a:spcPts val="0"/>
              </a:spcAft>
              <a:buClr>
                <a:srgbClr val="000000"/>
              </a:buClr>
              <a:buSzPts val="2400"/>
              <a:buFont typeface="Arial"/>
              <a:buChar char="–"/>
            </a:pPr>
            <a:r>
              <a:rPr b="0" i="0" lang="en-US" sz="2400" u="none" cap="none" strike="noStrike">
                <a:solidFill>
                  <a:srgbClr val="000066"/>
                </a:solidFill>
                <a:latin typeface="Arial"/>
                <a:ea typeface="Arial"/>
                <a:cs typeface="Arial"/>
                <a:sym typeface="Arial"/>
              </a:rPr>
              <a:t>Ví dụ, số phức bao gồm giá trị phần thực và ảo, </a:t>
            </a:r>
            <a:endParaRPr b="0" i="0" sz="2400" u="none" cap="none" strike="noStrike">
              <a:solidFill>
                <a:srgbClr val="000066"/>
              </a:solidFill>
              <a:latin typeface="Arial"/>
              <a:ea typeface="Arial"/>
              <a:cs typeface="Arial"/>
              <a:sym typeface="Arial"/>
            </a:endParaRPr>
          </a:p>
          <a:p>
            <a:pPr indent="0" lvl="4" marL="469265" marR="75565" rtl="0" algn="l">
              <a:lnSpc>
                <a:spcPct val="100000"/>
              </a:lnSpc>
              <a:spcBef>
                <a:spcPts val="490"/>
              </a:spcBef>
              <a:spcAft>
                <a:spcPts val="0"/>
              </a:spcAft>
              <a:buNone/>
            </a:pPr>
            <a:r>
              <a:rPr b="0" i="0" lang="en-US" sz="2400" u="none" cap="none" strike="noStrike">
                <a:solidFill>
                  <a:srgbClr val="000066"/>
                </a:solidFill>
                <a:latin typeface="Arial"/>
                <a:ea typeface="Arial"/>
                <a:cs typeface="Arial"/>
                <a:sym typeface="Arial"/>
              </a:rPr>
              <a:t>            bản ghi 1  sinh viên chứa thông tin về tên, điêm thi, v.v</a:t>
            </a:r>
            <a:endParaRPr b="0" i="0" sz="2400" u="none" cap="none" strike="noStrike">
              <a:solidFill>
                <a:srgbClr val="000066"/>
              </a:solidFill>
              <a:latin typeface="Arial"/>
              <a:ea typeface="Arial"/>
              <a:cs typeface="Arial"/>
              <a:sym typeface="Arial"/>
            </a:endParaRPr>
          </a:p>
          <a:p>
            <a:pPr indent="-287019" lvl="1" marL="756285" marR="508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66"/>
                </a:solidFill>
                <a:latin typeface="Arial"/>
                <a:ea typeface="Arial"/>
                <a:cs typeface="Arial"/>
                <a:sym typeface="Arial"/>
              </a:rPr>
              <a:t>Mỗi thực thể như thế này được cấu tạo từ nhiều biến, nhưng  có thể quản lí như 1 đơn vị lôgic</a:t>
            </a:r>
            <a:endParaRPr b="0" i="0" sz="2400" u="none" cap="none" strike="noStrike">
              <a:solidFill>
                <a:srgbClr val="000066"/>
              </a:solidFill>
              <a:latin typeface="Arial"/>
              <a:ea typeface="Arial"/>
              <a:cs typeface="Arial"/>
              <a:sym typeface="Arial"/>
            </a:endParaRPr>
          </a:p>
          <a:p>
            <a:pPr indent="-190500" lvl="0" marL="354965" marR="254000" rtl="0" algn="l">
              <a:lnSpc>
                <a:spcPct val="100000"/>
              </a:lnSpc>
              <a:spcBef>
                <a:spcPts val="535"/>
              </a:spcBef>
              <a:spcAft>
                <a:spcPts val="0"/>
              </a:spcAft>
              <a:buClr>
                <a:srgbClr val="000000"/>
              </a:buClr>
              <a:buSzPts val="2400"/>
              <a:buFont typeface="Arial"/>
              <a:buNone/>
            </a:pPr>
            <a:r>
              <a:t/>
            </a:r>
            <a:endParaRPr b="0" i="0" sz="2400" u="none" cap="none" strike="noStrike">
              <a:solidFill>
                <a:srgbClr val="000066"/>
              </a:solidFill>
              <a:latin typeface="Arial"/>
              <a:ea typeface="Arial"/>
              <a:cs typeface="Arial"/>
              <a:sym typeface="Arial"/>
            </a:endParaRPr>
          </a:p>
          <a:p>
            <a:pPr indent="-342900" lvl="0" marL="342900" marR="0" rtl="0" algn="l">
              <a:lnSpc>
                <a:spcPct val="105000"/>
              </a:lnSpc>
              <a:spcBef>
                <a:spcPts val="0"/>
              </a:spcBef>
              <a:spcAft>
                <a:spcPts val="0"/>
              </a:spcAft>
              <a:buClr>
                <a:srgbClr val="000066"/>
              </a:buClr>
              <a:buSzPts val="2400"/>
              <a:buFont typeface="Arial"/>
              <a:buChar char="•"/>
            </a:pPr>
            <a:r>
              <a:rPr b="0" i="0" lang="en-US" sz="2400" u="none" cap="none" strike="noStrike">
                <a:solidFill>
                  <a:srgbClr val="000066"/>
                </a:solidFill>
                <a:latin typeface="Arial"/>
                <a:ea typeface="Arial"/>
                <a:cs typeface="Arial"/>
                <a:sym typeface="Arial"/>
              </a:rPr>
              <a:t>Có thể coi 1 biến cấu trúc (struct) là 1 tập hợp của 1 hay nhiều biến rời rạc, thường có kiểu khác nhau thành 1 biến có 1 tên duy nhất để dễ dàng quản lý và sử dụng</a:t>
            </a:r>
            <a:endParaRPr b="0" i="0" sz="2400" u="none" cap="none" strike="noStrike">
              <a:solidFill>
                <a:srgbClr val="000066"/>
              </a:solidFill>
              <a:latin typeface="Arial"/>
              <a:ea typeface="Arial"/>
              <a:cs typeface="Arial"/>
              <a:sym typeface="Arial"/>
            </a:endParaRPr>
          </a:p>
          <a:p>
            <a:pPr indent="-190500" lvl="0" marL="354965" marR="180975" rtl="0" algn="l">
              <a:lnSpc>
                <a:spcPct val="107916"/>
              </a:lnSpc>
              <a:spcBef>
                <a:spcPts val="58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0"/>
          <p:cNvSpPr/>
          <p:nvPr/>
        </p:nvSpPr>
        <p:spPr>
          <a:xfrm>
            <a:off x="0" y="30812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4" name="Google Shape;324;p40"/>
          <p:cNvSpPr txBox="1"/>
          <p:nvPr>
            <p:ph type="title"/>
          </p:nvPr>
        </p:nvSpPr>
        <p:spPr>
          <a:xfrm>
            <a:off x="251460" y="138536"/>
            <a:ext cx="9387840" cy="10705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Khái niệm cấu trúc</a:t>
            </a:r>
            <a:endParaRPr/>
          </a:p>
        </p:txBody>
      </p:sp>
      <p:sp>
        <p:nvSpPr>
          <p:cNvPr id="325" name="Google Shape;325;p40"/>
          <p:cNvSpPr/>
          <p:nvPr/>
        </p:nvSpPr>
        <p:spPr>
          <a:xfrm>
            <a:off x="335280" y="1287780"/>
            <a:ext cx="9387840" cy="6035040"/>
          </a:xfrm>
          <a:prstGeom prst="rect">
            <a:avLst/>
          </a:prstGeom>
          <a:noFill/>
          <a:ln>
            <a:noFill/>
          </a:ln>
        </p:spPr>
        <p:txBody>
          <a:bodyPr anchorCtr="0" anchor="t" bIns="45700" lIns="91425" spcFirstLastPara="1" rIns="91425" wrap="square" tIns="45700">
            <a:noAutofit/>
          </a:bodyPr>
          <a:lstStyle/>
          <a:p>
            <a:pPr indent="-377190" lvl="0" marL="377190" marR="0" rtl="0" algn="l">
              <a:lnSpc>
                <a:spcPct val="105000"/>
              </a:lnSpc>
              <a:spcBef>
                <a:spcPts val="0"/>
              </a:spcBef>
              <a:spcAft>
                <a:spcPts val="0"/>
              </a:spcAft>
              <a:buClr>
                <a:srgbClr val="000066"/>
              </a:buClr>
              <a:buSzPts val="3080"/>
              <a:buFont typeface="Arial"/>
              <a:buChar char="•"/>
            </a:pPr>
            <a:r>
              <a:rPr b="0" i="0" lang="en-US" sz="3080" u="none" cap="none" strike="noStrike">
                <a:solidFill>
                  <a:srgbClr val="000066"/>
                </a:solidFill>
                <a:latin typeface="Arial"/>
                <a:ea typeface="Arial"/>
                <a:cs typeface="Arial"/>
                <a:sym typeface="Arial"/>
              </a:rPr>
              <a:t>Cấu trúc là kiểu dữ liệu phức hợp, do người dụng tự định nghĩa</a:t>
            </a:r>
            <a:endParaRPr b="0" i="0" sz="3080" u="none" cap="none" strike="noStrike">
              <a:solidFill>
                <a:srgbClr val="000066"/>
              </a:solidFill>
              <a:latin typeface="Arial"/>
              <a:ea typeface="Arial"/>
              <a:cs typeface="Arial"/>
              <a:sym typeface="Arial"/>
            </a:endParaRPr>
          </a:p>
          <a:p>
            <a:pPr indent="-314325" lvl="1" marL="817245" marR="0" rtl="0" algn="l">
              <a:lnSpc>
                <a:spcPct val="105000"/>
              </a:lnSpc>
              <a:spcBef>
                <a:spcPts val="528"/>
              </a:spcBef>
              <a:spcAft>
                <a:spcPts val="0"/>
              </a:spcAft>
              <a:buClr>
                <a:srgbClr val="000066"/>
              </a:buClr>
              <a:buSzPts val="2640"/>
              <a:buFont typeface="Arial"/>
              <a:buChar char="–"/>
            </a:pPr>
            <a:r>
              <a:rPr b="0" i="0" lang="en-US" sz="2640" u="none" cap="none" strike="noStrike">
                <a:solidFill>
                  <a:srgbClr val="000066"/>
                </a:solidFill>
                <a:latin typeface="Arial"/>
                <a:ea typeface="Arial"/>
                <a:cs typeface="Arial"/>
                <a:sym typeface="Arial"/>
              </a:rPr>
              <a:t>Kiểu cấu trúc bao gồm </a:t>
            </a:r>
            <a:r>
              <a:rPr b="0" i="0" lang="en-US" sz="2640" u="none" cap="none" strike="noStrike">
                <a:solidFill>
                  <a:srgbClr val="0000FF"/>
                </a:solidFill>
                <a:latin typeface="Arial"/>
                <a:ea typeface="Arial"/>
                <a:cs typeface="Arial"/>
                <a:sym typeface="Arial"/>
              </a:rPr>
              <a:t>nhiều thành phần</a:t>
            </a:r>
            <a:r>
              <a:rPr b="0" i="0" lang="en-US" sz="2640" u="none" cap="none" strike="noStrike">
                <a:solidFill>
                  <a:srgbClr val="000066"/>
                </a:solidFill>
                <a:latin typeface="Arial"/>
                <a:ea typeface="Arial"/>
                <a:cs typeface="Arial"/>
                <a:sym typeface="Arial"/>
              </a:rPr>
              <a:t> có thể thuộc các kiểu dữ liệu khác nhau</a:t>
            </a:r>
            <a:endParaRPr b="0" i="0" sz="2640" u="none" cap="none" strike="noStrike">
              <a:solidFill>
                <a:srgbClr val="000066"/>
              </a:solidFill>
              <a:latin typeface="Arial"/>
              <a:ea typeface="Arial"/>
              <a:cs typeface="Arial"/>
              <a:sym typeface="Arial"/>
            </a:endParaRPr>
          </a:p>
          <a:p>
            <a:pPr indent="-314325" lvl="1" marL="817245" marR="0" rtl="0" algn="l">
              <a:lnSpc>
                <a:spcPct val="105000"/>
              </a:lnSpc>
              <a:spcBef>
                <a:spcPts val="528"/>
              </a:spcBef>
              <a:spcAft>
                <a:spcPts val="0"/>
              </a:spcAft>
              <a:buClr>
                <a:srgbClr val="000066"/>
              </a:buClr>
              <a:buSzPts val="2640"/>
              <a:buFont typeface="Arial"/>
              <a:buChar char="–"/>
            </a:pPr>
            <a:r>
              <a:rPr b="0" i="0" lang="en-US" sz="2640" u="none" cap="none" strike="noStrike">
                <a:solidFill>
                  <a:srgbClr val="000066"/>
                </a:solidFill>
                <a:latin typeface="Arial"/>
                <a:ea typeface="Arial"/>
                <a:cs typeface="Arial"/>
                <a:sym typeface="Arial"/>
              </a:rPr>
              <a:t>Các thành phần: </a:t>
            </a:r>
            <a:endParaRPr b="0" i="0" sz="2640" u="none" cap="none" strike="noStrike">
              <a:solidFill>
                <a:srgbClr val="000066"/>
              </a:solidFill>
              <a:latin typeface="Arial"/>
              <a:ea typeface="Arial"/>
              <a:cs typeface="Arial"/>
              <a:sym typeface="Arial"/>
            </a:endParaRPr>
          </a:p>
          <a:p>
            <a:pPr indent="-314325" lvl="2" marL="1217295" marR="0" rtl="0" algn="l">
              <a:lnSpc>
                <a:spcPct val="105000"/>
              </a:lnSpc>
              <a:spcBef>
                <a:spcPts val="480"/>
              </a:spcBef>
              <a:spcAft>
                <a:spcPts val="0"/>
              </a:spcAft>
              <a:buClr>
                <a:srgbClr val="000066"/>
              </a:buClr>
              <a:buSzPts val="2400"/>
              <a:buFont typeface="Arial"/>
              <a:buChar char="–"/>
            </a:pPr>
            <a:r>
              <a:rPr b="0" i="0" lang="en-US" sz="2400" u="none" cap="none" strike="noStrike">
                <a:solidFill>
                  <a:srgbClr val="000066"/>
                </a:solidFill>
                <a:latin typeface="Arial"/>
                <a:ea typeface="Arial"/>
                <a:cs typeface="Arial"/>
                <a:sym typeface="Arial"/>
              </a:rPr>
              <a:t>gọi là trường dữ liệu (</a:t>
            </a:r>
            <a:r>
              <a:rPr b="0" i="1" lang="en-US" sz="2400" u="none" cap="none" strike="noStrike">
                <a:solidFill>
                  <a:srgbClr val="0000FF"/>
                </a:solidFill>
                <a:latin typeface="Arial"/>
                <a:ea typeface="Arial"/>
                <a:cs typeface="Arial"/>
                <a:sym typeface="Arial"/>
              </a:rPr>
              <a:t>field</a:t>
            </a:r>
            <a:r>
              <a:rPr b="0" i="0" lang="en-US" sz="2400" u="none" cap="none" strike="noStrike">
                <a:solidFill>
                  <a:srgbClr val="000066"/>
                </a:solidFill>
                <a:latin typeface="Arial"/>
                <a:ea typeface="Arial"/>
                <a:cs typeface="Arial"/>
                <a:sym typeface="Arial"/>
              </a:rPr>
              <a:t>)</a:t>
            </a:r>
            <a:endParaRPr b="0" i="0" sz="2400" u="none" cap="none" strike="noStrike">
              <a:solidFill>
                <a:srgbClr val="000066"/>
              </a:solidFill>
              <a:latin typeface="Arial"/>
              <a:ea typeface="Arial"/>
              <a:cs typeface="Arial"/>
              <a:sym typeface="Arial"/>
            </a:endParaRPr>
          </a:p>
          <a:p>
            <a:pPr indent="-314325" lvl="2" marL="1217295" marR="0" rtl="0" algn="l">
              <a:lnSpc>
                <a:spcPct val="105000"/>
              </a:lnSpc>
              <a:spcBef>
                <a:spcPts val="480"/>
              </a:spcBef>
              <a:spcAft>
                <a:spcPts val="0"/>
              </a:spcAft>
              <a:buClr>
                <a:srgbClr val="000066"/>
              </a:buClr>
              <a:buSzPts val="2400"/>
              <a:buFont typeface="Arial"/>
              <a:buChar char="–"/>
            </a:pPr>
            <a:r>
              <a:rPr b="0" i="0" lang="en-US" sz="2400" u="none" cap="none" strike="noStrike">
                <a:solidFill>
                  <a:srgbClr val="000066"/>
                </a:solidFill>
                <a:latin typeface="Arial"/>
                <a:ea typeface="Arial"/>
                <a:cs typeface="Arial"/>
                <a:sym typeface="Arial"/>
              </a:rPr>
              <a:t>không được truy nhập theo chỉ số (</a:t>
            </a:r>
            <a:r>
              <a:rPr b="0" i="1" lang="en-US" sz="2400" u="none" cap="none" strike="noStrike">
                <a:solidFill>
                  <a:srgbClr val="000066"/>
                </a:solidFill>
                <a:latin typeface="Arial"/>
                <a:ea typeface="Arial"/>
                <a:cs typeface="Arial"/>
                <a:sym typeface="Arial"/>
              </a:rPr>
              <a:t>như mảng</a:t>
            </a:r>
            <a:r>
              <a:rPr b="0" i="0" lang="en-US" sz="2400" u="none" cap="none" strike="noStrike">
                <a:solidFill>
                  <a:srgbClr val="000066"/>
                </a:solidFill>
                <a:latin typeface="Arial"/>
                <a:ea typeface="Arial"/>
                <a:cs typeface="Arial"/>
                <a:sym typeface="Arial"/>
              </a:rPr>
              <a:t>) mà theo tên của trường.</a:t>
            </a:r>
            <a:endParaRPr/>
          </a:p>
        </p:txBody>
      </p:sp>
      <p:sp>
        <p:nvSpPr>
          <p:cNvPr id="326" name="Google Shape;326;p40"/>
          <p:cNvSpPr txBox="1"/>
          <p:nvPr/>
        </p:nvSpPr>
        <p:spPr>
          <a:xfrm>
            <a:off x="7879080" y="3299461"/>
            <a:ext cx="1844040" cy="32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1540"/>
              <a:buFont typeface="Arial"/>
              <a:buNone/>
            </a:pPr>
            <a:r>
              <a:t/>
            </a:r>
            <a:endParaRPr b="0" i="0" sz="1540" u="none" cap="none" strike="noStrike">
              <a:solidFill>
                <a:srgbClr val="000000"/>
              </a:solidFill>
              <a:latin typeface="Arial"/>
              <a:ea typeface="Arial"/>
              <a:cs typeface="Arial"/>
              <a:sym typeface="Arial"/>
            </a:endParaRPr>
          </a:p>
        </p:txBody>
      </p:sp>
      <p:sp>
        <p:nvSpPr>
          <p:cNvPr id="327" name="Google Shape;327;p40"/>
          <p:cNvSpPr txBox="1"/>
          <p:nvPr>
            <p:ph idx="12" type="sldNum"/>
          </p:nvPr>
        </p:nvSpPr>
        <p:spPr>
          <a:xfrm>
            <a:off x="7103745" y="7203864"/>
            <a:ext cx="2535555" cy="41380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oICT-PPT-template-hoi-thao-online">
  <a:themeElements>
    <a:clrScheme name="Chủ đề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ICT-PPT-template(official) - Eng^0Vie (4x3)">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