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D9CE-D029-BB38-BE23-2E28F011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DAE87-802E-3FEA-AE79-C0FF7054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6CFD-058F-6BF1-BF7F-EDC79E98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88DF-0ACC-9DE4-4167-06D63D6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A15D-2F0D-3C3D-4753-FD03E58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373B-04E1-AD6A-CC5F-839446A4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B590-D41E-9C2F-BB09-0C1739F4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F4C9-BBE6-9105-1891-03A2572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9E32-A258-54EC-31C9-61A28EBB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58AD-D6D3-29A9-5105-5861881A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6FD1E-3E3B-B21C-8B8D-F7784EC5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2B0E-DD5B-BF33-2166-D1BEE9AB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C442-CD50-69B1-AC66-9364075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931C-12A0-6892-CCF6-1DB9BFF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852D-4649-A46C-C54C-E22AEDA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F355-FCB4-26E7-2898-A9A51E7D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7F98-D093-6C63-CFE5-B70543D3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DF98-3DC6-55E7-FE92-E3F55C0A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F709-CBCA-882F-DBBD-03807A47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A013-C86C-62AC-DDDC-F3F539BC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0D5-3148-627A-980E-182485C2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626F-42FF-E814-9742-B60B22E4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DB79-0EF3-7211-5DDA-232F56F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4D4-05E9-9D4A-6E65-5DCA5072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D232-63D1-7501-6850-F967AD62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7DA-9C18-540E-8698-A4BC13BD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1972-57F7-73CC-3E3B-E23D1CD04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8DCF2-9D79-412C-CAF2-3C604162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024B-831C-FF22-F9F2-E0FC0C41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BFEC6-AC4C-879D-9C9F-9DE06ED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E174-2C4F-66D9-551F-100D5065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F1B4-5617-5119-07DB-CC5D6225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778C-685A-A1CF-7C66-F5F739DD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C55B0-E76D-DA0B-C16F-CEB34482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6620-6C17-28E2-6126-72A4BEEC8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6BE2-245B-810F-16ED-B35D8DA1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38C0A-757F-D25F-72B5-F2B6E53D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30E95-519B-4E74-E3B4-6EE817B1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26318-D3B7-9A0B-A5CC-7DC01331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4697-1EC4-5CE5-1AC4-49B7841B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10334-C7B2-BC31-450B-4EDAA171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4D01-F3A9-457D-EF6D-55E7AB5B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CA921-AEDA-5ACD-301A-F48A2F7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31510-AB31-7F74-FBA5-4A9F4D5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0912-31C1-3524-C36D-19AA3F6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CFBA-96E0-BAF4-CC3B-F02D5BC5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1C4D-5046-91BB-C134-FAD9C817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D1D8-57C3-9991-2E4A-AC780C67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11BF-F12E-7D3D-DF95-B95720902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D453-CCDD-505B-415C-C764C873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55B4-EE7E-A00F-788E-FD2A090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36BA6-897E-5E1E-5697-C9AE965D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A9A9-972A-F5B2-7E33-7260BD9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62EC8-2CA0-F104-DF9E-4DC19591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28FC1-E96C-9428-BA29-B1F29B3BE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99C5-66C9-8803-4A86-E0E40BA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F2A84-68F9-9172-73A8-3B4896FC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BAB5-45B2-6B61-2C87-B4AEB392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7E0BB-60C4-A521-9C06-1F8FB379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5249-7A0C-F977-8D70-C8B549F6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EF97-36F7-79B0-D468-EF4B0029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8B9A-2B95-46A5-A099-0BEB31A08A1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8DAE-7EDF-73DA-8CFD-207BE054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7625-A140-F472-EA20-AC1850376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0F1B-ACD3-4E7C-B3F7-325EA5E1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85A066-2432-539C-D3E0-11C6DAC8C3B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675120" y="2390041"/>
            <a:ext cx="911297" cy="850488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16F50E-7C06-FCEA-D668-295AB0BBEE12}"/>
              </a:ext>
            </a:extLst>
          </p:cNvPr>
          <p:cNvSpPr/>
          <p:nvPr/>
        </p:nvSpPr>
        <p:spPr>
          <a:xfrm>
            <a:off x="5346755" y="1573614"/>
            <a:ext cx="1499119" cy="984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A2FA1-AB17-307E-68F4-F95217D6082F}"/>
              </a:ext>
            </a:extLst>
          </p:cNvPr>
          <p:cNvSpPr/>
          <p:nvPr/>
        </p:nvSpPr>
        <p:spPr>
          <a:xfrm>
            <a:off x="5346755" y="432316"/>
            <a:ext cx="1499119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CẢM BIẾN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8049F-FF00-8A53-155C-1D125DBBD327}"/>
              </a:ext>
            </a:extLst>
          </p:cNvPr>
          <p:cNvSpPr/>
          <p:nvPr/>
        </p:nvSpPr>
        <p:spPr>
          <a:xfrm>
            <a:off x="3106466" y="1752866"/>
            <a:ext cx="1458687" cy="648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NÚT KHỞI ĐỘNG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6CAF3-738A-99C2-5CBE-DD5D4D6D81E3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4565153" y="2065803"/>
            <a:ext cx="781602" cy="1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2B7FDBA-4E94-3B69-803C-FBF1B60B4223}"/>
              </a:ext>
            </a:extLst>
          </p:cNvPr>
          <p:cNvSpPr/>
          <p:nvPr/>
        </p:nvSpPr>
        <p:spPr>
          <a:xfrm>
            <a:off x="7586417" y="3922469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KÉO/ĐẨY CỬA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7421-9D13-FDAC-DC72-8A21AC7F6897}"/>
              </a:ext>
            </a:extLst>
          </p:cNvPr>
          <p:cNvSpPr/>
          <p:nvPr/>
        </p:nvSpPr>
        <p:spPr>
          <a:xfrm>
            <a:off x="3106466" y="2816763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LỬA/KHÓI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910A5A-59E4-72C1-3FD3-B17F4C6D9991}"/>
              </a:ext>
            </a:extLst>
          </p:cNvPr>
          <p:cNvSpPr/>
          <p:nvPr/>
        </p:nvSpPr>
        <p:spPr>
          <a:xfrm>
            <a:off x="4162380" y="3922468"/>
            <a:ext cx="1708755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GỬI TIN NHẮN, BÁO CÒI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25B6AD-AF94-72E4-53AD-130036319E98}"/>
              </a:ext>
            </a:extLst>
          </p:cNvPr>
          <p:cNvSpPr/>
          <p:nvPr/>
        </p:nvSpPr>
        <p:spPr>
          <a:xfrm>
            <a:off x="5344726" y="2810963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TRỘM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6BB78-F5C2-DEDC-E712-5FFBD546A4CF}"/>
              </a:ext>
            </a:extLst>
          </p:cNvPr>
          <p:cNvSpPr/>
          <p:nvPr/>
        </p:nvSpPr>
        <p:spPr>
          <a:xfrm>
            <a:off x="7586417" y="2816764"/>
            <a:ext cx="1499117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MƯA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FF25AF-AB70-5298-5823-8408A6C057CF}"/>
              </a:ext>
            </a:extLst>
          </p:cNvPr>
          <p:cNvCxnSpPr>
            <a:cxnSpLocks/>
            <a:stCxn id="4" idx="2"/>
            <a:endCxn id="85" idx="0"/>
          </p:cNvCxnSpPr>
          <p:nvPr/>
        </p:nvCxnSpPr>
        <p:spPr>
          <a:xfrm flipH="1">
            <a:off x="6094285" y="2557992"/>
            <a:ext cx="2030" cy="25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64B62C-11C3-27F0-7BD1-1EA43236BF83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335976" y="3664294"/>
            <a:ext cx="1" cy="258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6FECFD1-0327-A22E-2E8C-8FB8C931D8DF}"/>
              </a:ext>
            </a:extLst>
          </p:cNvPr>
          <p:cNvGrpSpPr/>
          <p:nvPr/>
        </p:nvGrpSpPr>
        <p:grpSpPr>
          <a:xfrm>
            <a:off x="3688002" y="5195410"/>
            <a:ext cx="4815995" cy="1230274"/>
            <a:chOff x="3040381" y="5151182"/>
            <a:chExt cx="4815995" cy="1230274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BB0EF0F-2E39-CE72-0703-6692234046FB}"/>
                </a:ext>
              </a:extLst>
            </p:cNvPr>
            <p:cNvSpPr/>
            <p:nvPr/>
          </p:nvSpPr>
          <p:spPr>
            <a:xfrm>
              <a:off x="3040381" y="5151182"/>
              <a:ext cx="4815995" cy="123027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502B392-EF11-2389-6B81-7357A2B43800}"/>
                </a:ext>
              </a:extLst>
            </p:cNvPr>
            <p:cNvGrpSpPr/>
            <p:nvPr/>
          </p:nvGrpSpPr>
          <p:grpSpPr>
            <a:xfrm>
              <a:off x="3619578" y="5342554"/>
              <a:ext cx="3657599" cy="847530"/>
              <a:chOff x="1862380" y="5397854"/>
              <a:chExt cx="3657599" cy="84753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9E22AD7-6244-37D5-01D0-86C81350F579}"/>
                  </a:ext>
                </a:extLst>
              </p:cNvPr>
              <p:cNvSpPr/>
              <p:nvPr/>
            </p:nvSpPr>
            <p:spPr>
              <a:xfrm>
                <a:off x="1862380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Nguồn 5V máy tính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C7277C2-BCC9-CEF3-86CA-73AD00F9C461}"/>
                  </a:ext>
                </a:extLst>
              </p:cNvPr>
              <p:cNvSpPr/>
              <p:nvPr/>
            </p:nvSpPr>
            <p:spPr>
              <a:xfrm>
                <a:off x="4020861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Nguồn 12V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tổ ong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3BC8FC-4A17-711D-3BE0-260C1F2F7FE5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6096315" y="1279846"/>
            <a:ext cx="0" cy="2937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6CC3A8-55C9-CF33-4608-E675B4BA3ED2}"/>
              </a:ext>
            </a:extLst>
          </p:cNvPr>
          <p:cNvSpPr txBox="1"/>
          <p:nvPr/>
        </p:nvSpPr>
        <p:spPr>
          <a:xfrm>
            <a:off x="4720365" y="-8878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BLOCK DIAGRAM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27979C6-596C-C91C-6387-1C7788BF6116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rot="5400000">
            <a:off x="4846785" y="1567232"/>
            <a:ext cx="258771" cy="2240290"/>
          </a:xfrm>
          <a:prstGeom prst="bentConnector3">
            <a:avLst>
              <a:gd name="adj1" fmla="val 3233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30B43B-A7F5-9076-31BD-8990672C8063}"/>
              </a:ext>
            </a:extLst>
          </p:cNvPr>
          <p:cNvCxnSpPr>
            <a:stCxn id="42" idx="2"/>
            <a:endCxn id="44" idx="1"/>
          </p:cNvCxnSpPr>
          <p:nvPr/>
        </p:nvCxnSpPr>
        <p:spPr>
          <a:xfrm rot="16200000" flipH="1">
            <a:off x="3668232" y="3852085"/>
            <a:ext cx="681940" cy="3063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E3658B-99FF-E87E-ADA4-14EA0794B7C3}"/>
              </a:ext>
            </a:extLst>
          </p:cNvPr>
          <p:cNvCxnSpPr>
            <a:cxnSpLocks/>
            <a:stCxn id="85" idx="2"/>
            <a:endCxn id="44" idx="3"/>
          </p:cNvCxnSpPr>
          <p:nvPr/>
        </p:nvCxnSpPr>
        <p:spPr>
          <a:xfrm rot="5400000">
            <a:off x="5638840" y="3890788"/>
            <a:ext cx="687740" cy="22315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C776D8-44EC-959A-4B3D-D06BD2F66D62}"/>
              </a:ext>
            </a:extLst>
          </p:cNvPr>
          <p:cNvGrpSpPr/>
          <p:nvPr/>
        </p:nvGrpSpPr>
        <p:grpSpPr>
          <a:xfrm>
            <a:off x="2682202" y="5195410"/>
            <a:ext cx="6827597" cy="1230274"/>
            <a:chOff x="3688003" y="5195410"/>
            <a:chExt cx="6827597" cy="12302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BE14B1-C86B-57AD-85BC-D80BCD450144}"/>
                </a:ext>
              </a:extLst>
            </p:cNvPr>
            <p:cNvSpPr/>
            <p:nvPr/>
          </p:nvSpPr>
          <p:spPr>
            <a:xfrm>
              <a:off x="3688003" y="5195410"/>
              <a:ext cx="6827597" cy="123027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BE7D93-7517-04C7-7E41-48BA5A45E02F}"/>
                </a:ext>
              </a:extLst>
            </p:cNvPr>
            <p:cNvGrpSpPr/>
            <p:nvPr/>
          </p:nvGrpSpPr>
          <p:grpSpPr>
            <a:xfrm>
              <a:off x="4256643" y="5386782"/>
              <a:ext cx="3590929" cy="847530"/>
              <a:chOff x="1862380" y="5397854"/>
              <a:chExt cx="3657599" cy="84753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88DC6-A9B9-D1EF-87F6-B8A4A7256BF9}"/>
                  </a:ext>
                </a:extLst>
              </p:cNvPr>
              <p:cNvSpPr/>
              <p:nvPr/>
            </p:nvSpPr>
            <p:spPr>
              <a:xfrm>
                <a:off x="1862380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Nguồn 5V máy tính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3D85A2-E24E-0DBE-84EB-A813A1E070BB}"/>
                  </a:ext>
                </a:extLst>
              </p:cNvPr>
              <p:cNvSpPr/>
              <p:nvPr/>
            </p:nvSpPr>
            <p:spPr>
              <a:xfrm>
                <a:off x="4020861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Nguồn 12V</a:t>
                </a:r>
              </a:p>
              <a:p>
                <a:pPr algn="ctr"/>
                <a:r>
                  <a:rPr lang="en-US"/>
                  <a:t>tổ ong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CA225D-5536-F105-A98D-28BF7CE9173C}"/>
                </a:ext>
              </a:extLst>
            </p:cNvPr>
            <p:cNvSpPr/>
            <p:nvPr/>
          </p:nvSpPr>
          <p:spPr>
            <a:xfrm>
              <a:off x="8494917" y="5386328"/>
              <a:ext cx="1471792" cy="847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Nguồn PIN DC 3.7V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1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85A066-2432-539C-D3E0-11C6DAC8C3B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675120" y="2390041"/>
            <a:ext cx="911297" cy="850488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16F50E-7C06-FCEA-D668-295AB0BBEE12}"/>
              </a:ext>
            </a:extLst>
          </p:cNvPr>
          <p:cNvSpPr/>
          <p:nvPr/>
        </p:nvSpPr>
        <p:spPr>
          <a:xfrm>
            <a:off x="5346755" y="1573614"/>
            <a:ext cx="1499119" cy="984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ESP32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F70F05-A3CB-8A82-591C-DF215E4D2269}"/>
              </a:ext>
            </a:extLst>
          </p:cNvPr>
          <p:cNvGrpSpPr/>
          <p:nvPr/>
        </p:nvGrpSpPr>
        <p:grpSpPr>
          <a:xfrm>
            <a:off x="612710" y="386295"/>
            <a:ext cx="3992873" cy="1280540"/>
            <a:chOff x="2351314" y="186612"/>
            <a:chExt cx="2696547" cy="11165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987D46-2A11-61B0-7C0E-EEA6880013AF}"/>
                </a:ext>
              </a:extLst>
            </p:cNvPr>
            <p:cNvSpPr/>
            <p:nvPr/>
          </p:nvSpPr>
          <p:spPr>
            <a:xfrm>
              <a:off x="2351314" y="186612"/>
              <a:ext cx="2696547" cy="111656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AD3D46-42DE-5F44-FFFA-FB4B9BCF0139}"/>
                </a:ext>
              </a:extLst>
            </p:cNvPr>
            <p:cNvSpPr/>
            <p:nvPr/>
          </p:nvSpPr>
          <p:spPr>
            <a:xfrm>
              <a:off x="2450837" y="397328"/>
              <a:ext cx="1206761" cy="6951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CẢM BIẾN LỬA/KHÓI KY-026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3884A1-09CE-A0A5-A5EE-06A84399DA97}"/>
                </a:ext>
              </a:extLst>
            </p:cNvPr>
            <p:cNvSpPr/>
            <p:nvPr/>
          </p:nvSpPr>
          <p:spPr>
            <a:xfrm>
              <a:off x="3657598" y="397328"/>
              <a:ext cx="1275184" cy="6951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CẢM BIẾN NHIỆT ĐỘ DHT11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37A2FA1-AB17-307E-68F4-F95217D6082F}"/>
              </a:ext>
            </a:extLst>
          </p:cNvPr>
          <p:cNvSpPr/>
          <p:nvPr/>
        </p:nvSpPr>
        <p:spPr>
          <a:xfrm>
            <a:off x="5346755" y="432316"/>
            <a:ext cx="1499119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CẢM BIẾN HỒNG NGOẠI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8049F-FF00-8A53-155C-1D125DBBD327}"/>
              </a:ext>
            </a:extLst>
          </p:cNvPr>
          <p:cNvSpPr/>
          <p:nvPr/>
        </p:nvSpPr>
        <p:spPr>
          <a:xfrm>
            <a:off x="2358160" y="1741565"/>
            <a:ext cx="1458687" cy="648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NÚT KHỞI ĐỘNG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6CAF3-738A-99C2-5CBE-DD5D4D6D81E3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816847" y="2065803"/>
            <a:ext cx="15299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C782A6-2DD2-63D8-2227-3D70255F17E7}"/>
              </a:ext>
            </a:extLst>
          </p:cNvPr>
          <p:cNvGrpSpPr/>
          <p:nvPr/>
        </p:nvGrpSpPr>
        <p:grpSpPr>
          <a:xfrm>
            <a:off x="7586418" y="382481"/>
            <a:ext cx="3992872" cy="1280540"/>
            <a:chOff x="2351314" y="186612"/>
            <a:chExt cx="2696547" cy="11165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7791C-D062-96EE-5B20-6F738D4C054C}"/>
                </a:ext>
              </a:extLst>
            </p:cNvPr>
            <p:cNvSpPr/>
            <p:nvPr/>
          </p:nvSpPr>
          <p:spPr>
            <a:xfrm>
              <a:off x="2351314" y="186612"/>
              <a:ext cx="2696547" cy="111656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994472-D74B-C942-2F3A-91FAB49EBDF3}"/>
                </a:ext>
              </a:extLst>
            </p:cNvPr>
            <p:cNvSpPr/>
            <p:nvPr/>
          </p:nvSpPr>
          <p:spPr>
            <a:xfrm>
              <a:off x="2450837" y="397328"/>
              <a:ext cx="1206761" cy="6951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CẢM BIẾN GIỌT NƯỚC FC-37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02A55-201A-6879-45EC-B1AFD0E928C5}"/>
                </a:ext>
              </a:extLst>
            </p:cNvPr>
            <p:cNvSpPr/>
            <p:nvPr/>
          </p:nvSpPr>
          <p:spPr>
            <a:xfrm>
              <a:off x="3657598" y="397328"/>
              <a:ext cx="1275184" cy="6951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CẢM BIẾN ĐỘ ẨM DHT11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C7A5DC-376F-D4AB-BC3E-E2FD7A6A32D1}"/>
              </a:ext>
            </a:extLst>
          </p:cNvPr>
          <p:cNvSpPr/>
          <p:nvPr/>
        </p:nvSpPr>
        <p:spPr>
          <a:xfrm>
            <a:off x="9525956" y="3922469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MOTOR XILANH ĐIỆN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B7FDBA-4E94-3B69-803C-FBF1B60B4223}"/>
              </a:ext>
            </a:extLst>
          </p:cNvPr>
          <p:cNvSpPr/>
          <p:nvPr/>
        </p:nvSpPr>
        <p:spPr>
          <a:xfrm>
            <a:off x="7584560" y="3922469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KÉO/ĐẨY CỬA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7421-9D13-FDAC-DC72-8A21AC7F6897}"/>
              </a:ext>
            </a:extLst>
          </p:cNvPr>
          <p:cNvSpPr/>
          <p:nvPr/>
        </p:nvSpPr>
        <p:spPr>
          <a:xfrm>
            <a:off x="3106466" y="2816763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LỬA/KHÓI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3EF84F-E248-5F50-8D24-E79269CC7D9F}"/>
              </a:ext>
            </a:extLst>
          </p:cNvPr>
          <p:cNvSpPr/>
          <p:nvPr/>
        </p:nvSpPr>
        <p:spPr>
          <a:xfrm>
            <a:off x="3106466" y="3922469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SIM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910A5A-59E4-72C1-3FD3-B17F4C6D9991}"/>
              </a:ext>
            </a:extLst>
          </p:cNvPr>
          <p:cNvSpPr/>
          <p:nvPr/>
        </p:nvSpPr>
        <p:spPr>
          <a:xfrm>
            <a:off x="1165072" y="3922469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TIN NHẮN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832C7F-76AE-263C-B55B-B0EC3CA8C92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2664190" y="4346234"/>
            <a:ext cx="4422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F76959-35FB-61E2-12B1-35F32A5EBAB9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3856025" y="3664293"/>
            <a:ext cx="0" cy="258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F25B6AD-AF94-72E4-53AD-130036319E98}"/>
              </a:ext>
            </a:extLst>
          </p:cNvPr>
          <p:cNvSpPr/>
          <p:nvPr/>
        </p:nvSpPr>
        <p:spPr>
          <a:xfrm>
            <a:off x="5346755" y="2820588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TRỘM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6BB78-F5C2-DEDC-E712-5FFBD546A4CF}"/>
              </a:ext>
            </a:extLst>
          </p:cNvPr>
          <p:cNvSpPr/>
          <p:nvPr/>
        </p:nvSpPr>
        <p:spPr>
          <a:xfrm>
            <a:off x="7586417" y="2816764"/>
            <a:ext cx="1499117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  <a:latin typeface="Calibri" panose="020F0502020204030204"/>
              </a:rPr>
              <a:t>MODE BÁO CÓ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MƯA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FF25AF-AB70-5298-5823-8408A6C057CF}"/>
              </a:ext>
            </a:extLst>
          </p:cNvPr>
          <p:cNvCxnSpPr>
            <a:cxnSpLocks/>
            <a:stCxn id="4" idx="2"/>
            <a:endCxn id="85" idx="0"/>
          </p:cNvCxnSpPr>
          <p:nvPr/>
        </p:nvCxnSpPr>
        <p:spPr>
          <a:xfrm flipH="1">
            <a:off x="6096314" y="2557992"/>
            <a:ext cx="1" cy="262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64B62C-11C3-27F0-7BD1-1EA43236BF8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275514" y="3664294"/>
            <a:ext cx="1" cy="258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3A239C2-3C9E-E644-D3E3-546B39EBAC6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605583" y="1026565"/>
            <a:ext cx="759517" cy="6599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DB04BA6-455A-0C0A-0C92-ABE7673D1E16}"/>
              </a:ext>
            </a:extLst>
          </p:cNvPr>
          <p:cNvCxnSpPr>
            <a:cxnSpLocks/>
          </p:cNvCxnSpPr>
          <p:nvPr/>
        </p:nvCxnSpPr>
        <p:spPr>
          <a:xfrm flipV="1">
            <a:off x="6825043" y="932705"/>
            <a:ext cx="759517" cy="741977"/>
          </a:xfrm>
          <a:prstGeom prst="bentConnector3">
            <a:avLst>
              <a:gd name="adj1" fmla="val 5123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3BC8FC-4A17-711D-3BE0-260C1F2F7FE5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6096315" y="1279846"/>
            <a:ext cx="0" cy="2937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B69A84-4393-3C52-2D38-F5A35DF8A6C8}"/>
              </a:ext>
            </a:extLst>
          </p:cNvPr>
          <p:cNvSpPr/>
          <p:nvPr/>
        </p:nvSpPr>
        <p:spPr>
          <a:xfrm>
            <a:off x="9525955" y="2806105"/>
            <a:ext cx="1499118" cy="8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L298N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CBDEB-B752-13EA-3C5D-2BC7CEA9ECB1}"/>
              </a:ext>
            </a:extLst>
          </p:cNvPr>
          <p:cNvCxnSpPr>
            <a:cxnSpLocks/>
          </p:cNvCxnSpPr>
          <p:nvPr/>
        </p:nvCxnSpPr>
        <p:spPr>
          <a:xfrm>
            <a:off x="9085534" y="3239050"/>
            <a:ext cx="44227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0BC277-118D-167E-06CB-6B2354BF401C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9083678" y="4346234"/>
            <a:ext cx="44227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E0E0AD-FB39-EAB8-872B-322C1E4CED65}"/>
              </a:ext>
            </a:extLst>
          </p:cNvPr>
          <p:cNvSpPr txBox="1"/>
          <p:nvPr/>
        </p:nvSpPr>
        <p:spPr>
          <a:xfrm>
            <a:off x="4248546" y="780"/>
            <a:ext cx="370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BLOCK DIAGRAM IN DETAIL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67D05D1C-0210-EA4C-1AD1-E0BDFB5BA080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 rot="5400000">
            <a:off x="4846785" y="1567232"/>
            <a:ext cx="258771" cy="2240290"/>
          </a:xfrm>
          <a:prstGeom prst="bentConnector3">
            <a:avLst>
              <a:gd name="adj1" fmla="val 499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8B8404-4154-C9B8-4DEB-2D79480ED83B}"/>
              </a:ext>
            </a:extLst>
          </p:cNvPr>
          <p:cNvCxnSpPr>
            <a:cxnSpLocks/>
            <a:stCxn id="85" idx="2"/>
            <a:endCxn id="43" idx="3"/>
          </p:cNvCxnSpPr>
          <p:nvPr/>
        </p:nvCxnSpPr>
        <p:spPr>
          <a:xfrm rot="5400000">
            <a:off x="5011891" y="3261811"/>
            <a:ext cx="678116" cy="149073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03F60C-7C2B-5EB3-3D33-511F05F092C2}"/>
              </a:ext>
            </a:extLst>
          </p:cNvPr>
          <p:cNvGrpSpPr/>
          <p:nvPr/>
        </p:nvGrpSpPr>
        <p:grpSpPr>
          <a:xfrm>
            <a:off x="2682202" y="5195410"/>
            <a:ext cx="6827597" cy="1230274"/>
            <a:chOff x="3688003" y="5195410"/>
            <a:chExt cx="6827597" cy="1230274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BB0EF0F-2E39-CE72-0703-6692234046FB}"/>
                </a:ext>
              </a:extLst>
            </p:cNvPr>
            <p:cNvSpPr/>
            <p:nvPr/>
          </p:nvSpPr>
          <p:spPr>
            <a:xfrm>
              <a:off x="3688003" y="5195410"/>
              <a:ext cx="6827597" cy="123027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502B392-EF11-2389-6B81-7357A2B43800}"/>
                </a:ext>
              </a:extLst>
            </p:cNvPr>
            <p:cNvGrpSpPr/>
            <p:nvPr/>
          </p:nvGrpSpPr>
          <p:grpSpPr>
            <a:xfrm>
              <a:off x="4256643" y="5386782"/>
              <a:ext cx="3590929" cy="847530"/>
              <a:chOff x="1862380" y="5397854"/>
              <a:chExt cx="3657599" cy="84753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9E22AD7-6244-37D5-01D0-86C81350F579}"/>
                  </a:ext>
                </a:extLst>
              </p:cNvPr>
              <p:cNvSpPr/>
              <p:nvPr/>
            </p:nvSpPr>
            <p:spPr>
              <a:xfrm>
                <a:off x="1862380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Nguồn 5V máy tính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C7277C2-BCC9-CEF3-86CA-73AD00F9C461}"/>
                  </a:ext>
                </a:extLst>
              </p:cNvPr>
              <p:cNvSpPr/>
              <p:nvPr/>
            </p:nvSpPr>
            <p:spPr>
              <a:xfrm>
                <a:off x="4020861" y="5397854"/>
                <a:ext cx="1499118" cy="8475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Nguồn 12V</a:t>
                </a:r>
              </a:p>
              <a:p>
                <a:pPr algn="ctr"/>
                <a:r>
                  <a:rPr lang="en-US"/>
                  <a:t>tổ ong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249CFC-3187-BE5A-6E99-B6C7D5D3BFC7}"/>
                </a:ext>
              </a:extLst>
            </p:cNvPr>
            <p:cNvSpPr/>
            <p:nvPr/>
          </p:nvSpPr>
          <p:spPr>
            <a:xfrm>
              <a:off x="8494917" y="5386328"/>
              <a:ext cx="1471792" cy="847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Nguồn PIN DC 3.7V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29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2023-09-14T15:52:00Z</dcterms:created>
  <dcterms:modified xsi:type="dcterms:W3CDTF">2023-11-24T14:03:29Z</dcterms:modified>
</cp:coreProperties>
</file>