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9070-AA09-4436-9660-AB799446E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6D6B6-2801-4DAB-B8B9-D0E35E04C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3E4E-C93F-4D2E-BA47-9C715584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4FFB-EB05-4B57-9F8F-D372815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F226-28A1-4778-9C1B-0709E2C8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BD19-AC23-4951-AA9A-427B7A8B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51313-F69D-44CD-8120-86E62D1B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03EC-52F6-40BC-AE4C-D736F584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5094-6086-4772-8381-93718817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67BC-76DE-4779-B93A-F0D0BBF2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1F714-82CD-466A-8312-C28E321FD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EA933-DFDF-4D66-8E58-0266808A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3591-C02F-423E-9262-35909A90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84FE-1A05-4E5D-822C-4127932A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0F8C-3594-4B6C-A532-EC3E068B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915E-7DE3-416C-8604-A3A0F825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FA07-DA6C-4A7E-9A0A-1987196B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3A8C-71AA-4840-A25D-BDBA95F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FA5D-0B0C-4EDE-9EC9-13DBF0C4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DABB-9E86-42E3-99CC-34C3B2B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CC91-25E9-449C-86C7-19C68B96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2ADC-FB26-4BC8-9563-373CD592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39AD-BE60-4349-9CF7-F0DF02B7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B1DA-FB04-4D30-B680-CE833709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8904-1E96-4670-AEC6-2AD98721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C996-0468-4FE4-A5E4-6FEE76AE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3A82-FA72-4C2D-91EB-E4D37EBA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7530A-E93B-4C2D-AD94-EC7FDCB8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5FE1-4894-4DE2-9DD1-31B4B865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9F71-D5D9-4044-994A-E972577E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CF0A-854D-415B-8735-0764EA02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9E74-5FE6-45D6-BF59-6B49FD44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7E16-A64F-409D-9CF3-A9F568BA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D8045-EDCB-4B24-9F44-6EB6031B6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6C7B0-85A2-4C34-A7A0-C78BAD7DD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7AFD9-0736-4C45-AD69-72D1DF87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E1EC7-77DE-45E9-BD02-4566020C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A08C2-F593-40E8-B853-EBC6964E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B20BE-3F1F-4DCE-BE92-E73FB972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FAD4-9D7B-4D35-9D2C-7486AF4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D3532-EA66-4AD5-A2BF-380AAC49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C99C3-95E8-4C15-A56F-BF283F52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DE8D-4B6C-4C43-9913-31F3111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A31D8-6B41-48D1-A577-6E87D746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FC058-7DDC-4FF6-A4E6-BCB852B4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E778E-E935-4559-BE4F-FC68DEB2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7136-5393-49DB-9079-59763368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0807-D175-46B2-9223-4BAA457F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4F30A-9E41-4E8E-AFBC-FF35C534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CE78-07D3-4BF2-ACFF-AE2BB16B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A9B3-7F88-4595-9C1D-AB934D5A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477A-0A28-45BD-A150-8C54E1AB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ADBC-445D-4F89-95F2-BDAD022F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75190-CD41-4258-9B64-6909EC4E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6D37-EE88-4BE6-BFB5-C4E195BB8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95006-F934-4A92-B100-6514CAFE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AB750-AA13-44F4-BD35-AA35337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D7D-DB8B-4C9A-8D8F-28562F23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2E8D4-F5BD-4606-99D6-87AE9212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EC01-4AB7-4C70-B01A-C8722180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900E-DB74-4210-8C95-8439A168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1049-EF3A-4673-9EA4-69C0C59904FA}" type="datetimeFigureOut">
              <a:rPr lang="en-US" smtClean="0"/>
              <a:t>14-Sep-21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BE93C-F94F-4146-8F39-DAD90D4DF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0202-F46F-433F-ABF8-F8D68E928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964C3-4DC7-42B0-967F-FEEF4944C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72D19-E792-4753-B2F3-6463945C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" y="0"/>
            <a:ext cx="12100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1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Hoang</dc:creator>
  <cp:lastModifiedBy>Nguyen Hoang</cp:lastModifiedBy>
  <cp:revision>1</cp:revision>
  <dcterms:created xsi:type="dcterms:W3CDTF">2021-09-14T16:07:48Z</dcterms:created>
  <dcterms:modified xsi:type="dcterms:W3CDTF">2021-09-14T16:08:08Z</dcterms:modified>
</cp:coreProperties>
</file>