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Ví dụ chi tiết từng đặc tính chính của Ruby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Ruby/Ruby on Rails</a:t>
            </a:r>
          </a:p>
          <a:p>
            <a:pPr>
              <a:spcBef>
                <a:spcPts val="0"/>
              </a:spcBef>
              <a:buNone/>
            </a:pPr>
            <a:r>
              <a:rPr lang="en" sz="2400"/>
              <a:t>Introduction &amp; Ruby Basic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Vu Xuan Dung @Framgia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Install Ruby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if you are using Linux/MacOS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, Ruby is default installed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if using windows please install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rubyinstaller in the USB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E6B8AF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625" y="1349900"/>
            <a:ext cx="3393000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command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963875"/>
            <a:ext cx="8229600" cy="396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$ ruby -v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ruby 1.9.3p448 (2013-06-27 revision 41675) [x86_64-darwin12.4.0]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E6B8A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$ ruby -e "puts 'Hello World' 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Hello World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rgbClr val="FFFFFF"/>
                </a:solidFill>
              </a:rPr>
              <a:t>$ruby hello.rb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FFFFFF"/>
                </a:solidFill>
              </a:rPr>
              <a:t>Hello World</a:t>
            </a:r>
          </a:p>
          <a:p>
            <a:pPr indent="44196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and method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#comment define class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class Hoge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# define method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def method1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  puts “HogeHoge”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end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object from class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# create instance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instance = Hoge.new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# call method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instance.method1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Number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01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puts 1+2            # 3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1.0 + 2.0    # 3.0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2.0 * 3.0     # 6.0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5.0 - 8.0     # -3.0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puts 9.0 / 2.0     # 4.5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Question(1)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answer result of below calculation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9/2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9.0/2.0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5/2.0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2**4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puts 0.4 - 0.3 == 0.1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String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01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planet = “Earth”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“Hello” + “ “ + planet    # “Hello Earth”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 = “hello”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s[0]      # “h”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s[0,2]   # “he”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s[0..2]  # “hel”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Question(2)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answer 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 = “hello”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s[-3..-1]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s[0..0]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s[2..1]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s[7..10]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01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[1,2,3]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[[1,2],[3,4],[5]]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= [0,1,2,3,4]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a[0]      #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a[-1]     # 4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a[0..2]  # [0,1,2]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Arrays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276350"/>
            <a:ext cx="801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= []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&lt;&lt; 1         # [1]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&lt;&lt; [2,3]    # [1,2,3]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+ [4,5]      # [1,2,3,4,5]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+ [[6,7]]    # [1,2,3,[6,7]]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[‘a’,’b’,’c’,’b’,’a’] - [‘b’,’c’,’d’]   # [‘a’,’a’]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 u="sng"/>
              <a:t>Introduction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Ruby Basic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Ruby Advance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Ruby on Rails (1)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Ruby on Rails (2)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…..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Ruby on Rails (11)</a:t>
            </a:r>
          </a:p>
          <a:p>
            <a:pPr indent="-381000" lvl="0" marL="457200">
              <a:spcBef>
                <a:spcPts val="0"/>
              </a:spcBef>
              <a:buSzPct val="100000"/>
              <a:buChar char="-"/>
            </a:pPr>
            <a:r>
              <a:rPr lang="en" sz="2400"/>
              <a:t>Project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Question(3)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answer 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 = [0,1,4,9,16]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a[-2]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a[-2,-1]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a[0,0]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a + [25, 30]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7200" y="1200150"/>
            <a:ext cx="8014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numbers = Hash.new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numbers[“one”] = 1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numbers[“two”] = 2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 = { “one” =&gt; 1, “two” =&gt;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 = { one: 1, two: 2 }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Question(4)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Please answer results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numbers = { “one” =&gt; 1, “two” =&gt; 2 }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puts numbers[“one”] + numbers[“two”]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Study source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ruby programing language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Ruby metaprograming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Progress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ruby programming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chapter 1, chapter 2, and first half of chapter 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introduction(1)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Creater by Matsumoto Yukihiro ( Matz)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first version was releases in 1995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Ruby inspired from Perl  and some other languages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Ruby is Opensource, big open community. especially in USA and Japan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Ruby lastest version : 2.1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112201"/>
            <a:ext cx="8229600" cy="60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introduction(2)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511250" y="659850"/>
            <a:ext cx="8229600" cy="448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Ruby also is a scripting language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ex: if you are not familiar with shell (in unix) or batch (in windows) , Ruby is good choice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Web framework written by Ruby : Ruby on Rails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 Famous service in the world using Ruby as their backbone : Twitter, Github, Basecamp, Cookpad, SlideShare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certificate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Ruby Silver/Gold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Framgia VietNam has 5 member hold Ruby silver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➡ first company outside Japan has </a:t>
            </a:r>
            <a:r>
              <a:rPr b="1" lang="en" sz="1800">
                <a:solidFill>
                  <a:srgbClr val="FF9900"/>
                </a:solidFill>
                <a:latin typeface="Meiryo"/>
                <a:ea typeface="Meiryo"/>
                <a:cs typeface="Meiryo"/>
                <a:sym typeface="Meiryo"/>
              </a:rPr>
              <a:t>Ruby Association Certified System Integrator Silver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Ruby Feature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Pure OOP (Object Oriented Programming)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Class Base (vs prototype-based language as javascript)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Dynamic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Reflection</a:t>
            </a:r>
          </a:p>
          <a:p>
            <a:pPr indent="419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4191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we love Ruby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11370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lang="en">
                <a:solidFill>
                  <a:srgbClr val="F4CCCC"/>
                </a:solidFill>
              </a:rPr>
              <a:t>n C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int main(void){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 int 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 for(i = 0; i &lt; 10; i++)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   printf(“I love you.”);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 return 0;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4CCCC"/>
                </a:solidFill>
              </a:rPr>
              <a:t>}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692300" y="1113700"/>
            <a:ext cx="4254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in Ruby 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10.times{ print ‘I love you’ }</a:t>
            </a:r>
          </a:p>
        </p:txBody>
      </p:sp>
      <p:sp>
        <p:nvSpPr>
          <p:cNvPr id="68" name="Shape 68"/>
          <p:cNvSpPr/>
          <p:nvPr/>
        </p:nvSpPr>
        <p:spPr>
          <a:xfrm>
            <a:off x="5727100" y="3146625"/>
            <a:ext cx="1998899" cy="857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So Cool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 Practice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