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3" r:id="rId19"/>
    <p:sldId id="272" r:id="rId20"/>
    <p:sldId id="277" r:id="rId21"/>
    <p:sldId id="278" r:id="rId22"/>
    <p:sldId id="274" r:id="rId23"/>
    <p:sldId id="279" r:id="rId24"/>
    <p:sldId id="275" r:id="rId25"/>
    <p:sldId id="280" r:id="rId26"/>
    <p:sldId id="27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6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36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4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0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8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35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48" y="2962141"/>
            <a:ext cx="7199290" cy="21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7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915400" cy="36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5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 Strings in ES6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ES5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41" y="3450215"/>
            <a:ext cx="4544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0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Trong</a:t>
            </a:r>
            <a:r>
              <a:rPr lang="en-US" dirty="0" smtClean="0"/>
              <a:t> ES6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43" y="3217436"/>
            <a:ext cx="422016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9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21" y="3490977"/>
            <a:ext cx="401498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9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15" y="3206839"/>
            <a:ext cx="3277057" cy="14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3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Object Literals in ES6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foo:foo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0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in ES6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 không nhận giá trị 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một cách tự động như các hàm được xác định bằng từ khóa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“function</a:t>
            </a:r>
            <a:r>
              <a:rPr lang="vi-V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function</a:t>
            </a:r>
          </a:p>
        </p:txBody>
      </p:sp>
    </p:spTree>
    <p:extLst>
      <p:ext uri="{BB962C8B-B14F-4D97-AF65-F5344CB8AC3E}">
        <p14:creationId xmlns:p14="http://schemas.microsoft.com/office/powerpoint/2010/main" val="25756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15" y="3279357"/>
            <a:ext cx="683037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9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062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 in ES6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promise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một Promise được khởi tạo thì nó có một trong ba trạng thái sau:</a:t>
            </a:r>
          </a:p>
          <a:p>
            <a:pPr lvl="3"/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Fulfilled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Hành động xử lý xông và thành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vi-VN" dirty="0"/>
          </a:p>
          <a:p>
            <a:pPr marL="1371600" lvl="3" indent="0">
              <a:buNone/>
            </a:pPr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 =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(resolve, reject){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console.log(promise);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40" y="4282188"/>
            <a:ext cx="502037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8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ES6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ES6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ES5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4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Hành động đang chờ xử lý hoặc bị từ chối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02" y="3126136"/>
            <a:ext cx="568721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3" indent="-342900"/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Hành động xử lý xong và thất bại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87" y="3266209"/>
            <a:ext cx="519185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8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Block-Scoped Constructs Let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let,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phạm vi hoạt động của nó nhỏ hơn, nó chỉ tồn tại bên trong khối đang khai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scoped.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Scoped là phạm vi trong một khối, nghĩa là chỉ hoạt động trong phạm vi được khai báo bời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var_value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0" y="2583935"/>
            <a:ext cx="382958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26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 giới thiệu các lớp JavaScript được xây dựng dựa theo các kế thừa (inheritance) theo nguyên mẫu hiện có. 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các lớp của ES6 được khai báo với từ khóa mới 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và cần phải có 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constructor()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được gọi khi một đối tượng mới được tạo ra bằng cách sử dụng cú pháp 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myClass</a:t>
            </a:r>
            <a:r>
              <a:rPr lang="vi-V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9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40" y="2699376"/>
            <a:ext cx="406774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89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được lưu trữ trong một module mà không thể thấy từ bên ngoài,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xuất phần mà chúng ta muốn sử dụng bởi các tệp tin khác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77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	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CÁC BẠN ĐÃ LẮNG NGHE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00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1412474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1312485: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1312498: Trần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Sương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1312508: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0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72237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Literals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 Strings in ES6</a:t>
            </a:r>
          </a:p>
          <a:p>
            <a:pPr fontAlgn="base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Destructuring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Object Literals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Block-Scoped Constructs Let and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ES6</a:t>
            </a:r>
          </a:p>
          <a:p>
            <a:pPr fontAlgn="base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ES6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2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Parameters in ES6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nếu chúng ta không được thông qua trong các đối số tiếp theo trong lời gọi hàm, thì các parameter mặc định sẽ được sử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32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ES5: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03" y="3360330"/>
            <a:ext cx="4486901" cy="16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ES6: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6" y="3113257"/>
            <a:ext cx="5370490" cy="25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56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5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Literals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</a:t>
            </a:r>
          </a:p>
          <a:p>
            <a:pPr lvl="1" fontAlgn="base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lvl="1"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 tạo ra dễ dàng các template mà chúng ta có thể đặt vào các giá trị khác nhau cho bất kỳ nơi nào chúng ta 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 String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${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ten_bien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32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263</TotalTime>
  <Words>487</Words>
  <Application>Microsoft Office PowerPoint</Application>
  <PresentationFormat>Widescreen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Century Gothic</vt:lpstr>
      <vt:lpstr>Consolas</vt:lpstr>
      <vt:lpstr>Tahoma</vt:lpstr>
      <vt:lpstr>Times New Roman</vt:lpstr>
      <vt:lpstr>Wingdings 3</vt:lpstr>
      <vt:lpstr>Wisp</vt:lpstr>
      <vt:lpstr>Ứng dụng phân tán</vt:lpstr>
      <vt:lpstr>Mục lục</vt:lpstr>
      <vt:lpstr>Thông tin nhóm</vt:lpstr>
      <vt:lpstr>Tính năng nổi bật của ES6</vt:lpstr>
      <vt:lpstr>Phân tích tính năng 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Phân tích tính năng</vt:lpstr>
      <vt:lpstr>PowerPoint Presentation</vt:lpstr>
      <vt:lpstr>Phân tích tính năng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phân tán</dc:title>
  <dc:creator>Sương Trần</dc:creator>
  <cp:lastModifiedBy>Sương Trần</cp:lastModifiedBy>
  <cp:revision>29</cp:revision>
  <dcterms:created xsi:type="dcterms:W3CDTF">2016-05-16T07:22:26Z</dcterms:created>
  <dcterms:modified xsi:type="dcterms:W3CDTF">2016-05-23T05:31:14Z</dcterms:modified>
</cp:coreProperties>
</file>