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Open Sans SemiBold" panose="020B07060308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Mp9XhYUQ9TrHhZl4KMpPEZg95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838200" y="984652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3996632" y="-1180205"/>
            <a:ext cx="4198736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 rot="5400000">
            <a:off x="7481547" y="2304710"/>
            <a:ext cx="5115606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 rot="5400000">
            <a:off x="2147547" y="-247990"/>
            <a:ext cx="5115606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8200" y="984652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8200" y="1978227"/>
            <a:ext cx="10515600" cy="419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838200" y="984652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839788" y="898071"/>
            <a:ext cx="10515600" cy="792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838200" y="984652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SemiBol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SemiBol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984652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SemiBold"/>
              <a:buNone/>
              <a:defRPr sz="4400" b="1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978227"/>
            <a:ext cx="10515600" cy="419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361005" y="230188"/>
            <a:ext cx="2648677" cy="5750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8"/>
          <p:cNvCxnSpPr>
            <a:stCxn id="15" idx="1"/>
          </p:cNvCxnSpPr>
          <p:nvPr/>
        </p:nvCxnSpPr>
        <p:spPr>
          <a:xfrm rot="10800000">
            <a:off x="838305" y="516827"/>
            <a:ext cx="8522700" cy="900"/>
          </a:xfrm>
          <a:prstGeom prst="straightConnector1">
            <a:avLst/>
          </a:prstGeom>
          <a:noFill/>
          <a:ln w="25400" cap="flat" cmpd="sng">
            <a:solidFill>
              <a:srgbClr val="27278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7268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476700" y="2356175"/>
            <a:ext cx="9442200" cy="1790700"/>
          </a:xfrm>
          <a:prstGeom prst="rect">
            <a:avLst/>
          </a:prstGeom>
          <a:solidFill>
            <a:srgbClr val="272680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 SemiBold"/>
              <a:buNone/>
            </a:pPr>
            <a:r>
              <a:rPr lang="en-US" sz="5700">
                <a:solidFill>
                  <a:schemeClr val="lt1"/>
                </a:solidFill>
              </a:rPr>
              <a:t>Báo cáo kết thúc Sprint 1</a:t>
            </a:r>
            <a:endParaRPr sz="57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 SemiBold"/>
              <a:buNone/>
            </a:pPr>
            <a:r>
              <a:rPr lang="en-US" sz="5700">
                <a:solidFill>
                  <a:schemeClr val="lt1"/>
                </a:solidFill>
              </a:rPr>
              <a:t>Nhóm: FO</a:t>
            </a:r>
            <a:endParaRPr sz="5700">
              <a:solidFill>
                <a:schemeClr val="lt1"/>
              </a:solidFill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7924" y="121443"/>
            <a:ext cx="5316152" cy="241458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4883850" y="4252375"/>
            <a:ext cx="242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Hà Nội 18/08/2021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878958" y="681037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SemiBold"/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838200" y="1978227"/>
            <a:ext cx="10515600" cy="419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Báo cáo kết thúc Sprint 1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Tổng quan Sprint 1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Các chức năng đã hoàn thành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Khó khăn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Thuận lợi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Demo Sprint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38200" y="1373562"/>
            <a:ext cx="10515600" cy="76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 SemiBold"/>
              <a:buNone/>
            </a:pPr>
            <a:r>
              <a:rPr lang="en-US"/>
              <a:t>Tổng quan Sprint 01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831850" y="2407025"/>
            <a:ext cx="10515600" cy="368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-"/>
            </a:pPr>
            <a:r>
              <a:rPr lang="en-US">
                <a:solidFill>
                  <a:schemeClr val="dk1"/>
                </a:solidFill>
              </a:rPr>
              <a:t>Làm quen với Scrum, biết cách làm việc theo Sprint với Product backlog.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>
                <a:solidFill>
                  <a:schemeClr val="dk1"/>
                </a:solidFill>
              </a:rPr>
              <a:t>Đưa ra được phần tăng trưởng sử dụng được, chuyển giao được, hoàn thành.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>
                <a:solidFill>
                  <a:schemeClr val="dk1"/>
                </a:solidFill>
              </a:rPr>
              <a:t> Hoàn thành các chức năng cơ bản của Sprint: phân trang, tìm kiếm, đăng nhập, đăng kí, ...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838200" y="1373562"/>
            <a:ext cx="10515600" cy="76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 SemiBold"/>
              <a:buNone/>
            </a:pPr>
            <a:r>
              <a:rPr lang="en-US"/>
              <a:t>Chức năng hoàn thành</a:t>
            </a: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430800" y="2871400"/>
            <a:ext cx="10053300" cy="3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623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3"/>
              <a:buChar char="-"/>
            </a:pPr>
            <a:r>
              <a:rPr lang="en-US" sz="1852">
                <a:solidFill>
                  <a:srgbClr val="000000"/>
                </a:solidFill>
              </a:rPr>
              <a:t>Đăng ký, đăng nhập cho người dùng và đăng nhập cho quản trị viên, công ty</a:t>
            </a:r>
            <a:endParaRPr sz="1852">
              <a:solidFill>
                <a:srgbClr val="000000"/>
              </a:solidFill>
            </a:endParaRPr>
          </a:p>
          <a:p>
            <a:pPr marL="457200" lvl="0" indent="-34623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3"/>
              <a:buChar char="-"/>
            </a:pPr>
            <a:r>
              <a:rPr lang="en-US" sz="1852">
                <a:solidFill>
                  <a:srgbClr val="000000"/>
                </a:solidFill>
              </a:rPr>
              <a:t>Gửi mail thông báo khi đăng ký user thành công</a:t>
            </a:r>
            <a:endParaRPr sz="1852">
              <a:solidFill>
                <a:srgbClr val="000000"/>
              </a:solidFill>
            </a:endParaRPr>
          </a:p>
          <a:p>
            <a:pPr marL="457200" lvl="0" indent="-34623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3"/>
              <a:buChar char="-"/>
            </a:pPr>
            <a:r>
              <a:rPr lang="en-US" sz="1852">
                <a:solidFill>
                  <a:schemeClr val="dk1"/>
                </a:solidFill>
              </a:rPr>
              <a:t>Phân trang jobs list</a:t>
            </a:r>
            <a:endParaRPr sz="1852">
              <a:solidFill>
                <a:schemeClr val="dk1"/>
              </a:solidFill>
            </a:endParaRPr>
          </a:p>
          <a:p>
            <a:pPr marL="457200" lvl="0" indent="-34623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3"/>
              <a:buChar char="-"/>
            </a:pPr>
            <a:r>
              <a:rPr lang="en-US" sz="1852">
                <a:solidFill>
                  <a:schemeClr val="dk1"/>
                </a:solidFill>
              </a:rPr>
              <a:t>Tìm kiếm ở trang chủ,</a:t>
            </a:r>
            <a:endParaRPr sz="1852">
              <a:solidFill>
                <a:schemeClr val="dk1"/>
              </a:solidFill>
            </a:endParaRPr>
          </a:p>
          <a:p>
            <a:pPr marL="457200" lvl="0" indent="-34623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3"/>
              <a:buChar char="-"/>
            </a:pPr>
            <a:r>
              <a:rPr lang="en-US" sz="1852">
                <a:solidFill>
                  <a:schemeClr val="dk1"/>
                </a:solidFill>
              </a:rPr>
              <a:t>Tìm kiếm ở trang danh sách sản phẩm</a:t>
            </a:r>
            <a:endParaRPr sz="1852">
              <a:solidFill>
                <a:schemeClr val="dk1"/>
              </a:solidFill>
            </a:endParaRPr>
          </a:p>
          <a:p>
            <a:pPr marL="457200" lvl="0" indent="-34623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3"/>
              <a:buChar char="-"/>
            </a:pPr>
            <a:r>
              <a:rPr lang="en-US" sz="1852">
                <a:solidFill>
                  <a:schemeClr val="dk1"/>
                </a:solidFill>
              </a:rPr>
              <a:t>Hiển thị danh sách job, company</a:t>
            </a:r>
            <a:endParaRPr sz="1852">
              <a:solidFill>
                <a:schemeClr val="dk1"/>
              </a:solidFill>
            </a:endParaRPr>
          </a:p>
          <a:p>
            <a:pPr marL="457200" lvl="0" indent="-34623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3"/>
              <a:buChar char="-"/>
            </a:pPr>
            <a:r>
              <a:rPr lang="en-US" sz="1852">
                <a:solidFill>
                  <a:schemeClr val="dk1"/>
                </a:solidFill>
              </a:rPr>
              <a:t>Hiển thị dữ liệu ở trang admin</a:t>
            </a:r>
            <a:endParaRPr sz="1852">
              <a:solidFill>
                <a:schemeClr val="dk1"/>
              </a:solidFill>
            </a:endParaRPr>
          </a:p>
          <a:p>
            <a:pPr marL="457200" lvl="0" indent="-34623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3"/>
              <a:buChar char="-"/>
            </a:pPr>
            <a:r>
              <a:rPr lang="en-US" sz="1852">
                <a:solidFill>
                  <a:schemeClr val="dk1"/>
                </a:solidFill>
              </a:rPr>
              <a:t>Thêm, sửa, xóa job</a:t>
            </a:r>
            <a:endParaRPr sz="1852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52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60"/>
              <a:buNone/>
            </a:pPr>
            <a:endParaRPr sz="256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838200" y="1373562"/>
            <a:ext cx="10515600" cy="76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 SemiBold"/>
              <a:buNone/>
            </a:pPr>
            <a:r>
              <a:rPr lang="en-US"/>
              <a:t>Thuận lợi</a:t>
            </a:r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body" idx="1"/>
          </p:nvPr>
        </p:nvSpPr>
        <p:spPr>
          <a:xfrm>
            <a:off x="831850" y="2407025"/>
            <a:ext cx="10515600" cy="368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>
                <a:solidFill>
                  <a:schemeClr val="dk1"/>
                </a:solidFill>
              </a:rPr>
              <a:t>Giảng viên chu đáo, sát sao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>
                <a:solidFill>
                  <a:schemeClr val="dk1"/>
                </a:solidFill>
              </a:rPr>
              <a:t>Có productbacklog rõ ràng, thuận tiện cho việc theo dõi tiến trình công việc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>
                <a:solidFill>
                  <a:schemeClr val="dk1"/>
                </a:solidFill>
              </a:rPr>
              <a:t>Mọi người trong team hỗ trợ nhau nhiệt tình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838200" y="1373562"/>
            <a:ext cx="10515600" cy="76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 SemiBold"/>
              <a:buNone/>
            </a:pPr>
            <a:r>
              <a:rPr lang="en-US"/>
              <a:t>Khó khăn</a:t>
            </a:r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831850" y="2407025"/>
            <a:ext cx="10515600" cy="368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-"/>
            </a:pPr>
            <a:r>
              <a:rPr lang="en-US">
                <a:solidFill>
                  <a:schemeClr val="dk1"/>
                </a:solidFill>
              </a:rPr>
              <a:t>Chưa quen các thao tác với git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>
                <a:solidFill>
                  <a:schemeClr val="dk1"/>
                </a:solidFill>
              </a:rPr>
              <a:t>Làm việc nhóm chưa hiệu quả.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>
                <a:solidFill>
                  <a:schemeClr val="dk1"/>
                </a:solidFill>
              </a:rPr>
              <a:t>Một số thành viên giao tiếp chưa tốt với nhóm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68600" y="1608932"/>
            <a:ext cx="6654800" cy="30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7"/>
          <p:cNvSpPr txBox="1"/>
          <p:nvPr/>
        </p:nvSpPr>
        <p:spPr>
          <a:xfrm>
            <a:off x="2768600" y="4631525"/>
            <a:ext cx="6654900" cy="5541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Thanks for watching 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Widescreen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Open Sans</vt:lpstr>
      <vt:lpstr>Calibri</vt:lpstr>
      <vt:lpstr>Open Sans SemiBold</vt:lpstr>
      <vt:lpstr>SlideTemplate</vt:lpstr>
      <vt:lpstr>Báo cáo kết thúc Sprint 1 Nhóm: FO</vt:lpstr>
      <vt:lpstr>Nội dung</vt:lpstr>
      <vt:lpstr>Tổng quan Sprint 01</vt:lpstr>
      <vt:lpstr>Chức năng hoàn thành</vt:lpstr>
      <vt:lpstr>Thuận lợi</vt:lpstr>
      <vt:lpstr>Khó khăn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kết thúc Sprint 1 Nhóm: FO</dc:title>
  <dc:creator>Microsoft Office User</dc:creator>
  <cp:lastModifiedBy>Sơn Nguyễn Ngọc</cp:lastModifiedBy>
  <cp:revision>1</cp:revision>
  <dcterms:created xsi:type="dcterms:W3CDTF">2020-05-13T02:07:35Z</dcterms:created>
  <dcterms:modified xsi:type="dcterms:W3CDTF">2021-08-18T03:54:00Z</dcterms:modified>
</cp:coreProperties>
</file>