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67" r:id="rId2"/>
    <p:sldId id="271" r:id="rId3"/>
    <p:sldId id="269" r:id="rId4"/>
    <p:sldId id="270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C7734-F049-4AE6-AAA5-6C4A03A37B2C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2E873-B4F9-4E57-8ED7-1553B9A5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402" y="2988860"/>
            <a:ext cx="9526139" cy="1733265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Bài 4:</a:t>
            </a:r>
            <a: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Cách </a:t>
            </a:r>
            <a:r>
              <a:rPr lang="en-US" sz="3600" b="1" dirty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3600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ử dụng Git để quản lý Source code trong dự án thực tế</a:t>
            </a:r>
            <a:endParaRPr lang="en-US" sz="3600" b="1" dirty="0">
              <a:latin typeface="Century Gothic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402" y="4838655"/>
            <a:ext cx="9880527" cy="1129444"/>
          </a:xfrm>
        </p:spPr>
        <p:txBody>
          <a:bodyPr>
            <a:normAutofit/>
          </a:bodyPr>
          <a:lstStyle/>
          <a:p>
            <a:r>
              <a:rPr lang="en-US" dirty="0" smtClean="0"/>
              <a:t>Trainer: </a:t>
            </a:r>
            <a:r>
              <a:rPr lang="en-US" dirty="0"/>
              <a:t>Bạch Ngọc Toàn – </a:t>
            </a:r>
            <a:r>
              <a:rPr lang="en-US" dirty="0" smtClean="0"/>
              <a:t>TEDU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70" y="1164348"/>
            <a:ext cx="1418230" cy="14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về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là một hệ thống quản lý version được sử dụng rộng rãi trong ngành phát triển phần mềm. </a:t>
            </a:r>
          </a:p>
          <a:p>
            <a:r>
              <a:rPr lang="en-US" dirty="0" smtClean="0"/>
              <a:t>Được phát triển năm 2005 bởi Linus Torvalds</a:t>
            </a:r>
          </a:p>
          <a:p>
            <a:r>
              <a:rPr lang="en-US" dirty="0" smtClean="0"/>
              <a:t>Có nhiều ưu điểm so với các Source control management (SCM) khác như SVN hay TFS.</a:t>
            </a:r>
          </a:p>
          <a:p>
            <a:r>
              <a:rPr lang="en-US" dirty="0" smtClean="0"/>
              <a:t>Một số dịch vụ Git Server: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r>
              <a:rPr lang="en-US" dirty="0" smtClean="0"/>
              <a:t>Bitbucket</a:t>
            </a:r>
          </a:p>
          <a:p>
            <a:pPr lvl="1"/>
            <a:r>
              <a:rPr lang="en-US" dirty="0" smtClean="0"/>
              <a:t>GitLab</a:t>
            </a:r>
          </a:p>
        </p:txBody>
      </p:sp>
    </p:spTree>
    <p:extLst>
      <p:ext uri="{BB962C8B-B14F-4D97-AF65-F5344CB8AC3E}">
        <p14:creationId xmlns:p14="http://schemas.microsoft.com/office/powerpoint/2010/main" val="97648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Dịch 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69523"/>
            <a:ext cx="8915400" cy="377762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Các bạn có thể dùng một trong 2 dịch vụ free sau đây để lưu trữ source code sử dụng Git để quản </a:t>
            </a:r>
            <a:r>
              <a:rPr lang="en-US" sz="1600" dirty="0"/>
              <a:t>lý</a:t>
            </a:r>
            <a:r>
              <a:rPr lang="en-US" sz="1600" dirty="0" smtClean="0"/>
              <a:t>:</a:t>
            </a:r>
          </a:p>
          <a:p>
            <a:pPr lvl="1"/>
            <a:r>
              <a:rPr lang="en-US" b="1" dirty="0"/>
              <a:t>Github</a:t>
            </a:r>
            <a:r>
              <a:rPr lang="en-US" dirty="0"/>
              <a:t>: Project được lưu miễn phí nhưng phải ở chế độ public còn nếu private phải nâng cấp lên gói Micro giá là 7USD/tháng.</a:t>
            </a:r>
          </a:p>
          <a:p>
            <a:pPr lvl="1"/>
            <a:r>
              <a:rPr lang="en-US" b="1" dirty="0"/>
              <a:t>Bitbucket</a:t>
            </a:r>
            <a:r>
              <a:rPr lang="en-US" dirty="0"/>
              <a:t>: Được sử dụng chế độ private free nhưng giới hạn member là 5</a:t>
            </a:r>
            <a:r>
              <a:rPr lang="en-US" dirty="0" smtClean="0"/>
              <a:t>.</a:t>
            </a:r>
          </a:p>
          <a:p>
            <a:r>
              <a:rPr lang="en-US" sz="1600" dirty="0" smtClean="0"/>
              <a:t>Thao tác với Git thông qua Source Tree của Atlassian</a:t>
            </a:r>
          </a:p>
          <a:p>
            <a:r>
              <a:rPr lang="en-US" sz="1600" dirty="0" smtClean="0"/>
              <a:t>Có thể dùng lệnh nếu cần thiết.</a:t>
            </a:r>
          </a:p>
        </p:txBody>
      </p:sp>
    </p:spTree>
    <p:extLst>
      <p:ext uri="{BB962C8B-B14F-4D97-AF65-F5344CB8AC3E}">
        <p14:creationId xmlns:p14="http://schemas.microsoft.com/office/powerpoint/2010/main" val="2747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bước thực 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Cài đặt git client lên </a:t>
            </a:r>
            <a:r>
              <a:rPr lang="en-US" dirty="0" smtClean="0"/>
              <a:t>máy cài </a:t>
            </a:r>
            <a:r>
              <a:rPr lang="en-US" dirty="0"/>
              <a:t>đặt Git Extension lên Visual Studio</a:t>
            </a:r>
          </a:p>
          <a:p>
            <a:pPr>
              <a:buFont typeface="+mj-lt"/>
              <a:buAutoNum type="arabicPeriod"/>
            </a:pPr>
            <a:r>
              <a:rPr lang="en-US" dirty="0"/>
              <a:t>Tạo tài khoản Git</a:t>
            </a:r>
          </a:p>
          <a:p>
            <a:pPr>
              <a:buFont typeface="+mj-lt"/>
              <a:buAutoNum type="arabicPeriod"/>
            </a:pPr>
            <a:r>
              <a:rPr lang="en-US" dirty="0"/>
              <a:t>Tạo repository</a:t>
            </a:r>
          </a:p>
          <a:p>
            <a:pPr>
              <a:buFont typeface="+mj-lt"/>
              <a:buAutoNum type="arabicPeriod"/>
            </a:pPr>
            <a:r>
              <a:rPr lang="en-US" dirty="0"/>
              <a:t>Cài đặt source tree để quản lý qua giao diện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out code</a:t>
            </a:r>
          </a:p>
          <a:p>
            <a:pPr>
              <a:buFont typeface="+mj-lt"/>
              <a:buAutoNum type="arabicPeriod"/>
            </a:pPr>
            <a:r>
              <a:rPr lang="en-US" dirty="0"/>
              <a:t>Commit và push code</a:t>
            </a:r>
          </a:p>
          <a:p>
            <a:pPr>
              <a:buFont typeface="+mj-lt"/>
              <a:buAutoNum type="arabicPeriod"/>
            </a:pPr>
            <a:r>
              <a:rPr lang="en-US" dirty="0"/>
              <a:t>Tách nhánh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3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Thực hành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Quản lý source code bằng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617</TotalTime>
  <Words>209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Century Gothic (Body)</vt:lpstr>
      <vt:lpstr>Tahoma</vt:lpstr>
      <vt:lpstr>Wingdings 3</vt:lpstr>
      <vt:lpstr>Wisp</vt:lpstr>
      <vt:lpstr>Bài 4: Cách sử dụng Git để quản lý Source code trong dự án thực tế</vt:lpstr>
      <vt:lpstr>Giới thiệu về Git</vt:lpstr>
      <vt:lpstr>Dịch vụ</vt:lpstr>
      <vt:lpstr>Các bước thực hiện</vt:lpstr>
      <vt:lpstr>Thực hành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Single Page Application với Angular JS</dc:title>
  <dc:creator>TOANBN</dc:creator>
  <cp:lastModifiedBy>TOANBN</cp:lastModifiedBy>
  <cp:revision>155</cp:revision>
  <dcterms:created xsi:type="dcterms:W3CDTF">2016-04-11T00:58:19Z</dcterms:created>
  <dcterms:modified xsi:type="dcterms:W3CDTF">2016-07-21T00:01:40Z</dcterms:modified>
</cp:coreProperties>
</file>