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7" r:id="rId2"/>
    <p:sldId id="271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C7734-F049-4AE6-AAA5-6C4A03A37B2C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2E873-B4F9-4E57-8ED7-1553B9A5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402" y="2988860"/>
            <a:ext cx="9526139" cy="1733265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Bài 5:</a:t>
            </a:r>
            <a: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Dựng phần Domain Entities cho dự án</a:t>
            </a:r>
            <a:endParaRPr lang="en-US" sz="3600" b="1" dirty="0">
              <a:latin typeface="Century Gothic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402" y="4838655"/>
            <a:ext cx="9880527" cy="1129444"/>
          </a:xfrm>
        </p:spPr>
        <p:txBody>
          <a:bodyPr>
            <a:normAutofit/>
          </a:bodyPr>
          <a:lstStyle/>
          <a:p>
            <a:r>
              <a:rPr lang="en-US" dirty="0" smtClean="0"/>
              <a:t>Trainer: </a:t>
            </a:r>
            <a:r>
              <a:rPr lang="en-US" dirty="0"/>
              <a:t>Bạch Ngọc Toàn – </a:t>
            </a:r>
            <a:r>
              <a:rPr lang="en-US" dirty="0" smtClean="0"/>
              <a:t>TEDU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70" y="1164348"/>
            <a:ext cx="1418230" cy="14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 bài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Tạo ra danh sách các class tương ứng với danh sách các bảng cần tạo trong SQL Server</a:t>
            </a:r>
          </a:p>
          <a:p>
            <a:r>
              <a:rPr lang="en-US" dirty="0" smtClean="0"/>
              <a:t>Sử dụng các attribute có sẵn trong namespace:</a:t>
            </a:r>
          </a:p>
          <a:p>
            <a:pPr lvl="1"/>
            <a:r>
              <a:rPr lang="en-US" dirty="0"/>
              <a:t>using System.ComponentModel.DataAnnotations;</a:t>
            </a:r>
          </a:p>
          <a:p>
            <a:pPr lvl="1"/>
            <a:r>
              <a:rPr lang="en-US" dirty="0"/>
              <a:t>using System.ComponentModel.DataAnnotations.Schema</a:t>
            </a:r>
            <a:r>
              <a:rPr lang="en-US" dirty="0" smtClean="0"/>
              <a:t>;</a:t>
            </a:r>
          </a:p>
          <a:p>
            <a:r>
              <a:rPr lang="en-US" dirty="0" smtClean="0"/>
              <a:t>Sau khi migration sẽ generate ra database theo cấu trúc class. Đó chính là codefirst.</a:t>
            </a:r>
          </a:p>
        </p:txBody>
      </p:sp>
    </p:spTree>
    <p:extLst>
      <p:ext uri="{BB962C8B-B14F-4D97-AF65-F5344CB8AC3E}">
        <p14:creationId xmlns:p14="http://schemas.microsoft.com/office/powerpoint/2010/main" val="97648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Thực hành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Tạo các class entity cho dự 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626</TotalTime>
  <Words>73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Century Gothic (Body)</vt:lpstr>
      <vt:lpstr>Tahoma</vt:lpstr>
      <vt:lpstr>Wingdings 3</vt:lpstr>
      <vt:lpstr>Wisp</vt:lpstr>
      <vt:lpstr>Bài 5: Dựng phần Domain Entities cho dự án</vt:lpstr>
      <vt:lpstr>Tổng quan bài học</vt:lpstr>
      <vt:lpstr>Thực hành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Single Page Application với Angular JS</dc:title>
  <dc:creator>TOANBN</dc:creator>
  <cp:lastModifiedBy>TOANBN</cp:lastModifiedBy>
  <cp:revision>167</cp:revision>
  <dcterms:created xsi:type="dcterms:W3CDTF">2016-04-11T00:58:19Z</dcterms:created>
  <dcterms:modified xsi:type="dcterms:W3CDTF">2016-07-21T00:01:45Z</dcterms:modified>
</cp:coreProperties>
</file>