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71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2: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Thiết kế cơ sở dữ liệu cho dự án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4" y="1191644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tiêu chí để thiết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chức năng dự án</a:t>
            </a:r>
          </a:p>
          <a:p>
            <a:pPr lvl="1"/>
            <a:r>
              <a:rPr lang="en-US" dirty="0" smtClean="0"/>
              <a:t>Các bảng các cột theo yêu cầu</a:t>
            </a:r>
          </a:p>
          <a:p>
            <a:r>
              <a:rPr lang="en-US" dirty="0" smtClean="0"/>
              <a:t>Theo yêu cầu khách hàng</a:t>
            </a:r>
          </a:p>
          <a:p>
            <a:pPr lvl="1"/>
            <a:r>
              <a:rPr lang="en-US" dirty="0" smtClean="0"/>
              <a:t>Các tính năng theo yêu cầu khách hàng</a:t>
            </a:r>
          </a:p>
          <a:p>
            <a:r>
              <a:rPr lang="en-US" dirty="0" smtClean="0"/>
              <a:t>Theo yêu cầu kỹ thuật</a:t>
            </a:r>
          </a:p>
          <a:p>
            <a:pPr lvl="1"/>
            <a:r>
              <a:rPr lang="en-US" dirty="0" smtClean="0"/>
              <a:t>Có thể SEO</a:t>
            </a:r>
          </a:p>
          <a:p>
            <a:pPr lvl="1"/>
            <a:r>
              <a:rPr lang="en-US" dirty="0" smtClean="0"/>
              <a:t>Có thể bật tắt</a:t>
            </a:r>
          </a:p>
          <a:p>
            <a:pPr lvl="1"/>
            <a:r>
              <a:rPr lang="en-US" dirty="0" smtClean="0"/>
              <a:t>Đảm bảo toàn vẹn</a:t>
            </a:r>
          </a:p>
          <a:p>
            <a:pPr lvl="1"/>
            <a:r>
              <a:rPr lang="en-US" dirty="0" smtClean="0"/>
              <a:t>Có thể truy xuất dễ dàng và tối ưu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Một số kiến thức SQL Server cần biết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Khóa</a:t>
            </a:r>
          </a:p>
          <a:p>
            <a:pPr lvl="1"/>
            <a:r>
              <a:rPr lang="en-US" dirty="0" smtClean="0"/>
              <a:t>Khóa chính</a:t>
            </a:r>
          </a:p>
          <a:p>
            <a:pPr lvl="1"/>
            <a:r>
              <a:rPr lang="en-US" dirty="0" smtClean="0"/>
              <a:t>Khóa ngoại</a:t>
            </a:r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Clustered Index</a:t>
            </a:r>
          </a:p>
          <a:p>
            <a:pPr lvl="1"/>
            <a:r>
              <a:rPr lang="en-US" dirty="0" smtClean="0"/>
              <a:t>Non Clustered Index</a:t>
            </a:r>
          </a:p>
          <a:p>
            <a:r>
              <a:rPr lang="en-US" dirty="0" smtClean="0"/>
              <a:t>Kiểu dữ liệu null</a:t>
            </a:r>
          </a:p>
          <a:p>
            <a:pPr lvl="1"/>
            <a:r>
              <a:rPr lang="en-US" dirty="0" smtClean="0"/>
              <a:t>Mapping sang kiểu Nullable của C#</a:t>
            </a:r>
          </a:p>
          <a:p>
            <a:r>
              <a:rPr lang="en-US" dirty="0" smtClean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486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bảng dự 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815301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User Roles</a:t>
            </a:r>
          </a:p>
          <a:p>
            <a:r>
              <a:rPr lang="en-US" dirty="0" smtClean="0"/>
              <a:t>Product Categories</a:t>
            </a:r>
          </a:p>
          <a:p>
            <a:r>
              <a:rPr lang="en-US" dirty="0" smtClean="0"/>
              <a:t>Products</a:t>
            </a:r>
          </a:p>
          <a:p>
            <a:r>
              <a:rPr lang="en-US" dirty="0" smtClean="0"/>
              <a:t>Post Categories</a:t>
            </a:r>
          </a:p>
          <a:p>
            <a:r>
              <a:rPr lang="en-US" dirty="0" smtClean="0"/>
              <a:t>Posts</a:t>
            </a:r>
          </a:p>
          <a:p>
            <a:r>
              <a:rPr lang="en-US" dirty="0" smtClean="0"/>
              <a:t>Tags</a:t>
            </a:r>
          </a:p>
          <a:p>
            <a:r>
              <a:rPr lang="en-US" dirty="0" smtClean="0"/>
              <a:t>Product Tags</a:t>
            </a:r>
          </a:p>
          <a:p>
            <a:r>
              <a:rPr lang="en-US" dirty="0"/>
              <a:t>Post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7655" y="2138149"/>
            <a:ext cx="281530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Orders</a:t>
            </a:r>
            <a:endParaRPr lang="en-US" dirty="0"/>
          </a:p>
          <a:p>
            <a:r>
              <a:rPr lang="en-US" dirty="0"/>
              <a:t>Order Details</a:t>
            </a:r>
          </a:p>
          <a:p>
            <a:r>
              <a:rPr lang="en-US" dirty="0" smtClean="0"/>
              <a:t>Menus</a:t>
            </a:r>
          </a:p>
          <a:p>
            <a:r>
              <a:rPr lang="en-US" dirty="0" smtClean="0"/>
              <a:t>Slides</a:t>
            </a:r>
          </a:p>
          <a:p>
            <a:r>
              <a:rPr lang="en-US" dirty="0" smtClean="0"/>
              <a:t>Footers</a:t>
            </a:r>
          </a:p>
          <a:p>
            <a:r>
              <a:rPr lang="en-US" dirty="0" smtClean="0"/>
              <a:t>Pages</a:t>
            </a:r>
          </a:p>
          <a:p>
            <a:r>
              <a:rPr lang="en-US" dirty="0" smtClean="0"/>
              <a:t>SupportOnlines</a:t>
            </a:r>
          </a:p>
          <a:p>
            <a:r>
              <a:rPr lang="en-US" dirty="0" smtClean="0"/>
              <a:t>SystemConfigs</a:t>
            </a:r>
          </a:p>
          <a:p>
            <a:r>
              <a:rPr lang="en-US" dirty="0" smtClean="0"/>
              <a:t>VisitorStatistics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1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Tạo cơ sở dữ liệu trong SQL Server Management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545</TotalTime>
  <Words>138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2: Thiết kế cơ sở dữ liệu cho dự án</vt:lpstr>
      <vt:lpstr>Các tiêu chí để thiết kế</vt:lpstr>
      <vt:lpstr>Một số kiến thức SQL Server cần biết</vt:lpstr>
      <vt:lpstr>Các bảng dự kiến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125</cp:revision>
  <dcterms:created xsi:type="dcterms:W3CDTF">2016-04-11T00:58:19Z</dcterms:created>
  <dcterms:modified xsi:type="dcterms:W3CDTF">2016-07-22T15:21:55Z</dcterms:modified>
</cp:coreProperties>
</file>