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7" r:id="rId2"/>
    <p:sldId id="271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7" d="100"/>
          <a:sy n="87" d="100"/>
        </p:scale>
        <p:origin x="27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architect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3:</a:t>
            </a:r>
            <a:br>
              <a:rPr lang="en-US" b="1" dirty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Dựng cấu trúc solution cho dự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/>
              <a:t>Trainer: Bạch Ngọc Toàn – 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thành phần của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Tedu.Common: </a:t>
            </a:r>
            <a:r>
              <a:rPr lang="en-US" dirty="0"/>
              <a:t>Chứa các lớp tiện ích dùng chung cho dự án</a:t>
            </a:r>
          </a:p>
          <a:p>
            <a:r>
              <a:rPr lang="en-US" b="1" dirty="0"/>
              <a:t>TeduShop.Model: </a:t>
            </a:r>
            <a:r>
              <a:rPr lang="en-US" dirty="0"/>
              <a:t>Chứa các lớp Domain Entities của dự án</a:t>
            </a:r>
          </a:p>
          <a:p>
            <a:r>
              <a:rPr lang="en-US" b="1" dirty="0"/>
              <a:t>TedShop.Data: </a:t>
            </a:r>
            <a:r>
              <a:rPr lang="en-US" dirty="0"/>
              <a:t>Chứa tầng truy cập dữ liệu sủ dụng Entity Framework Codefirst</a:t>
            </a:r>
          </a:p>
          <a:p>
            <a:r>
              <a:rPr lang="en-US" b="1" dirty="0"/>
              <a:t>TeduShop.Service: </a:t>
            </a:r>
            <a:r>
              <a:rPr lang="en-US" dirty="0"/>
              <a:t>Chứa các service xử lý Business logic</a:t>
            </a:r>
          </a:p>
          <a:p>
            <a:r>
              <a:rPr lang="en-US" b="1" dirty="0"/>
              <a:t>TeduShop.Web: </a:t>
            </a:r>
            <a:r>
              <a:rPr lang="en-US" dirty="0"/>
              <a:t>Project chính dùng để hiển thị giao diện và tương tác người dùng.</a:t>
            </a:r>
          </a:p>
          <a:p>
            <a:r>
              <a:rPr lang="en-US" b="1" dirty="0"/>
              <a:t>TeduShop.UnitTest: </a:t>
            </a:r>
            <a:r>
              <a:rPr lang="en-US" dirty="0"/>
              <a:t>Chứa các class Text sử dụng cho việc Unit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13BD-B114-4241-B193-EA93BCF88F7F}"/>
              </a:ext>
            </a:extLst>
          </p:cNvPr>
          <p:cNvSpPr txBox="1"/>
          <p:nvPr/>
        </p:nvSpPr>
        <p:spPr>
          <a:xfrm>
            <a:off x="2841758" y="5911222"/>
            <a:ext cx="724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https://en.wikipedia.org/wiki/Software_architecture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package cần cài đặt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69523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Tedu.Common</a:t>
            </a:r>
          </a:p>
          <a:p>
            <a:r>
              <a:rPr lang="en-US" sz="1600" dirty="0"/>
              <a:t>TeduShop.Model</a:t>
            </a:r>
          </a:p>
          <a:p>
            <a:pPr lvl="1"/>
            <a:r>
              <a:rPr lang="en-US" sz="1400" dirty="0"/>
              <a:t>Entity Framework</a:t>
            </a:r>
          </a:p>
          <a:p>
            <a:pPr lvl="1"/>
            <a:r>
              <a:rPr lang="en-US" sz="1400" dirty="0"/>
              <a:t>Microsoft.AspNet.Identity.Core</a:t>
            </a:r>
          </a:p>
          <a:p>
            <a:pPr lvl="1"/>
            <a:r>
              <a:rPr lang="en-US" sz="1400" dirty="0"/>
              <a:t>Microsoft.AspNet.Identity.EntityFramework</a:t>
            </a:r>
          </a:p>
          <a:p>
            <a:r>
              <a:rPr lang="en-US" sz="1600" dirty="0"/>
              <a:t>TedShop.Data</a:t>
            </a:r>
          </a:p>
          <a:p>
            <a:pPr marL="742950" lvl="2" indent="-342900"/>
            <a:r>
              <a:rPr lang="en-US" sz="1200" dirty="0"/>
              <a:t>Entity Framework</a:t>
            </a:r>
          </a:p>
          <a:p>
            <a:r>
              <a:rPr lang="en-US" sz="1600" dirty="0"/>
              <a:t>TeduShop.Service</a:t>
            </a:r>
          </a:p>
          <a:p>
            <a:r>
              <a:rPr lang="en-US" sz="1600" dirty="0"/>
              <a:t>TeduShop.Web</a:t>
            </a:r>
          </a:p>
          <a:p>
            <a:pPr lvl="1"/>
            <a:r>
              <a:rPr lang="en-US" sz="1400" dirty="0"/>
              <a:t>Autofac, AutoMapper, Entity Framework...</a:t>
            </a:r>
          </a:p>
          <a:p>
            <a:r>
              <a:rPr lang="en-US" sz="1600" dirty="0"/>
              <a:t>TeduShop.UnitTest</a:t>
            </a:r>
          </a:p>
          <a:p>
            <a:pPr lvl="1"/>
            <a:r>
              <a:rPr lang="en-US" sz="1400" dirty="0"/>
              <a:t>Moq, Entity Framwork</a:t>
            </a:r>
          </a:p>
        </p:txBody>
      </p:sp>
    </p:spTree>
    <p:extLst>
      <p:ext uri="{BB962C8B-B14F-4D97-AF65-F5344CB8AC3E}">
        <p14:creationId xmlns:p14="http://schemas.microsoft.com/office/powerpoint/2010/main" val="27470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bước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Cài đặt git client lên máy cài đặt Git Extension lên Visual Studio</a:t>
            </a:r>
          </a:p>
          <a:p>
            <a:pPr>
              <a:buFont typeface="+mj-lt"/>
              <a:buAutoNum type="arabicPeriod"/>
            </a:pPr>
            <a:r>
              <a:rPr lang="en-US" dirty="0"/>
              <a:t>Tạo tài khoản Git</a:t>
            </a:r>
          </a:p>
          <a:p>
            <a:pPr>
              <a:buFont typeface="+mj-lt"/>
              <a:buAutoNum type="arabicPeriod"/>
            </a:pPr>
            <a:r>
              <a:rPr lang="en-US" dirty="0"/>
              <a:t>Tạo repository</a:t>
            </a:r>
          </a:p>
          <a:p>
            <a:pPr>
              <a:buFont typeface="+mj-lt"/>
              <a:buAutoNum type="arabicPeriod"/>
            </a:pPr>
            <a:r>
              <a:rPr lang="en-US" dirty="0"/>
              <a:t>Cài đặt source tree để quản lý qua giao diện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out 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Commit và push 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Tách nhánh code</a:t>
            </a:r>
          </a:p>
        </p:txBody>
      </p:sp>
    </p:spTree>
    <p:extLst>
      <p:ext uri="{BB962C8B-B14F-4D97-AF65-F5344CB8AC3E}">
        <p14:creationId xmlns:p14="http://schemas.microsoft.com/office/powerpoint/2010/main" val="45253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Thực hành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Tạo solution và tạo các project cần thiết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622</TotalTime>
  <Words>225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Century Gothic (Body)</vt:lpstr>
      <vt:lpstr>Wingdings 3</vt:lpstr>
      <vt:lpstr>Wisp</vt:lpstr>
      <vt:lpstr>Bài 3: Dựng cấu trúc solution cho dự án</vt:lpstr>
      <vt:lpstr>Các thành phần của Solution</vt:lpstr>
      <vt:lpstr>Các package cần cài đặt</vt:lpstr>
      <vt:lpstr>Các bước thực hiện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Sơn Ngọc</cp:lastModifiedBy>
  <cp:revision>162</cp:revision>
  <dcterms:created xsi:type="dcterms:W3CDTF">2016-04-11T00:58:19Z</dcterms:created>
  <dcterms:modified xsi:type="dcterms:W3CDTF">2021-01-30T15:18:00Z</dcterms:modified>
</cp:coreProperties>
</file>