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67" r:id="rId2"/>
    <p:sldId id="269" r:id="rId3"/>
    <p:sldId id="270" r:id="rId4"/>
    <p:sldId id="271" r:id="rId5"/>
    <p:sldId id="268"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34" autoAdjust="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9C7734-F049-4AE6-AAA5-6C4A03A37B2C}" type="datetimeFigureOut">
              <a:rPr lang="en-US" smtClean="0"/>
              <a:t>7/22/2016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F2E873-B4F9-4E57-8ED7-1553B9A53036}" type="slidenum">
              <a:rPr lang="en-US" smtClean="0"/>
              <a:t>‹#›</a:t>
            </a:fld>
            <a:endParaRPr lang="en-US"/>
          </a:p>
        </p:txBody>
      </p:sp>
    </p:spTree>
    <p:extLst>
      <p:ext uri="{BB962C8B-B14F-4D97-AF65-F5344CB8AC3E}">
        <p14:creationId xmlns:p14="http://schemas.microsoft.com/office/powerpoint/2010/main" val="2117198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7/22/2016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15402" y="2988860"/>
            <a:ext cx="9526139" cy="1733265"/>
          </a:xfrm>
        </p:spPr>
        <p:txBody>
          <a:bodyPr>
            <a:normAutofit/>
          </a:bodyPr>
          <a:lstStyle/>
          <a:p>
            <a:r>
              <a:rPr lang="en-US" sz="2700" dirty="0" smtClean="0">
                <a:latin typeface="Century Gothic (Body)"/>
                <a:ea typeface="Tahoma" panose="020B0604030504040204" pitchFamily="34" charset="0"/>
                <a:cs typeface="Tahoma" panose="020B0604030504040204" pitchFamily="34" charset="0"/>
              </a:rPr>
              <a:t>Bài 10:</a:t>
            </a:r>
            <a:r>
              <a:rPr lang="en-US" b="1" dirty="0" smtClean="0">
                <a:latin typeface="Century Gothic (Body)"/>
                <a:ea typeface="Tahoma" panose="020B0604030504040204" pitchFamily="34" charset="0"/>
                <a:cs typeface="Tahoma" panose="020B0604030504040204" pitchFamily="34" charset="0"/>
              </a:rPr>
              <a:t/>
            </a:r>
            <a:br>
              <a:rPr lang="en-US" b="1" dirty="0" smtClean="0">
                <a:latin typeface="Century Gothic (Body)"/>
                <a:ea typeface="Tahoma" panose="020B0604030504040204" pitchFamily="34" charset="0"/>
                <a:cs typeface="Tahoma" panose="020B0604030504040204" pitchFamily="34" charset="0"/>
              </a:rPr>
            </a:br>
            <a:r>
              <a:rPr lang="en-US" sz="3600" b="1" dirty="0" smtClean="0">
                <a:latin typeface="Century Gothic (Body)"/>
                <a:ea typeface="Tahoma" panose="020B0604030504040204" pitchFamily="34" charset="0"/>
                <a:cs typeface="Tahoma" panose="020B0604030504040204" pitchFamily="34" charset="0"/>
              </a:rPr>
              <a:t>Unit testing cho Repository và service</a:t>
            </a:r>
            <a:endParaRPr lang="en-US" sz="3600" b="1" dirty="0">
              <a:latin typeface="Century Gothic (Body)"/>
              <a:ea typeface="Tahoma" panose="020B0604030504040204" pitchFamily="34" charset="0"/>
              <a:cs typeface="Tahoma" panose="020B0604030504040204" pitchFamily="34" charset="0"/>
            </a:endParaRPr>
          </a:p>
        </p:txBody>
      </p:sp>
      <p:sp>
        <p:nvSpPr>
          <p:cNvPr id="3" name="Subtitle 2"/>
          <p:cNvSpPr>
            <a:spLocks noGrp="1"/>
          </p:cNvSpPr>
          <p:nvPr>
            <p:ph type="subTitle" idx="1"/>
          </p:nvPr>
        </p:nvSpPr>
        <p:spPr>
          <a:xfrm>
            <a:off x="2115402" y="4838655"/>
            <a:ext cx="9880527" cy="1129444"/>
          </a:xfrm>
        </p:spPr>
        <p:txBody>
          <a:bodyPr>
            <a:normAutofit/>
          </a:bodyPr>
          <a:lstStyle/>
          <a:p>
            <a:r>
              <a:rPr lang="en-US" dirty="0" smtClean="0"/>
              <a:t>Trainer: </a:t>
            </a:r>
            <a:r>
              <a:rPr lang="en-US" dirty="0"/>
              <a:t>Bạch Ngọc Toàn – </a:t>
            </a:r>
            <a:r>
              <a:rPr lang="en-US" dirty="0" smtClean="0"/>
              <a:t>TEDU</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8470" y="1164348"/>
            <a:ext cx="1418230" cy="1418230"/>
          </a:xfrm>
          <a:prstGeom prst="rect">
            <a:avLst/>
          </a:prstGeom>
        </p:spPr>
      </p:pic>
    </p:spTree>
    <p:extLst>
      <p:ext uri="{BB962C8B-B14F-4D97-AF65-F5344CB8AC3E}">
        <p14:creationId xmlns:p14="http://schemas.microsoft.com/office/powerpoint/2010/main" val="31685988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Nội dung bài học</a:t>
            </a:r>
            <a:endParaRPr lang="en-US" dirty="0"/>
          </a:p>
        </p:txBody>
      </p:sp>
      <p:sp>
        <p:nvSpPr>
          <p:cNvPr id="3" name="Content Placeholder 2"/>
          <p:cNvSpPr>
            <a:spLocks noGrp="1"/>
          </p:cNvSpPr>
          <p:nvPr>
            <p:ph idx="1"/>
          </p:nvPr>
        </p:nvSpPr>
        <p:spPr/>
        <p:txBody>
          <a:bodyPr/>
          <a:lstStyle/>
          <a:p>
            <a:r>
              <a:rPr lang="en-US" dirty="0" smtClean="0"/>
              <a:t>Giới thiệu về Unit test</a:t>
            </a:r>
          </a:p>
          <a:p>
            <a:r>
              <a:rPr lang="en-US" dirty="0" smtClean="0"/>
              <a:t>Lợi ích của việc sử dụng </a:t>
            </a:r>
            <a:r>
              <a:rPr lang="en-US" dirty="0"/>
              <a:t>Unit </a:t>
            </a:r>
            <a:r>
              <a:rPr lang="en-US" dirty="0" smtClean="0"/>
              <a:t>test</a:t>
            </a:r>
          </a:p>
          <a:p>
            <a:r>
              <a:rPr lang="en-US" dirty="0" smtClean="0"/>
              <a:t>Cách tạo Test Project và viết </a:t>
            </a:r>
            <a:r>
              <a:rPr lang="en-US" dirty="0"/>
              <a:t>Unit </a:t>
            </a:r>
            <a:r>
              <a:rPr lang="en-US" dirty="0" smtClean="0"/>
              <a:t>Test method</a:t>
            </a:r>
            <a:endParaRPr lang="en-US" dirty="0"/>
          </a:p>
        </p:txBody>
      </p:sp>
    </p:spTree>
    <p:extLst>
      <p:ext uri="{BB962C8B-B14F-4D97-AF65-F5344CB8AC3E}">
        <p14:creationId xmlns:p14="http://schemas.microsoft.com/office/powerpoint/2010/main" val="23794218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Giới thiệu về Unit Test</a:t>
            </a:r>
            <a:endParaRPr lang="en-US" dirty="0"/>
          </a:p>
        </p:txBody>
      </p:sp>
      <p:sp>
        <p:nvSpPr>
          <p:cNvPr id="3" name="Content Placeholder 2"/>
          <p:cNvSpPr>
            <a:spLocks noGrp="1"/>
          </p:cNvSpPr>
          <p:nvPr>
            <p:ph idx="1"/>
          </p:nvPr>
        </p:nvSpPr>
        <p:spPr/>
        <p:txBody>
          <a:bodyPr/>
          <a:lstStyle/>
          <a:p>
            <a:r>
              <a:rPr lang="en-US" dirty="0" smtClean="0"/>
              <a:t>Là một kỹ thuật quan trọng (UT) giúp nâng cao chất lượng phần mềm ngay từ những dòng code và chức năng nhỏ nhất được làm bởi chính dev.</a:t>
            </a:r>
          </a:p>
          <a:p>
            <a:r>
              <a:rPr lang="en-US" dirty="0" smtClean="0"/>
              <a:t>Kiểm thử những đơn vị code nhỏ nhất như phương thức hay class.</a:t>
            </a:r>
          </a:p>
          <a:p>
            <a:r>
              <a:rPr lang="en-US" dirty="0" smtClean="0"/>
              <a:t>Mỗi test case sẽ có một giá trị trả về thực tế và giá trị mong đợi, case được pass khi hai giá trị bằng nhau.</a:t>
            </a:r>
          </a:p>
          <a:p>
            <a:r>
              <a:rPr lang="en-US" dirty="0" smtClean="0"/>
              <a:t>Đối với một số chức năng chúng ta cần dùng đối tượng ảo để test gọi là  Mock Object.</a:t>
            </a:r>
          </a:p>
          <a:p>
            <a:r>
              <a:rPr lang="en-US" dirty="0" smtClean="0"/>
              <a:t>Trong phát triển phần mềm hiện đại có mô hình TDD (Test driven development)</a:t>
            </a:r>
          </a:p>
          <a:p>
            <a:r>
              <a:rPr lang="en-US" smtClean="0"/>
              <a:t>Tromg Visual Studio có sẵn thư viện gọi là MS Unit Test, ngoài ra một thư viện nổi tiếng khác là Nunit.</a:t>
            </a:r>
            <a:endParaRPr lang="en-US" dirty="0"/>
          </a:p>
        </p:txBody>
      </p:sp>
    </p:spTree>
    <p:extLst>
      <p:ext uri="{BB962C8B-B14F-4D97-AF65-F5344CB8AC3E}">
        <p14:creationId xmlns:p14="http://schemas.microsoft.com/office/powerpoint/2010/main" val="35231942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Lợi ích của việc sử dụng Unit Test</a:t>
            </a:r>
            <a:endParaRPr lang="en-US" dirty="0"/>
          </a:p>
        </p:txBody>
      </p:sp>
      <p:sp>
        <p:nvSpPr>
          <p:cNvPr id="3" name="Content Placeholder 2"/>
          <p:cNvSpPr>
            <a:spLocks noGrp="1"/>
          </p:cNvSpPr>
          <p:nvPr>
            <p:ph idx="1"/>
          </p:nvPr>
        </p:nvSpPr>
        <p:spPr/>
        <p:txBody>
          <a:bodyPr/>
          <a:lstStyle/>
          <a:p>
            <a:r>
              <a:rPr lang="en-US" dirty="0" smtClean="0"/>
              <a:t>Kiểm thử phần mềm ngay từ những đơn vị nhỏ có thể loại bỏ được các lỗi tiềm tàng của hệ thống.</a:t>
            </a:r>
          </a:p>
          <a:p>
            <a:r>
              <a:rPr lang="en-US" dirty="0" smtClean="0"/>
              <a:t>Giảm thời gian phát triển và fix lỗi khi làm việc vì loại bỏ tối đa được các lỗi không đáng có.</a:t>
            </a:r>
          </a:p>
          <a:p>
            <a:r>
              <a:rPr lang="en-US" dirty="0" smtClean="0"/>
              <a:t>Có thể sử dụng lại test case đã viết và phục vục ho việc test lại các chức năng sau khi sửa lại có còn đúng đắn mà không mất công test lại nhiều.</a:t>
            </a:r>
            <a:endParaRPr lang="en-US" dirty="0"/>
          </a:p>
        </p:txBody>
      </p:sp>
    </p:spTree>
    <p:extLst>
      <p:ext uri="{BB962C8B-B14F-4D97-AF65-F5344CB8AC3E}">
        <p14:creationId xmlns:p14="http://schemas.microsoft.com/office/powerpoint/2010/main" val="1258524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Thực hành</a:t>
            </a:r>
            <a:endParaRPr lang="en-US" dirty="0"/>
          </a:p>
        </p:txBody>
      </p:sp>
      <p:sp>
        <p:nvSpPr>
          <p:cNvPr id="5" name="Subtitle 4"/>
          <p:cNvSpPr>
            <a:spLocks noGrp="1"/>
          </p:cNvSpPr>
          <p:nvPr>
            <p:ph type="subTitle" idx="1"/>
          </p:nvPr>
        </p:nvSpPr>
        <p:spPr/>
        <p:txBody>
          <a:bodyPr/>
          <a:lstStyle/>
          <a:p>
            <a:r>
              <a:rPr lang="en-US" dirty="0" smtClean="0"/>
              <a:t>Cách tạo Unit test cơ bản cho Repository</a:t>
            </a:r>
            <a:endParaRPr lang="en-US" dirty="0"/>
          </a:p>
        </p:txBody>
      </p:sp>
    </p:spTree>
    <p:extLst>
      <p:ext uri="{BB962C8B-B14F-4D97-AF65-F5344CB8AC3E}">
        <p14:creationId xmlns:p14="http://schemas.microsoft.com/office/powerpoint/2010/main" val="3602085497"/>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951</TotalTime>
  <Words>274</Words>
  <Application>Microsoft Office PowerPoint</Application>
  <PresentationFormat>Widescreen</PresentationFormat>
  <Paragraphs>19</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Century Gothic</vt:lpstr>
      <vt:lpstr>Century Gothic (Body)</vt:lpstr>
      <vt:lpstr>Tahoma</vt:lpstr>
      <vt:lpstr>Wingdings 3</vt:lpstr>
      <vt:lpstr>Wisp</vt:lpstr>
      <vt:lpstr>Bài 10: Unit testing cho Repository và service</vt:lpstr>
      <vt:lpstr>Nội dung bài học</vt:lpstr>
      <vt:lpstr>Giới thiệu về Unit Test</vt:lpstr>
      <vt:lpstr>Lợi ích của việc sử dụng Unit Test</vt:lpstr>
      <vt:lpstr>Thực hành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Single Page Application với Angular JS</dc:title>
  <dc:creator>TOANBN</dc:creator>
  <cp:lastModifiedBy>TOANBN</cp:lastModifiedBy>
  <cp:revision>199</cp:revision>
  <dcterms:created xsi:type="dcterms:W3CDTF">2016-04-11T00:58:19Z</dcterms:created>
  <dcterms:modified xsi:type="dcterms:W3CDTF">2016-07-22T15:26:57Z</dcterms:modified>
</cp:coreProperties>
</file>