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7" r:id="rId2"/>
    <p:sldId id="269" r:id="rId3"/>
    <p:sldId id="278" r:id="rId4"/>
    <p:sldId id="270" r:id="rId5"/>
    <p:sldId id="271" r:id="rId6"/>
    <p:sldId id="272" r:id="rId7"/>
    <p:sldId id="273" r:id="rId8"/>
    <p:sldId id="274" r:id="rId9"/>
    <p:sldId id="275" r:id="rId10"/>
    <p:sldId id="276" r:id="rId11"/>
    <p:sldId id="27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C7734-F049-4AE6-AAA5-6C4A03A37B2C}" type="datetimeFigureOut">
              <a:rPr lang="en-US" smtClean="0"/>
              <a:t>7/22/2016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2E873-B4F9-4E57-8ED7-1553B9A53036}" type="slidenum">
              <a:rPr lang="en-US" smtClean="0"/>
              <a:t>‹#›</a:t>
            </a:fld>
            <a:endParaRPr lang="en-US"/>
          </a:p>
        </p:txBody>
      </p:sp>
    </p:spTree>
    <p:extLst>
      <p:ext uri="{BB962C8B-B14F-4D97-AF65-F5344CB8AC3E}">
        <p14:creationId xmlns:p14="http://schemas.microsoft.com/office/powerpoint/2010/main" val="2117198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msdn.microsoft.com/en-us/library/dd381412(v=vs.108).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Representational_state_transf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988860"/>
            <a:ext cx="9526139" cy="1733265"/>
          </a:xfrm>
        </p:spPr>
        <p:txBody>
          <a:bodyPr>
            <a:normAutofit/>
          </a:bodyPr>
          <a:lstStyle/>
          <a:p>
            <a:r>
              <a:rPr lang="en-US" sz="2700" dirty="0" smtClean="0">
                <a:latin typeface="Century Gothic (Body)"/>
                <a:ea typeface="Tahoma" panose="020B0604030504040204" pitchFamily="34" charset="0"/>
                <a:cs typeface="Tahoma" panose="020B0604030504040204" pitchFamily="34" charset="0"/>
              </a:rPr>
              <a:t>Bài 11:</a:t>
            </a:r>
            <a:r>
              <a:rPr lang="en-US" b="1" dirty="0" smtClean="0">
                <a:latin typeface="Century Gothic (Body)"/>
                <a:ea typeface="Tahoma" panose="020B0604030504040204" pitchFamily="34" charset="0"/>
                <a:cs typeface="Tahoma" panose="020B0604030504040204" pitchFamily="34" charset="0"/>
              </a:rPr>
              <a:t/>
            </a:r>
            <a:br>
              <a:rPr lang="en-US" b="1" dirty="0" smtClean="0">
                <a:latin typeface="Century Gothic (Body)"/>
                <a:ea typeface="Tahoma" panose="020B0604030504040204" pitchFamily="34" charset="0"/>
                <a:cs typeface="Tahoma" panose="020B0604030504040204" pitchFamily="34" charset="0"/>
              </a:rPr>
            </a:br>
            <a:r>
              <a:rPr lang="en-US" sz="3600" b="1" dirty="0" smtClean="0">
                <a:latin typeface="Century Gothic (Body)"/>
                <a:ea typeface="Tahoma" panose="020B0604030504040204" pitchFamily="34" charset="0"/>
                <a:cs typeface="Tahoma" panose="020B0604030504040204" pitchFamily="34" charset="0"/>
              </a:rPr>
              <a:t>Triển khai Web API trên Web layer</a:t>
            </a:r>
            <a:endParaRPr lang="en-US" sz="3600" b="1" dirty="0">
              <a:latin typeface="Century Gothic (Body)"/>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2115402" y="4838655"/>
            <a:ext cx="9880527" cy="1129444"/>
          </a:xfrm>
        </p:spPr>
        <p:txBody>
          <a:bodyPr>
            <a:normAutofit/>
          </a:bodyPr>
          <a:lstStyle/>
          <a:p>
            <a:r>
              <a:rPr lang="en-US" dirty="0" smtClean="0"/>
              <a:t>Trainer: </a:t>
            </a:r>
            <a:r>
              <a:rPr lang="en-US" dirty="0"/>
              <a:t>Bạch Ngọc Toàn – </a:t>
            </a:r>
            <a:r>
              <a:rPr lang="en-US" dirty="0" smtClean="0"/>
              <a:t>TEDU</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470" y="1164348"/>
            <a:ext cx="1418230" cy="1418230"/>
          </a:xfrm>
          <a:prstGeom prst="rect">
            <a:avLst/>
          </a:prstGeom>
        </p:spPr>
      </p:pic>
    </p:spTree>
    <p:extLst>
      <p:ext uri="{BB962C8B-B14F-4D97-AF65-F5344CB8AC3E}">
        <p14:creationId xmlns:p14="http://schemas.microsoft.com/office/powerpoint/2010/main" val="316859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API (.NET 4 trở lên)</a:t>
            </a:r>
          </a:p>
        </p:txBody>
      </p:sp>
      <p:sp>
        <p:nvSpPr>
          <p:cNvPr id="3" name="Content Placeholder 2"/>
          <p:cNvSpPr>
            <a:spLocks noGrp="1"/>
          </p:cNvSpPr>
          <p:nvPr>
            <p:ph idx="1"/>
          </p:nvPr>
        </p:nvSpPr>
        <p:spPr>
          <a:xfrm>
            <a:off x="1705970" y="2133600"/>
            <a:ext cx="5459105" cy="3777622"/>
          </a:xfrm>
        </p:spPr>
        <p:txBody>
          <a:bodyPr>
            <a:normAutofit/>
          </a:bodyPr>
          <a:lstStyle/>
          <a:p>
            <a:r>
              <a:rPr lang="vi-VN" dirty="0"/>
              <a:t>Ưu điểm:</a:t>
            </a:r>
          </a:p>
          <a:p>
            <a:pPr lvl="1"/>
            <a:r>
              <a:rPr lang="vi-VN" dirty="0"/>
              <a:t>Cấu hình hết sức đơn giản khi so với WCF</a:t>
            </a:r>
          </a:p>
          <a:p>
            <a:pPr lvl="1"/>
            <a:r>
              <a:rPr lang="vi-VN" dirty="0"/>
              <a:t>Performance cao</a:t>
            </a:r>
          </a:p>
          <a:p>
            <a:pPr lvl="1"/>
            <a:r>
              <a:rPr lang="vi-VN" dirty="0"/>
              <a:t>Hỗ trợ RESTful đầy đủ</a:t>
            </a:r>
          </a:p>
          <a:p>
            <a:pPr lvl="1"/>
            <a:r>
              <a:rPr lang="vi-VN" dirty="0"/>
              <a:t>Hỗ trợ đầy đủ các thành phần </a:t>
            </a:r>
            <a:r>
              <a:rPr lang="vi-VN" dirty="0">
                <a:hlinkClick r:id="rId2"/>
              </a:rPr>
              <a:t>MVC</a:t>
            </a:r>
            <a:r>
              <a:rPr lang="vi-VN" dirty="0"/>
              <a:t> như: routing, controller, action result, filter, model binder, IoC container, dependency injection, unit test</a:t>
            </a:r>
          </a:p>
          <a:p>
            <a:pPr lvl="1"/>
            <a:r>
              <a:rPr lang="vi-VN" dirty="0"/>
              <a:t>Open Source</a:t>
            </a:r>
          </a:p>
          <a:p>
            <a:r>
              <a:rPr lang="vi-VN" dirty="0"/>
              <a:t>Nhược điểm:</a:t>
            </a:r>
          </a:p>
          <a:p>
            <a:pPr lvl="1"/>
            <a:r>
              <a:rPr lang="vi-VN" dirty="0"/>
              <a:t>Còn rất mới nên chưa có nhiều đánh giá về nhược điểm của Web API</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5075" y="1905000"/>
            <a:ext cx="4846709" cy="2715904"/>
          </a:xfrm>
          <a:prstGeom prst="rect">
            <a:avLst/>
          </a:prstGeom>
        </p:spPr>
      </p:pic>
    </p:spTree>
    <p:extLst>
      <p:ext uri="{BB962C8B-B14F-4D97-AF65-F5344CB8AC3E}">
        <p14:creationId xmlns:p14="http://schemas.microsoft.com/office/powerpoint/2010/main" val="144201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Vậy tôi nên lựa chọn framework nào để phát triển HTTP Service?</a:t>
            </a:r>
          </a:p>
        </p:txBody>
      </p:sp>
      <p:sp>
        <p:nvSpPr>
          <p:cNvPr id="3" name="Content Placeholder 2"/>
          <p:cNvSpPr>
            <a:spLocks noGrp="1"/>
          </p:cNvSpPr>
          <p:nvPr>
            <p:ph idx="1"/>
          </p:nvPr>
        </p:nvSpPr>
        <p:spPr/>
        <p:txBody>
          <a:bodyPr>
            <a:normAutofit lnSpcReduction="10000"/>
          </a:bodyPr>
          <a:lstStyle/>
          <a:p>
            <a:r>
              <a:rPr lang="vi-VN" dirty="0"/>
              <a:t>Web Service</a:t>
            </a:r>
            <a:r>
              <a:rPr lang="vi-VN" dirty="0" smtClean="0"/>
              <a:t>:</a:t>
            </a:r>
            <a:endParaRPr lang="vi-VN" dirty="0"/>
          </a:p>
          <a:p>
            <a:pPr lvl="1"/>
            <a:r>
              <a:rPr lang="vi-VN" dirty="0"/>
              <a:t>Lựa chọn khi bạn chỉ cần xây dựng một service đơn giản</a:t>
            </a:r>
          </a:p>
          <a:p>
            <a:r>
              <a:rPr lang="vi-VN" dirty="0"/>
              <a:t>WCF là lựa chọn số một khi xây dựng</a:t>
            </a:r>
            <a:r>
              <a:rPr lang="vi-VN" dirty="0" smtClean="0"/>
              <a:t>:</a:t>
            </a:r>
            <a:endParaRPr lang="vi-VN" dirty="0"/>
          </a:p>
          <a:p>
            <a:pPr lvl="1"/>
            <a:r>
              <a:rPr lang="vi-VN" dirty="0"/>
              <a:t>Service cần hỗ trợ những ngữ cảnh đặc biệt như: message queue, duplex communication…</a:t>
            </a:r>
          </a:p>
          <a:p>
            <a:pPr lvl="1"/>
            <a:r>
              <a:rPr lang="vi-VN" dirty="0"/>
              <a:t>Service sử dụng những kênh truyền dữ liệu ở tầng thấp cho nhanh như: TCP, Named Pipes, UDP…</a:t>
            </a:r>
          </a:p>
          <a:p>
            <a:r>
              <a:rPr lang="vi-VN" dirty="0"/>
              <a:t>WCF Rest, Web API được sử dụng khi xây dựng</a:t>
            </a:r>
            <a:r>
              <a:rPr lang="vi-VN" dirty="0" smtClean="0"/>
              <a:t>:</a:t>
            </a:r>
            <a:endParaRPr lang="vi-VN" dirty="0"/>
          </a:p>
          <a:p>
            <a:pPr lvl="1"/>
            <a:r>
              <a:rPr lang="vi-VN" dirty="0"/>
              <a:t>Service RESTful hỗ trợ đầy đủ các thành phần HTTP: URI, request/response headers, caching, versioning, content formats</a:t>
            </a:r>
          </a:p>
          <a:p>
            <a:pPr lvl="1"/>
            <a:r>
              <a:rPr lang="vi-VN" dirty="0"/>
              <a:t>Service cung cấp dữ liệu cho nhiều client khác nhau với băng thông giới hạn như: browser, mobile, tablet…</a:t>
            </a:r>
            <a:endParaRPr lang="en-US" dirty="0"/>
          </a:p>
        </p:txBody>
      </p:sp>
    </p:spTree>
    <p:extLst>
      <p:ext uri="{BB962C8B-B14F-4D97-AF65-F5344CB8AC3E}">
        <p14:creationId xmlns:p14="http://schemas.microsoft.com/office/powerpoint/2010/main" val="389057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Thực hành</a:t>
            </a:r>
            <a:endParaRPr lang="en-US" dirty="0"/>
          </a:p>
        </p:txBody>
      </p:sp>
      <p:sp>
        <p:nvSpPr>
          <p:cNvPr id="5" name="Subtitle 4"/>
          <p:cNvSpPr>
            <a:spLocks noGrp="1"/>
          </p:cNvSpPr>
          <p:nvPr>
            <p:ph type="subTitle" idx="1"/>
          </p:nvPr>
        </p:nvSpPr>
        <p:spPr/>
        <p:txBody>
          <a:bodyPr/>
          <a:lstStyle/>
          <a:p>
            <a:r>
              <a:rPr lang="en-US" smtClean="0"/>
              <a:t>Tạo Area và Web API cho web layer</a:t>
            </a:r>
            <a:endParaRPr lang="en-US" dirty="0"/>
          </a:p>
        </p:txBody>
      </p:sp>
    </p:spTree>
    <p:extLst>
      <p:ext uri="{BB962C8B-B14F-4D97-AF65-F5344CB8AC3E}">
        <p14:creationId xmlns:p14="http://schemas.microsoft.com/office/powerpoint/2010/main" val="3602085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 bài học</a:t>
            </a:r>
            <a:endParaRPr lang="en-US" dirty="0"/>
          </a:p>
        </p:txBody>
      </p:sp>
      <p:sp>
        <p:nvSpPr>
          <p:cNvPr id="3" name="Content Placeholder 2"/>
          <p:cNvSpPr>
            <a:spLocks noGrp="1"/>
          </p:cNvSpPr>
          <p:nvPr>
            <p:ph idx="1"/>
          </p:nvPr>
        </p:nvSpPr>
        <p:spPr/>
        <p:txBody>
          <a:bodyPr/>
          <a:lstStyle/>
          <a:p>
            <a:r>
              <a:rPr lang="en-US" dirty="0" smtClean="0"/>
              <a:t>Giới thiệu về Resfull API và WebAPI</a:t>
            </a:r>
          </a:p>
          <a:p>
            <a:r>
              <a:rPr lang="en-US" dirty="0" smtClean="0"/>
              <a:t>Các công nghệ sử dụng để tạo ra HTTP Service</a:t>
            </a:r>
          </a:p>
        </p:txBody>
      </p:sp>
    </p:spTree>
    <p:extLst>
      <p:ext uri="{BB962C8B-B14F-4D97-AF65-F5344CB8AC3E}">
        <p14:creationId xmlns:p14="http://schemas.microsoft.com/office/powerpoint/2010/main" val="2379421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về RESTful API</a:t>
            </a:r>
            <a:endParaRPr lang="en-US" dirty="0"/>
          </a:p>
        </p:txBody>
      </p:sp>
      <p:sp>
        <p:nvSpPr>
          <p:cNvPr id="3" name="Content Placeholder 2"/>
          <p:cNvSpPr>
            <a:spLocks noGrp="1"/>
          </p:cNvSpPr>
          <p:nvPr>
            <p:ph idx="1"/>
          </p:nvPr>
        </p:nvSpPr>
        <p:spPr/>
        <p:txBody>
          <a:bodyPr/>
          <a:lstStyle/>
          <a:p>
            <a:r>
              <a:rPr lang="en-US" dirty="0" smtClean="0"/>
              <a:t>Một RESTful API là một giao diện lập trình ứng dụng (Application Programming Interface) sử dụng giao thức HTTP để GET, POST, PUT và DELETE dữ liệu.</a:t>
            </a:r>
          </a:p>
          <a:p>
            <a:r>
              <a:rPr lang="en-US" dirty="0" smtClean="0"/>
              <a:t>REST viết tắt của Representational state tranfer (REST) được sử dụng bởi trình duyệt cho phép client có thể tương tác với server hoặc cloud service.</a:t>
            </a:r>
          </a:p>
          <a:p>
            <a:r>
              <a:rPr lang="en-US" dirty="0" smtClean="0"/>
              <a:t>REST là phi trạng thái, client-server, có thể cache, sử dụng đầy đủ các phương thức tách biệt ngoài GET, POST ra còn có PUT, DELETE..</a:t>
            </a:r>
            <a:endParaRPr lang="en-US" dirty="0"/>
          </a:p>
        </p:txBody>
      </p:sp>
    </p:spTree>
    <p:extLst>
      <p:ext uri="{BB962C8B-B14F-4D97-AF65-F5344CB8AC3E}">
        <p14:creationId xmlns:p14="http://schemas.microsoft.com/office/powerpoint/2010/main" val="230403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2710" y="624110"/>
            <a:ext cx="8911687" cy="1280890"/>
          </a:xfrm>
        </p:spPr>
        <p:txBody>
          <a:bodyPr/>
          <a:lstStyle/>
          <a:p>
            <a:r>
              <a:rPr lang="en-US" dirty="0" smtClean="0"/>
              <a:t>Giới thiệu về WebAPI</a:t>
            </a:r>
            <a:endParaRPr lang="en-US" dirty="0"/>
          </a:p>
        </p:txBody>
      </p:sp>
      <p:sp>
        <p:nvSpPr>
          <p:cNvPr id="3" name="Content Placeholder 2"/>
          <p:cNvSpPr>
            <a:spLocks noGrp="1"/>
          </p:cNvSpPr>
          <p:nvPr>
            <p:ph idx="1"/>
          </p:nvPr>
        </p:nvSpPr>
        <p:spPr/>
        <p:txBody>
          <a:bodyPr>
            <a:normAutofit lnSpcReduction="10000"/>
          </a:bodyPr>
          <a:lstStyle/>
          <a:p>
            <a:r>
              <a:rPr lang="vi-VN" dirty="0"/>
              <a:t>Web API là API trên nền web (http) và ASP.NET Web API chính là framework giúp chúng ta tạo ra các api này. Web API là các service được xây dựng dựa trên http sử dụng mô hình lập trình convention như ASP.NET </a:t>
            </a:r>
            <a:r>
              <a:rPr lang="vi-VN" dirty="0" smtClean="0"/>
              <a:t>MVC</a:t>
            </a:r>
            <a:endParaRPr lang="en-US" dirty="0" smtClean="0"/>
          </a:p>
          <a:p>
            <a:r>
              <a:rPr lang="en-US" dirty="0" smtClean="0"/>
              <a:t>Ưu điểm:</a:t>
            </a:r>
          </a:p>
          <a:p>
            <a:pPr lvl="1"/>
            <a:r>
              <a:rPr lang="vi-VN" dirty="0"/>
              <a:t>Cấu hình hết sức đơn giản so với WCF</a:t>
            </a:r>
          </a:p>
          <a:p>
            <a:pPr lvl="1"/>
            <a:r>
              <a:rPr lang="vi-VN" dirty="0"/>
              <a:t>Performance cao</a:t>
            </a:r>
          </a:p>
          <a:p>
            <a:pPr lvl="1"/>
            <a:r>
              <a:rPr lang="vi-VN" dirty="0"/>
              <a:t>Hỗ trợ RESTful đầy đủ</a:t>
            </a:r>
          </a:p>
          <a:p>
            <a:pPr lvl="1"/>
            <a:r>
              <a:rPr lang="vi-VN" dirty="0"/>
              <a:t>Hỗ trợ đầy đủ các thành phần MVC như: routing, controller, action result, filter, model binder, IoC container, dependency injection, unit test</a:t>
            </a:r>
          </a:p>
          <a:p>
            <a:pPr lvl="1"/>
            <a:r>
              <a:rPr lang="vi-VN" dirty="0"/>
              <a:t>Open </a:t>
            </a:r>
            <a:r>
              <a:rPr lang="vi-VN" dirty="0" smtClean="0"/>
              <a:t>Source</a:t>
            </a:r>
            <a:endParaRPr lang="en-US" dirty="0" smtClean="0"/>
          </a:p>
          <a:p>
            <a:pPr lvl="1"/>
            <a:r>
              <a:rPr lang="en-US" dirty="0" smtClean="0"/>
              <a:t>Có thể sử dụng cho hầu hết các loại ứng dụng từ Desktop đến Mobile.</a:t>
            </a:r>
            <a:endParaRPr lang="en-US" dirty="0"/>
          </a:p>
        </p:txBody>
      </p:sp>
    </p:spTree>
    <p:extLst>
      <p:ext uri="{BB962C8B-B14F-4D97-AF65-F5344CB8AC3E}">
        <p14:creationId xmlns:p14="http://schemas.microsoft.com/office/powerpoint/2010/main" val="106795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công nghệ tạo ra HTTP Servi	ce</a:t>
            </a:r>
            <a:endParaRPr lang="en-US" dirty="0"/>
          </a:p>
        </p:txBody>
      </p:sp>
      <p:sp>
        <p:nvSpPr>
          <p:cNvPr id="3" name="Content Placeholder 2"/>
          <p:cNvSpPr>
            <a:spLocks noGrp="1"/>
          </p:cNvSpPr>
          <p:nvPr>
            <p:ph idx="1"/>
          </p:nvPr>
        </p:nvSpPr>
        <p:spPr/>
        <p:txBody>
          <a:bodyPr/>
          <a:lstStyle/>
          <a:p>
            <a:r>
              <a:rPr lang="en-US" dirty="0"/>
              <a:t>Web service (ASMX)</a:t>
            </a:r>
          </a:p>
          <a:p>
            <a:r>
              <a:rPr lang="en-US" dirty="0"/>
              <a:t>WCF service</a:t>
            </a:r>
          </a:p>
          <a:p>
            <a:r>
              <a:rPr lang="en-US" dirty="0"/>
              <a:t>WCF REST service</a:t>
            </a:r>
          </a:p>
          <a:p>
            <a:r>
              <a:rPr lang="en-US" dirty="0"/>
              <a:t>Web API service</a:t>
            </a:r>
          </a:p>
        </p:txBody>
      </p:sp>
    </p:spTree>
    <p:extLst>
      <p:ext uri="{BB962C8B-B14F-4D97-AF65-F5344CB8AC3E}">
        <p14:creationId xmlns:p14="http://schemas.microsoft.com/office/powerpoint/2010/main" val="123556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Webservice</a:t>
            </a:r>
            <a:endParaRPr lang="en-US" dirty="0"/>
          </a:p>
        </p:txBody>
      </p:sp>
      <p:sp>
        <p:nvSpPr>
          <p:cNvPr id="3" name="Content Placeholder 2"/>
          <p:cNvSpPr>
            <a:spLocks noGrp="1"/>
          </p:cNvSpPr>
          <p:nvPr>
            <p:ph idx="1"/>
          </p:nvPr>
        </p:nvSpPr>
        <p:spPr/>
        <p:txBody>
          <a:bodyPr>
            <a:normAutofit fontScale="85000" lnSpcReduction="20000"/>
          </a:bodyPr>
          <a:lstStyle/>
          <a:p>
            <a:r>
              <a:rPr lang="vi-VN" dirty="0"/>
              <a:t>Đây là công nghệ cũ nhất của .NET Framework</a:t>
            </a:r>
          </a:p>
          <a:p>
            <a:r>
              <a:rPr lang="vi-VN" dirty="0"/>
              <a:t>Nó dựa trên</a:t>
            </a:r>
          </a:p>
          <a:p>
            <a:r>
              <a:rPr lang="vi-VN" dirty="0"/>
              <a:t>SOAP (Simple Object Access protocol)</a:t>
            </a:r>
          </a:p>
          <a:p>
            <a:r>
              <a:rPr lang="vi-VN" dirty="0"/>
              <a:t>dữ liệu trả về dạng XML</a:t>
            </a:r>
          </a:p>
          <a:p>
            <a:r>
              <a:rPr lang="vi-VN" dirty="0"/>
              <a:t>Chỉ hỗ trợ giao thức HTTP</a:t>
            </a:r>
          </a:p>
          <a:p>
            <a:r>
              <a:rPr lang="vi-VN" dirty="0"/>
              <a:t>Không phải Open Source nhưng có thể sử dụng được với bất cứ client nào hỗ trợ XML</a:t>
            </a:r>
          </a:p>
          <a:p>
            <a:r>
              <a:rPr lang="vi-VN" dirty="0"/>
              <a:t>Chỉ có thể host trên </a:t>
            </a:r>
            <a:r>
              <a:rPr lang="vi-VN" dirty="0" smtClean="0"/>
              <a:t>IIS</a:t>
            </a:r>
            <a:endParaRPr lang="en-US" dirty="0" smtClean="0"/>
          </a:p>
          <a:p>
            <a:r>
              <a:rPr lang="vi-VN" dirty="0"/>
              <a:t>Ưu điểm:</a:t>
            </a:r>
          </a:p>
          <a:p>
            <a:pPr lvl="1"/>
            <a:r>
              <a:rPr lang="vi-VN" dirty="0"/>
              <a:t>Code và Test đơn giản</a:t>
            </a:r>
          </a:p>
          <a:p>
            <a:r>
              <a:rPr lang="vi-VN" dirty="0"/>
              <a:t>Nhược điểm:</a:t>
            </a:r>
          </a:p>
          <a:p>
            <a:pPr lvl="1"/>
            <a:r>
              <a:rPr lang="vi-VN" dirty="0"/>
              <a:t>Chỉ hỗ trợ giao thức SOAP để truyền nhận dữ liệu nên performance không cao</a:t>
            </a:r>
          </a:p>
          <a:p>
            <a:pPr lvl="1"/>
            <a:r>
              <a:rPr lang="vi-VN" dirty="0"/>
              <a:t>Không thể tạo ra service dạng </a:t>
            </a:r>
            <a:r>
              <a:rPr lang="vi-VN" dirty="0">
                <a:hlinkClick r:id="rId2"/>
              </a:rPr>
              <a:t>REST</a:t>
            </a:r>
            <a:r>
              <a:rPr lang="vi-VN" dirty="0"/>
              <a:t> hỗ trợ định dạng dữ liệu JSON</a:t>
            </a:r>
          </a:p>
          <a:p>
            <a:endParaRPr lang="en-US" dirty="0"/>
          </a:p>
        </p:txBody>
      </p:sp>
    </p:spTree>
    <p:extLst>
      <p:ext uri="{BB962C8B-B14F-4D97-AF65-F5344CB8AC3E}">
        <p14:creationId xmlns:p14="http://schemas.microsoft.com/office/powerpoint/2010/main" val="414566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WCF (.NET 3.0 trở lên)</a:t>
            </a:r>
          </a:p>
        </p:txBody>
      </p:sp>
      <p:sp>
        <p:nvSpPr>
          <p:cNvPr id="3" name="Content Placeholder 2"/>
          <p:cNvSpPr>
            <a:spLocks noGrp="1"/>
          </p:cNvSpPr>
          <p:nvPr>
            <p:ph idx="1"/>
          </p:nvPr>
        </p:nvSpPr>
        <p:spPr/>
        <p:txBody>
          <a:bodyPr>
            <a:normAutofit fontScale="85000" lnSpcReduction="10000"/>
          </a:bodyPr>
          <a:lstStyle/>
          <a:p>
            <a:r>
              <a:rPr lang="vi-VN" dirty="0"/>
              <a:t>Cũng dựa trên SOAP và trả về dữ liệu dạng XML</a:t>
            </a:r>
          </a:p>
          <a:p>
            <a:r>
              <a:rPr lang="vi-VN" dirty="0"/>
              <a:t>Phát triển dựa trên Web service và hỗ trợ thêm rất nhiều giao thức khác nhau như: TCP, HTTP, HTTPS, Named Pipes, MSMQ.</a:t>
            </a:r>
          </a:p>
          <a:p>
            <a:r>
              <a:rPr lang="vi-VN" dirty="0"/>
              <a:t>Giống Web service không phải Open Source nhưng có thể sử dụng bởi các client hỗ trợ XML</a:t>
            </a:r>
          </a:p>
          <a:p>
            <a:r>
              <a:rPr lang="vi-VN" dirty="0"/>
              <a:t>Có thể host được trong ứng dụng, trên IIS hoặc Windows </a:t>
            </a:r>
            <a:r>
              <a:rPr lang="vi-VN" dirty="0" smtClean="0"/>
              <a:t>Service</a:t>
            </a:r>
            <a:endParaRPr lang="en-US" dirty="0" smtClean="0"/>
          </a:p>
          <a:p>
            <a:r>
              <a:rPr lang="vi-VN" dirty="0"/>
              <a:t>Ưu điểm:</a:t>
            </a:r>
          </a:p>
          <a:p>
            <a:pPr lvl="1"/>
            <a:r>
              <a:rPr lang="vi-VN" dirty="0"/>
              <a:t>Hỗ trợ nhiều giao thức với nhiều kiểu binding khác nhau đặc biệt là HTTPS</a:t>
            </a:r>
          </a:p>
          <a:p>
            <a:pPr lvl="1"/>
            <a:r>
              <a:rPr lang="vi-VN" dirty="0"/>
              <a:t>Hỗ trợ nhiều định dạng dữ liệu XML, ATOM…</a:t>
            </a:r>
          </a:p>
          <a:p>
            <a:r>
              <a:rPr lang="vi-VN" dirty="0"/>
              <a:t>Nhược điểm:</a:t>
            </a:r>
          </a:p>
          <a:p>
            <a:pPr lvl="1"/>
            <a:r>
              <a:rPr lang="vi-VN" dirty="0"/>
              <a:t>Cấu hình rất phức tạp và rối rắm, chắc chắn các lập trình viên mới dùng không thể cấu hình được nếu không sử dụng Configuration Tool &amp; Google</a:t>
            </a:r>
          </a:p>
          <a:p>
            <a:pPr lvl="1"/>
            <a:r>
              <a:rPr lang="vi-VN" dirty="0"/>
              <a:t>Kiến trúc rất phức tạp và cồng kềnh</a:t>
            </a:r>
          </a:p>
          <a:p>
            <a:endParaRPr lang="en-US" dirty="0"/>
          </a:p>
        </p:txBody>
      </p:sp>
    </p:spTree>
    <p:extLst>
      <p:ext uri="{BB962C8B-B14F-4D97-AF65-F5344CB8AC3E}">
        <p14:creationId xmlns:p14="http://schemas.microsoft.com/office/powerpoint/2010/main" val="408738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WCF REST (.NET 3.5 trở lên)</a:t>
            </a:r>
          </a:p>
        </p:txBody>
      </p:sp>
      <p:sp>
        <p:nvSpPr>
          <p:cNvPr id="3" name="Content Placeholder 2"/>
          <p:cNvSpPr>
            <a:spLocks noGrp="1"/>
          </p:cNvSpPr>
          <p:nvPr>
            <p:ph idx="1"/>
          </p:nvPr>
        </p:nvSpPr>
        <p:spPr/>
        <p:txBody>
          <a:bodyPr>
            <a:normAutofit fontScale="85000" lnSpcReduction="10000"/>
          </a:bodyPr>
          <a:lstStyle/>
          <a:p>
            <a:r>
              <a:rPr lang="vi-VN" dirty="0"/>
              <a:t>Là bản nâng cấp đáng giá của WCF với việc trên .NET 3.5 Microsoft bổ sung webHttpBinding để hỗ trợ RESTful service</a:t>
            </a:r>
          </a:p>
          <a:p>
            <a:r>
              <a:rPr lang="vi-VN" dirty="0"/>
              <a:t>Hỗ trợ 2 HTTP verb GET, POST để truyền nhận dữ liệu với 2 thuộc tính tương ứng là WebGet và WebInvoke</a:t>
            </a:r>
          </a:p>
          <a:p>
            <a:r>
              <a:rPr lang="vi-VN" dirty="0"/>
              <a:t>Muốn sử dụng các HTTP verb khác như PUT, DELETE cần cấu hình thêm trên IIS</a:t>
            </a:r>
          </a:p>
          <a:p>
            <a:r>
              <a:rPr lang="vi-VN" dirty="0"/>
              <a:t>Hỗ trợ các định dạng dữ liệu XML, ATOM, </a:t>
            </a:r>
            <a:r>
              <a:rPr lang="vi-VN" dirty="0" smtClean="0"/>
              <a:t>JSON</a:t>
            </a:r>
            <a:endParaRPr lang="en-US" dirty="0" smtClean="0"/>
          </a:p>
          <a:p>
            <a:r>
              <a:rPr lang="vi-VN" dirty="0"/>
              <a:t>Ưu điểm:</a:t>
            </a:r>
          </a:p>
          <a:p>
            <a:pPr lvl="1"/>
            <a:r>
              <a:rPr lang="vi-VN" dirty="0"/>
              <a:t>Bổ sung hỗ trợ RESTful service với định dạng dữ liệu JSON nhẹ hơn SOAP với dữ liệu XML rất nhiều</a:t>
            </a:r>
          </a:p>
          <a:p>
            <a:pPr lvl="1"/>
            <a:r>
              <a:rPr lang="vi-VN" dirty="0"/>
              <a:t>Cho phép cấu hình tham số WebGet qua URI sử dụng UriTemplate</a:t>
            </a:r>
          </a:p>
          <a:p>
            <a:r>
              <a:rPr lang="vi-VN" dirty="0"/>
              <a:t>Nhược điểm:</a:t>
            </a:r>
          </a:p>
          <a:p>
            <a:pPr lvl="1"/>
            <a:r>
              <a:rPr lang="vi-VN" dirty="0"/>
              <a:t>Chưa hoàn toàn phải là RESTful service, mới chỉ hỗ trợ mặc định GET, POST</a:t>
            </a:r>
          </a:p>
          <a:p>
            <a:pPr lvl="1"/>
            <a:r>
              <a:rPr lang="vi-VN" dirty="0"/>
              <a:t>Cấu hình khó nhớ (cố hữu của WCF)</a:t>
            </a:r>
          </a:p>
          <a:p>
            <a:endParaRPr lang="en-US" dirty="0"/>
          </a:p>
        </p:txBody>
      </p:sp>
    </p:spTree>
    <p:extLst>
      <p:ext uri="{BB962C8B-B14F-4D97-AF65-F5344CB8AC3E}">
        <p14:creationId xmlns:p14="http://schemas.microsoft.com/office/powerpoint/2010/main" val="243492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API (.NET 4 trở lên)</a:t>
            </a:r>
          </a:p>
        </p:txBody>
      </p:sp>
      <p:sp>
        <p:nvSpPr>
          <p:cNvPr id="3" name="Content Placeholder 2"/>
          <p:cNvSpPr>
            <a:spLocks noGrp="1"/>
          </p:cNvSpPr>
          <p:nvPr>
            <p:ph idx="1"/>
          </p:nvPr>
        </p:nvSpPr>
        <p:spPr/>
        <p:txBody>
          <a:bodyPr/>
          <a:lstStyle/>
          <a:p>
            <a:r>
              <a:rPr lang="vi-VN" dirty="0"/>
              <a:t>Đây là một framework mới giúp cho việc xây dựng các HTTP service rất đơn giản và nhanh chóng</a:t>
            </a:r>
          </a:p>
          <a:p>
            <a:r>
              <a:rPr lang="vi-VN" dirty="0"/>
              <a:t>Open Source và có thể được sử dụng bởi bất kì client nào hỗ trợ XML, JSON</a:t>
            </a:r>
          </a:p>
          <a:p>
            <a:r>
              <a:rPr lang="vi-VN" dirty="0"/>
              <a:t>Hỗ trợ đầy đủ các thành phần HTTP: URI, request/response headers, caching, versioning, content formats</a:t>
            </a:r>
          </a:p>
          <a:p>
            <a:r>
              <a:rPr lang="vi-VN" dirty="0"/>
              <a:t>Có thể host trong ứng dụng hoặc trên IIS</a:t>
            </a:r>
          </a:p>
          <a:p>
            <a:r>
              <a:rPr lang="vi-VN" dirty="0"/>
              <a:t>Kiến trúc lý tưởng cho các thiết bị có băng thông giới hạn như smartphone, tablet</a:t>
            </a:r>
          </a:p>
          <a:p>
            <a:r>
              <a:rPr lang="vi-VN" dirty="0"/>
              <a:t>Định dạng dữ liệu có thể là JSON, XML hoặc một kiểu dữ liệu bất kỳ</a:t>
            </a:r>
            <a:endParaRPr lang="en-US" dirty="0"/>
          </a:p>
        </p:txBody>
      </p:sp>
    </p:spTree>
    <p:extLst>
      <p:ext uri="{BB962C8B-B14F-4D97-AF65-F5344CB8AC3E}">
        <p14:creationId xmlns:p14="http://schemas.microsoft.com/office/powerpoint/2010/main" val="2233321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1077</TotalTime>
  <Words>940</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Century Gothic (Body)</vt:lpstr>
      <vt:lpstr>Tahoma</vt:lpstr>
      <vt:lpstr>Wingdings 3</vt:lpstr>
      <vt:lpstr>Wisp</vt:lpstr>
      <vt:lpstr>Bài 11: Triển khai Web API trên Web layer</vt:lpstr>
      <vt:lpstr>Nội dung bài học</vt:lpstr>
      <vt:lpstr>Giới thiệu về RESTful API</vt:lpstr>
      <vt:lpstr>Giới thiệu về WebAPI</vt:lpstr>
      <vt:lpstr>Các công nghệ tạo ra HTTP Servi ce</vt:lpstr>
      <vt:lpstr>Webservice</vt:lpstr>
      <vt:lpstr>WCF (.NET 3.0 trở lên)</vt:lpstr>
      <vt:lpstr>WCF REST (.NET 3.5 trở lên)</vt:lpstr>
      <vt:lpstr>Web API (.NET 4 trở lên)</vt:lpstr>
      <vt:lpstr>Web API (.NET 4 trở lên)</vt:lpstr>
      <vt:lpstr>Vậy tôi nên lựa chọn framework nào để phát triển HTTP Service?</vt:lpstr>
      <vt:lpstr>Thực hành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Single Page Application với Angular JS</dc:title>
  <dc:creator>TOANBN</dc:creator>
  <cp:lastModifiedBy>TOANBN</cp:lastModifiedBy>
  <cp:revision>220</cp:revision>
  <dcterms:created xsi:type="dcterms:W3CDTF">2016-04-11T00:58:19Z</dcterms:created>
  <dcterms:modified xsi:type="dcterms:W3CDTF">2016-07-22T15:27:15Z</dcterms:modified>
</cp:coreProperties>
</file>