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12: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Cách tổ chức ứng dụng Web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Tổ chức ứng dụng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1077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12: Cách tổ chức ứng dụng Web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222</cp:revision>
  <dcterms:created xsi:type="dcterms:W3CDTF">2016-04-11T00:58:19Z</dcterms:created>
  <dcterms:modified xsi:type="dcterms:W3CDTF">2016-07-22T15:27:31Z</dcterms:modified>
</cp:coreProperties>
</file>