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67" r:id="rId2"/>
    <p:sldId id="269" r:id="rId3"/>
    <p:sldId id="26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C7734-F049-4AE6-AAA5-6C4A03A37B2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2E873-B4F9-4E57-8ED7-1553B9A5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9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5402" y="2988860"/>
            <a:ext cx="9526139" cy="1733265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Bài 13:</a:t>
            </a:r>
            <a:r>
              <a:rPr lang="en-US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Áp dụng Dependency Injection vào dự án sử dụng thư viện Autofac.</a:t>
            </a:r>
            <a:endParaRPr lang="en-US" sz="3600" b="1" dirty="0">
              <a:latin typeface="Century Gothic (Body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402" y="4838655"/>
            <a:ext cx="9880527" cy="1129444"/>
          </a:xfrm>
        </p:spPr>
        <p:txBody>
          <a:bodyPr>
            <a:normAutofit/>
          </a:bodyPr>
          <a:lstStyle/>
          <a:p>
            <a:r>
              <a:rPr lang="en-US" dirty="0" smtClean="0"/>
              <a:t>Trainer: </a:t>
            </a:r>
            <a:r>
              <a:rPr lang="en-US" dirty="0"/>
              <a:t>Bạch Ngọc Toàn – </a:t>
            </a:r>
            <a:r>
              <a:rPr lang="en-US" dirty="0" smtClean="0"/>
              <a:t>TEDU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70" y="1164348"/>
            <a:ext cx="1418230" cy="14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bước thực hiện cài đặt DI Autofac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Cài đặt các gói Autofac, Autofac.Mvc5, Autofac.WebApi2</a:t>
            </a:r>
          </a:p>
          <a:p>
            <a:r>
              <a:rPr lang="en-US" dirty="0" smtClean="0"/>
              <a:t>Tạo file Startup.cs để register</a:t>
            </a:r>
          </a:p>
          <a:p>
            <a:r>
              <a:rPr lang="en-US" dirty="0"/>
              <a:t>Cài đăt gói </a:t>
            </a:r>
            <a:r>
              <a:rPr lang="en-US" dirty="0" smtClean="0"/>
              <a:t>Microsoft.Owin.Host.SystemWeb để chạy file Startup</a:t>
            </a:r>
          </a:p>
          <a:p>
            <a:r>
              <a:rPr lang="en-US" dirty="0" smtClean="0"/>
              <a:t>Register startup cả controller và API</a:t>
            </a:r>
          </a:p>
          <a:p>
            <a:r>
              <a:rPr lang="en-US" smtClean="0"/>
              <a:t>Chạy thử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8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Thực hành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Áp dụng DI vào dự 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8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1119</TotalTime>
  <Words>56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Century Gothic (Body)</vt:lpstr>
      <vt:lpstr>Tahoma</vt:lpstr>
      <vt:lpstr>Wingdings 3</vt:lpstr>
      <vt:lpstr>Wisp</vt:lpstr>
      <vt:lpstr>Bài 13: Áp dụng Dependency Injection vào dự án sử dụng thư viện Autofac.</vt:lpstr>
      <vt:lpstr>Các bước thực hiện cài đặt DI Autofac</vt:lpstr>
      <vt:lpstr>Thực hành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Single Page Application với Angular JS</dc:title>
  <dc:creator>TOANBN</dc:creator>
  <cp:lastModifiedBy>TOANBN</cp:lastModifiedBy>
  <cp:revision>227</cp:revision>
  <dcterms:created xsi:type="dcterms:W3CDTF">2016-04-11T00:58:19Z</dcterms:created>
  <dcterms:modified xsi:type="dcterms:W3CDTF">2016-07-22T15:27:49Z</dcterms:modified>
</cp:coreProperties>
</file>