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67" r:id="rId2"/>
    <p:sldId id="270" r:id="rId3"/>
    <p:sldId id="271" r:id="rId4"/>
    <p:sldId id="269" r:id="rId5"/>
    <p:sldId id="2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C7734-F049-4AE6-AAA5-6C4A03A37B2C}" type="datetimeFigureOut">
              <a:rPr lang="en-US" smtClean="0"/>
              <a:t>7/22/2016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2E873-B4F9-4E57-8ED7-1553B9A53036}" type="slidenum">
              <a:rPr lang="en-US" smtClean="0"/>
              <a:t>‹#›</a:t>
            </a:fld>
            <a:endParaRPr lang="en-US"/>
          </a:p>
        </p:txBody>
      </p:sp>
    </p:spTree>
    <p:extLst>
      <p:ext uri="{BB962C8B-B14F-4D97-AF65-F5344CB8AC3E}">
        <p14:creationId xmlns:p14="http://schemas.microsoft.com/office/powerpoint/2010/main" val="211719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nuget.org/packages/Microsoft.AspNet.Identity.C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988860"/>
            <a:ext cx="9526139" cy="1733265"/>
          </a:xfrm>
        </p:spPr>
        <p:txBody>
          <a:bodyPr>
            <a:normAutofit fontScale="90000"/>
          </a:bodyPr>
          <a:lstStyle/>
          <a:p>
            <a:r>
              <a:rPr lang="en-US" sz="2700" dirty="0" smtClean="0">
                <a:latin typeface="Century Gothic (Body)"/>
                <a:ea typeface="Tahoma" panose="020B0604030504040204" pitchFamily="34" charset="0"/>
                <a:cs typeface="Tahoma" panose="020B0604030504040204" pitchFamily="34" charset="0"/>
              </a:rPr>
              <a:t>Bài 15:</a:t>
            </a:r>
            <a:r>
              <a:rPr lang="en-US" b="1" dirty="0" smtClean="0">
                <a:latin typeface="Century Gothic (Body)"/>
                <a:ea typeface="Tahoma" panose="020B0604030504040204" pitchFamily="34" charset="0"/>
                <a:cs typeface="Tahoma" panose="020B0604030504040204" pitchFamily="34" charset="0"/>
              </a:rPr>
              <a:t/>
            </a:r>
            <a:br>
              <a:rPr lang="en-US" b="1" dirty="0" smtClean="0">
                <a:latin typeface="Century Gothic (Body)"/>
                <a:ea typeface="Tahoma" panose="020B0604030504040204" pitchFamily="34" charset="0"/>
                <a:cs typeface="Tahoma" panose="020B0604030504040204" pitchFamily="34" charset="0"/>
              </a:rPr>
            </a:br>
            <a:r>
              <a:rPr lang="en-US" b="1" dirty="0" smtClean="0">
                <a:latin typeface="Century Gothic (Body)"/>
                <a:ea typeface="Tahoma" panose="020B0604030504040204" pitchFamily="34" charset="0"/>
                <a:cs typeface="Tahoma" panose="020B0604030504040204" pitchFamily="34" charset="0"/>
              </a:rPr>
              <a:t>Tích hợp ASP.NET Identity để chứng thực người dùng</a:t>
            </a:r>
            <a:endParaRPr lang="en-US" sz="3600" b="1" dirty="0">
              <a:latin typeface="Century Gothic (Body)"/>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115402" y="4838655"/>
            <a:ext cx="9880527" cy="1129444"/>
          </a:xfrm>
        </p:spPr>
        <p:txBody>
          <a:bodyPr>
            <a:normAutofit/>
          </a:bodyPr>
          <a:lstStyle/>
          <a:p>
            <a:r>
              <a:rPr lang="en-US" dirty="0" smtClean="0"/>
              <a:t>Trainer: </a:t>
            </a:r>
            <a:r>
              <a:rPr lang="en-US" dirty="0"/>
              <a:t>Bạch Ngọc Toàn – </a:t>
            </a:r>
            <a:r>
              <a:rPr lang="en-US" dirty="0" smtClean="0"/>
              <a:t>TEDU</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470" y="1164348"/>
            <a:ext cx="1418230" cy="1418230"/>
          </a:xfrm>
          <a:prstGeom prst="rect">
            <a:avLst/>
          </a:prstGeom>
        </p:spPr>
      </p:pic>
    </p:spTree>
    <p:extLst>
      <p:ext uri="{BB962C8B-B14F-4D97-AF65-F5344CB8AC3E}">
        <p14:creationId xmlns:p14="http://schemas.microsoft.com/office/powerpoint/2010/main" val="316859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Identity</a:t>
            </a:r>
            <a:endParaRPr lang="en-US" dirty="0"/>
          </a:p>
        </p:txBody>
      </p:sp>
      <p:sp>
        <p:nvSpPr>
          <p:cNvPr id="3" name="Content Placeholder 2"/>
          <p:cNvSpPr>
            <a:spLocks noGrp="1"/>
          </p:cNvSpPr>
          <p:nvPr>
            <p:ph idx="1"/>
          </p:nvPr>
        </p:nvSpPr>
        <p:spPr/>
        <p:txBody>
          <a:bodyPr/>
          <a:lstStyle/>
          <a:p>
            <a:r>
              <a:rPr lang="en-US" dirty="0" smtClean="0"/>
              <a:t>Là một cơ chế xác thực và quản lý người dùng mới nhất của Microsoft dành cho ứng dụng ASP.NET.</a:t>
            </a:r>
          </a:p>
          <a:p>
            <a:r>
              <a:rPr lang="en-US" dirty="0" smtClean="0"/>
              <a:t>Tiền thân của ASP.NET Identity là ASP.NET Membership sau khi ra đời đã có nhiều điểm yếu. ASP.NET Identiy đã khắc phục và ra mắt với nhiều tính năng mạnh mẽ.</a:t>
            </a:r>
          </a:p>
          <a:p>
            <a:r>
              <a:rPr lang="en-US" dirty="0" smtClean="0"/>
              <a:t>Được ra mắt lần đầu trong Project Template của Visual 2013</a:t>
            </a:r>
            <a:endParaRPr lang="en-US" dirty="0"/>
          </a:p>
        </p:txBody>
      </p:sp>
    </p:spTree>
    <p:extLst>
      <p:ext uri="{BB962C8B-B14F-4D97-AF65-F5344CB8AC3E}">
        <p14:creationId xmlns:p14="http://schemas.microsoft.com/office/powerpoint/2010/main" val="111442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Cách đặc điểm</a:t>
            </a:r>
            <a:endParaRPr lang="en-US" dirty="0"/>
          </a:p>
        </p:txBody>
      </p:sp>
      <p:sp>
        <p:nvSpPr>
          <p:cNvPr id="3" name="Content Placeholder 2"/>
          <p:cNvSpPr>
            <a:spLocks noGrp="1"/>
          </p:cNvSpPr>
          <p:nvPr>
            <p:ph idx="1"/>
          </p:nvPr>
        </p:nvSpPr>
        <p:spPr/>
        <p:txBody>
          <a:bodyPr/>
          <a:lstStyle/>
          <a:p>
            <a:r>
              <a:rPr lang="en-US" dirty="0" smtClean="0"/>
              <a:t>Là cơ chế dùng chung cho tất cả các ứng dụng Web bao gồm ASP.NET MVC, Web API, WebForm và SignalR</a:t>
            </a:r>
          </a:p>
          <a:p>
            <a:r>
              <a:rPr lang="en-US" dirty="0" smtClean="0"/>
              <a:t>Dễ dàng thêm mới các trường dữ liệu khác vào user</a:t>
            </a:r>
          </a:p>
          <a:p>
            <a:r>
              <a:rPr lang="en-US" dirty="0" smtClean="0"/>
              <a:t>Dễ dàng Unit test</a:t>
            </a:r>
          </a:p>
          <a:p>
            <a:r>
              <a:rPr lang="en-US" dirty="0" smtClean="0"/>
              <a:t>Quản lý quyền</a:t>
            </a:r>
          </a:p>
          <a:p>
            <a:r>
              <a:rPr lang="en-US" dirty="0" smtClean="0"/>
              <a:t>Hỗ trợ login với các Social dễ dàng</a:t>
            </a:r>
          </a:p>
          <a:p>
            <a:r>
              <a:rPr lang="en-US" dirty="0" smtClean="0"/>
              <a:t>Độc lập với Web vì sử dụng cơ chế OWIN</a:t>
            </a:r>
          </a:p>
          <a:p>
            <a:r>
              <a:rPr lang="en-US" dirty="0" smtClean="0"/>
              <a:t>Cài đặt dễ dàng từ Nuget</a:t>
            </a:r>
            <a:endParaRPr lang="en-US" dirty="0"/>
          </a:p>
        </p:txBody>
      </p:sp>
    </p:spTree>
    <p:extLst>
      <p:ext uri="{BB962C8B-B14F-4D97-AF65-F5344CB8AC3E}">
        <p14:creationId xmlns:p14="http://schemas.microsoft.com/office/powerpoint/2010/main" val="9494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thực hiện cài đặt DI Autofac</a:t>
            </a:r>
            <a:endParaRPr lang="en-US" dirty="0"/>
          </a:p>
        </p:txBody>
      </p:sp>
      <p:sp>
        <p:nvSpPr>
          <p:cNvPr id="3" name="Content Placeholder 2"/>
          <p:cNvSpPr>
            <a:spLocks noGrp="1"/>
          </p:cNvSpPr>
          <p:nvPr>
            <p:ph idx="1"/>
          </p:nvPr>
        </p:nvSpPr>
        <p:spPr/>
        <p:txBody>
          <a:bodyPr>
            <a:normAutofit lnSpcReduction="10000"/>
          </a:bodyPr>
          <a:lstStyle/>
          <a:p>
            <a:pPr>
              <a:buFont typeface="+mj-lt"/>
              <a:buAutoNum type="arabicPeriod"/>
            </a:pPr>
            <a:r>
              <a:rPr lang="en-US" dirty="0" smtClean="0"/>
              <a:t>Cài đặt 3 thư viện</a:t>
            </a:r>
          </a:p>
          <a:p>
            <a:pPr lvl="1">
              <a:buFont typeface="+mj-lt"/>
              <a:buAutoNum type="arabicPeriod"/>
            </a:pPr>
            <a:r>
              <a:rPr lang="en-US" dirty="0" smtClean="0"/>
              <a:t>Microsoft.AspNet.Identity.EntityFramework</a:t>
            </a:r>
          </a:p>
          <a:p>
            <a:pPr lvl="1">
              <a:buFont typeface="+mj-lt"/>
              <a:buAutoNum type="arabicPeriod"/>
            </a:pPr>
            <a:r>
              <a:rPr lang="en-US" dirty="0"/>
              <a:t>Microsoft.AspNet.Identity.Core </a:t>
            </a:r>
            <a:endParaRPr lang="en-US" dirty="0" smtClean="0"/>
          </a:p>
          <a:p>
            <a:pPr lvl="1">
              <a:buFont typeface="+mj-lt"/>
              <a:buAutoNum type="arabicPeriod"/>
            </a:pPr>
            <a:r>
              <a:rPr lang="en-US" dirty="0"/>
              <a:t>Microsoft.AspNet.Identity.OWIN</a:t>
            </a:r>
            <a:endParaRPr lang="en-US" dirty="0" smtClean="0"/>
          </a:p>
          <a:p>
            <a:pPr>
              <a:buFont typeface="+mj-lt"/>
              <a:buAutoNum type="arabicPeriod"/>
            </a:pPr>
            <a:r>
              <a:rPr lang="en-US" dirty="0" smtClean="0"/>
              <a:t>Tạo mới class User kế thừa từ IdentityUser</a:t>
            </a:r>
          </a:p>
          <a:p>
            <a:pPr>
              <a:buFont typeface="+mj-lt"/>
              <a:buAutoNum type="arabicPeriod"/>
            </a:pPr>
            <a:r>
              <a:rPr lang="en-US" dirty="0" smtClean="0"/>
              <a:t>Tạo mới Role kế thừa từ </a:t>
            </a:r>
            <a:r>
              <a:rPr lang="en-US" dirty="0"/>
              <a:t>IdentityRole</a:t>
            </a:r>
            <a:endParaRPr lang="en-US" dirty="0" smtClean="0"/>
          </a:p>
          <a:p>
            <a:pPr>
              <a:buFont typeface="+mj-lt"/>
              <a:buAutoNum type="arabicPeriod"/>
            </a:pPr>
            <a:r>
              <a:rPr lang="en-US" dirty="0" smtClean="0"/>
              <a:t>Kế thừa lớp DbContext từ dentityDbContext&lt;User</a:t>
            </a:r>
            <a:r>
              <a:rPr lang="en-US" dirty="0"/>
              <a:t>&gt;</a:t>
            </a:r>
            <a:endParaRPr lang="en-US" dirty="0" smtClean="0"/>
          </a:p>
          <a:p>
            <a:pPr>
              <a:buFont typeface="+mj-lt"/>
              <a:buAutoNum type="arabicPeriod"/>
            </a:pPr>
            <a:r>
              <a:rPr lang="en-US" dirty="0" smtClean="0"/>
              <a:t>Cấu hình authentication từ file Startup.cs</a:t>
            </a:r>
          </a:p>
          <a:p>
            <a:pPr>
              <a:buFont typeface="+mj-lt"/>
              <a:buAutoNum type="arabicPeriod"/>
            </a:pPr>
            <a:r>
              <a:rPr lang="en-US" dirty="0" smtClean="0"/>
              <a:t>Thực hiện Migration vào database</a:t>
            </a:r>
          </a:p>
          <a:p>
            <a:pPr>
              <a:buFont typeface="+mj-lt"/>
              <a:buAutoNum type="arabicPeriod"/>
            </a:pPr>
            <a:r>
              <a:rPr lang="en-US" smtClean="0"/>
              <a:t>Tạo class quản lý authen</a:t>
            </a:r>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800039"/>
                </a:solidFill>
                <a:effectLst/>
                <a:latin typeface="Consolas" panose="020B0609020204030204" pitchFamily="49" charset="0"/>
                <a:cs typeface="Segoe UI" panose="020B0502040204020203" pitchFamily="34" charset="0"/>
                <a:hlinkClick r:id="rId2"/>
              </a:rPr>
              <a:t>Microsoft.AspNet.Identity.Core</a:t>
            </a:r>
            <a:r>
              <a:rPr kumimoji="0" lang="en-US" sz="900" b="0" i="0" u="none" strike="noStrike" cap="none" normalizeH="0" baseline="0" smtClean="0">
                <a:ln>
                  <a:noFill/>
                </a:ln>
                <a:solidFill>
                  <a:srgbClr val="800039"/>
                </a:solidFill>
                <a:effectLst/>
                <a:latin typeface="Consolas" panose="020B0609020204030204" pitchFamily="49" charset="0"/>
              </a:rPr>
              <a:t> </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4988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Thực hành</a:t>
            </a:r>
            <a:endParaRPr lang="en-US" dirty="0"/>
          </a:p>
        </p:txBody>
      </p:sp>
      <p:sp>
        <p:nvSpPr>
          <p:cNvPr id="5" name="Subtitle 4"/>
          <p:cNvSpPr>
            <a:spLocks noGrp="1"/>
          </p:cNvSpPr>
          <p:nvPr>
            <p:ph type="subTitle" idx="1"/>
          </p:nvPr>
        </p:nvSpPr>
        <p:spPr/>
        <p:txBody>
          <a:bodyPr/>
          <a:lstStyle/>
          <a:p>
            <a:r>
              <a:rPr lang="en-US" dirty="0" smtClean="0"/>
              <a:t>Mapping 2 đối tượng sử dụng AutoMapper</a:t>
            </a:r>
            <a:endParaRPr lang="en-US" dirty="0"/>
          </a:p>
        </p:txBody>
      </p:sp>
    </p:spTree>
    <p:extLst>
      <p:ext uri="{BB962C8B-B14F-4D97-AF65-F5344CB8AC3E}">
        <p14:creationId xmlns:p14="http://schemas.microsoft.com/office/powerpoint/2010/main" val="3602085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1161</TotalTime>
  <Words>209</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Century Gothic</vt:lpstr>
      <vt:lpstr>Century Gothic (Body)</vt:lpstr>
      <vt:lpstr>Consolas</vt:lpstr>
      <vt:lpstr>Segoe UI</vt:lpstr>
      <vt:lpstr>Tahoma</vt:lpstr>
      <vt:lpstr>Wingdings 3</vt:lpstr>
      <vt:lpstr>Wisp</vt:lpstr>
      <vt:lpstr>Bài 15: Tích hợp ASP.NET Identity để chứng thực người dùng</vt:lpstr>
      <vt:lpstr>ASP.NET Identity</vt:lpstr>
      <vt:lpstr>Cách đặc điểm</vt:lpstr>
      <vt:lpstr>Các bước thực hiện cài đặt DI Autofac</vt:lpstr>
      <vt:lpstr>Thực hành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Single Page Application với Angular JS</dc:title>
  <dc:creator>TOANBN</dc:creator>
  <cp:lastModifiedBy>TOANBN</cp:lastModifiedBy>
  <cp:revision>238</cp:revision>
  <dcterms:created xsi:type="dcterms:W3CDTF">2016-04-11T00:58:19Z</dcterms:created>
  <dcterms:modified xsi:type="dcterms:W3CDTF">2016-07-22T15:28:26Z</dcterms:modified>
</cp:coreProperties>
</file>