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7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C7734-F049-4AE6-AAA5-6C4A03A37B2C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2E873-B4F9-4E57-8ED7-1553B9A5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402" y="2988860"/>
            <a:ext cx="9526139" cy="1733265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Bài 7:</a:t>
            </a:r>
            <a: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 smtClean="0">
                <a:latin typeface="Century Gothic (Body)"/>
                <a:ea typeface="Tahoma" panose="020B0604030504040204" pitchFamily="34" charset="0"/>
                <a:cs typeface="Tahoma" panose="020B0604030504040204" pitchFamily="34" charset="0"/>
              </a:rPr>
              <a:t>Triển khai Repository Pattern và Generate ra cơ sở dữ liệu SQL Server từ Code First</a:t>
            </a:r>
            <a:endParaRPr lang="en-US" sz="3600" b="1" dirty="0">
              <a:latin typeface="Century Gothic (Body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402" y="4838655"/>
            <a:ext cx="9880527" cy="1129444"/>
          </a:xfrm>
        </p:spPr>
        <p:txBody>
          <a:bodyPr>
            <a:normAutofit/>
          </a:bodyPr>
          <a:lstStyle/>
          <a:p>
            <a:r>
              <a:rPr lang="en-US" dirty="0" smtClean="0"/>
              <a:t>Trainer: </a:t>
            </a:r>
            <a:r>
              <a:rPr lang="en-US" dirty="0"/>
              <a:t>Bạch Ngọc Toàn – </a:t>
            </a:r>
            <a:r>
              <a:rPr lang="en-US" dirty="0" smtClean="0"/>
              <a:t>TEDU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70" y="1164348"/>
            <a:ext cx="1418230" cy="14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Hoàn thành các repository và fix 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Hoàn thành các lớp repository trong hệ thống</a:t>
            </a:r>
          </a:p>
          <a:p>
            <a:r>
              <a:rPr lang="en-US" dirty="0" smtClean="0"/>
              <a:t>Migration database vào SQL</a:t>
            </a:r>
          </a:p>
          <a:p>
            <a:r>
              <a:rPr lang="en-US" dirty="0" smtClean="0"/>
              <a:t>Một số lỗi thường gặp</a:t>
            </a:r>
          </a:p>
          <a:p>
            <a:pPr lvl="1"/>
            <a:r>
              <a:rPr lang="en-US" dirty="0" smtClean="0"/>
              <a:t>Chỉ định khóa chính cho 2 trường phải có thuộc tính [Column]</a:t>
            </a:r>
          </a:p>
          <a:p>
            <a:pPr lvl="1"/>
            <a:r>
              <a:rPr lang="en-US" dirty="0" smtClean="0"/>
              <a:t>Đặt MaxLength cho trường status bool</a:t>
            </a:r>
          </a:p>
          <a:p>
            <a:pPr lvl="1"/>
            <a:r>
              <a:rPr lang="en-US" dirty="0" smtClean="0"/>
              <a:t>Thiếu Connection string trong web.config vì nó nhận ở project web</a:t>
            </a:r>
          </a:p>
          <a:p>
            <a:pPr lvl="1"/>
            <a:r>
              <a:rPr lang="en-US" dirty="0" smtClean="0"/>
              <a:t>Kiểu dữ liệu của 2 cột reference phải cùng kiểu</a:t>
            </a:r>
          </a:p>
          <a:p>
            <a:pPr lvl="1"/>
            <a:r>
              <a:rPr lang="en-US" smtClean="0"/>
              <a:t>Thiếu provider name trong 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170990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Thực hành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Tạo tầng Data cho dự 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775</TotalTime>
  <Words>89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Century Gothic (Body)</vt:lpstr>
      <vt:lpstr>Tahoma</vt:lpstr>
      <vt:lpstr>Wingdings 3</vt:lpstr>
      <vt:lpstr>Wisp</vt:lpstr>
      <vt:lpstr>Bài 7: Triển khai Repository Pattern và Generate ra cơ sở dữ liệu SQL Server từ Code First</vt:lpstr>
      <vt:lpstr>Hoàn thành các repository và fix lỗi</vt:lpstr>
      <vt:lpstr>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Single Page Application với Angular JS</dc:title>
  <dc:creator>TOANBN</dc:creator>
  <cp:lastModifiedBy>TOANBN</cp:lastModifiedBy>
  <cp:revision>181</cp:revision>
  <dcterms:created xsi:type="dcterms:W3CDTF">2016-04-11T00:58:19Z</dcterms:created>
  <dcterms:modified xsi:type="dcterms:W3CDTF">2016-07-22T15:25:59Z</dcterms:modified>
</cp:coreProperties>
</file>