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7" r:id="rId2"/>
    <p:sldId id="269" r:id="rId3"/>
    <p:sldId id="270" r:id="rId4"/>
    <p:sldId id="26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C7734-F049-4AE6-AAA5-6C4A03A37B2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2E873-B4F9-4E57-8ED7-1553B9A5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9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5402" y="2988860"/>
            <a:ext cx="9526139" cy="1733265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>Bài 8:</a:t>
            </a:r>
            <a:r>
              <a:rPr lang="en-US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>Dựng tầng Service để xử lý logic</a:t>
            </a:r>
            <a:endParaRPr lang="en-US" sz="3600" b="1" dirty="0">
              <a:latin typeface="Century Gothic (Body)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5402" y="4838655"/>
            <a:ext cx="9880527" cy="1129444"/>
          </a:xfrm>
        </p:spPr>
        <p:txBody>
          <a:bodyPr>
            <a:normAutofit/>
          </a:bodyPr>
          <a:lstStyle/>
          <a:p>
            <a:r>
              <a:rPr lang="en-US" dirty="0" smtClean="0"/>
              <a:t>Trainer: </a:t>
            </a:r>
            <a:r>
              <a:rPr lang="en-US" dirty="0"/>
              <a:t>Bạch Ngọc Toàn – </a:t>
            </a:r>
            <a:r>
              <a:rPr lang="en-US" dirty="0" smtClean="0"/>
              <a:t>TEDU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70" y="1164348"/>
            <a:ext cx="1418230" cy="14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 bài 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Tại sao không gọi luôn repository luôn trong Controller hoặc ApiController mà lại đi qua servcie?</a:t>
            </a:r>
          </a:p>
          <a:p>
            <a:r>
              <a:rPr lang="en-US" dirty="0" smtClean="0"/>
              <a:t>Tác dụng của nó là gì?</a:t>
            </a:r>
          </a:p>
          <a:p>
            <a:r>
              <a:rPr lang="en-US" dirty="0" smtClean="0"/>
              <a:t>Cách triển khai nó ra sao?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6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Nguyên tắc SOLID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dirty="0"/>
              <a:t>ingle responsibility </a:t>
            </a:r>
            <a:r>
              <a:rPr lang="en-US" dirty="0" smtClean="0"/>
              <a:t>principle: Mỗi class chỉ nên giữ một trách nhiệm duy nhất</a:t>
            </a:r>
            <a:endParaRPr lang="en-US" dirty="0"/>
          </a:p>
          <a:p>
            <a:r>
              <a:rPr lang="en-US" b="1" dirty="0"/>
              <a:t>O</a:t>
            </a:r>
            <a:r>
              <a:rPr lang="en-US" dirty="0"/>
              <a:t>pen/closed </a:t>
            </a:r>
            <a:r>
              <a:rPr lang="en-US" dirty="0" smtClean="0"/>
              <a:t>principle: Open với extend và close với modify</a:t>
            </a:r>
            <a:endParaRPr lang="en-US" dirty="0"/>
          </a:p>
          <a:p>
            <a:r>
              <a:rPr lang="en-US" b="1" dirty="0"/>
              <a:t>L</a:t>
            </a:r>
            <a:r>
              <a:rPr lang="en-US" dirty="0"/>
              <a:t>iskov substitution </a:t>
            </a:r>
            <a:r>
              <a:rPr lang="en-US" dirty="0" smtClean="0"/>
              <a:t>principle: Các object của class con có thể thay thế class cha mà không làm thay đổi tính đúng đắn</a:t>
            </a:r>
            <a:endParaRPr lang="en-US" dirty="0"/>
          </a:p>
          <a:p>
            <a:r>
              <a:rPr lang="en-US" b="1" dirty="0"/>
              <a:t>I</a:t>
            </a:r>
            <a:r>
              <a:rPr lang="en-US" dirty="0"/>
              <a:t>nterface segregation </a:t>
            </a:r>
            <a:r>
              <a:rPr lang="en-US" dirty="0" smtClean="0"/>
              <a:t>principle: Tách interface lớn thành nhiều interface nhỏ</a:t>
            </a:r>
            <a:endParaRPr lang="en-US" dirty="0"/>
          </a:p>
          <a:p>
            <a:r>
              <a:rPr lang="en-US" b="1" dirty="0"/>
              <a:t>D</a:t>
            </a:r>
            <a:r>
              <a:rPr lang="en-US" dirty="0"/>
              <a:t>ependency inversion </a:t>
            </a:r>
            <a:r>
              <a:rPr lang="en-US" dirty="0" smtClean="0"/>
              <a:t>principle: Giảm sự phụ thuộc giữa các module, module cấp cao không phụ thuộc module cấp thấp, phải cùng phụ thuộc vào abstraction.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3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Thực hành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Tạo tầng Service cho dự 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8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800</TotalTime>
  <Words>143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Century Gothic</vt:lpstr>
      <vt:lpstr>Century Gothic (Body)</vt:lpstr>
      <vt:lpstr>Tahoma</vt:lpstr>
      <vt:lpstr>Wingdings 3</vt:lpstr>
      <vt:lpstr>Wisp</vt:lpstr>
      <vt:lpstr>Bài 8: Dựng tầng Service để xử lý logic</vt:lpstr>
      <vt:lpstr>Nội dung bài học</vt:lpstr>
      <vt:lpstr>Nguyên tắc SOLID</vt:lpstr>
      <vt:lpstr>Thực hành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Single Page Application với Angular JS</dc:title>
  <dc:creator>TOANBN</dc:creator>
  <cp:lastModifiedBy>TOANBN</cp:lastModifiedBy>
  <cp:revision>185</cp:revision>
  <dcterms:created xsi:type="dcterms:W3CDTF">2016-04-11T00:58:19Z</dcterms:created>
  <dcterms:modified xsi:type="dcterms:W3CDTF">2016-07-22T15:26:19Z</dcterms:modified>
</cp:coreProperties>
</file>