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9: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Hoàn thiện </a:t>
            </a:r>
            <a:r>
              <a:rPr lang="en-US" sz="3600" b="1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tầng Service và viết custom method ngoài Repository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Hoàn thiện tầng service và fix 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911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9: Hoàn thiện tầng Service và viết custom method ngoài Repository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191</cp:revision>
  <dcterms:created xsi:type="dcterms:W3CDTF">2016-04-11T00:58:19Z</dcterms:created>
  <dcterms:modified xsi:type="dcterms:W3CDTF">2016-07-22T15:26:38Z</dcterms:modified>
</cp:coreProperties>
</file>