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51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2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2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3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DFC4-D88C-41B6-B9E6-CD8792BF911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D5A3-12E3-48C9-A41A-3E914594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8E4B4C86-C115-47A1-8875-9C2623A6876B}"/>
              </a:ext>
            </a:extLst>
          </p:cNvPr>
          <p:cNvSpPr/>
          <p:nvPr/>
        </p:nvSpPr>
        <p:spPr>
          <a:xfrm>
            <a:off x="389848" y="17013140"/>
            <a:ext cx="976101" cy="976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BV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EDB05F-132B-4126-ADA0-42F2353BDA28}"/>
                  </a:ext>
                </a:extLst>
              </p:cNvPr>
              <p:cNvSpPr txBox="1"/>
              <p:nvPr/>
            </p:nvSpPr>
            <p:spPr>
              <a:xfrm>
                <a:off x="661345" y="13455448"/>
                <a:ext cx="412582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MaBV,TenBV</a:t>
                </a:r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EDB05F-132B-4126-ADA0-42F2353BD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5" y="13455448"/>
                <a:ext cx="4125820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861F32-5678-473D-8E09-E9CE55B4B31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77898" y="16097785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AFC420-8F0B-4038-9885-307B048AA9B3}"/>
                  </a:ext>
                </a:extLst>
              </p:cNvPr>
              <p:cNvSpPr txBox="1"/>
              <p:nvPr/>
            </p:nvSpPr>
            <p:spPr>
              <a:xfrm>
                <a:off x="588443" y="14948310"/>
                <a:ext cx="4473372" cy="172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TenBV</a:t>
                </a:r>
                <a:r>
                  <a:rPr lang="en-US" sz="2800" dirty="0"/>
                  <a:t>=“</a:t>
                </a:r>
                <a:r>
                  <a:rPr lang="en-US" sz="2800" dirty="0" err="1"/>
                  <a:t>Bệnh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viện</a:t>
                </a:r>
                <a:r>
                  <a:rPr lang="en-US" sz="2800" dirty="0"/>
                  <a:t>                        </a:t>
                </a:r>
                <a:r>
                  <a:rPr lang="en-US" sz="2800" dirty="0">
                    <a:solidFill>
                      <a:schemeClr val="bg1"/>
                    </a:solidFill>
                  </a:rPr>
                  <a:t>,,,,,,</a:t>
                </a:r>
                <a:r>
                  <a:rPr lang="en-US" sz="2800" dirty="0" err="1"/>
                  <a:t>Nhiệt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Trung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ương</a:t>
                </a:r>
                <a:r>
                  <a:rPr lang="en-US" sz="2800" dirty="0"/>
                  <a:t>”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AFC420-8F0B-4038-9885-307B048AA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43" y="14948310"/>
                <a:ext cx="4473372" cy="1725985"/>
              </a:xfrm>
              <a:prstGeom prst="rect">
                <a:avLst/>
              </a:prstGeom>
              <a:blipFill>
                <a:blip r:embed="rId3"/>
                <a:stretch>
                  <a:fillRect l="-2865" b="-9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D53237-8D59-47D1-90F9-0A7B96D9E370}"/>
              </a:ext>
            </a:extLst>
          </p:cNvPr>
          <p:cNvCxnSpPr>
            <a:cxnSpLocks/>
          </p:cNvCxnSpPr>
          <p:nvPr/>
        </p:nvCxnSpPr>
        <p:spPr>
          <a:xfrm>
            <a:off x="942057" y="14541940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4BA8BE-906C-410F-9A6B-5374B8F02BD1}"/>
                  </a:ext>
                </a:extLst>
              </p:cNvPr>
              <p:cNvSpPr txBox="1"/>
              <p:nvPr/>
            </p:nvSpPr>
            <p:spPr>
              <a:xfrm>
                <a:off x="606914" y="11954888"/>
                <a:ext cx="3114699" cy="129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MaBV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4BA8BE-906C-410F-9A6B-5374B8F02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4" y="11954888"/>
                <a:ext cx="3114699" cy="1295098"/>
              </a:xfrm>
              <a:prstGeom prst="rect">
                <a:avLst/>
              </a:prstGeom>
              <a:blipFill>
                <a:blip r:embed="rId4"/>
                <a:stretch>
                  <a:fillRect b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C59145-A334-4876-9B58-092E24FDA789}"/>
              </a:ext>
            </a:extLst>
          </p:cNvPr>
          <p:cNvCxnSpPr>
            <a:cxnSpLocks/>
          </p:cNvCxnSpPr>
          <p:nvPr/>
        </p:nvCxnSpPr>
        <p:spPr>
          <a:xfrm>
            <a:off x="979961" y="13029781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A9F98F4-600C-4133-A065-823E558F3669}"/>
              </a:ext>
            </a:extLst>
          </p:cNvPr>
          <p:cNvSpPr/>
          <p:nvPr/>
        </p:nvSpPr>
        <p:spPr>
          <a:xfrm>
            <a:off x="4615600" y="17013140"/>
            <a:ext cx="976101" cy="976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DT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4BB462-5A2C-4661-A364-FC0EF86B26CC}"/>
                  </a:ext>
                </a:extLst>
              </p:cNvPr>
              <p:cNvSpPr txBox="1"/>
              <p:nvPr/>
            </p:nvSpPr>
            <p:spPr>
              <a:xfrm>
                <a:off x="4730604" y="14948310"/>
                <a:ext cx="3715836" cy="172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MaBN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MaBV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bg1"/>
                    </a:solidFill>
                  </a:rPr>
                  <a:t>…….</a:t>
                </a:r>
                <a:r>
                  <a:rPr lang="en-US" sz="2800" dirty="0" err="1"/>
                  <a:t>TinhTrang</a:t>
                </a:r>
                <a:r>
                  <a:rPr lang="en-US" sz="2800" dirty="0"/>
                  <a:t>, KQXN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4BB462-5A2C-4661-A364-FC0EF86B2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604" y="14948310"/>
                <a:ext cx="3715836" cy="1725985"/>
              </a:xfrm>
              <a:prstGeom prst="rect">
                <a:avLst/>
              </a:prstGeom>
              <a:blipFill>
                <a:blip r:embed="rId5"/>
                <a:stretch>
                  <a:fillRect l="-3279" b="-9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010E82-BADC-4224-B82F-8FEED3328FA9}"/>
              </a:ext>
            </a:extLst>
          </p:cNvPr>
          <p:cNvCxnSpPr>
            <a:cxnSpLocks/>
          </p:cNvCxnSpPr>
          <p:nvPr/>
        </p:nvCxnSpPr>
        <p:spPr>
          <a:xfrm>
            <a:off x="5039493" y="16097786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1AFF11-0738-4A36-BDF3-54E28A28C425}"/>
                  </a:ext>
                </a:extLst>
              </p:cNvPr>
              <p:cNvSpPr txBox="1"/>
              <p:nvPr/>
            </p:nvSpPr>
            <p:spPr>
              <a:xfrm>
                <a:off x="4615601" y="13469619"/>
                <a:ext cx="3000492" cy="172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TinhTrang</a:t>
                </a:r>
                <a:r>
                  <a:rPr lang="en-US" sz="2800" dirty="0"/>
                  <a:t>= </a:t>
                </a:r>
                <a:r>
                  <a:rPr lang="en-US" sz="2800" dirty="0">
                    <a:solidFill>
                      <a:schemeClr val="bg1"/>
                    </a:solidFill>
                  </a:rPr>
                  <a:t>……….</a:t>
                </a:r>
                <a:r>
                  <a:rPr lang="en-US" sz="2800" dirty="0"/>
                  <a:t>“</a:t>
                </a:r>
                <a:r>
                  <a:rPr lang="en-US" sz="2800" dirty="0" err="1"/>
                  <a:t>Sốt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nhẹ</a:t>
                </a:r>
                <a:r>
                  <a:rPr lang="en-US" sz="2800" dirty="0"/>
                  <a:t>”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1AFF11-0738-4A36-BDF3-54E28A28C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601" y="13469619"/>
                <a:ext cx="3000492" cy="1725985"/>
              </a:xfrm>
              <a:prstGeom prst="rect">
                <a:avLst/>
              </a:prstGeom>
              <a:blipFill>
                <a:blip r:embed="rId6"/>
                <a:stretch>
                  <a:fillRect l="-4065" b="-9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AD3E66-47D4-4A19-BCCF-A76942CB11CA}"/>
              </a:ext>
            </a:extLst>
          </p:cNvPr>
          <p:cNvCxnSpPr>
            <a:cxnSpLocks/>
          </p:cNvCxnSpPr>
          <p:nvPr/>
        </p:nvCxnSpPr>
        <p:spPr>
          <a:xfrm>
            <a:off x="5039493" y="14541941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4BAA12-EC3C-46D8-92C0-B395A6497C0D}"/>
                  </a:ext>
                </a:extLst>
              </p:cNvPr>
              <p:cNvSpPr txBox="1"/>
              <p:nvPr/>
            </p:nvSpPr>
            <p:spPr>
              <a:xfrm>
                <a:off x="4735192" y="11835676"/>
                <a:ext cx="3114699" cy="129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MaBV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4BAA12-EC3C-46D8-92C0-B395A649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92" y="11835676"/>
                <a:ext cx="3114699" cy="1295098"/>
              </a:xfrm>
              <a:prstGeom prst="rect">
                <a:avLst/>
              </a:prstGeom>
              <a:blipFill>
                <a:blip r:embed="rId7"/>
                <a:stretch>
                  <a:fillRect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43AAAD-3D1C-44D2-B27B-EEFE2D516EAF}"/>
              </a:ext>
            </a:extLst>
          </p:cNvPr>
          <p:cNvCxnSpPr>
            <a:cxnSpLocks/>
          </p:cNvCxnSpPr>
          <p:nvPr/>
        </p:nvCxnSpPr>
        <p:spPr>
          <a:xfrm>
            <a:off x="5039493" y="13011941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19BFC7-7AB7-44E5-8D4B-68C683FABE72}"/>
                  </a:ext>
                </a:extLst>
              </p:cNvPr>
              <p:cNvSpPr txBox="1"/>
              <p:nvPr/>
            </p:nvSpPr>
            <p:spPr>
              <a:xfrm>
                <a:off x="2628550" y="9901770"/>
                <a:ext cx="24332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2800" dirty="0"/>
                  <a:t>MaBV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19BFC7-7AB7-44E5-8D4B-68C683FAB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50" y="9901770"/>
                <a:ext cx="2433265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E4069C-D63C-4027-8A63-D26655FDA67B}"/>
              </a:ext>
            </a:extLst>
          </p:cNvPr>
          <p:cNvCxnSpPr>
            <a:cxnSpLocks/>
          </p:cNvCxnSpPr>
          <p:nvPr/>
        </p:nvCxnSpPr>
        <p:spPr>
          <a:xfrm flipH="1">
            <a:off x="979961" y="10849970"/>
            <a:ext cx="1858773" cy="151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FA1E8B-E0A8-4E35-8049-90BD9BFC0FC5}"/>
              </a:ext>
            </a:extLst>
          </p:cNvPr>
          <p:cNvCxnSpPr>
            <a:cxnSpLocks/>
          </p:cNvCxnSpPr>
          <p:nvPr/>
        </p:nvCxnSpPr>
        <p:spPr>
          <a:xfrm>
            <a:off x="3452884" y="10849970"/>
            <a:ext cx="1586609" cy="144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61FD38C-8901-4162-B838-AAC603026CB4}"/>
              </a:ext>
            </a:extLst>
          </p:cNvPr>
          <p:cNvSpPr/>
          <p:nvPr/>
        </p:nvSpPr>
        <p:spPr>
          <a:xfrm>
            <a:off x="7868046" y="13557273"/>
            <a:ext cx="976101" cy="976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BN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D4339F-C6BF-41BB-B816-5F07A1D539D0}"/>
                  </a:ext>
                </a:extLst>
              </p:cNvPr>
              <p:cNvSpPr txBox="1"/>
              <p:nvPr/>
            </p:nvSpPr>
            <p:spPr>
              <a:xfrm>
                <a:off x="7983049" y="11492443"/>
                <a:ext cx="4417652" cy="172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MaBN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MaNL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MaQG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bg1"/>
                    </a:solidFill>
                  </a:rPr>
                  <a:t>…</a:t>
                </a:r>
                <a:r>
                  <a:rPr lang="en-US" sz="2800" dirty="0" err="1"/>
                  <a:t>TenBN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NgayBDCL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MaKCL</a:t>
                </a:r>
                <a:endParaRPr lang="en-US" sz="2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D4339F-C6BF-41BB-B816-5F07A1D5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049" y="11492443"/>
                <a:ext cx="4417652" cy="1725985"/>
              </a:xfrm>
              <a:prstGeom prst="rect">
                <a:avLst/>
              </a:prstGeom>
              <a:blipFill>
                <a:blip r:embed="rId9"/>
                <a:stretch>
                  <a:fillRect l="-2901" b="-9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7C3C8A-2001-4461-A988-EFA2371612CA}"/>
              </a:ext>
            </a:extLst>
          </p:cNvPr>
          <p:cNvCxnSpPr>
            <a:cxnSpLocks/>
          </p:cNvCxnSpPr>
          <p:nvPr/>
        </p:nvCxnSpPr>
        <p:spPr>
          <a:xfrm>
            <a:off x="8291939" y="12641919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831C84-F00C-4CA4-8909-E76574DF569D}"/>
                  </a:ext>
                </a:extLst>
              </p:cNvPr>
              <p:cNvSpPr txBox="1"/>
              <p:nvPr/>
            </p:nvSpPr>
            <p:spPr>
              <a:xfrm>
                <a:off x="7868046" y="10013752"/>
                <a:ext cx="4737537" cy="129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MaNL</a:t>
                </a:r>
                <a:r>
                  <a:rPr lang="en-US" sz="2800" dirty="0"/>
                  <a:t>=“”BN017”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831C84-F00C-4CA4-8909-E76574DF5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46" y="10013752"/>
                <a:ext cx="4737537" cy="1295098"/>
              </a:xfrm>
              <a:prstGeom prst="rect">
                <a:avLst/>
              </a:prstGeom>
              <a:blipFill>
                <a:blip r:embed="rId10"/>
                <a:stretch>
                  <a:fillRect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1C5F16-E062-406E-A4E1-FF283E8A8286}"/>
              </a:ext>
            </a:extLst>
          </p:cNvPr>
          <p:cNvCxnSpPr>
            <a:cxnSpLocks/>
          </p:cNvCxnSpPr>
          <p:nvPr/>
        </p:nvCxnSpPr>
        <p:spPr>
          <a:xfrm>
            <a:off x="8291939" y="11086074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371A67-5D8B-472D-8725-D89D28249D11}"/>
                  </a:ext>
                </a:extLst>
              </p:cNvPr>
              <p:cNvSpPr txBox="1"/>
              <p:nvPr/>
            </p:nvSpPr>
            <p:spPr>
              <a:xfrm>
                <a:off x="7987637" y="8379809"/>
                <a:ext cx="4157649" cy="172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MaBN, </a:t>
                </a:r>
                <a:r>
                  <a:rPr lang="en-US" sz="2800" dirty="0" err="1"/>
                  <a:t>MaQG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TenBN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bg1"/>
                    </a:solidFill>
                  </a:rPr>
                  <a:t>………</a:t>
                </a:r>
                <a:r>
                  <a:rPr lang="en-US" sz="2800" dirty="0" err="1"/>
                  <a:t>NgayBDCL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MaKCL</a:t>
                </a:r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371A67-5D8B-472D-8725-D89D28249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637" y="8379809"/>
                <a:ext cx="4157649" cy="1725985"/>
              </a:xfrm>
              <a:prstGeom prst="rect">
                <a:avLst/>
              </a:prstGeom>
              <a:blipFill>
                <a:blip r:embed="rId11"/>
                <a:stretch>
                  <a:fillRect l="-2933" r="-3226" b="-9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0BEA03-5AAC-4057-AA87-1548CD5F8329}"/>
              </a:ext>
            </a:extLst>
          </p:cNvPr>
          <p:cNvCxnSpPr>
            <a:cxnSpLocks/>
          </p:cNvCxnSpPr>
          <p:nvPr/>
        </p:nvCxnSpPr>
        <p:spPr>
          <a:xfrm>
            <a:off x="8291939" y="9556074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A2827A-0673-41A8-BE29-ED89302A5865}"/>
                  </a:ext>
                </a:extLst>
              </p:cNvPr>
              <p:cNvSpPr txBox="1"/>
              <p:nvPr/>
            </p:nvSpPr>
            <p:spPr>
              <a:xfrm>
                <a:off x="2756355" y="8379809"/>
                <a:ext cx="3114699" cy="129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MaBN</a:t>
                </a:r>
                <a:r>
                  <a:rPr lang="en-US" sz="2800" dirty="0"/>
                  <a:t>, KQXN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A2827A-0673-41A8-BE29-ED89302A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55" y="8379809"/>
                <a:ext cx="3114699" cy="1295098"/>
              </a:xfrm>
              <a:prstGeom prst="rect">
                <a:avLst/>
              </a:prstGeom>
              <a:blipFill>
                <a:blip r:embed="rId12"/>
                <a:stretch>
                  <a:fillRect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9A26E1-CEB9-4C5F-A73F-E2740A3AD334}"/>
              </a:ext>
            </a:extLst>
          </p:cNvPr>
          <p:cNvCxnSpPr>
            <a:cxnSpLocks/>
          </p:cNvCxnSpPr>
          <p:nvPr/>
        </p:nvCxnSpPr>
        <p:spPr>
          <a:xfrm>
            <a:off x="3129402" y="9454702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4DAE72-C231-44A3-8250-C0B3AE3D7635}"/>
                  </a:ext>
                </a:extLst>
              </p:cNvPr>
              <p:cNvSpPr txBox="1"/>
              <p:nvPr/>
            </p:nvSpPr>
            <p:spPr>
              <a:xfrm>
                <a:off x="5400236" y="6636519"/>
                <a:ext cx="24332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2800" dirty="0"/>
                  <a:t>MaBN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4DAE72-C231-44A3-8250-C0B3AE3D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236" y="6636519"/>
                <a:ext cx="2433265" cy="13234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17F7737-6704-4799-A892-CE2EEAF99631}"/>
              </a:ext>
            </a:extLst>
          </p:cNvPr>
          <p:cNvCxnSpPr>
            <a:cxnSpLocks/>
          </p:cNvCxnSpPr>
          <p:nvPr/>
        </p:nvCxnSpPr>
        <p:spPr>
          <a:xfrm flipH="1">
            <a:off x="3129402" y="7584719"/>
            <a:ext cx="2481019" cy="119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C550FCF-B253-4031-A33B-C5C1B32E9FEA}"/>
              </a:ext>
            </a:extLst>
          </p:cNvPr>
          <p:cNvCxnSpPr>
            <a:cxnSpLocks/>
          </p:cNvCxnSpPr>
          <p:nvPr/>
        </p:nvCxnSpPr>
        <p:spPr>
          <a:xfrm>
            <a:off x="6224570" y="7584719"/>
            <a:ext cx="2067369" cy="119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DF9955-0248-419E-AC4B-77CB0AFA4092}"/>
                  </a:ext>
                </a:extLst>
              </p:cNvPr>
              <p:cNvSpPr txBox="1"/>
              <p:nvPr/>
            </p:nvSpPr>
            <p:spPr>
              <a:xfrm>
                <a:off x="5591860" y="5083160"/>
                <a:ext cx="4357357" cy="172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MaQG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TenBN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bg1"/>
                    </a:solidFill>
                  </a:rPr>
                  <a:t>…..</a:t>
                </a:r>
                <a:r>
                  <a:rPr lang="en-US" sz="2800" dirty="0" err="1"/>
                  <a:t>NgayBDCL,KQXN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TenKCL</a:t>
                </a:r>
                <a:endParaRPr lang="en-US" sz="28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DF9955-0248-419E-AC4B-77CB0AFA4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60" y="5083160"/>
                <a:ext cx="4357357" cy="1725985"/>
              </a:xfrm>
              <a:prstGeom prst="rect">
                <a:avLst/>
              </a:prstGeom>
              <a:blipFill>
                <a:blip r:embed="rId14"/>
                <a:stretch>
                  <a:fillRect l="-2797" b="-9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C77FBBF-EC73-4E95-9384-2D32C8CA7059}"/>
              </a:ext>
            </a:extLst>
          </p:cNvPr>
          <p:cNvCxnSpPr>
            <a:cxnSpLocks/>
          </p:cNvCxnSpPr>
          <p:nvPr/>
        </p:nvCxnSpPr>
        <p:spPr>
          <a:xfrm>
            <a:off x="5896162" y="6259425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1A94F6F-9EC0-47B0-A67C-3AEEFB3EC022}"/>
              </a:ext>
            </a:extLst>
          </p:cNvPr>
          <p:cNvSpPr/>
          <p:nvPr/>
        </p:nvSpPr>
        <p:spPr>
          <a:xfrm>
            <a:off x="12117532" y="8810696"/>
            <a:ext cx="976101" cy="976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KCL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749A0F-6F44-4C22-AD14-CC4B75157FA0}"/>
              </a:ext>
            </a:extLst>
          </p:cNvPr>
          <p:cNvCxnSpPr>
            <a:cxnSpLocks/>
          </p:cNvCxnSpPr>
          <p:nvPr/>
        </p:nvCxnSpPr>
        <p:spPr>
          <a:xfrm>
            <a:off x="12541425" y="7895342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12304F-9ADE-4DA0-B537-98E6E4B2E568}"/>
                  </a:ext>
                </a:extLst>
              </p:cNvPr>
              <p:cNvSpPr txBox="1"/>
              <p:nvPr/>
            </p:nvSpPr>
            <p:spPr>
              <a:xfrm>
                <a:off x="12063453" y="6809069"/>
                <a:ext cx="4737537" cy="129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TenKCL</a:t>
                </a:r>
                <a:r>
                  <a:rPr lang="en-US" sz="2800" dirty="0"/>
                  <a:t>=“</a:t>
                </a:r>
                <a:r>
                  <a:rPr lang="en-US" sz="2800" dirty="0" err="1"/>
                  <a:t>Trúc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Bạch</a:t>
                </a:r>
                <a:r>
                  <a:rPr lang="en-US" sz="2800" dirty="0"/>
                  <a:t>”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12304F-9ADE-4DA0-B537-98E6E4B2E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3453" y="6809069"/>
                <a:ext cx="4737537" cy="1295098"/>
              </a:xfrm>
              <a:prstGeom prst="rect">
                <a:avLst/>
              </a:prstGeom>
              <a:blipFill>
                <a:blip r:embed="rId15"/>
                <a:stretch>
                  <a:fillRect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AB0E7C-07FD-40F4-975A-DA89C0E93DCE}"/>
                  </a:ext>
                </a:extLst>
              </p:cNvPr>
              <p:cNvSpPr txBox="1"/>
              <p:nvPr/>
            </p:nvSpPr>
            <p:spPr>
              <a:xfrm>
                <a:off x="12183044" y="5175126"/>
                <a:ext cx="4157649" cy="129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MaKCL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TenKCL</a:t>
                </a:r>
                <a:endParaRPr lang="en-US" sz="28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AB0E7C-07FD-40F4-975A-DA89C0E93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044" y="5175126"/>
                <a:ext cx="4157649" cy="1295098"/>
              </a:xfrm>
              <a:prstGeom prst="rect">
                <a:avLst/>
              </a:prstGeom>
              <a:blipFill>
                <a:blip r:embed="rId16"/>
                <a:stretch>
                  <a:fillRect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6908E5-721B-494F-8E19-C0ADC7D4ECF3}"/>
              </a:ext>
            </a:extLst>
          </p:cNvPr>
          <p:cNvCxnSpPr>
            <a:cxnSpLocks/>
          </p:cNvCxnSpPr>
          <p:nvPr/>
        </p:nvCxnSpPr>
        <p:spPr>
          <a:xfrm>
            <a:off x="12487346" y="6351391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0C125-1925-4FA4-A27A-C55AC7C1BED4}"/>
                  </a:ext>
                </a:extLst>
              </p:cNvPr>
              <p:cNvSpPr txBox="1"/>
              <p:nvPr/>
            </p:nvSpPr>
            <p:spPr>
              <a:xfrm>
                <a:off x="8637013" y="3434120"/>
                <a:ext cx="24332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2800" dirty="0"/>
                  <a:t>MaKCL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0C125-1925-4FA4-A27A-C55AC7C1B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013" y="3434120"/>
                <a:ext cx="2433265" cy="13234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C6F3A6-8CC6-45D0-B72F-B2CBE6B71E2A}"/>
              </a:ext>
            </a:extLst>
          </p:cNvPr>
          <p:cNvCxnSpPr>
            <a:cxnSpLocks/>
          </p:cNvCxnSpPr>
          <p:nvPr/>
        </p:nvCxnSpPr>
        <p:spPr>
          <a:xfrm flipH="1">
            <a:off x="6045958" y="4382320"/>
            <a:ext cx="2801241" cy="114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E7DAA4-2C67-4F5A-AA08-9F89699BDA87}"/>
              </a:ext>
            </a:extLst>
          </p:cNvPr>
          <p:cNvCxnSpPr>
            <a:cxnSpLocks/>
          </p:cNvCxnSpPr>
          <p:nvPr/>
        </p:nvCxnSpPr>
        <p:spPr>
          <a:xfrm>
            <a:off x="9461347" y="4382320"/>
            <a:ext cx="3025999" cy="117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43BB6AE-A598-493E-AF64-22DFB2B4C510}"/>
                  </a:ext>
                </a:extLst>
              </p:cNvPr>
              <p:cNvSpPr txBox="1"/>
              <p:nvPr/>
            </p:nvSpPr>
            <p:spPr>
              <a:xfrm>
                <a:off x="8830499" y="1851044"/>
                <a:ext cx="4830834" cy="172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MaQG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TenBN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NgayBDCL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bg1"/>
                    </a:solidFill>
                  </a:rPr>
                  <a:t>………</a:t>
                </a:r>
                <a:r>
                  <a:rPr lang="en-US" sz="2800" dirty="0"/>
                  <a:t>KQXN, </a:t>
                </a:r>
                <a:r>
                  <a:rPr lang="en-US" sz="2800" dirty="0" err="1"/>
                  <a:t>TenKCL</a:t>
                </a:r>
                <a:endParaRPr lang="en-US" sz="28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43BB6AE-A598-493E-AF64-22DFB2B4C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499" y="1851044"/>
                <a:ext cx="4830834" cy="1725985"/>
              </a:xfrm>
              <a:prstGeom prst="rect">
                <a:avLst/>
              </a:prstGeom>
              <a:blipFill>
                <a:blip r:embed="rId18"/>
                <a:stretch>
                  <a:fillRect l="-2652" r="-505" b="-9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AC98AD-955F-4CA3-9A8A-2A30263AD767}"/>
              </a:ext>
            </a:extLst>
          </p:cNvPr>
          <p:cNvCxnSpPr>
            <a:cxnSpLocks/>
          </p:cNvCxnSpPr>
          <p:nvPr/>
        </p:nvCxnSpPr>
        <p:spPr>
          <a:xfrm>
            <a:off x="9121153" y="3027309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E0080FD-40FD-48F6-9A13-6F88F952086E}"/>
              </a:ext>
            </a:extLst>
          </p:cNvPr>
          <p:cNvSpPr/>
          <p:nvPr/>
        </p:nvSpPr>
        <p:spPr>
          <a:xfrm>
            <a:off x="13755345" y="3920091"/>
            <a:ext cx="976101" cy="976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QG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2787D4-779A-494A-AC9E-18C6F41DFA18}"/>
                  </a:ext>
                </a:extLst>
              </p:cNvPr>
              <p:cNvSpPr txBox="1"/>
              <p:nvPr/>
            </p:nvSpPr>
            <p:spPr>
              <a:xfrm>
                <a:off x="13870348" y="1855261"/>
                <a:ext cx="4417652" cy="129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MaQG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TenQG</a:t>
                </a:r>
                <a:endParaRPr lang="en-US" sz="28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2787D4-779A-494A-AC9E-18C6F41DF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348" y="1855261"/>
                <a:ext cx="4417652" cy="1295098"/>
              </a:xfrm>
              <a:prstGeom prst="rect">
                <a:avLst/>
              </a:prstGeom>
              <a:blipFill>
                <a:blip r:embed="rId19"/>
                <a:stretch>
                  <a:fillRect b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531ABBB-D8B0-4666-BB3A-BD7E19E1E425}"/>
              </a:ext>
            </a:extLst>
          </p:cNvPr>
          <p:cNvCxnSpPr>
            <a:cxnSpLocks/>
          </p:cNvCxnSpPr>
          <p:nvPr/>
        </p:nvCxnSpPr>
        <p:spPr>
          <a:xfrm>
            <a:off x="14179238" y="3004737"/>
            <a:ext cx="0" cy="9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90B94C-21C6-40FC-8DE9-EFFA3AA7D538}"/>
                  </a:ext>
                </a:extLst>
              </p:cNvPr>
              <p:cNvSpPr txBox="1"/>
              <p:nvPr/>
            </p:nvSpPr>
            <p:spPr>
              <a:xfrm>
                <a:off x="11084449" y="450871"/>
                <a:ext cx="24332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2800" dirty="0"/>
                  <a:t>MaQG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90B94C-21C6-40FC-8DE9-EFFA3AA7D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449" y="450871"/>
                <a:ext cx="2433265" cy="13234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9C7F3B-1A00-4953-B857-316F5CA5BD83}"/>
              </a:ext>
            </a:extLst>
          </p:cNvPr>
          <p:cNvCxnSpPr>
            <a:cxnSpLocks/>
          </p:cNvCxnSpPr>
          <p:nvPr/>
        </p:nvCxnSpPr>
        <p:spPr>
          <a:xfrm flipH="1">
            <a:off x="9156938" y="1385050"/>
            <a:ext cx="2197999" cy="85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F4A15BB-C969-44C5-9108-013266083179}"/>
              </a:ext>
            </a:extLst>
          </p:cNvPr>
          <p:cNvCxnSpPr>
            <a:cxnSpLocks/>
          </p:cNvCxnSpPr>
          <p:nvPr/>
        </p:nvCxnSpPr>
        <p:spPr>
          <a:xfrm>
            <a:off x="11832609" y="1352848"/>
            <a:ext cx="2346629" cy="94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9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117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Ngọc</dc:creator>
  <cp:lastModifiedBy>Sơn Ngọc</cp:lastModifiedBy>
  <cp:revision>20</cp:revision>
  <dcterms:created xsi:type="dcterms:W3CDTF">2021-06-28T03:17:22Z</dcterms:created>
  <dcterms:modified xsi:type="dcterms:W3CDTF">2021-06-28T03:49:44Z</dcterms:modified>
</cp:coreProperties>
</file>