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61" r:id="rId2"/>
    <p:sldId id="258" r:id="rId3"/>
    <p:sldId id="314" r:id="rId4"/>
    <p:sldId id="317" r:id="rId5"/>
    <p:sldId id="315" r:id="rId6"/>
    <p:sldId id="318" r:id="rId7"/>
    <p:sldId id="319" r:id="rId8"/>
    <p:sldId id="320" r:id="rId9"/>
    <p:sldId id="321" r:id="rId10"/>
    <p:sldId id="322" r:id="rId11"/>
    <p:sldId id="316" r:id="rId12"/>
    <p:sldId id="323" r:id="rId13"/>
    <p:sldId id="324" r:id="rId14"/>
    <p:sldId id="325" r:id="rId15"/>
    <p:sldId id="306" r:id="rId16"/>
    <p:sldId id="326" r:id="rId17"/>
    <p:sldId id="327" r:id="rId18"/>
    <p:sldId id="328" r:id="rId19"/>
    <p:sldId id="26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73D7EE-D73B-4364-ACE3-5C682B4917E7}">
  <a:tblStyle styleId="{F873D7EE-D73B-4364-ACE3-5C682B4917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2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60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97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91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5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331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60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017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25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74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4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4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4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91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e39e3565a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e39e3565a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48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DEF6E9-FDD6-4755-B772-80F4F15B22C7}"/>
              </a:ext>
            </a:extLst>
          </p:cNvPr>
          <p:cNvSpPr txBox="1"/>
          <p:nvPr/>
        </p:nvSpPr>
        <p:spPr>
          <a:xfrm>
            <a:off x="2463800" y="389513"/>
            <a:ext cx="4216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CƠ SỞ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AA0C-876A-4AAE-97FD-2BB6901251E5}"/>
              </a:ext>
            </a:extLst>
          </p:cNvPr>
          <p:cNvSpPr txBox="1"/>
          <p:nvPr/>
        </p:nvSpPr>
        <p:spPr>
          <a:xfrm>
            <a:off x="274320" y="1879600"/>
            <a:ext cx="129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A4509-4F82-4CFA-915E-ACC84D6CB957}"/>
              </a:ext>
            </a:extLst>
          </p:cNvPr>
          <p:cNvSpPr txBox="1"/>
          <p:nvPr/>
        </p:nvSpPr>
        <p:spPr>
          <a:xfrm>
            <a:off x="1386840" y="2341265"/>
            <a:ext cx="637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604B8-D2FE-4882-8072-ED8019834170}"/>
              </a:ext>
            </a:extLst>
          </p:cNvPr>
          <p:cNvSpPr txBox="1"/>
          <p:nvPr/>
        </p:nvSpPr>
        <p:spPr>
          <a:xfrm>
            <a:off x="3204117" y="3892212"/>
            <a:ext cx="420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  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48E231-09A9-4208-92B6-054DC7C6C217}"/>
              </a:ext>
            </a:extLst>
          </p:cNvPr>
          <p:cNvSpPr txBox="1"/>
          <p:nvPr/>
        </p:nvSpPr>
        <p:spPr>
          <a:xfrm>
            <a:off x="2970437" y="4353877"/>
            <a:ext cx="420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SVTH:     Lê Minh Ngọc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293511" y="1474888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BBD3618-2DD0-405F-B6E5-45B0C50A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94" y="1941688"/>
            <a:ext cx="5211411" cy="32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7"/>
          <p:cNvGrpSpPr/>
          <p:nvPr/>
        </p:nvGrpSpPr>
        <p:grpSpPr>
          <a:xfrm rot="10800000" flipH="1">
            <a:off x="-316101" y="4314837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7151394" y="4314837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405;p50">
            <a:extLst>
              <a:ext uri="{FF2B5EF4-FFF2-40B4-BE49-F238E27FC236}">
                <a16:creationId xmlns:a16="http://schemas.microsoft.com/office/drawing/2014/main" id="{0A932034-A437-443A-81BD-DA02402A5D74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10491-3FD5-4649-9451-0C1F71B9DB82}"/>
              </a:ext>
            </a:extLst>
          </p:cNvPr>
          <p:cNvSpPr txBox="1"/>
          <p:nvPr/>
        </p:nvSpPr>
        <p:spPr>
          <a:xfrm>
            <a:off x="1573776" y="1529077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1AE30-B37E-4894-A67B-BE8C68EB17B6}"/>
              </a:ext>
            </a:extLst>
          </p:cNvPr>
          <p:cNvSpPr txBox="1"/>
          <p:nvPr/>
        </p:nvSpPr>
        <p:spPr>
          <a:xfrm>
            <a:off x="1698333" y="2232040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“Hypertext Preprocessor”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8029E-AD68-4D83-B3B3-8152012986B1}"/>
              </a:ext>
            </a:extLst>
          </p:cNvPr>
          <p:cNvSpPr txBox="1"/>
          <p:nvPr/>
        </p:nvSpPr>
        <p:spPr>
          <a:xfrm>
            <a:off x="1698333" y="2780877"/>
            <a:ext cx="579748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8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7"/>
          <p:cNvGrpSpPr/>
          <p:nvPr/>
        </p:nvGrpSpPr>
        <p:grpSpPr>
          <a:xfrm rot="10800000" flipH="1">
            <a:off x="-316101" y="4314837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7151394" y="4314837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405;p50">
            <a:extLst>
              <a:ext uri="{FF2B5EF4-FFF2-40B4-BE49-F238E27FC236}">
                <a16:creationId xmlns:a16="http://schemas.microsoft.com/office/drawing/2014/main" id="{0A932034-A437-443A-81BD-DA02402A5D74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10491-3FD5-4649-9451-0C1F71B9DB82}"/>
              </a:ext>
            </a:extLst>
          </p:cNvPr>
          <p:cNvSpPr txBox="1"/>
          <p:nvPr/>
        </p:nvSpPr>
        <p:spPr>
          <a:xfrm>
            <a:off x="1573776" y="1529077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222CF-8733-4A8E-8B94-9788E8DE50D3}"/>
              </a:ext>
            </a:extLst>
          </p:cNvPr>
          <p:cNvSpPr txBox="1"/>
          <p:nvPr/>
        </p:nvSpPr>
        <p:spPr>
          <a:xfrm>
            <a:off x="1686492" y="2279362"/>
            <a:ext cx="579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HTML, 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57083-2347-409A-B1A7-201596411080}"/>
              </a:ext>
            </a:extLst>
          </p:cNvPr>
          <p:cNvSpPr txBox="1"/>
          <p:nvPr/>
        </p:nvSpPr>
        <p:spPr>
          <a:xfrm>
            <a:off x="1686492" y="3015218"/>
            <a:ext cx="579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</p:txBody>
      </p:sp>
    </p:spTree>
    <p:extLst>
      <p:ext uri="{BB962C8B-B14F-4D97-AF65-F5344CB8AC3E}">
        <p14:creationId xmlns:p14="http://schemas.microsoft.com/office/powerpoint/2010/main" val="23622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7"/>
          <p:cNvGrpSpPr/>
          <p:nvPr/>
        </p:nvGrpSpPr>
        <p:grpSpPr>
          <a:xfrm rot="10800000" flipH="1">
            <a:off x="-316101" y="4314837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7151394" y="4314837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405;p50">
            <a:extLst>
              <a:ext uri="{FF2B5EF4-FFF2-40B4-BE49-F238E27FC236}">
                <a16:creationId xmlns:a16="http://schemas.microsoft.com/office/drawing/2014/main" id="{0A932034-A437-443A-81BD-DA02402A5D74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10491-3FD5-4649-9451-0C1F71B9DB82}"/>
              </a:ext>
            </a:extLst>
          </p:cNvPr>
          <p:cNvSpPr txBox="1"/>
          <p:nvPr/>
        </p:nvSpPr>
        <p:spPr>
          <a:xfrm>
            <a:off x="1573776" y="1529077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localhost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222CF-8733-4A8E-8B94-9788E8DE50D3}"/>
              </a:ext>
            </a:extLst>
          </p:cNvPr>
          <p:cNvSpPr txBox="1"/>
          <p:nvPr/>
        </p:nvSpPr>
        <p:spPr>
          <a:xfrm>
            <a:off x="1686492" y="2279362"/>
            <a:ext cx="579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57083-2347-409A-B1A7-201596411080}"/>
              </a:ext>
            </a:extLst>
          </p:cNvPr>
          <p:cNvSpPr txBox="1"/>
          <p:nvPr/>
        </p:nvSpPr>
        <p:spPr>
          <a:xfrm>
            <a:off x="1686492" y="3015218"/>
            <a:ext cx="579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 bao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0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7"/>
          <p:cNvGrpSpPr/>
          <p:nvPr/>
        </p:nvGrpSpPr>
        <p:grpSpPr>
          <a:xfrm rot="10800000" flipH="1">
            <a:off x="-316101" y="4314837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7151394" y="4314837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405;p50">
            <a:extLst>
              <a:ext uri="{FF2B5EF4-FFF2-40B4-BE49-F238E27FC236}">
                <a16:creationId xmlns:a16="http://schemas.microsoft.com/office/drawing/2014/main" id="{0A932034-A437-443A-81BD-DA02402A5D74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10491-3FD5-4649-9451-0C1F71B9DB82}"/>
              </a:ext>
            </a:extLst>
          </p:cNvPr>
          <p:cNvSpPr txBox="1"/>
          <p:nvPr/>
        </p:nvSpPr>
        <p:spPr>
          <a:xfrm>
            <a:off x="1573776" y="1529077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localhost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222CF-8733-4A8E-8B94-9788E8DE50D3}"/>
              </a:ext>
            </a:extLst>
          </p:cNvPr>
          <p:cNvSpPr txBox="1"/>
          <p:nvPr/>
        </p:nvSpPr>
        <p:spPr>
          <a:xfrm>
            <a:off x="1686492" y="2279362"/>
            <a:ext cx="579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57083-2347-409A-B1A7-201596411080}"/>
              </a:ext>
            </a:extLst>
          </p:cNvPr>
          <p:cNvSpPr txBox="1"/>
          <p:nvPr/>
        </p:nvSpPr>
        <p:spPr>
          <a:xfrm>
            <a:off x="1933224" y="3050878"/>
            <a:ext cx="579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Webserver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Apache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MySQL Server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05;p50">
            <a:extLst>
              <a:ext uri="{FF2B5EF4-FFF2-40B4-BE49-F238E27FC236}">
                <a16:creationId xmlns:a16="http://schemas.microsoft.com/office/drawing/2014/main" id="{5A29F2AD-F55C-429B-9B09-8CDC4F1D82D2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560B3-BA9F-483F-B551-0B16B9158B90}"/>
              </a:ext>
            </a:extLst>
          </p:cNvPr>
          <p:cNvSpPr txBox="1"/>
          <p:nvPr/>
        </p:nvSpPr>
        <p:spPr>
          <a:xfrm>
            <a:off x="63290" y="1767071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545C4E-341F-49A7-9B7D-E27DA657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174750"/>
            <a:ext cx="5760720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05;p50">
            <a:extLst>
              <a:ext uri="{FF2B5EF4-FFF2-40B4-BE49-F238E27FC236}">
                <a16:creationId xmlns:a16="http://schemas.microsoft.com/office/drawing/2014/main" id="{5A29F2AD-F55C-429B-9B09-8CDC4F1D82D2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560B3-BA9F-483F-B551-0B16B9158B90}"/>
              </a:ext>
            </a:extLst>
          </p:cNvPr>
          <p:cNvSpPr txBox="1"/>
          <p:nvPr/>
        </p:nvSpPr>
        <p:spPr>
          <a:xfrm>
            <a:off x="63290" y="1767071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F36FC-6AC0-41B1-9818-3733D538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252603"/>
            <a:ext cx="5760720" cy="38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05;p50">
            <a:extLst>
              <a:ext uri="{FF2B5EF4-FFF2-40B4-BE49-F238E27FC236}">
                <a16:creationId xmlns:a16="http://schemas.microsoft.com/office/drawing/2014/main" id="{5A29F2AD-F55C-429B-9B09-8CDC4F1D82D2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560B3-BA9F-483F-B551-0B16B9158B90}"/>
              </a:ext>
            </a:extLst>
          </p:cNvPr>
          <p:cNvSpPr txBox="1"/>
          <p:nvPr/>
        </p:nvSpPr>
        <p:spPr>
          <a:xfrm>
            <a:off x="63290" y="1767071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8611-AB0F-4FD1-8D89-0FA36FA1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290181"/>
            <a:ext cx="5760720" cy="38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05;p50">
            <a:extLst>
              <a:ext uri="{FF2B5EF4-FFF2-40B4-BE49-F238E27FC236}">
                <a16:creationId xmlns:a16="http://schemas.microsoft.com/office/drawing/2014/main" id="{5A29F2AD-F55C-429B-9B09-8CDC4F1D82D2}"/>
              </a:ext>
            </a:extLst>
          </p:cNvPr>
          <p:cNvSpPr txBox="1">
            <a:spLocks/>
          </p:cNvSpPr>
          <p:nvPr/>
        </p:nvSpPr>
        <p:spPr>
          <a:xfrm>
            <a:off x="2489844" y="140951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7845C-3103-4C12-A80D-0D45BC960509}"/>
              </a:ext>
            </a:extLst>
          </p:cNvPr>
          <p:cNvSpPr txBox="1"/>
          <p:nvPr/>
        </p:nvSpPr>
        <p:spPr>
          <a:xfrm>
            <a:off x="1764752" y="1446440"/>
            <a:ext cx="561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DD821-7CE4-422C-B862-A95B41954847}"/>
              </a:ext>
            </a:extLst>
          </p:cNvPr>
          <p:cNvSpPr txBox="1"/>
          <p:nvPr/>
        </p:nvSpPr>
        <p:spPr>
          <a:xfrm>
            <a:off x="2912004" y="1015255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CB15-4A62-4DD2-9B34-13516C7C8EE4}"/>
              </a:ext>
            </a:extLst>
          </p:cNvPr>
          <p:cNvSpPr txBox="1"/>
          <p:nvPr/>
        </p:nvSpPr>
        <p:spPr>
          <a:xfrm>
            <a:off x="616906" y="2221923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4A24F-3F2E-4779-958A-01EA19601126}"/>
              </a:ext>
            </a:extLst>
          </p:cNvPr>
          <p:cNvSpPr txBox="1"/>
          <p:nvPr/>
        </p:nvSpPr>
        <p:spPr>
          <a:xfrm>
            <a:off x="5327441" y="2221923"/>
            <a:ext cx="3319990" cy="3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CDBA6-6371-44B8-809C-A76F86D3CCDD}"/>
              </a:ext>
            </a:extLst>
          </p:cNvPr>
          <p:cNvSpPr txBox="1"/>
          <p:nvPr/>
        </p:nvSpPr>
        <p:spPr>
          <a:xfrm>
            <a:off x="706450" y="2725504"/>
            <a:ext cx="386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9338D-4F5E-4E3E-BC91-5A1E42862839}"/>
              </a:ext>
            </a:extLst>
          </p:cNvPr>
          <p:cNvSpPr txBox="1"/>
          <p:nvPr/>
        </p:nvSpPr>
        <p:spPr>
          <a:xfrm>
            <a:off x="706450" y="3464033"/>
            <a:ext cx="386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59448-686B-4AD5-8835-82D5C8E0ADE2}"/>
              </a:ext>
            </a:extLst>
          </p:cNvPr>
          <p:cNvSpPr txBox="1"/>
          <p:nvPr/>
        </p:nvSpPr>
        <p:spPr>
          <a:xfrm>
            <a:off x="4571999" y="2724720"/>
            <a:ext cx="4283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1B1FE-2C49-4926-8778-E096A3FD4719}"/>
              </a:ext>
            </a:extLst>
          </p:cNvPr>
          <p:cNvSpPr txBox="1"/>
          <p:nvPr/>
        </p:nvSpPr>
        <p:spPr>
          <a:xfrm>
            <a:off x="4571999" y="3470882"/>
            <a:ext cx="386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hàng,thêm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918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 everyone for listening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998105" y="798847"/>
            <a:ext cx="6271658" cy="3545802"/>
            <a:chOff x="2998105" y="798847"/>
            <a:chExt cx="6271658" cy="354580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oogle Shape;3168;p65">
            <a:extLst>
              <a:ext uri="{FF2B5EF4-FFF2-40B4-BE49-F238E27FC236}">
                <a16:creationId xmlns:a16="http://schemas.microsoft.com/office/drawing/2014/main" id="{16B81BEA-65C2-462C-A8CB-D39C9E519670}"/>
              </a:ext>
            </a:extLst>
          </p:cNvPr>
          <p:cNvGrpSpPr/>
          <p:nvPr/>
        </p:nvGrpSpPr>
        <p:grpSpPr>
          <a:xfrm>
            <a:off x="2791366" y="141603"/>
            <a:ext cx="2765411" cy="549200"/>
            <a:chOff x="4411970" y="2468674"/>
            <a:chExt cx="747317" cy="167425"/>
          </a:xfrm>
        </p:grpSpPr>
        <p:sp>
          <p:nvSpPr>
            <p:cNvPr id="41" name="Google Shape;3169;p65">
              <a:extLst>
                <a:ext uri="{FF2B5EF4-FFF2-40B4-BE49-F238E27FC236}">
                  <a16:creationId xmlns:a16="http://schemas.microsoft.com/office/drawing/2014/main" id="{CB79C4CC-B56D-4183-8473-01E15A8AB02D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3170;p65">
              <a:extLst>
                <a:ext uri="{FF2B5EF4-FFF2-40B4-BE49-F238E27FC236}">
                  <a16:creationId xmlns:a16="http://schemas.microsoft.com/office/drawing/2014/main" id="{0482F286-E091-4669-B81C-88D596148634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oogle Shape;2608;p59">
            <a:extLst>
              <a:ext uri="{FF2B5EF4-FFF2-40B4-BE49-F238E27FC236}">
                <a16:creationId xmlns:a16="http://schemas.microsoft.com/office/drawing/2014/main" id="{1268B5A3-8487-4FB8-99D6-CF2C1F66CE87}"/>
              </a:ext>
            </a:extLst>
          </p:cNvPr>
          <p:cNvGrpSpPr/>
          <p:nvPr/>
        </p:nvGrpSpPr>
        <p:grpSpPr>
          <a:xfrm flipH="1">
            <a:off x="6799860" y="1596940"/>
            <a:ext cx="1345081" cy="637974"/>
            <a:chOff x="5485588" y="2893550"/>
            <a:chExt cx="320625" cy="270375"/>
          </a:xfrm>
        </p:grpSpPr>
        <p:sp>
          <p:nvSpPr>
            <p:cNvPr id="44" name="Google Shape;2609;p59">
              <a:extLst>
                <a:ext uri="{FF2B5EF4-FFF2-40B4-BE49-F238E27FC236}">
                  <a16:creationId xmlns:a16="http://schemas.microsoft.com/office/drawing/2014/main" id="{05B72133-B53F-47DD-8D2A-DC159A25BD3B}"/>
                </a:ext>
              </a:extLst>
            </p:cNvPr>
            <p:cNvSpPr/>
            <p:nvPr/>
          </p:nvSpPr>
          <p:spPr>
            <a:xfrm>
              <a:off x="5485588" y="2911125"/>
              <a:ext cx="285950" cy="252800"/>
            </a:xfrm>
            <a:custGeom>
              <a:avLst/>
              <a:gdLst/>
              <a:ahLst/>
              <a:cxnLst/>
              <a:rect l="l" t="t" r="r" b="b"/>
              <a:pathLst>
                <a:path w="11438" h="10112" extrusionOk="0">
                  <a:moveTo>
                    <a:pt x="5204" y="1739"/>
                  </a:moveTo>
                  <a:cubicBezTo>
                    <a:pt x="5222" y="1739"/>
                    <a:pt x="5240" y="1740"/>
                    <a:pt x="5258" y="1743"/>
                  </a:cubicBezTo>
                  <a:cubicBezTo>
                    <a:pt x="5357" y="1757"/>
                    <a:pt x="5447" y="1810"/>
                    <a:pt x="5506" y="1891"/>
                  </a:cubicBezTo>
                  <a:cubicBezTo>
                    <a:pt x="5569" y="1971"/>
                    <a:pt x="5594" y="2073"/>
                    <a:pt x="5578" y="2173"/>
                  </a:cubicBezTo>
                  <a:lnTo>
                    <a:pt x="5125" y="5292"/>
                  </a:lnTo>
                  <a:lnTo>
                    <a:pt x="4251" y="6024"/>
                  </a:lnTo>
                  <a:lnTo>
                    <a:pt x="4828" y="2063"/>
                  </a:lnTo>
                  <a:cubicBezTo>
                    <a:pt x="4856" y="1875"/>
                    <a:pt x="5018" y="1739"/>
                    <a:pt x="5204" y="1739"/>
                  </a:cubicBezTo>
                  <a:close/>
                  <a:moveTo>
                    <a:pt x="2905" y="3664"/>
                  </a:moveTo>
                  <a:cubicBezTo>
                    <a:pt x="2923" y="3664"/>
                    <a:pt x="2941" y="3665"/>
                    <a:pt x="2959" y="3667"/>
                  </a:cubicBezTo>
                  <a:cubicBezTo>
                    <a:pt x="3167" y="3697"/>
                    <a:pt x="3311" y="3890"/>
                    <a:pt x="3280" y="4098"/>
                  </a:cubicBezTo>
                  <a:lnTo>
                    <a:pt x="2825" y="7222"/>
                  </a:lnTo>
                  <a:lnTo>
                    <a:pt x="1950" y="7953"/>
                  </a:lnTo>
                  <a:lnTo>
                    <a:pt x="2529" y="3989"/>
                  </a:lnTo>
                  <a:cubicBezTo>
                    <a:pt x="2556" y="3800"/>
                    <a:pt x="2719" y="3664"/>
                    <a:pt x="2905" y="3664"/>
                  </a:cubicBezTo>
                  <a:close/>
                  <a:moveTo>
                    <a:pt x="7126" y="0"/>
                  </a:moveTo>
                  <a:cubicBezTo>
                    <a:pt x="6881" y="0"/>
                    <a:pt x="6665" y="178"/>
                    <a:pt x="6626" y="426"/>
                  </a:cubicBezTo>
                  <a:lnTo>
                    <a:pt x="6029" y="4535"/>
                  </a:lnTo>
                  <a:lnTo>
                    <a:pt x="5416" y="5046"/>
                  </a:lnTo>
                  <a:lnTo>
                    <a:pt x="5831" y="2208"/>
                  </a:lnTo>
                  <a:cubicBezTo>
                    <a:pt x="5855" y="2043"/>
                    <a:pt x="5811" y="1874"/>
                    <a:pt x="5711" y="1740"/>
                  </a:cubicBezTo>
                  <a:cubicBezTo>
                    <a:pt x="5611" y="1604"/>
                    <a:pt x="5461" y="1515"/>
                    <a:pt x="5295" y="1491"/>
                  </a:cubicBezTo>
                  <a:cubicBezTo>
                    <a:pt x="5264" y="1487"/>
                    <a:pt x="5234" y="1485"/>
                    <a:pt x="5204" y="1485"/>
                  </a:cubicBezTo>
                  <a:cubicBezTo>
                    <a:pt x="4896" y="1485"/>
                    <a:pt x="4626" y="1711"/>
                    <a:pt x="4579" y="2026"/>
                  </a:cubicBezTo>
                  <a:lnTo>
                    <a:pt x="3960" y="6268"/>
                  </a:lnTo>
                  <a:lnTo>
                    <a:pt x="3116" y="6977"/>
                  </a:lnTo>
                  <a:lnTo>
                    <a:pt x="3531" y="4135"/>
                  </a:lnTo>
                  <a:cubicBezTo>
                    <a:pt x="3582" y="3789"/>
                    <a:pt x="3340" y="3467"/>
                    <a:pt x="2995" y="3419"/>
                  </a:cubicBezTo>
                  <a:cubicBezTo>
                    <a:pt x="2964" y="3415"/>
                    <a:pt x="2934" y="3413"/>
                    <a:pt x="2904" y="3413"/>
                  </a:cubicBezTo>
                  <a:cubicBezTo>
                    <a:pt x="2595" y="3413"/>
                    <a:pt x="2325" y="3639"/>
                    <a:pt x="2278" y="3954"/>
                  </a:cubicBezTo>
                  <a:lnTo>
                    <a:pt x="1661" y="8199"/>
                  </a:lnTo>
                  <a:lnTo>
                    <a:pt x="179" y="9443"/>
                  </a:lnTo>
                  <a:cubicBezTo>
                    <a:pt x="20" y="9577"/>
                    <a:pt x="0" y="9816"/>
                    <a:pt x="134" y="9975"/>
                  </a:cubicBezTo>
                  <a:cubicBezTo>
                    <a:pt x="209" y="10065"/>
                    <a:pt x="317" y="10112"/>
                    <a:pt x="425" y="10112"/>
                  </a:cubicBezTo>
                  <a:cubicBezTo>
                    <a:pt x="510" y="10112"/>
                    <a:pt x="595" y="10083"/>
                    <a:pt x="666" y="10025"/>
                  </a:cubicBezTo>
                  <a:lnTo>
                    <a:pt x="2128" y="8797"/>
                  </a:lnTo>
                  <a:lnTo>
                    <a:pt x="6733" y="8554"/>
                  </a:lnTo>
                  <a:cubicBezTo>
                    <a:pt x="7081" y="8536"/>
                    <a:pt x="7351" y="8238"/>
                    <a:pt x="7332" y="7890"/>
                  </a:cubicBezTo>
                  <a:cubicBezTo>
                    <a:pt x="7329" y="7825"/>
                    <a:pt x="7275" y="7769"/>
                    <a:pt x="7213" y="7769"/>
                  </a:cubicBezTo>
                  <a:cubicBezTo>
                    <a:pt x="7208" y="7769"/>
                    <a:pt x="7203" y="7769"/>
                    <a:pt x="7198" y="7770"/>
                  </a:cubicBezTo>
                  <a:cubicBezTo>
                    <a:pt x="7128" y="7774"/>
                    <a:pt x="7076" y="7833"/>
                    <a:pt x="7078" y="7902"/>
                  </a:cubicBezTo>
                  <a:cubicBezTo>
                    <a:pt x="7084" y="8002"/>
                    <a:pt x="7049" y="8101"/>
                    <a:pt x="6983" y="8177"/>
                  </a:cubicBezTo>
                  <a:cubicBezTo>
                    <a:pt x="6915" y="8252"/>
                    <a:pt x="6820" y="8297"/>
                    <a:pt x="6720" y="8302"/>
                  </a:cubicBezTo>
                  <a:lnTo>
                    <a:pt x="2451" y="8527"/>
                  </a:lnTo>
                  <a:lnTo>
                    <a:pt x="4424" y="6871"/>
                  </a:lnTo>
                  <a:lnTo>
                    <a:pt x="9032" y="6627"/>
                  </a:lnTo>
                  <a:cubicBezTo>
                    <a:pt x="9381" y="6610"/>
                    <a:pt x="9650" y="6312"/>
                    <a:pt x="9630" y="5962"/>
                  </a:cubicBezTo>
                  <a:cubicBezTo>
                    <a:pt x="9626" y="5900"/>
                    <a:pt x="9572" y="5842"/>
                    <a:pt x="9513" y="5842"/>
                  </a:cubicBezTo>
                  <a:cubicBezTo>
                    <a:pt x="9508" y="5842"/>
                    <a:pt x="9502" y="5843"/>
                    <a:pt x="9497" y="5843"/>
                  </a:cubicBezTo>
                  <a:cubicBezTo>
                    <a:pt x="9428" y="5846"/>
                    <a:pt x="9374" y="5906"/>
                    <a:pt x="9379" y="5976"/>
                  </a:cubicBezTo>
                  <a:cubicBezTo>
                    <a:pt x="9383" y="6076"/>
                    <a:pt x="9348" y="6175"/>
                    <a:pt x="9281" y="6250"/>
                  </a:cubicBezTo>
                  <a:cubicBezTo>
                    <a:pt x="9214" y="6325"/>
                    <a:pt x="9119" y="6370"/>
                    <a:pt x="9019" y="6375"/>
                  </a:cubicBezTo>
                  <a:lnTo>
                    <a:pt x="4746" y="6601"/>
                  </a:lnTo>
                  <a:lnTo>
                    <a:pt x="6514" y="5117"/>
                  </a:lnTo>
                  <a:lnTo>
                    <a:pt x="10948" y="4882"/>
                  </a:lnTo>
                  <a:cubicBezTo>
                    <a:pt x="11226" y="4867"/>
                    <a:pt x="11438" y="4628"/>
                    <a:pt x="11423" y="4352"/>
                  </a:cubicBezTo>
                  <a:cubicBezTo>
                    <a:pt x="11408" y="4082"/>
                    <a:pt x="11185" y="3872"/>
                    <a:pt x="10918" y="3872"/>
                  </a:cubicBezTo>
                  <a:cubicBezTo>
                    <a:pt x="10910" y="3872"/>
                    <a:pt x="10902" y="3872"/>
                    <a:pt x="10894" y="3872"/>
                  </a:cubicBezTo>
                  <a:lnTo>
                    <a:pt x="7801" y="4037"/>
                  </a:lnTo>
                  <a:lnTo>
                    <a:pt x="9748" y="2403"/>
                  </a:lnTo>
                  <a:cubicBezTo>
                    <a:pt x="9911" y="2269"/>
                    <a:pt x="9932" y="2028"/>
                    <a:pt x="9796" y="1867"/>
                  </a:cubicBezTo>
                  <a:cubicBezTo>
                    <a:pt x="9721" y="1777"/>
                    <a:pt x="9614" y="1730"/>
                    <a:pt x="9505" y="1730"/>
                  </a:cubicBezTo>
                  <a:cubicBezTo>
                    <a:pt x="9419" y="1730"/>
                    <a:pt x="9332" y="1760"/>
                    <a:pt x="9260" y="1820"/>
                  </a:cubicBezTo>
                  <a:lnTo>
                    <a:pt x="7193" y="3556"/>
                  </a:lnTo>
                  <a:lnTo>
                    <a:pt x="7193" y="3556"/>
                  </a:lnTo>
                  <a:lnTo>
                    <a:pt x="7627" y="571"/>
                  </a:lnTo>
                  <a:cubicBezTo>
                    <a:pt x="7664" y="298"/>
                    <a:pt x="7472" y="45"/>
                    <a:pt x="7198" y="5"/>
                  </a:cubicBezTo>
                  <a:cubicBezTo>
                    <a:pt x="7174" y="2"/>
                    <a:pt x="7150" y="0"/>
                    <a:pt x="7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2610;p59">
              <a:extLst>
                <a:ext uri="{FF2B5EF4-FFF2-40B4-BE49-F238E27FC236}">
                  <a16:creationId xmlns:a16="http://schemas.microsoft.com/office/drawing/2014/main" id="{406FAD07-45D9-4AEF-9DE1-EB390569BFB8}"/>
                </a:ext>
              </a:extLst>
            </p:cNvPr>
            <p:cNvSpPr/>
            <p:nvPr/>
          </p:nvSpPr>
          <p:spPr>
            <a:xfrm>
              <a:off x="5587813" y="3099075"/>
              <a:ext cx="19050" cy="6375"/>
            </a:xfrm>
            <a:custGeom>
              <a:avLst/>
              <a:gdLst/>
              <a:ahLst/>
              <a:cxnLst/>
              <a:rect l="l" t="t" r="r" b="b"/>
              <a:pathLst>
                <a:path w="762" h="255" extrusionOk="0">
                  <a:moveTo>
                    <a:pt x="128" y="0"/>
                  </a:moveTo>
                  <a:cubicBezTo>
                    <a:pt x="57" y="0"/>
                    <a:pt x="1" y="57"/>
                    <a:pt x="1" y="127"/>
                  </a:cubicBezTo>
                  <a:cubicBezTo>
                    <a:pt x="1" y="198"/>
                    <a:pt x="57" y="254"/>
                    <a:pt x="128" y="254"/>
                  </a:cubicBezTo>
                  <a:lnTo>
                    <a:pt x="634" y="254"/>
                  </a:lnTo>
                  <a:cubicBezTo>
                    <a:pt x="705" y="254"/>
                    <a:pt x="761" y="198"/>
                    <a:pt x="761" y="127"/>
                  </a:cubicBezTo>
                  <a:cubicBezTo>
                    <a:pt x="761" y="57"/>
                    <a:pt x="705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2611;p59">
              <a:extLst>
                <a:ext uri="{FF2B5EF4-FFF2-40B4-BE49-F238E27FC236}">
                  <a16:creationId xmlns:a16="http://schemas.microsoft.com/office/drawing/2014/main" id="{D48802FF-28A0-43D5-A9FC-CA57CAC8D17F}"/>
                </a:ext>
              </a:extLst>
            </p:cNvPr>
            <p:cNvSpPr/>
            <p:nvPr/>
          </p:nvSpPr>
          <p:spPr>
            <a:xfrm>
              <a:off x="5638438" y="3099075"/>
              <a:ext cx="6425" cy="6375"/>
            </a:xfrm>
            <a:custGeom>
              <a:avLst/>
              <a:gdLst/>
              <a:ahLst/>
              <a:cxnLst/>
              <a:rect l="l" t="t" r="r" b="b"/>
              <a:pathLst>
                <a:path w="257" h="255" extrusionOk="0">
                  <a:moveTo>
                    <a:pt x="128" y="0"/>
                  </a:moveTo>
                  <a:cubicBezTo>
                    <a:pt x="57" y="0"/>
                    <a:pt x="1" y="58"/>
                    <a:pt x="1" y="129"/>
                  </a:cubicBezTo>
                  <a:cubicBezTo>
                    <a:pt x="2" y="198"/>
                    <a:pt x="60" y="254"/>
                    <a:pt x="129" y="254"/>
                  </a:cubicBezTo>
                  <a:cubicBezTo>
                    <a:pt x="200" y="254"/>
                    <a:pt x="256" y="198"/>
                    <a:pt x="256" y="127"/>
                  </a:cubicBezTo>
                  <a:cubicBezTo>
                    <a:pt x="256" y="57"/>
                    <a:pt x="200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Google Shape;2612;p59">
              <a:extLst>
                <a:ext uri="{FF2B5EF4-FFF2-40B4-BE49-F238E27FC236}">
                  <a16:creationId xmlns:a16="http://schemas.microsoft.com/office/drawing/2014/main" id="{EA592F3C-921D-4720-B622-57F40040507C}"/>
                </a:ext>
              </a:extLst>
            </p:cNvPr>
            <p:cNvSpPr/>
            <p:nvPr/>
          </p:nvSpPr>
          <p:spPr>
            <a:xfrm>
              <a:off x="5613113" y="3099075"/>
              <a:ext cx="19000" cy="6375"/>
            </a:xfrm>
            <a:custGeom>
              <a:avLst/>
              <a:gdLst/>
              <a:ahLst/>
              <a:cxnLst/>
              <a:rect l="l" t="t" r="r" b="b"/>
              <a:pathLst>
                <a:path w="760" h="255" extrusionOk="0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8"/>
                    <a:pt x="57" y="254"/>
                    <a:pt x="127" y="254"/>
                  </a:cubicBezTo>
                  <a:lnTo>
                    <a:pt x="634" y="254"/>
                  </a:lnTo>
                  <a:cubicBezTo>
                    <a:pt x="703" y="254"/>
                    <a:pt x="760" y="198"/>
                    <a:pt x="760" y="127"/>
                  </a:cubicBezTo>
                  <a:cubicBezTo>
                    <a:pt x="760" y="57"/>
                    <a:pt x="703" y="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2613;p59">
              <a:extLst>
                <a:ext uri="{FF2B5EF4-FFF2-40B4-BE49-F238E27FC236}">
                  <a16:creationId xmlns:a16="http://schemas.microsoft.com/office/drawing/2014/main" id="{1377D6A1-6D90-4190-AE6D-B61D06F0BBD4}"/>
                </a:ext>
              </a:extLst>
            </p:cNvPr>
            <p:cNvSpPr/>
            <p:nvPr/>
          </p:nvSpPr>
          <p:spPr>
            <a:xfrm>
              <a:off x="5662538" y="3054825"/>
              <a:ext cx="19000" cy="6350"/>
            </a:xfrm>
            <a:custGeom>
              <a:avLst/>
              <a:gdLst/>
              <a:ahLst/>
              <a:cxnLst/>
              <a:rect l="l" t="t" r="r" b="b"/>
              <a:pathLst>
                <a:path w="760" h="254" extrusionOk="0">
                  <a:moveTo>
                    <a:pt x="126" y="1"/>
                  </a:moveTo>
                  <a:cubicBezTo>
                    <a:pt x="57" y="1"/>
                    <a:pt x="0" y="57"/>
                    <a:pt x="0" y="128"/>
                  </a:cubicBezTo>
                  <a:cubicBezTo>
                    <a:pt x="0" y="197"/>
                    <a:pt x="57" y="253"/>
                    <a:pt x="126" y="253"/>
                  </a:cubicBezTo>
                  <a:lnTo>
                    <a:pt x="633" y="253"/>
                  </a:lnTo>
                  <a:cubicBezTo>
                    <a:pt x="703" y="253"/>
                    <a:pt x="760" y="197"/>
                    <a:pt x="760" y="128"/>
                  </a:cubicBezTo>
                  <a:cubicBezTo>
                    <a:pt x="760" y="57"/>
                    <a:pt x="703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2614;p59">
              <a:extLst>
                <a:ext uri="{FF2B5EF4-FFF2-40B4-BE49-F238E27FC236}">
                  <a16:creationId xmlns:a16="http://schemas.microsoft.com/office/drawing/2014/main" id="{E8CDA72C-C1A9-43E7-BDD4-0F1573F2B270}"/>
                </a:ext>
              </a:extLst>
            </p:cNvPr>
            <p:cNvSpPr/>
            <p:nvPr/>
          </p:nvSpPr>
          <p:spPr>
            <a:xfrm>
              <a:off x="5637238" y="3054825"/>
              <a:ext cx="19000" cy="6350"/>
            </a:xfrm>
            <a:custGeom>
              <a:avLst/>
              <a:gdLst/>
              <a:ahLst/>
              <a:cxnLst/>
              <a:rect l="l" t="t" r="r" b="b"/>
              <a:pathLst>
                <a:path w="760" h="254" extrusionOk="0">
                  <a:moveTo>
                    <a:pt x="128" y="1"/>
                  </a:moveTo>
                  <a:cubicBezTo>
                    <a:pt x="57" y="1"/>
                    <a:pt x="1" y="57"/>
                    <a:pt x="1" y="128"/>
                  </a:cubicBezTo>
                  <a:cubicBezTo>
                    <a:pt x="1" y="197"/>
                    <a:pt x="57" y="253"/>
                    <a:pt x="128" y="253"/>
                  </a:cubicBezTo>
                  <a:lnTo>
                    <a:pt x="633" y="253"/>
                  </a:lnTo>
                  <a:cubicBezTo>
                    <a:pt x="702" y="253"/>
                    <a:pt x="760" y="197"/>
                    <a:pt x="760" y="128"/>
                  </a:cubicBezTo>
                  <a:cubicBezTo>
                    <a:pt x="760" y="57"/>
                    <a:pt x="702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Google Shape;2615;p59">
              <a:extLst>
                <a:ext uri="{FF2B5EF4-FFF2-40B4-BE49-F238E27FC236}">
                  <a16:creationId xmlns:a16="http://schemas.microsoft.com/office/drawing/2014/main" id="{6C830584-07D9-4544-B7B8-FA8B58252211}"/>
                </a:ext>
              </a:extLst>
            </p:cNvPr>
            <p:cNvSpPr/>
            <p:nvPr/>
          </p:nvSpPr>
          <p:spPr>
            <a:xfrm>
              <a:off x="5687813" y="3054825"/>
              <a:ext cx="7525" cy="6425"/>
            </a:xfrm>
            <a:custGeom>
              <a:avLst/>
              <a:gdLst/>
              <a:ahLst/>
              <a:cxnLst/>
              <a:rect l="l" t="t" r="r" b="b"/>
              <a:pathLst>
                <a:path w="301" h="257" extrusionOk="0">
                  <a:moveTo>
                    <a:pt x="127" y="1"/>
                  </a:moveTo>
                  <a:cubicBezTo>
                    <a:pt x="58" y="1"/>
                    <a:pt x="1" y="57"/>
                    <a:pt x="3" y="126"/>
                  </a:cubicBezTo>
                  <a:cubicBezTo>
                    <a:pt x="1" y="204"/>
                    <a:pt x="64" y="256"/>
                    <a:pt x="131" y="256"/>
                  </a:cubicBezTo>
                  <a:cubicBezTo>
                    <a:pt x="162" y="256"/>
                    <a:pt x="193" y="245"/>
                    <a:pt x="219" y="220"/>
                  </a:cubicBezTo>
                  <a:cubicBezTo>
                    <a:pt x="300" y="139"/>
                    <a:pt x="243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2616;p59">
              <a:extLst>
                <a:ext uri="{FF2B5EF4-FFF2-40B4-BE49-F238E27FC236}">
                  <a16:creationId xmlns:a16="http://schemas.microsoft.com/office/drawing/2014/main" id="{C3F51DBB-3C2D-4F60-B3FD-72DD91ED42A7}"/>
                </a:ext>
              </a:extLst>
            </p:cNvPr>
            <p:cNvSpPr/>
            <p:nvPr/>
          </p:nvSpPr>
          <p:spPr>
            <a:xfrm>
              <a:off x="5733588" y="2937850"/>
              <a:ext cx="19775" cy="16900"/>
            </a:xfrm>
            <a:custGeom>
              <a:avLst/>
              <a:gdLst/>
              <a:ahLst/>
              <a:cxnLst/>
              <a:rect l="l" t="t" r="r" b="b"/>
              <a:pathLst>
                <a:path w="791" h="676" extrusionOk="0">
                  <a:moveTo>
                    <a:pt x="455" y="0"/>
                  </a:moveTo>
                  <a:cubicBezTo>
                    <a:pt x="454" y="0"/>
                    <a:pt x="453" y="0"/>
                    <a:pt x="452" y="0"/>
                  </a:cubicBezTo>
                  <a:cubicBezTo>
                    <a:pt x="150" y="0"/>
                    <a:pt x="1" y="365"/>
                    <a:pt x="214" y="576"/>
                  </a:cubicBezTo>
                  <a:cubicBezTo>
                    <a:pt x="283" y="645"/>
                    <a:pt x="367" y="676"/>
                    <a:pt x="450" y="676"/>
                  </a:cubicBezTo>
                  <a:cubicBezTo>
                    <a:pt x="624" y="676"/>
                    <a:pt x="791" y="541"/>
                    <a:pt x="791" y="336"/>
                  </a:cubicBezTo>
                  <a:cubicBezTo>
                    <a:pt x="789" y="151"/>
                    <a:pt x="640" y="0"/>
                    <a:pt x="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2617;p59">
              <a:extLst>
                <a:ext uri="{FF2B5EF4-FFF2-40B4-BE49-F238E27FC236}">
                  <a16:creationId xmlns:a16="http://schemas.microsoft.com/office/drawing/2014/main" id="{0E23E1A7-137B-4C12-AFE4-3BB1DD335BC7}"/>
                </a:ext>
              </a:extLst>
            </p:cNvPr>
            <p:cNvSpPr/>
            <p:nvPr/>
          </p:nvSpPr>
          <p:spPr>
            <a:xfrm>
              <a:off x="5749738" y="2917775"/>
              <a:ext cx="28400" cy="24300"/>
            </a:xfrm>
            <a:custGeom>
              <a:avLst/>
              <a:gdLst/>
              <a:ahLst/>
              <a:cxnLst/>
              <a:rect l="l" t="t" r="r" b="b"/>
              <a:pathLst>
                <a:path w="1136" h="972" extrusionOk="0">
                  <a:moveTo>
                    <a:pt x="650" y="1"/>
                  </a:moveTo>
                  <a:cubicBezTo>
                    <a:pt x="217" y="1"/>
                    <a:pt x="1" y="524"/>
                    <a:pt x="306" y="830"/>
                  </a:cubicBezTo>
                  <a:cubicBezTo>
                    <a:pt x="399" y="923"/>
                    <a:pt x="523" y="972"/>
                    <a:pt x="649" y="972"/>
                  </a:cubicBezTo>
                  <a:cubicBezTo>
                    <a:pt x="712" y="972"/>
                    <a:pt x="775" y="960"/>
                    <a:pt x="835" y="935"/>
                  </a:cubicBezTo>
                  <a:cubicBezTo>
                    <a:pt x="1017" y="860"/>
                    <a:pt x="1135" y="684"/>
                    <a:pt x="1135" y="486"/>
                  </a:cubicBezTo>
                  <a:cubicBezTo>
                    <a:pt x="1135" y="218"/>
                    <a:pt x="918" y="1"/>
                    <a:pt x="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2618;p59">
              <a:extLst>
                <a:ext uri="{FF2B5EF4-FFF2-40B4-BE49-F238E27FC236}">
                  <a16:creationId xmlns:a16="http://schemas.microsoft.com/office/drawing/2014/main" id="{32B76C36-645E-426E-8829-0C60FE1B0D91}"/>
                </a:ext>
              </a:extLst>
            </p:cNvPr>
            <p:cNvSpPr/>
            <p:nvPr/>
          </p:nvSpPr>
          <p:spPr>
            <a:xfrm>
              <a:off x="5774413" y="2893550"/>
              <a:ext cx="31800" cy="30575"/>
            </a:xfrm>
            <a:custGeom>
              <a:avLst/>
              <a:gdLst/>
              <a:ahLst/>
              <a:cxnLst/>
              <a:rect l="l" t="t" r="r" b="b"/>
              <a:pathLst>
                <a:path w="1272" h="1223" extrusionOk="0">
                  <a:moveTo>
                    <a:pt x="662" y="0"/>
                  </a:moveTo>
                  <a:cubicBezTo>
                    <a:pt x="661" y="0"/>
                    <a:pt x="660" y="0"/>
                    <a:pt x="659" y="0"/>
                  </a:cubicBezTo>
                  <a:cubicBezTo>
                    <a:pt x="412" y="0"/>
                    <a:pt x="189" y="148"/>
                    <a:pt x="95" y="377"/>
                  </a:cubicBezTo>
                  <a:cubicBezTo>
                    <a:pt x="0" y="605"/>
                    <a:pt x="52" y="868"/>
                    <a:pt x="227" y="1043"/>
                  </a:cubicBezTo>
                  <a:cubicBezTo>
                    <a:pt x="345" y="1160"/>
                    <a:pt x="501" y="1222"/>
                    <a:pt x="660" y="1222"/>
                  </a:cubicBezTo>
                  <a:cubicBezTo>
                    <a:pt x="738" y="1222"/>
                    <a:pt x="818" y="1207"/>
                    <a:pt x="894" y="1176"/>
                  </a:cubicBezTo>
                  <a:cubicBezTo>
                    <a:pt x="1122" y="1081"/>
                    <a:pt x="1270" y="858"/>
                    <a:pt x="1270" y="611"/>
                  </a:cubicBezTo>
                  <a:cubicBezTo>
                    <a:pt x="1272" y="273"/>
                    <a:pt x="99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oogle Shape;3202;p65">
            <a:extLst>
              <a:ext uri="{FF2B5EF4-FFF2-40B4-BE49-F238E27FC236}">
                <a16:creationId xmlns:a16="http://schemas.microsoft.com/office/drawing/2014/main" id="{FC4ED069-E724-431D-ACA2-22EF3E6A806C}"/>
              </a:ext>
            </a:extLst>
          </p:cNvPr>
          <p:cNvGrpSpPr/>
          <p:nvPr/>
        </p:nvGrpSpPr>
        <p:grpSpPr>
          <a:xfrm>
            <a:off x="429136" y="690803"/>
            <a:ext cx="613532" cy="644866"/>
            <a:chOff x="6039282" y="1042577"/>
            <a:chExt cx="734315" cy="731929"/>
          </a:xfrm>
        </p:grpSpPr>
        <p:sp>
          <p:nvSpPr>
            <p:cNvPr id="55" name="Google Shape;3203;p65">
              <a:extLst>
                <a:ext uri="{FF2B5EF4-FFF2-40B4-BE49-F238E27FC236}">
                  <a16:creationId xmlns:a16="http://schemas.microsoft.com/office/drawing/2014/main" id="{3E80E246-59B8-404F-A1CA-114E3E85C9D3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3204;p65">
              <a:extLst>
                <a:ext uri="{FF2B5EF4-FFF2-40B4-BE49-F238E27FC236}">
                  <a16:creationId xmlns:a16="http://schemas.microsoft.com/office/drawing/2014/main" id="{FEEF5A13-C4EB-45AA-BAC4-2F365EA70740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3205;p65">
              <a:extLst>
                <a:ext uri="{FF2B5EF4-FFF2-40B4-BE49-F238E27FC236}">
                  <a16:creationId xmlns:a16="http://schemas.microsoft.com/office/drawing/2014/main" id="{223F44E3-F0FF-4813-8AD5-6EFF147A6471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3206;p65">
              <a:extLst>
                <a:ext uri="{FF2B5EF4-FFF2-40B4-BE49-F238E27FC236}">
                  <a16:creationId xmlns:a16="http://schemas.microsoft.com/office/drawing/2014/main" id="{BACB7860-3481-405E-8672-E06CFDB80F5F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3207;p65">
              <a:extLst>
                <a:ext uri="{FF2B5EF4-FFF2-40B4-BE49-F238E27FC236}">
                  <a16:creationId xmlns:a16="http://schemas.microsoft.com/office/drawing/2014/main" id="{1EEC0E9C-CD06-488B-A5FD-59FC5C9AED1C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3208;p65">
              <a:extLst>
                <a:ext uri="{FF2B5EF4-FFF2-40B4-BE49-F238E27FC236}">
                  <a16:creationId xmlns:a16="http://schemas.microsoft.com/office/drawing/2014/main" id="{B199B135-5BF7-447F-A2CE-1DF70715FE93}"/>
                </a:ext>
              </a:extLst>
            </p:cNvPr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3209;p65">
              <a:extLst>
                <a:ext uri="{FF2B5EF4-FFF2-40B4-BE49-F238E27FC236}">
                  <a16:creationId xmlns:a16="http://schemas.microsoft.com/office/drawing/2014/main" id="{60B2571C-6FE0-420E-AE29-FCE3F6B7AE9B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3210;p65">
              <a:extLst>
                <a:ext uri="{FF2B5EF4-FFF2-40B4-BE49-F238E27FC236}">
                  <a16:creationId xmlns:a16="http://schemas.microsoft.com/office/drawing/2014/main" id="{ACC6AA8F-14E7-4A40-8746-02C02B133F01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3211;p65">
              <a:extLst>
                <a:ext uri="{FF2B5EF4-FFF2-40B4-BE49-F238E27FC236}">
                  <a16:creationId xmlns:a16="http://schemas.microsoft.com/office/drawing/2014/main" id="{B14089A9-19BF-4258-A2CF-27B7D04C1394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3212;p65">
              <a:extLst>
                <a:ext uri="{FF2B5EF4-FFF2-40B4-BE49-F238E27FC236}">
                  <a16:creationId xmlns:a16="http://schemas.microsoft.com/office/drawing/2014/main" id="{918023B0-7BF5-4939-8B45-7635CFAC844D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3213;p65">
              <a:extLst>
                <a:ext uri="{FF2B5EF4-FFF2-40B4-BE49-F238E27FC236}">
                  <a16:creationId xmlns:a16="http://schemas.microsoft.com/office/drawing/2014/main" id="{A99952A6-6B0E-4763-B6FB-5BD3C64BCEE5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3214;p65">
              <a:extLst>
                <a:ext uri="{FF2B5EF4-FFF2-40B4-BE49-F238E27FC236}">
                  <a16:creationId xmlns:a16="http://schemas.microsoft.com/office/drawing/2014/main" id="{F531F350-0921-4EE5-9BF0-EA06B0A6B82F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3215;p65">
              <a:extLst>
                <a:ext uri="{FF2B5EF4-FFF2-40B4-BE49-F238E27FC236}">
                  <a16:creationId xmlns:a16="http://schemas.microsoft.com/office/drawing/2014/main" id="{4329427D-79EA-4CBA-9888-9D96B550241C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3216;p65">
              <a:extLst>
                <a:ext uri="{FF2B5EF4-FFF2-40B4-BE49-F238E27FC236}">
                  <a16:creationId xmlns:a16="http://schemas.microsoft.com/office/drawing/2014/main" id="{C05C6669-35E3-49B9-BD96-1FD8F1026423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3217;p65">
              <a:extLst>
                <a:ext uri="{FF2B5EF4-FFF2-40B4-BE49-F238E27FC236}">
                  <a16:creationId xmlns:a16="http://schemas.microsoft.com/office/drawing/2014/main" id="{F2EE10AE-97D2-4E78-B02D-5CE911945384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3218;p65">
              <a:extLst>
                <a:ext uri="{FF2B5EF4-FFF2-40B4-BE49-F238E27FC236}">
                  <a16:creationId xmlns:a16="http://schemas.microsoft.com/office/drawing/2014/main" id="{29675702-37E9-4286-9396-EF9D60B37FC2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3219;p65">
              <a:extLst>
                <a:ext uri="{FF2B5EF4-FFF2-40B4-BE49-F238E27FC236}">
                  <a16:creationId xmlns:a16="http://schemas.microsoft.com/office/drawing/2014/main" id="{99E36A85-6CBE-46FD-A38D-408ECCCB77A7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3220;p65">
              <a:extLst>
                <a:ext uri="{FF2B5EF4-FFF2-40B4-BE49-F238E27FC236}">
                  <a16:creationId xmlns:a16="http://schemas.microsoft.com/office/drawing/2014/main" id="{B9F6442C-BB78-42CF-B4EA-D8EA1D3AD506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3221;p65">
              <a:extLst>
                <a:ext uri="{FF2B5EF4-FFF2-40B4-BE49-F238E27FC236}">
                  <a16:creationId xmlns:a16="http://schemas.microsoft.com/office/drawing/2014/main" id="{E7849651-80D2-4757-AC4B-78E6739E7EAC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3222;p65">
              <a:extLst>
                <a:ext uri="{FF2B5EF4-FFF2-40B4-BE49-F238E27FC236}">
                  <a16:creationId xmlns:a16="http://schemas.microsoft.com/office/drawing/2014/main" id="{32C4B704-6159-4CA4-AC2C-18B26C0421E4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3223;p65">
              <a:extLst>
                <a:ext uri="{FF2B5EF4-FFF2-40B4-BE49-F238E27FC236}">
                  <a16:creationId xmlns:a16="http://schemas.microsoft.com/office/drawing/2014/main" id="{6F1DDA7A-BD67-444E-92A0-34B5640BD4D8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75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4" y="1958097"/>
            <a:ext cx="2207463" cy="71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vi-VN" dirty="0">
              <a:latin typeface="+mj-lt"/>
            </a:endParaRP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7"/>
            <a:ext cx="2200800" cy="862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+mj-lt"/>
              </a:rPr>
              <a:t>Thiết kế và triển khải</a:t>
            </a:r>
            <a:endParaRPr lang="vi-VN" dirty="0">
              <a:latin typeface="+mj-lt"/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231213" y="139801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Nội</a:t>
            </a:r>
            <a:r>
              <a:rPr lang="en-US" dirty="0">
                <a:latin typeface="+mj-lt"/>
              </a:rPr>
              <a:t> dung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cáo</a:t>
            </a:r>
            <a:endParaRPr dirty="0">
              <a:latin typeface="+mj-lt"/>
            </a:endParaRPr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586528" y="3617324"/>
            <a:ext cx="2200800" cy="103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được</a:t>
            </a:r>
            <a:endParaRPr dirty="0">
              <a:latin typeface="+mj-lt"/>
            </a:endParaRPr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03</a:t>
            </a:r>
            <a:endParaRPr>
              <a:latin typeface="+mj-lt"/>
            </a:endParaRPr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734664" y="3617324"/>
            <a:ext cx="2200800" cy="1037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endParaRPr lang="en-US" dirty="0">
              <a:latin typeface="+mj-lt"/>
            </a:endParaRP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04</a:t>
            </a:r>
            <a:endParaRPr dirty="0">
              <a:latin typeface="+mj-lt"/>
            </a:endParaRPr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cxnSp>
        <p:nvCxnSpPr>
          <p:cNvPr id="952" name="Google Shape;952;p35"/>
          <p:cNvCxnSpPr>
            <a:cxnSpLocks/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" grpId="0"/>
      <p:bldP spid="911" grpId="0"/>
      <p:bldP spid="915" grpId="0"/>
      <p:bldP spid="9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0"/>
          <p:cNvSpPr txBox="1">
            <a:spLocks noGrp="1"/>
          </p:cNvSpPr>
          <p:nvPr>
            <p:ph type="title" idx="6"/>
          </p:nvPr>
        </p:nvSpPr>
        <p:spPr>
          <a:xfrm>
            <a:off x="2608629" y="389388"/>
            <a:ext cx="3926741" cy="6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  <a:cs typeface="Calibri" panose="020F0502020204030204" pitchFamily="34" charset="0"/>
              </a:rPr>
              <a:t>TỔNG QUAN VỀ ĐỀ TÀI</a:t>
            </a:r>
            <a:endParaRPr sz="3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2A35E-0318-4D04-AACF-937333028825}"/>
              </a:ext>
            </a:extLst>
          </p:cNvPr>
          <p:cNvSpPr txBox="1"/>
          <p:nvPr/>
        </p:nvSpPr>
        <p:spPr>
          <a:xfrm>
            <a:off x="280099" y="1382232"/>
            <a:ext cx="20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Lý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chọn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đề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tài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87417-AB73-484E-83A5-08486C6ABD80}"/>
              </a:ext>
            </a:extLst>
          </p:cNvPr>
          <p:cNvSpPr txBox="1"/>
          <p:nvPr/>
        </p:nvSpPr>
        <p:spPr>
          <a:xfrm>
            <a:off x="1041990" y="1988130"/>
            <a:ext cx="69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Để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đáp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ngày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càng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lớn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con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người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giúp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mọi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người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trao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đổi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bán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online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ngay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tại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nhà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EA2BC6-FF83-4F05-86F8-A1A8993A4DE2}"/>
              </a:ext>
            </a:extLst>
          </p:cNvPr>
          <p:cNvSpPr txBox="1"/>
          <p:nvPr/>
        </p:nvSpPr>
        <p:spPr>
          <a:xfrm>
            <a:off x="1041991" y="2751878"/>
            <a:ext cx="692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Đáp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thuận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tiện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mọi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lúc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mọi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nơi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35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0"/>
          <p:cNvSpPr txBox="1">
            <a:spLocks noGrp="1"/>
          </p:cNvSpPr>
          <p:nvPr>
            <p:ph type="title" idx="6"/>
          </p:nvPr>
        </p:nvSpPr>
        <p:spPr>
          <a:xfrm>
            <a:off x="2608629" y="389388"/>
            <a:ext cx="3926741" cy="6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+mj-lt"/>
                <a:cs typeface="Calibri" panose="020F0502020204030204" pitchFamily="34" charset="0"/>
              </a:rPr>
              <a:t>TỔNG QUAN VỀ ĐỀ TÀI</a:t>
            </a:r>
            <a:endParaRPr sz="3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2A35E-0318-4D04-AACF-937333028825}"/>
              </a:ext>
            </a:extLst>
          </p:cNvPr>
          <p:cNvSpPr txBox="1"/>
          <p:nvPr/>
        </p:nvSpPr>
        <p:spPr>
          <a:xfrm>
            <a:off x="280099" y="1382232"/>
            <a:ext cx="20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Mục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tiêu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đề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tài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87417-AB73-484E-83A5-08486C6ABD80}"/>
              </a:ext>
            </a:extLst>
          </p:cNvPr>
          <p:cNvSpPr txBox="1"/>
          <p:nvPr/>
        </p:nvSpPr>
        <p:spPr>
          <a:xfrm>
            <a:off x="1041990" y="1988130"/>
            <a:ext cx="69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Xây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website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giúp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trao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đổi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bán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trực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tiếp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từ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xa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qua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mạng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internet.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EA2BC6-FF83-4F05-86F8-A1A8993A4DE2}"/>
              </a:ext>
            </a:extLst>
          </p:cNvPr>
          <p:cNvSpPr txBox="1"/>
          <p:nvPr/>
        </p:nvSpPr>
        <p:spPr>
          <a:xfrm>
            <a:off x="1041991" y="2751878"/>
            <a:ext cx="69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Giúp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việc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mua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bán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nhanh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chóng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tiện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lợi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tiết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kiệm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thời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gian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đáp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cầu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tế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F9A85-BF2B-4338-9815-5792BCD16EC9}"/>
              </a:ext>
            </a:extLst>
          </p:cNvPr>
          <p:cNvSpPr txBox="1"/>
          <p:nvPr/>
        </p:nvSpPr>
        <p:spPr>
          <a:xfrm>
            <a:off x="1041990" y="3515626"/>
            <a:ext cx="69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Nhằm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giúp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doanh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nghiệp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cá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nhân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giảm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thiểu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chi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phí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quảng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bá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ành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sản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phẩm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trên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mạng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71041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+mj-lt"/>
                <a:cs typeface="Calibri" panose="020F050202020403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769196" y="1136220"/>
            <a:ext cx="231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Mô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hóa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website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7E1A5D5-1235-4916-ADB8-6587E292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6" y="1626781"/>
            <a:ext cx="5847448" cy="35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769196" y="1136220"/>
            <a:ext cx="380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Quy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trình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mua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hàng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khách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hàng</a:t>
            </a:r>
            <a:endParaRPr lang="en-US" sz="16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2FD740EF-8B45-4B23-96EF-6B7D48D9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39" y="1626780"/>
            <a:ext cx="5760720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+mn-lt"/>
                <a:cs typeface="Calibri" panose="020F050202020403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293511" y="1474888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website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phép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làm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những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việc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E6A30-CE8E-4254-8B6D-5674C9430A38}"/>
              </a:ext>
            </a:extLst>
          </p:cNvPr>
          <p:cNvSpPr txBox="1"/>
          <p:nvPr/>
        </p:nvSpPr>
        <p:spPr>
          <a:xfrm>
            <a:off x="1111045" y="1901987"/>
            <a:ext cx="52267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Đối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người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quản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trị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69863" defTabSz="395288">
              <a:lnSpc>
                <a:spcPct val="150000"/>
              </a:lnSpc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-	Điều hành mọi hoạt động của website</a:t>
            </a:r>
          </a:p>
          <a:p>
            <a:pPr marL="169863" defTabSz="395288">
              <a:lnSpc>
                <a:spcPct val="150000"/>
              </a:lnSpc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-	Thêm, sửa, xóa sản phẩm trong website.</a:t>
            </a:r>
          </a:p>
          <a:p>
            <a:pPr marL="169863" defTabSz="395288">
              <a:lnSpc>
                <a:spcPct val="150000"/>
              </a:lnSpc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-	Tiếp nhận đơn đặt hàng của khách hàng.</a:t>
            </a:r>
          </a:p>
          <a:p>
            <a:pPr marL="169863" defTabSz="395288">
              <a:lnSpc>
                <a:spcPct val="150000"/>
              </a:lnSpc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-	Xử lý đơn đặt hàng.</a:t>
            </a:r>
          </a:p>
          <a:p>
            <a:pPr marL="169863" defTabSz="395288">
              <a:lnSpc>
                <a:spcPct val="150000"/>
              </a:lnSpc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-	Thống kê số lượng danh mục, mặt hàng, tin tức và đơn đặt hàng.</a:t>
            </a: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3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+mn-lt"/>
                <a:cs typeface="Calibri" panose="020F050202020403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293511" y="1474888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website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cho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phép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làm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những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việc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n-lt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E6A30-CE8E-4254-8B6D-5674C9430A38}"/>
              </a:ext>
            </a:extLst>
          </p:cNvPr>
          <p:cNvSpPr txBox="1"/>
          <p:nvPr/>
        </p:nvSpPr>
        <p:spPr>
          <a:xfrm>
            <a:off x="1111045" y="1901987"/>
            <a:ext cx="5226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+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Đối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khách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225425" defTabSz="519113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-	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Tham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quan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cửa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25425" defTabSz="519113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-	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Xem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lựa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chọn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tìm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kiếm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sản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phẩm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25425" defTabSz="519113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-	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đặt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hàng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qua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mạng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78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50"/>
          <p:cNvGrpSpPr/>
          <p:nvPr/>
        </p:nvGrpSpPr>
        <p:grpSpPr>
          <a:xfrm>
            <a:off x="8485595" y="4522096"/>
            <a:ext cx="435598" cy="477898"/>
            <a:chOff x="1932255" y="2203050"/>
            <a:chExt cx="410322" cy="450167"/>
          </a:xfrm>
        </p:grpSpPr>
        <p:sp>
          <p:nvSpPr>
            <p:cNvPr id="1437" name="Google Shape;1437;p50"/>
            <p:cNvSpPr/>
            <p:nvPr/>
          </p:nvSpPr>
          <p:spPr>
            <a:xfrm>
              <a:off x="1932255" y="2203050"/>
              <a:ext cx="410322" cy="450167"/>
            </a:xfrm>
            <a:custGeom>
              <a:avLst/>
              <a:gdLst/>
              <a:ahLst/>
              <a:cxnLst/>
              <a:rect l="l" t="t" r="r" b="b"/>
              <a:pathLst>
                <a:path w="11338" h="12439" extrusionOk="0">
                  <a:moveTo>
                    <a:pt x="10612" y="0"/>
                  </a:moveTo>
                  <a:cubicBezTo>
                    <a:pt x="10564" y="0"/>
                    <a:pt x="10514" y="15"/>
                    <a:pt x="10471" y="45"/>
                  </a:cubicBezTo>
                  <a:lnTo>
                    <a:pt x="118" y="7283"/>
                  </a:lnTo>
                  <a:cubicBezTo>
                    <a:pt x="40" y="7337"/>
                    <a:pt x="1" y="7428"/>
                    <a:pt x="13" y="7521"/>
                  </a:cubicBezTo>
                  <a:lnTo>
                    <a:pt x="490" y="10692"/>
                  </a:lnTo>
                  <a:cubicBezTo>
                    <a:pt x="502" y="10769"/>
                    <a:pt x="547" y="10836"/>
                    <a:pt x="616" y="10872"/>
                  </a:cubicBezTo>
                  <a:lnTo>
                    <a:pt x="3431" y="12408"/>
                  </a:lnTo>
                  <a:cubicBezTo>
                    <a:pt x="3468" y="12429"/>
                    <a:pt x="3509" y="12439"/>
                    <a:pt x="3549" y="12439"/>
                  </a:cubicBezTo>
                  <a:cubicBezTo>
                    <a:pt x="3598" y="12439"/>
                    <a:pt x="3648" y="12424"/>
                    <a:pt x="3689" y="12394"/>
                  </a:cubicBezTo>
                  <a:lnTo>
                    <a:pt x="11211" y="7136"/>
                  </a:lnTo>
                  <a:cubicBezTo>
                    <a:pt x="11315" y="7056"/>
                    <a:pt x="11338" y="6908"/>
                    <a:pt x="11262" y="6799"/>
                  </a:cubicBezTo>
                  <a:cubicBezTo>
                    <a:pt x="11214" y="6730"/>
                    <a:pt x="11138" y="6693"/>
                    <a:pt x="11060" y="6693"/>
                  </a:cubicBezTo>
                  <a:cubicBezTo>
                    <a:pt x="11014" y="6693"/>
                    <a:pt x="10968" y="6706"/>
                    <a:pt x="10927" y="6733"/>
                  </a:cubicBezTo>
                  <a:lnTo>
                    <a:pt x="3531" y="11902"/>
                  </a:lnTo>
                  <a:lnTo>
                    <a:pt x="962" y="10498"/>
                  </a:lnTo>
                  <a:lnTo>
                    <a:pt x="526" y="7599"/>
                  </a:lnTo>
                  <a:lnTo>
                    <a:pt x="10754" y="449"/>
                  </a:lnTo>
                  <a:cubicBezTo>
                    <a:pt x="10865" y="370"/>
                    <a:pt x="10892" y="216"/>
                    <a:pt x="10814" y="104"/>
                  </a:cubicBezTo>
                  <a:lnTo>
                    <a:pt x="10814" y="104"/>
                  </a:lnTo>
                  <a:lnTo>
                    <a:pt x="10814" y="106"/>
                  </a:lnTo>
                  <a:cubicBezTo>
                    <a:pt x="10767" y="37"/>
                    <a:pt x="10690" y="0"/>
                    <a:pt x="10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984152" y="2258711"/>
              <a:ext cx="319160" cy="344746"/>
            </a:xfrm>
            <a:custGeom>
              <a:avLst/>
              <a:gdLst/>
              <a:ahLst/>
              <a:cxnLst/>
              <a:rect l="l" t="t" r="r" b="b"/>
              <a:pathLst>
                <a:path w="8819" h="9526" extrusionOk="0">
                  <a:moveTo>
                    <a:pt x="8539" y="0"/>
                  </a:moveTo>
                  <a:cubicBezTo>
                    <a:pt x="8490" y="0"/>
                    <a:pt x="8441" y="15"/>
                    <a:pt x="8398" y="45"/>
                  </a:cubicBezTo>
                  <a:lnTo>
                    <a:pt x="115" y="5835"/>
                  </a:lnTo>
                  <a:cubicBezTo>
                    <a:pt x="41" y="5886"/>
                    <a:pt x="0" y="5971"/>
                    <a:pt x="9" y="6060"/>
                  </a:cubicBezTo>
                  <a:lnTo>
                    <a:pt x="206" y="8333"/>
                  </a:lnTo>
                  <a:cubicBezTo>
                    <a:pt x="213" y="8421"/>
                    <a:pt x="267" y="8498"/>
                    <a:pt x="348" y="8536"/>
                  </a:cubicBezTo>
                  <a:lnTo>
                    <a:pt x="2416" y="9501"/>
                  </a:lnTo>
                  <a:cubicBezTo>
                    <a:pt x="2449" y="9517"/>
                    <a:pt x="2485" y="9525"/>
                    <a:pt x="2521" y="9525"/>
                  </a:cubicBezTo>
                  <a:cubicBezTo>
                    <a:pt x="2570" y="9525"/>
                    <a:pt x="2620" y="9510"/>
                    <a:pt x="2662" y="9480"/>
                  </a:cubicBezTo>
                  <a:lnTo>
                    <a:pt x="8110" y="5672"/>
                  </a:lnTo>
                  <a:cubicBezTo>
                    <a:pt x="8218" y="5591"/>
                    <a:pt x="8242" y="5442"/>
                    <a:pt x="8164" y="5332"/>
                  </a:cubicBezTo>
                  <a:cubicBezTo>
                    <a:pt x="8116" y="5263"/>
                    <a:pt x="8040" y="5227"/>
                    <a:pt x="7962" y="5227"/>
                  </a:cubicBezTo>
                  <a:cubicBezTo>
                    <a:pt x="7916" y="5227"/>
                    <a:pt x="7870" y="5240"/>
                    <a:pt x="7828" y="5267"/>
                  </a:cubicBezTo>
                  <a:lnTo>
                    <a:pt x="2495" y="8993"/>
                  </a:lnTo>
                  <a:lnTo>
                    <a:pt x="2127" y="8823"/>
                  </a:lnTo>
                  <a:lnTo>
                    <a:pt x="3390" y="7939"/>
                  </a:lnTo>
                  <a:lnTo>
                    <a:pt x="3253" y="6355"/>
                  </a:lnTo>
                  <a:lnTo>
                    <a:pt x="1811" y="5680"/>
                  </a:lnTo>
                  <a:lnTo>
                    <a:pt x="547" y="6562"/>
                  </a:lnTo>
                  <a:lnTo>
                    <a:pt x="511" y="6158"/>
                  </a:lnTo>
                  <a:lnTo>
                    <a:pt x="8679" y="450"/>
                  </a:lnTo>
                  <a:cubicBezTo>
                    <a:pt x="8791" y="371"/>
                    <a:pt x="8819" y="217"/>
                    <a:pt x="8741" y="106"/>
                  </a:cubicBezTo>
                  <a:cubicBezTo>
                    <a:pt x="8693" y="37"/>
                    <a:pt x="8617" y="0"/>
                    <a:pt x="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14438" y="2443573"/>
              <a:ext cx="49327" cy="38217"/>
            </a:xfrm>
            <a:custGeom>
              <a:avLst/>
              <a:gdLst/>
              <a:ahLst/>
              <a:cxnLst/>
              <a:rect l="l" t="t" r="r" b="b"/>
              <a:pathLst>
                <a:path w="1363" h="1056" extrusionOk="0">
                  <a:moveTo>
                    <a:pt x="1082" y="0"/>
                  </a:moveTo>
                  <a:cubicBezTo>
                    <a:pt x="1033" y="0"/>
                    <a:pt x="984" y="14"/>
                    <a:pt x="940" y="44"/>
                  </a:cubicBezTo>
                  <a:lnTo>
                    <a:pt x="942" y="44"/>
                  </a:lnTo>
                  <a:lnTo>
                    <a:pt x="130" y="612"/>
                  </a:lnTo>
                  <a:cubicBezTo>
                    <a:pt x="24" y="692"/>
                    <a:pt x="0" y="842"/>
                    <a:pt x="76" y="950"/>
                  </a:cubicBezTo>
                  <a:cubicBezTo>
                    <a:pt x="124" y="1018"/>
                    <a:pt x="201" y="1056"/>
                    <a:pt x="279" y="1056"/>
                  </a:cubicBezTo>
                  <a:cubicBezTo>
                    <a:pt x="325" y="1056"/>
                    <a:pt x="372" y="1042"/>
                    <a:pt x="414" y="1015"/>
                  </a:cubicBezTo>
                  <a:lnTo>
                    <a:pt x="1222" y="449"/>
                  </a:lnTo>
                  <a:cubicBezTo>
                    <a:pt x="1335" y="372"/>
                    <a:pt x="1362" y="218"/>
                    <a:pt x="1284" y="106"/>
                  </a:cubicBezTo>
                  <a:cubicBezTo>
                    <a:pt x="1237" y="37"/>
                    <a:pt x="1160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2802" y="2385487"/>
              <a:ext cx="64020" cy="46975"/>
            </a:xfrm>
            <a:custGeom>
              <a:avLst/>
              <a:gdLst/>
              <a:ahLst/>
              <a:cxnLst/>
              <a:rect l="l" t="t" r="r" b="b"/>
              <a:pathLst>
                <a:path w="1769" h="1298" extrusionOk="0">
                  <a:moveTo>
                    <a:pt x="1488" y="1"/>
                  </a:moveTo>
                  <a:cubicBezTo>
                    <a:pt x="1439" y="1"/>
                    <a:pt x="1390" y="15"/>
                    <a:pt x="1347" y="45"/>
                  </a:cubicBezTo>
                  <a:lnTo>
                    <a:pt x="1347" y="46"/>
                  </a:lnTo>
                  <a:lnTo>
                    <a:pt x="200" y="848"/>
                  </a:lnTo>
                  <a:cubicBezTo>
                    <a:pt x="1" y="986"/>
                    <a:pt x="100" y="1298"/>
                    <a:pt x="341" y="1298"/>
                  </a:cubicBezTo>
                  <a:cubicBezTo>
                    <a:pt x="392" y="1298"/>
                    <a:pt x="441" y="1282"/>
                    <a:pt x="482" y="1253"/>
                  </a:cubicBezTo>
                  <a:lnTo>
                    <a:pt x="1629" y="451"/>
                  </a:lnTo>
                  <a:cubicBezTo>
                    <a:pt x="1741" y="372"/>
                    <a:pt x="1769" y="218"/>
                    <a:pt x="1690" y="107"/>
                  </a:cubicBezTo>
                  <a:cubicBezTo>
                    <a:pt x="1642" y="37"/>
                    <a:pt x="1566" y="1"/>
                    <a:pt x="1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2267995" y="2336014"/>
              <a:ext cx="49689" cy="38398"/>
            </a:xfrm>
            <a:custGeom>
              <a:avLst/>
              <a:gdLst/>
              <a:ahLst/>
              <a:cxnLst/>
              <a:rect l="l" t="t" r="r" b="b"/>
              <a:pathLst>
                <a:path w="1373" h="1061" extrusionOk="0">
                  <a:moveTo>
                    <a:pt x="1090" y="0"/>
                  </a:moveTo>
                  <a:cubicBezTo>
                    <a:pt x="1041" y="0"/>
                    <a:pt x="992" y="14"/>
                    <a:pt x="949" y="44"/>
                  </a:cubicBezTo>
                  <a:lnTo>
                    <a:pt x="139" y="610"/>
                  </a:lnTo>
                  <a:cubicBezTo>
                    <a:pt x="27" y="688"/>
                    <a:pt x="1" y="843"/>
                    <a:pt x="78" y="955"/>
                  </a:cubicBezTo>
                  <a:cubicBezTo>
                    <a:pt x="127" y="1023"/>
                    <a:pt x="204" y="1060"/>
                    <a:pt x="282" y="1060"/>
                  </a:cubicBezTo>
                  <a:cubicBezTo>
                    <a:pt x="330" y="1060"/>
                    <a:pt x="380" y="1046"/>
                    <a:pt x="423" y="1015"/>
                  </a:cubicBezTo>
                  <a:lnTo>
                    <a:pt x="1233" y="451"/>
                  </a:lnTo>
                  <a:cubicBezTo>
                    <a:pt x="1344" y="372"/>
                    <a:pt x="1372" y="218"/>
                    <a:pt x="1293" y="105"/>
                  </a:cubicBezTo>
                  <a:cubicBezTo>
                    <a:pt x="1246" y="37"/>
                    <a:pt x="1169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2" name="Google Shape;1442;p50"/>
          <p:cNvSpPr/>
          <p:nvPr/>
        </p:nvSpPr>
        <p:spPr>
          <a:xfrm rot="-3599953">
            <a:off x="301570" y="4557900"/>
            <a:ext cx="222125" cy="477890"/>
          </a:xfrm>
          <a:custGeom>
            <a:avLst/>
            <a:gdLst/>
            <a:ahLst/>
            <a:cxnLst/>
            <a:rect l="l" t="t" r="r" b="b"/>
            <a:pathLst>
              <a:path w="5903" h="12700" extrusionOk="0">
                <a:moveTo>
                  <a:pt x="1985" y="1776"/>
                </a:moveTo>
                <a:cubicBezTo>
                  <a:pt x="2199" y="1776"/>
                  <a:pt x="2306" y="2033"/>
                  <a:pt x="2155" y="2184"/>
                </a:cubicBezTo>
                <a:cubicBezTo>
                  <a:pt x="2106" y="2233"/>
                  <a:pt x="2046" y="2255"/>
                  <a:pt x="1987" y="2255"/>
                </a:cubicBezTo>
                <a:cubicBezTo>
                  <a:pt x="1865" y="2255"/>
                  <a:pt x="1747" y="2159"/>
                  <a:pt x="1747" y="2015"/>
                </a:cubicBezTo>
                <a:cubicBezTo>
                  <a:pt x="1747" y="1883"/>
                  <a:pt x="1854" y="1776"/>
                  <a:pt x="1985" y="1776"/>
                </a:cubicBezTo>
                <a:close/>
                <a:moveTo>
                  <a:pt x="5491" y="3828"/>
                </a:moveTo>
                <a:cubicBezTo>
                  <a:pt x="5765" y="3828"/>
                  <a:pt x="5903" y="4160"/>
                  <a:pt x="5708" y="4353"/>
                </a:cubicBezTo>
                <a:cubicBezTo>
                  <a:pt x="5646" y="4416"/>
                  <a:pt x="5569" y="4444"/>
                  <a:pt x="5493" y="4444"/>
                </a:cubicBezTo>
                <a:cubicBezTo>
                  <a:pt x="5335" y="4444"/>
                  <a:pt x="5183" y="4321"/>
                  <a:pt x="5183" y="4136"/>
                </a:cubicBezTo>
                <a:cubicBezTo>
                  <a:pt x="5183" y="3965"/>
                  <a:pt x="5320" y="3828"/>
                  <a:pt x="5491" y="3828"/>
                </a:cubicBezTo>
                <a:close/>
                <a:moveTo>
                  <a:pt x="3917" y="340"/>
                </a:moveTo>
                <a:cubicBezTo>
                  <a:pt x="4068" y="340"/>
                  <a:pt x="4191" y="462"/>
                  <a:pt x="4191" y="613"/>
                </a:cubicBezTo>
                <a:cubicBezTo>
                  <a:pt x="4191" y="646"/>
                  <a:pt x="4184" y="678"/>
                  <a:pt x="4173" y="708"/>
                </a:cubicBezTo>
                <a:cubicBezTo>
                  <a:pt x="4153" y="757"/>
                  <a:pt x="4123" y="1157"/>
                  <a:pt x="4123" y="1610"/>
                </a:cubicBezTo>
                <a:lnTo>
                  <a:pt x="4123" y="6695"/>
                </a:lnTo>
                <a:cubicBezTo>
                  <a:pt x="4123" y="6808"/>
                  <a:pt x="4032" y="6901"/>
                  <a:pt x="3917" y="6901"/>
                </a:cubicBezTo>
                <a:cubicBezTo>
                  <a:pt x="3804" y="6901"/>
                  <a:pt x="3713" y="6808"/>
                  <a:pt x="3713" y="6695"/>
                </a:cubicBezTo>
                <a:lnTo>
                  <a:pt x="3713" y="1610"/>
                </a:lnTo>
                <a:cubicBezTo>
                  <a:pt x="3713" y="1157"/>
                  <a:pt x="3683" y="756"/>
                  <a:pt x="3662" y="708"/>
                </a:cubicBezTo>
                <a:cubicBezTo>
                  <a:pt x="3649" y="677"/>
                  <a:pt x="3644" y="646"/>
                  <a:pt x="3644" y="613"/>
                </a:cubicBezTo>
                <a:cubicBezTo>
                  <a:pt x="3644" y="461"/>
                  <a:pt x="3766" y="340"/>
                  <a:pt x="3917" y="340"/>
                </a:cubicBezTo>
                <a:close/>
                <a:moveTo>
                  <a:pt x="2774" y="323"/>
                </a:moveTo>
                <a:cubicBezTo>
                  <a:pt x="3076" y="323"/>
                  <a:pt x="3282" y="630"/>
                  <a:pt x="3168" y="910"/>
                </a:cubicBezTo>
                <a:cubicBezTo>
                  <a:pt x="3134" y="993"/>
                  <a:pt x="3080" y="1412"/>
                  <a:pt x="3080" y="1866"/>
                </a:cubicBezTo>
                <a:lnTo>
                  <a:pt x="3080" y="6760"/>
                </a:lnTo>
                <a:cubicBezTo>
                  <a:pt x="3080" y="6930"/>
                  <a:pt x="2942" y="7068"/>
                  <a:pt x="2773" y="7068"/>
                </a:cubicBezTo>
                <a:cubicBezTo>
                  <a:pt x="2602" y="7068"/>
                  <a:pt x="2464" y="6930"/>
                  <a:pt x="2464" y="6760"/>
                </a:cubicBezTo>
                <a:lnTo>
                  <a:pt x="2464" y="1866"/>
                </a:lnTo>
                <a:cubicBezTo>
                  <a:pt x="2464" y="1412"/>
                  <a:pt x="2412" y="993"/>
                  <a:pt x="2376" y="910"/>
                </a:cubicBezTo>
                <a:cubicBezTo>
                  <a:pt x="2262" y="629"/>
                  <a:pt x="2469" y="323"/>
                  <a:pt x="2771" y="323"/>
                </a:cubicBezTo>
                <a:cubicBezTo>
                  <a:pt x="2772" y="323"/>
                  <a:pt x="2773" y="323"/>
                  <a:pt x="2774" y="323"/>
                </a:cubicBezTo>
                <a:close/>
                <a:moveTo>
                  <a:pt x="1986" y="2289"/>
                </a:moveTo>
                <a:cubicBezTo>
                  <a:pt x="2025" y="2289"/>
                  <a:pt x="2063" y="2315"/>
                  <a:pt x="2063" y="2366"/>
                </a:cubicBezTo>
                <a:lnTo>
                  <a:pt x="2063" y="7751"/>
                </a:lnTo>
                <a:cubicBezTo>
                  <a:pt x="2063" y="7802"/>
                  <a:pt x="2025" y="7827"/>
                  <a:pt x="1986" y="7827"/>
                </a:cubicBezTo>
                <a:cubicBezTo>
                  <a:pt x="1948" y="7827"/>
                  <a:pt x="1909" y="7802"/>
                  <a:pt x="1909" y="7751"/>
                </a:cubicBezTo>
                <a:lnTo>
                  <a:pt x="1909" y="2366"/>
                </a:lnTo>
                <a:cubicBezTo>
                  <a:pt x="1909" y="2315"/>
                  <a:pt x="1948" y="2289"/>
                  <a:pt x="1986" y="2289"/>
                </a:cubicBezTo>
                <a:close/>
                <a:moveTo>
                  <a:pt x="4669" y="1951"/>
                </a:moveTo>
                <a:cubicBezTo>
                  <a:pt x="4726" y="1951"/>
                  <a:pt x="4772" y="1996"/>
                  <a:pt x="4772" y="2053"/>
                </a:cubicBezTo>
                <a:lnTo>
                  <a:pt x="4772" y="2557"/>
                </a:lnTo>
                <a:cubicBezTo>
                  <a:pt x="4772" y="2833"/>
                  <a:pt x="4888" y="3086"/>
                  <a:pt x="4969" y="3192"/>
                </a:cubicBezTo>
                <a:cubicBezTo>
                  <a:pt x="5070" y="3326"/>
                  <a:pt x="5070" y="3509"/>
                  <a:pt x="4969" y="3643"/>
                </a:cubicBezTo>
                <a:cubicBezTo>
                  <a:pt x="4888" y="3749"/>
                  <a:pt x="4772" y="4069"/>
                  <a:pt x="4772" y="4428"/>
                </a:cubicBezTo>
                <a:cubicBezTo>
                  <a:pt x="4772" y="4788"/>
                  <a:pt x="4853" y="5105"/>
                  <a:pt x="4908" y="5184"/>
                </a:cubicBezTo>
                <a:cubicBezTo>
                  <a:pt x="4942" y="5232"/>
                  <a:pt x="4960" y="5290"/>
                  <a:pt x="4960" y="5351"/>
                </a:cubicBezTo>
                <a:cubicBezTo>
                  <a:pt x="4960" y="5408"/>
                  <a:pt x="4942" y="5466"/>
                  <a:pt x="4908" y="5514"/>
                </a:cubicBezTo>
                <a:cubicBezTo>
                  <a:pt x="4853" y="5593"/>
                  <a:pt x="4772" y="5988"/>
                  <a:pt x="4772" y="6441"/>
                </a:cubicBezTo>
                <a:lnTo>
                  <a:pt x="4772" y="8064"/>
                </a:lnTo>
                <a:cubicBezTo>
                  <a:pt x="4772" y="8121"/>
                  <a:pt x="4726" y="8166"/>
                  <a:pt x="4669" y="8166"/>
                </a:cubicBezTo>
                <a:cubicBezTo>
                  <a:pt x="4613" y="8166"/>
                  <a:pt x="4566" y="8121"/>
                  <a:pt x="4566" y="8064"/>
                </a:cubicBezTo>
                <a:lnTo>
                  <a:pt x="4566" y="6441"/>
                </a:lnTo>
                <a:cubicBezTo>
                  <a:pt x="4566" y="5988"/>
                  <a:pt x="4485" y="5593"/>
                  <a:pt x="4431" y="5514"/>
                </a:cubicBezTo>
                <a:cubicBezTo>
                  <a:pt x="4396" y="5466"/>
                  <a:pt x="4377" y="5408"/>
                  <a:pt x="4377" y="5351"/>
                </a:cubicBezTo>
                <a:cubicBezTo>
                  <a:pt x="4377" y="5290"/>
                  <a:pt x="4396" y="5232"/>
                  <a:pt x="4431" y="5184"/>
                </a:cubicBezTo>
                <a:cubicBezTo>
                  <a:pt x="4485" y="5105"/>
                  <a:pt x="4566" y="4788"/>
                  <a:pt x="4566" y="4428"/>
                </a:cubicBezTo>
                <a:cubicBezTo>
                  <a:pt x="4566" y="4069"/>
                  <a:pt x="4451" y="3749"/>
                  <a:pt x="4370" y="3643"/>
                </a:cubicBezTo>
                <a:cubicBezTo>
                  <a:pt x="4269" y="3509"/>
                  <a:pt x="4269" y="3326"/>
                  <a:pt x="4370" y="3192"/>
                </a:cubicBezTo>
                <a:cubicBezTo>
                  <a:pt x="4451" y="3086"/>
                  <a:pt x="4566" y="2833"/>
                  <a:pt x="4566" y="2557"/>
                </a:cubicBezTo>
                <a:lnTo>
                  <a:pt x="4566" y="2053"/>
                </a:lnTo>
                <a:cubicBezTo>
                  <a:pt x="4566" y="1996"/>
                  <a:pt x="4613" y="1951"/>
                  <a:pt x="4669" y="1951"/>
                </a:cubicBezTo>
                <a:close/>
                <a:moveTo>
                  <a:pt x="1421" y="3690"/>
                </a:moveTo>
                <a:cubicBezTo>
                  <a:pt x="1630" y="3690"/>
                  <a:pt x="1798" y="3859"/>
                  <a:pt x="1798" y="4066"/>
                </a:cubicBezTo>
                <a:cubicBezTo>
                  <a:pt x="1798" y="4157"/>
                  <a:pt x="1765" y="4244"/>
                  <a:pt x="1705" y="4313"/>
                </a:cubicBezTo>
                <a:cubicBezTo>
                  <a:pt x="1607" y="4424"/>
                  <a:pt x="1473" y="4806"/>
                  <a:pt x="1473" y="5257"/>
                </a:cubicBezTo>
                <a:lnTo>
                  <a:pt x="1473" y="9521"/>
                </a:lnTo>
                <a:cubicBezTo>
                  <a:pt x="1473" y="9555"/>
                  <a:pt x="1447" y="9572"/>
                  <a:pt x="1421" y="9572"/>
                </a:cubicBezTo>
                <a:cubicBezTo>
                  <a:pt x="1395" y="9572"/>
                  <a:pt x="1369" y="9555"/>
                  <a:pt x="1370" y="9521"/>
                </a:cubicBezTo>
                <a:lnTo>
                  <a:pt x="1370" y="5259"/>
                </a:lnTo>
                <a:cubicBezTo>
                  <a:pt x="1370" y="4806"/>
                  <a:pt x="1236" y="4425"/>
                  <a:pt x="1139" y="4313"/>
                </a:cubicBezTo>
                <a:cubicBezTo>
                  <a:pt x="1078" y="4246"/>
                  <a:pt x="1044" y="4158"/>
                  <a:pt x="1044" y="4068"/>
                </a:cubicBezTo>
                <a:cubicBezTo>
                  <a:pt x="1046" y="3859"/>
                  <a:pt x="1214" y="3691"/>
                  <a:pt x="1421" y="3690"/>
                </a:cubicBezTo>
                <a:close/>
                <a:moveTo>
                  <a:pt x="602" y="1912"/>
                </a:moveTo>
                <a:cubicBezTo>
                  <a:pt x="829" y="1912"/>
                  <a:pt x="1029" y="2096"/>
                  <a:pt x="1029" y="2339"/>
                </a:cubicBezTo>
                <a:cubicBezTo>
                  <a:pt x="1029" y="2435"/>
                  <a:pt x="996" y="2527"/>
                  <a:pt x="937" y="2602"/>
                </a:cubicBezTo>
                <a:cubicBezTo>
                  <a:pt x="841" y="2726"/>
                  <a:pt x="704" y="3121"/>
                  <a:pt x="704" y="3574"/>
                </a:cubicBezTo>
                <a:lnTo>
                  <a:pt x="704" y="9693"/>
                </a:lnTo>
                <a:cubicBezTo>
                  <a:pt x="706" y="9751"/>
                  <a:pt x="659" y="9799"/>
                  <a:pt x="601" y="9799"/>
                </a:cubicBezTo>
                <a:cubicBezTo>
                  <a:pt x="543" y="9799"/>
                  <a:pt x="497" y="9751"/>
                  <a:pt x="499" y="9693"/>
                </a:cubicBezTo>
                <a:lnTo>
                  <a:pt x="499" y="3574"/>
                </a:lnTo>
                <a:cubicBezTo>
                  <a:pt x="499" y="3121"/>
                  <a:pt x="363" y="2726"/>
                  <a:pt x="265" y="2602"/>
                </a:cubicBezTo>
                <a:cubicBezTo>
                  <a:pt x="85" y="2372"/>
                  <a:pt x="186" y="2032"/>
                  <a:pt x="463" y="1936"/>
                </a:cubicBezTo>
                <a:cubicBezTo>
                  <a:pt x="509" y="1920"/>
                  <a:pt x="556" y="1912"/>
                  <a:pt x="602" y="1912"/>
                </a:cubicBezTo>
                <a:close/>
                <a:moveTo>
                  <a:pt x="5488" y="4700"/>
                </a:moveTo>
                <a:cubicBezTo>
                  <a:pt x="5489" y="4700"/>
                  <a:pt x="5490" y="4700"/>
                  <a:pt x="5491" y="4700"/>
                </a:cubicBezTo>
                <a:cubicBezTo>
                  <a:pt x="5519" y="4700"/>
                  <a:pt x="5542" y="4723"/>
                  <a:pt x="5542" y="4751"/>
                </a:cubicBezTo>
                <a:lnTo>
                  <a:pt x="5542" y="12138"/>
                </a:lnTo>
                <a:cubicBezTo>
                  <a:pt x="5542" y="12165"/>
                  <a:pt x="5519" y="12189"/>
                  <a:pt x="5491" y="12189"/>
                </a:cubicBezTo>
                <a:cubicBezTo>
                  <a:pt x="5463" y="12189"/>
                  <a:pt x="5440" y="12166"/>
                  <a:pt x="5440" y="12138"/>
                </a:cubicBezTo>
                <a:lnTo>
                  <a:pt x="5440" y="4751"/>
                </a:lnTo>
                <a:cubicBezTo>
                  <a:pt x="5439" y="4723"/>
                  <a:pt x="5461" y="4700"/>
                  <a:pt x="5488" y="4700"/>
                </a:cubicBezTo>
                <a:close/>
                <a:moveTo>
                  <a:pt x="3900" y="1"/>
                </a:moveTo>
                <a:cubicBezTo>
                  <a:pt x="3677" y="1"/>
                  <a:pt x="3495" y="179"/>
                  <a:pt x="3490" y="402"/>
                </a:cubicBezTo>
                <a:lnTo>
                  <a:pt x="3490" y="843"/>
                </a:lnTo>
                <a:cubicBezTo>
                  <a:pt x="3490" y="1082"/>
                  <a:pt x="3476" y="1267"/>
                  <a:pt x="3458" y="1267"/>
                </a:cubicBezTo>
                <a:cubicBezTo>
                  <a:pt x="3458" y="1267"/>
                  <a:pt x="3458" y="1267"/>
                  <a:pt x="3457" y="1267"/>
                </a:cubicBezTo>
                <a:cubicBezTo>
                  <a:pt x="3438" y="1258"/>
                  <a:pt x="3422" y="1127"/>
                  <a:pt x="3422" y="973"/>
                </a:cubicBezTo>
                <a:lnTo>
                  <a:pt x="3422" y="691"/>
                </a:lnTo>
                <a:cubicBezTo>
                  <a:pt x="3416" y="355"/>
                  <a:pt x="3141" y="87"/>
                  <a:pt x="2805" y="87"/>
                </a:cubicBezTo>
                <a:cubicBezTo>
                  <a:pt x="2469" y="87"/>
                  <a:pt x="2196" y="355"/>
                  <a:pt x="2190" y="691"/>
                </a:cubicBezTo>
                <a:lnTo>
                  <a:pt x="2190" y="1133"/>
                </a:lnTo>
                <a:cubicBezTo>
                  <a:pt x="2190" y="1354"/>
                  <a:pt x="2149" y="1498"/>
                  <a:pt x="2082" y="1498"/>
                </a:cubicBezTo>
                <a:cubicBezTo>
                  <a:pt x="2075" y="1498"/>
                  <a:pt x="2069" y="1497"/>
                  <a:pt x="2062" y="1494"/>
                </a:cubicBezTo>
                <a:cubicBezTo>
                  <a:pt x="2016" y="1476"/>
                  <a:pt x="1967" y="1466"/>
                  <a:pt x="1916" y="1466"/>
                </a:cubicBezTo>
                <a:cubicBezTo>
                  <a:pt x="1690" y="1466"/>
                  <a:pt x="1506" y="1651"/>
                  <a:pt x="1506" y="1876"/>
                </a:cubicBezTo>
                <a:lnTo>
                  <a:pt x="1506" y="2318"/>
                </a:lnTo>
                <a:cubicBezTo>
                  <a:pt x="1506" y="2553"/>
                  <a:pt x="1476" y="2726"/>
                  <a:pt x="1435" y="2726"/>
                </a:cubicBezTo>
                <a:cubicBezTo>
                  <a:pt x="1433" y="2726"/>
                  <a:pt x="1432" y="2726"/>
                  <a:pt x="1431" y="2726"/>
                </a:cubicBezTo>
                <a:cubicBezTo>
                  <a:pt x="1404" y="2717"/>
                  <a:pt x="1376" y="2713"/>
                  <a:pt x="1348" y="2713"/>
                </a:cubicBezTo>
                <a:cubicBezTo>
                  <a:pt x="1328" y="2713"/>
                  <a:pt x="1308" y="2716"/>
                  <a:pt x="1290" y="2720"/>
                </a:cubicBezTo>
                <a:cubicBezTo>
                  <a:pt x="1289" y="2720"/>
                  <a:pt x="1288" y="2720"/>
                  <a:pt x="1287" y="2720"/>
                </a:cubicBezTo>
                <a:cubicBezTo>
                  <a:pt x="1256" y="2720"/>
                  <a:pt x="1232" y="2605"/>
                  <a:pt x="1232" y="2452"/>
                </a:cubicBezTo>
                <a:lnTo>
                  <a:pt x="1232" y="2167"/>
                </a:lnTo>
                <a:cubicBezTo>
                  <a:pt x="1226" y="1831"/>
                  <a:pt x="952" y="1562"/>
                  <a:pt x="617" y="1562"/>
                </a:cubicBezTo>
                <a:cubicBezTo>
                  <a:pt x="281" y="1562"/>
                  <a:pt x="7" y="1831"/>
                  <a:pt x="1" y="2167"/>
                </a:cubicBezTo>
                <a:lnTo>
                  <a:pt x="1" y="10546"/>
                </a:lnTo>
                <a:cubicBezTo>
                  <a:pt x="0" y="10900"/>
                  <a:pt x="290" y="11163"/>
                  <a:pt x="615" y="11163"/>
                </a:cubicBezTo>
                <a:cubicBezTo>
                  <a:pt x="691" y="11163"/>
                  <a:pt x="769" y="11149"/>
                  <a:pt x="845" y="11118"/>
                </a:cubicBezTo>
                <a:cubicBezTo>
                  <a:pt x="887" y="11101"/>
                  <a:pt x="924" y="11092"/>
                  <a:pt x="954" y="11092"/>
                </a:cubicBezTo>
                <a:cubicBezTo>
                  <a:pt x="1009" y="11092"/>
                  <a:pt x="1041" y="11124"/>
                  <a:pt x="1041" y="11197"/>
                </a:cubicBezTo>
                <a:lnTo>
                  <a:pt x="1041" y="11402"/>
                </a:lnTo>
                <a:cubicBezTo>
                  <a:pt x="1041" y="11571"/>
                  <a:pt x="1178" y="11709"/>
                  <a:pt x="1348" y="11709"/>
                </a:cubicBezTo>
                <a:lnTo>
                  <a:pt x="1349" y="11709"/>
                </a:lnTo>
                <a:cubicBezTo>
                  <a:pt x="1518" y="11709"/>
                  <a:pt x="1657" y="11572"/>
                  <a:pt x="1657" y="11402"/>
                </a:cubicBezTo>
                <a:lnTo>
                  <a:pt x="1657" y="10987"/>
                </a:lnTo>
                <a:cubicBezTo>
                  <a:pt x="1657" y="10777"/>
                  <a:pt x="1698" y="10639"/>
                  <a:pt x="1761" y="10639"/>
                </a:cubicBezTo>
                <a:cubicBezTo>
                  <a:pt x="1767" y="10639"/>
                  <a:pt x="1773" y="10640"/>
                  <a:pt x="1779" y="10642"/>
                </a:cubicBezTo>
                <a:cubicBezTo>
                  <a:pt x="1823" y="10658"/>
                  <a:pt x="1870" y="10666"/>
                  <a:pt x="1918" y="10666"/>
                </a:cubicBezTo>
                <a:cubicBezTo>
                  <a:pt x="2143" y="10666"/>
                  <a:pt x="2327" y="10483"/>
                  <a:pt x="2328" y="10256"/>
                </a:cubicBezTo>
                <a:lnTo>
                  <a:pt x="2328" y="9855"/>
                </a:lnTo>
                <a:cubicBezTo>
                  <a:pt x="2328" y="9685"/>
                  <a:pt x="2372" y="9602"/>
                  <a:pt x="2454" y="9602"/>
                </a:cubicBezTo>
                <a:cubicBezTo>
                  <a:pt x="2479" y="9602"/>
                  <a:pt x="2508" y="9609"/>
                  <a:pt x="2540" y="9625"/>
                </a:cubicBezTo>
                <a:cubicBezTo>
                  <a:pt x="2622" y="9666"/>
                  <a:pt x="2714" y="9687"/>
                  <a:pt x="2807" y="9687"/>
                </a:cubicBezTo>
                <a:cubicBezTo>
                  <a:pt x="2843" y="9687"/>
                  <a:pt x="2880" y="9683"/>
                  <a:pt x="2917" y="9677"/>
                </a:cubicBezTo>
                <a:cubicBezTo>
                  <a:pt x="2924" y="9676"/>
                  <a:pt x="2931" y="9675"/>
                  <a:pt x="2938" y="9675"/>
                </a:cubicBezTo>
                <a:cubicBezTo>
                  <a:pt x="2989" y="9675"/>
                  <a:pt x="3025" y="9717"/>
                  <a:pt x="3025" y="9786"/>
                </a:cubicBezTo>
                <a:lnTo>
                  <a:pt x="3025" y="9927"/>
                </a:lnTo>
                <a:cubicBezTo>
                  <a:pt x="3025" y="10096"/>
                  <a:pt x="3162" y="10235"/>
                  <a:pt x="3333" y="10235"/>
                </a:cubicBezTo>
                <a:cubicBezTo>
                  <a:pt x="3502" y="10235"/>
                  <a:pt x="3641" y="10096"/>
                  <a:pt x="3641" y="9927"/>
                </a:cubicBezTo>
                <a:lnTo>
                  <a:pt x="3641" y="9512"/>
                </a:lnTo>
                <a:cubicBezTo>
                  <a:pt x="3641" y="9295"/>
                  <a:pt x="3660" y="9133"/>
                  <a:pt x="3688" y="9133"/>
                </a:cubicBezTo>
                <a:cubicBezTo>
                  <a:pt x="3690" y="9133"/>
                  <a:pt x="3691" y="9133"/>
                  <a:pt x="3693" y="9134"/>
                </a:cubicBezTo>
                <a:cubicBezTo>
                  <a:pt x="3724" y="9152"/>
                  <a:pt x="3749" y="9473"/>
                  <a:pt x="3749" y="9855"/>
                </a:cubicBezTo>
                <a:lnTo>
                  <a:pt x="3749" y="10546"/>
                </a:lnTo>
                <a:cubicBezTo>
                  <a:pt x="3749" y="10887"/>
                  <a:pt x="4025" y="11162"/>
                  <a:pt x="4365" y="11162"/>
                </a:cubicBezTo>
                <a:cubicBezTo>
                  <a:pt x="4403" y="11162"/>
                  <a:pt x="4441" y="11159"/>
                  <a:pt x="4478" y="11152"/>
                </a:cubicBezTo>
                <a:cubicBezTo>
                  <a:pt x="4484" y="11150"/>
                  <a:pt x="4491" y="11150"/>
                  <a:pt x="4497" y="11150"/>
                </a:cubicBezTo>
                <a:cubicBezTo>
                  <a:pt x="4547" y="11150"/>
                  <a:pt x="4583" y="11192"/>
                  <a:pt x="4583" y="11261"/>
                </a:cubicBezTo>
                <a:lnTo>
                  <a:pt x="4583" y="11402"/>
                </a:lnTo>
                <a:cubicBezTo>
                  <a:pt x="4585" y="11570"/>
                  <a:pt x="4720" y="11708"/>
                  <a:pt x="4890" y="11708"/>
                </a:cubicBezTo>
                <a:cubicBezTo>
                  <a:pt x="4891" y="11708"/>
                  <a:pt x="4892" y="11708"/>
                  <a:pt x="4892" y="11708"/>
                </a:cubicBezTo>
                <a:cubicBezTo>
                  <a:pt x="4896" y="11708"/>
                  <a:pt x="4899" y="11708"/>
                  <a:pt x="4903" y="11708"/>
                </a:cubicBezTo>
                <a:cubicBezTo>
                  <a:pt x="4926" y="11708"/>
                  <a:pt x="4951" y="11704"/>
                  <a:pt x="4973" y="11697"/>
                </a:cubicBezTo>
                <a:cubicBezTo>
                  <a:pt x="4975" y="11696"/>
                  <a:pt x="4977" y="11696"/>
                  <a:pt x="4979" y="11696"/>
                </a:cubicBezTo>
                <a:cubicBezTo>
                  <a:pt x="5021" y="11696"/>
                  <a:pt x="5049" y="11813"/>
                  <a:pt x="5049" y="11977"/>
                </a:cubicBezTo>
                <a:lnTo>
                  <a:pt x="5049" y="12291"/>
                </a:lnTo>
                <a:cubicBezTo>
                  <a:pt x="5049" y="12516"/>
                  <a:pt x="5233" y="12700"/>
                  <a:pt x="5460" y="12700"/>
                </a:cubicBezTo>
                <a:cubicBezTo>
                  <a:pt x="5685" y="12700"/>
                  <a:pt x="5869" y="12516"/>
                  <a:pt x="5869" y="12291"/>
                </a:cubicBezTo>
                <a:lnTo>
                  <a:pt x="5869" y="3911"/>
                </a:lnTo>
                <a:cubicBezTo>
                  <a:pt x="5870" y="3684"/>
                  <a:pt x="5685" y="3501"/>
                  <a:pt x="5460" y="3501"/>
                </a:cubicBezTo>
                <a:cubicBezTo>
                  <a:pt x="5412" y="3501"/>
                  <a:pt x="5365" y="3509"/>
                  <a:pt x="5321" y="3526"/>
                </a:cubicBezTo>
                <a:cubicBezTo>
                  <a:pt x="5312" y="3529"/>
                  <a:pt x="5304" y="3531"/>
                  <a:pt x="5296" y="3531"/>
                </a:cubicBezTo>
                <a:cubicBezTo>
                  <a:pt x="5237" y="3531"/>
                  <a:pt x="5200" y="3449"/>
                  <a:pt x="5200" y="3310"/>
                </a:cubicBezTo>
                <a:lnTo>
                  <a:pt x="5200" y="3022"/>
                </a:lnTo>
                <a:cubicBezTo>
                  <a:pt x="5200" y="2957"/>
                  <a:pt x="5179" y="2892"/>
                  <a:pt x="5139" y="2839"/>
                </a:cubicBezTo>
                <a:cubicBezTo>
                  <a:pt x="5073" y="2753"/>
                  <a:pt x="4980" y="2603"/>
                  <a:pt x="4980" y="2448"/>
                </a:cubicBezTo>
                <a:lnTo>
                  <a:pt x="4980" y="2167"/>
                </a:lnTo>
                <a:cubicBezTo>
                  <a:pt x="4980" y="1827"/>
                  <a:pt x="4705" y="1552"/>
                  <a:pt x="4365" y="1552"/>
                </a:cubicBezTo>
                <a:cubicBezTo>
                  <a:pt x="4355" y="1552"/>
                  <a:pt x="4346" y="1553"/>
                  <a:pt x="4338" y="1555"/>
                </a:cubicBezTo>
                <a:cubicBezTo>
                  <a:pt x="4338" y="1555"/>
                  <a:pt x="4338" y="1555"/>
                  <a:pt x="4338" y="1555"/>
                </a:cubicBezTo>
                <a:cubicBezTo>
                  <a:pt x="4322" y="1555"/>
                  <a:pt x="4311" y="1298"/>
                  <a:pt x="4311" y="980"/>
                </a:cubicBezTo>
                <a:lnTo>
                  <a:pt x="4311" y="402"/>
                </a:lnTo>
                <a:cubicBezTo>
                  <a:pt x="4307" y="179"/>
                  <a:pt x="4123" y="1"/>
                  <a:pt x="3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3" name="Google Shape;1443;p50"/>
          <p:cNvGrpSpPr/>
          <p:nvPr/>
        </p:nvGrpSpPr>
        <p:grpSpPr>
          <a:xfrm>
            <a:off x="8013094" y="108376"/>
            <a:ext cx="388278" cy="431324"/>
            <a:chOff x="1930279" y="1808925"/>
            <a:chExt cx="388278" cy="431324"/>
          </a:xfrm>
        </p:grpSpPr>
        <p:sp>
          <p:nvSpPr>
            <p:cNvPr id="1444" name="Google Shape;1444;p50"/>
            <p:cNvSpPr/>
            <p:nvPr/>
          </p:nvSpPr>
          <p:spPr>
            <a:xfrm>
              <a:off x="1930279" y="1899532"/>
              <a:ext cx="309266" cy="248289"/>
            </a:xfrm>
            <a:custGeom>
              <a:avLst/>
              <a:gdLst/>
              <a:ahLst/>
              <a:cxnLst/>
              <a:rect l="l" t="t" r="r" b="b"/>
              <a:pathLst>
                <a:path w="9175" h="7366" extrusionOk="0">
                  <a:moveTo>
                    <a:pt x="492" y="1"/>
                  </a:moveTo>
                  <a:cubicBezTo>
                    <a:pt x="260" y="1"/>
                    <a:pt x="63" y="176"/>
                    <a:pt x="42" y="410"/>
                  </a:cubicBezTo>
                  <a:cubicBezTo>
                    <a:pt x="39" y="428"/>
                    <a:pt x="1" y="872"/>
                    <a:pt x="121" y="1439"/>
                  </a:cubicBezTo>
                  <a:cubicBezTo>
                    <a:pt x="142" y="1536"/>
                    <a:pt x="194" y="1624"/>
                    <a:pt x="270" y="1689"/>
                  </a:cubicBezTo>
                  <a:cubicBezTo>
                    <a:pt x="416" y="2222"/>
                    <a:pt x="703" y="2785"/>
                    <a:pt x="1207" y="3235"/>
                  </a:cubicBezTo>
                  <a:cubicBezTo>
                    <a:pt x="1238" y="3304"/>
                    <a:pt x="1286" y="3365"/>
                    <a:pt x="1348" y="3410"/>
                  </a:cubicBezTo>
                  <a:cubicBezTo>
                    <a:pt x="1694" y="3664"/>
                    <a:pt x="2106" y="3855"/>
                    <a:pt x="2572" y="3975"/>
                  </a:cubicBezTo>
                  <a:cubicBezTo>
                    <a:pt x="2783" y="4030"/>
                    <a:pt x="3046" y="4055"/>
                    <a:pt x="3378" y="4055"/>
                  </a:cubicBezTo>
                  <a:cubicBezTo>
                    <a:pt x="3435" y="4055"/>
                    <a:pt x="3493" y="4055"/>
                    <a:pt x="3551" y="4052"/>
                  </a:cubicBezTo>
                  <a:cubicBezTo>
                    <a:pt x="3593" y="4051"/>
                    <a:pt x="3637" y="4044"/>
                    <a:pt x="3678" y="4030"/>
                  </a:cubicBezTo>
                  <a:cubicBezTo>
                    <a:pt x="3880" y="4021"/>
                    <a:pt x="4082" y="4007"/>
                    <a:pt x="4267" y="3994"/>
                  </a:cubicBezTo>
                  <a:cubicBezTo>
                    <a:pt x="4351" y="3989"/>
                    <a:pt x="4430" y="3983"/>
                    <a:pt x="4504" y="3979"/>
                  </a:cubicBezTo>
                  <a:cubicBezTo>
                    <a:pt x="4628" y="3971"/>
                    <a:pt x="4752" y="3967"/>
                    <a:pt x="4876" y="3967"/>
                  </a:cubicBezTo>
                  <a:cubicBezTo>
                    <a:pt x="5049" y="3967"/>
                    <a:pt x="5223" y="3975"/>
                    <a:pt x="5396" y="3990"/>
                  </a:cubicBezTo>
                  <a:cubicBezTo>
                    <a:pt x="5436" y="4009"/>
                    <a:pt x="5479" y="4021"/>
                    <a:pt x="5524" y="4028"/>
                  </a:cubicBezTo>
                  <a:cubicBezTo>
                    <a:pt x="6190" y="4114"/>
                    <a:pt x="6745" y="4333"/>
                    <a:pt x="7174" y="4680"/>
                  </a:cubicBezTo>
                  <a:cubicBezTo>
                    <a:pt x="7224" y="4720"/>
                    <a:pt x="7282" y="4748"/>
                    <a:pt x="7344" y="4764"/>
                  </a:cubicBezTo>
                  <a:cubicBezTo>
                    <a:pt x="7658" y="5046"/>
                    <a:pt x="7920" y="5417"/>
                    <a:pt x="8106" y="5901"/>
                  </a:cubicBezTo>
                  <a:cubicBezTo>
                    <a:pt x="8081" y="5984"/>
                    <a:pt x="8080" y="6072"/>
                    <a:pt x="8102" y="6155"/>
                  </a:cubicBezTo>
                  <a:cubicBezTo>
                    <a:pt x="8177" y="6419"/>
                    <a:pt x="8228" y="6688"/>
                    <a:pt x="8255" y="6961"/>
                  </a:cubicBezTo>
                  <a:cubicBezTo>
                    <a:pt x="8279" y="7191"/>
                    <a:pt x="8470" y="7366"/>
                    <a:pt x="8702" y="7366"/>
                  </a:cubicBezTo>
                  <a:cubicBezTo>
                    <a:pt x="8717" y="7366"/>
                    <a:pt x="8733" y="7364"/>
                    <a:pt x="8748" y="7363"/>
                  </a:cubicBezTo>
                  <a:cubicBezTo>
                    <a:pt x="8995" y="7337"/>
                    <a:pt x="9175" y="7117"/>
                    <a:pt x="9151" y="6869"/>
                  </a:cubicBezTo>
                  <a:cubicBezTo>
                    <a:pt x="9118" y="6544"/>
                    <a:pt x="9057" y="6223"/>
                    <a:pt x="8969" y="5908"/>
                  </a:cubicBezTo>
                  <a:cubicBezTo>
                    <a:pt x="8932" y="5781"/>
                    <a:pt x="8842" y="5678"/>
                    <a:pt x="8722" y="5624"/>
                  </a:cubicBezTo>
                  <a:cubicBezTo>
                    <a:pt x="8516" y="5099"/>
                    <a:pt x="8233" y="4689"/>
                    <a:pt x="7906" y="4371"/>
                  </a:cubicBezTo>
                  <a:cubicBezTo>
                    <a:pt x="7919" y="4222"/>
                    <a:pt x="7857" y="4073"/>
                    <a:pt x="7739" y="3979"/>
                  </a:cubicBezTo>
                  <a:cubicBezTo>
                    <a:pt x="7181" y="3527"/>
                    <a:pt x="6474" y="3244"/>
                    <a:pt x="5640" y="3136"/>
                  </a:cubicBezTo>
                  <a:cubicBezTo>
                    <a:pt x="5621" y="3134"/>
                    <a:pt x="5602" y="3133"/>
                    <a:pt x="5583" y="3133"/>
                  </a:cubicBezTo>
                  <a:cubicBezTo>
                    <a:pt x="5446" y="3133"/>
                    <a:pt x="5315" y="3195"/>
                    <a:pt x="5229" y="3304"/>
                  </a:cubicBezTo>
                  <a:cubicBezTo>
                    <a:pt x="5101" y="3297"/>
                    <a:pt x="4974" y="3294"/>
                    <a:pt x="4846" y="3294"/>
                  </a:cubicBezTo>
                  <a:cubicBezTo>
                    <a:pt x="4718" y="3294"/>
                    <a:pt x="4591" y="3297"/>
                    <a:pt x="4464" y="3304"/>
                  </a:cubicBezTo>
                  <a:cubicBezTo>
                    <a:pt x="4388" y="3309"/>
                    <a:pt x="4306" y="3314"/>
                    <a:pt x="4220" y="3320"/>
                  </a:cubicBezTo>
                  <a:cubicBezTo>
                    <a:pt x="4121" y="3327"/>
                    <a:pt x="4017" y="3335"/>
                    <a:pt x="3908" y="3341"/>
                  </a:cubicBezTo>
                  <a:cubicBezTo>
                    <a:pt x="3825" y="3222"/>
                    <a:pt x="3688" y="3152"/>
                    <a:pt x="3543" y="3152"/>
                  </a:cubicBezTo>
                  <a:cubicBezTo>
                    <a:pt x="3538" y="3152"/>
                    <a:pt x="3534" y="3152"/>
                    <a:pt x="3530" y="3152"/>
                  </a:cubicBezTo>
                  <a:cubicBezTo>
                    <a:pt x="3479" y="3153"/>
                    <a:pt x="3428" y="3155"/>
                    <a:pt x="3378" y="3155"/>
                  </a:cubicBezTo>
                  <a:cubicBezTo>
                    <a:pt x="3126" y="3155"/>
                    <a:pt x="2929" y="3136"/>
                    <a:pt x="2796" y="3103"/>
                  </a:cubicBezTo>
                  <a:cubicBezTo>
                    <a:pt x="2443" y="3012"/>
                    <a:pt x="2136" y="2873"/>
                    <a:pt x="1882" y="2685"/>
                  </a:cubicBezTo>
                  <a:cubicBezTo>
                    <a:pt x="1805" y="2629"/>
                    <a:pt x="1713" y="2599"/>
                    <a:pt x="1619" y="2599"/>
                  </a:cubicBezTo>
                  <a:cubicBezTo>
                    <a:pt x="1587" y="2599"/>
                    <a:pt x="1555" y="2603"/>
                    <a:pt x="1523" y="2610"/>
                  </a:cubicBezTo>
                  <a:cubicBezTo>
                    <a:pt x="1217" y="2290"/>
                    <a:pt x="1042" y="1920"/>
                    <a:pt x="945" y="1584"/>
                  </a:cubicBezTo>
                  <a:cubicBezTo>
                    <a:pt x="1005" y="1485"/>
                    <a:pt x="1027" y="1367"/>
                    <a:pt x="1003" y="1253"/>
                  </a:cubicBezTo>
                  <a:cubicBezTo>
                    <a:pt x="914" y="831"/>
                    <a:pt x="938" y="500"/>
                    <a:pt x="939" y="491"/>
                  </a:cubicBezTo>
                  <a:cubicBezTo>
                    <a:pt x="962" y="244"/>
                    <a:pt x="780" y="26"/>
                    <a:pt x="534" y="4"/>
                  </a:cubicBezTo>
                  <a:lnTo>
                    <a:pt x="531" y="2"/>
                  </a:lnTo>
                  <a:cubicBezTo>
                    <a:pt x="518" y="1"/>
                    <a:pt x="50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2024863" y="1808925"/>
              <a:ext cx="293693" cy="233121"/>
            </a:xfrm>
            <a:custGeom>
              <a:avLst/>
              <a:gdLst/>
              <a:ahLst/>
              <a:cxnLst/>
              <a:rect l="l" t="t" r="r" b="b"/>
              <a:pathLst>
                <a:path w="8713" h="6916" extrusionOk="0">
                  <a:moveTo>
                    <a:pt x="259" y="1"/>
                  </a:moveTo>
                  <a:cubicBezTo>
                    <a:pt x="145" y="1"/>
                    <a:pt x="46" y="89"/>
                    <a:pt x="38" y="205"/>
                  </a:cubicBezTo>
                  <a:cubicBezTo>
                    <a:pt x="35" y="224"/>
                    <a:pt x="0" y="633"/>
                    <a:pt x="113" y="1168"/>
                  </a:cubicBezTo>
                  <a:cubicBezTo>
                    <a:pt x="131" y="1250"/>
                    <a:pt x="195" y="1316"/>
                    <a:pt x="277" y="1336"/>
                  </a:cubicBezTo>
                  <a:cubicBezTo>
                    <a:pt x="406" y="1813"/>
                    <a:pt x="665" y="2359"/>
                    <a:pt x="1166" y="2789"/>
                  </a:cubicBezTo>
                  <a:cubicBezTo>
                    <a:pt x="1153" y="2871"/>
                    <a:pt x="1187" y="2954"/>
                    <a:pt x="1253" y="3005"/>
                  </a:cubicBezTo>
                  <a:cubicBezTo>
                    <a:pt x="1576" y="3242"/>
                    <a:pt x="1962" y="3420"/>
                    <a:pt x="2399" y="3531"/>
                  </a:cubicBezTo>
                  <a:cubicBezTo>
                    <a:pt x="2591" y="3581"/>
                    <a:pt x="2836" y="3605"/>
                    <a:pt x="3150" y="3605"/>
                  </a:cubicBezTo>
                  <a:cubicBezTo>
                    <a:pt x="3205" y="3605"/>
                    <a:pt x="3261" y="3605"/>
                    <a:pt x="3318" y="3602"/>
                  </a:cubicBezTo>
                  <a:cubicBezTo>
                    <a:pt x="3398" y="3599"/>
                    <a:pt x="3470" y="3554"/>
                    <a:pt x="3507" y="3483"/>
                  </a:cubicBezTo>
                  <a:cubicBezTo>
                    <a:pt x="3685" y="3475"/>
                    <a:pt x="3861" y="3464"/>
                    <a:pt x="4023" y="3452"/>
                  </a:cubicBezTo>
                  <a:lnTo>
                    <a:pt x="4262" y="3435"/>
                  </a:lnTo>
                  <a:cubicBezTo>
                    <a:pt x="4384" y="3428"/>
                    <a:pt x="4506" y="3424"/>
                    <a:pt x="4628" y="3424"/>
                  </a:cubicBezTo>
                  <a:cubicBezTo>
                    <a:pt x="4803" y="3424"/>
                    <a:pt x="4977" y="3432"/>
                    <a:pt x="5151" y="3447"/>
                  </a:cubicBezTo>
                  <a:cubicBezTo>
                    <a:pt x="5182" y="3519"/>
                    <a:pt x="5248" y="3569"/>
                    <a:pt x="5324" y="3581"/>
                  </a:cubicBezTo>
                  <a:cubicBezTo>
                    <a:pt x="6033" y="3671"/>
                    <a:pt x="6627" y="3907"/>
                    <a:pt x="7088" y="4279"/>
                  </a:cubicBezTo>
                  <a:cubicBezTo>
                    <a:pt x="7129" y="4312"/>
                    <a:pt x="7179" y="4329"/>
                    <a:pt x="7229" y="4329"/>
                  </a:cubicBezTo>
                  <a:cubicBezTo>
                    <a:pt x="7253" y="4327"/>
                    <a:pt x="7276" y="4323"/>
                    <a:pt x="7297" y="4313"/>
                  </a:cubicBezTo>
                  <a:cubicBezTo>
                    <a:pt x="7650" y="4639"/>
                    <a:pt x="7949" y="5077"/>
                    <a:pt x="8144" y="5659"/>
                  </a:cubicBezTo>
                  <a:cubicBezTo>
                    <a:pt x="8092" y="5714"/>
                    <a:pt x="8073" y="5793"/>
                    <a:pt x="8093" y="5868"/>
                  </a:cubicBezTo>
                  <a:cubicBezTo>
                    <a:pt x="8171" y="6145"/>
                    <a:pt x="8224" y="6427"/>
                    <a:pt x="8251" y="6713"/>
                  </a:cubicBezTo>
                  <a:cubicBezTo>
                    <a:pt x="8264" y="6828"/>
                    <a:pt x="8360" y="6915"/>
                    <a:pt x="8475" y="6915"/>
                  </a:cubicBezTo>
                  <a:cubicBezTo>
                    <a:pt x="8484" y="6915"/>
                    <a:pt x="8491" y="6915"/>
                    <a:pt x="8499" y="6914"/>
                  </a:cubicBezTo>
                  <a:cubicBezTo>
                    <a:pt x="8622" y="6901"/>
                    <a:pt x="8713" y="6791"/>
                    <a:pt x="8700" y="6667"/>
                  </a:cubicBezTo>
                  <a:cubicBezTo>
                    <a:pt x="8669" y="6355"/>
                    <a:pt x="8611" y="6047"/>
                    <a:pt x="8526" y="5745"/>
                  </a:cubicBezTo>
                  <a:cubicBezTo>
                    <a:pt x="8504" y="5668"/>
                    <a:pt x="8442" y="5609"/>
                    <a:pt x="8363" y="5592"/>
                  </a:cubicBezTo>
                  <a:cubicBezTo>
                    <a:pt x="8152" y="4957"/>
                    <a:pt x="7832" y="4484"/>
                    <a:pt x="7450" y="4135"/>
                  </a:cubicBezTo>
                  <a:cubicBezTo>
                    <a:pt x="7461" y="4058"/>
                    <a:pt x="7431" y="3979"/>
                    <a:pt x="7371" y="3929"/>
                  </a:cubicBezTo>
                  <a:lnTo>
                    <a:pt x="7369" y="3929"/>
                  </a:lnTo>
                  <a:cubicBezTo>
                    <a:pt x="6843" y="3503"/>
                    <a:pt x="6174" y="3236"/>
                    <a:pt x="5382" y="3133"/>
                  </a:cubicBezTo>
                  <a:cubicBezTo>
                    <a:pt x="5373" y="3132"/>
                    <a:pt x="5364" y="3132"/>
                    <a:pt x="5355" y="3132"/>
                  </a:cubicBezTo>
                  <a:cubicBezTo>
                    <a:pt x="5284" y="3132"/>
                    <a:pt x="5217" y="3165"/>
                    <a:pt x="5175" y="3224"/>
                  </a:cubicBezTo>
                  <a:cubicBezTo>
                    <a:pt x="4995" y="3207"/>
                    <a:pt x="4814" y="3199"/>
                    <a:pt x="4634" y="3199"/>
                  </a:cubicBezTo>
                  <a:cubicBezTo>
                    <a:pt x="4505" y="3199"/>
                    <a:pt x="4376" y="3203"/>
                    <a:pt x="4248" y="3211"/>
                  </a:cubicBezTo>
                  <a:cubicBezTo>
                    <a:pt x="4174" y="3215"/>
                    <a:pt x="4094" y="3221"/>
                    <a:pt x="4008" y="3228"/>
                  </a:cubicBezTo>
                  <a:cubicBezTo>
                    <a:pt x="3851" y="3239"/>
                    <a:pt x="3676" y="3251"/>
                    <a:pt x="3498" y="3259"/>
                  </a:cubicBezTo>
                  <a:cubicBezTo>
                    <a:pt x="3457" y="3194"/>
                    <a:pt x="3387" y="3153"/>
                    <a:pt x="3311" y="3153"/>
                  </a:cubicBezTo>
                  <a:lnTo>
                    <a:pt x="3150" y="3153"/>
                  </a:lnTo>
                  <a:cubicBezTo>
                    <a:pt x="2877" y="3153"/>
                    <a:pt x="2663" y="3133"/>
                    <a:pt x="2510" y="3095"/>
                  </a:cubicBezTo>
                  <a:cubicBezTo>
                    <a:pt x="2129" y="2998"/>
                    <a:pt x="1796" y="2846"/>
                    <a:pt x="1520" y="2642"/>
                  </a:cubicBezTo>
                  <a:cubicBezTo>
                    <a:pt x="1481" y="2614"/>
                    <a:pt x="1436" y="2600"/>
                    <a:pt x="1391" y="2600"/>
                  </a:cubicBezTo>
                  <a:cubicBezTo>
                    <a:pt x="1362" y="2600"/>
                    <a:pt x="1333" y="2605"/>
                    <a:pt x="1305" y="2617"/>
                  </a:cubicBezTo>
                  <a:cubicBezTo>
                    <a:pt x="840" y="2220"/>
                    <a:pt x="603" y="1722"/>
                    <a:pt x="484" y="1285"/>
                  </a:cubicBezTo>
                  <a:cubicBezTo>
                    <a:pt x="542" y="1231"/>
                    <a:pt x="569" y="1152"/>
                    <a:pt x="555" y="1075"/>
                  </a:cubicBezTo>
                  <a:cubicBezTo>
                    <a:pt x="456" y="610"/>
                    <a:pt x="485" y="250"/>
                    <a:pt x="485" y="246"/>
                  </a:cubicBezTo>
                  <a:cubicBezTo>
                    <a:pt x="497" y="122"/>
                    <a:pt x="405" y="13"/>
                    <a:pt x="282" y="2"/>
                  </a:cubicBezTo>
                  <a:cubicBezTo>
                    <a:pt x="275" y="1"/>
                    <a:pt x="267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2024425" y="2051250"/>
              <a:ext cx="187245" cy="151886"/>
            </a:xfrm>
            <a:custGeom>
              <a:avLst/>
              <a:gdLst/>
              <a:ahLst/>
              <a:cxnLst/>
              <a:rect l="l" t="t" r="r" b="b"/>
              <a:pathLst>
                <a:path w="5555" h="4506" extrusionOk="0">
                  <a:moveTo>
                    <a:pt x="1126" y="1"/>
                  </a:moveTo>
                  <a:cubicBezTo>
                    <a:pt x="988" y="1"/>
                    <a:pt x="850" y="5"/>
                    <a:pt x="712" y="14"/>
                  </a:cubicBezTo>
                  <a:cubicBezTo>
                    <a:pt x="582" y="23"/>
                    <a:pt x="459" y="75"/>
                    <a:pt x="364" y="164"/>
                  </a:cubicBezTo>
                  <a:cubicBezTo>
                    <a:pt x="0" y="319"/>
                    <a:pt x="2" y="837"/>
                    <a:pt x="369" y="989"/>
                  </a:cubicBezTo>
                  <a:cubicBezTo>
                    <a:pt x="473" y="1086"/>
                    <a:pt x="611" y="1138"/>
                    <a:pt x="752" y="1138"/>
                  </a:cubicBezTo>
                  <a:cubicBezTo>
                    <a:pt x="761" y="1138"/>
                    <a:pt x="770" y="1138"/>
                    <a:pt x="779" y="1137"/>
                  </a:cubicBezTo>
                  <a:cubicBezTo>
                    <a:pt x="894" y="1130"/>
                    <a:pt x="1008" y="1127"/>
                    <a:pt x="1123" y="1127"/>
                  </a:cubicBezTo>
                  <a:cubicBezTo>
                    <a:pt x="1280" y="1127"/>
                    <a:pt x="1437" y="1133"/>
                    <a:pt x="1594" y="1147"/>
                  </a:cubicBezTo>
                  <a:cubicBezTo>
                    <a:pt x="1605" y="1148"/>
                    <a:pt x="1617" y="1149"/>
                    <a:pt x="1629" y="1149"/>
                  </a:cubicBezTo>
                  <a:cubicBezTo>
                    <a:pt x="1634" y="1149"/>
                    <a:pt x="1639" y="1149"/>
                    <a:pt x="1644" y="1149"/>
                  </a:cubicBezTo>
                  <a:cubicBezTo>
                    <a:pt x="1723" y="1149"/>
                    <a:pt x="1801" y="1132"/>
                    <a:pt x="1873" y="1098"/>
                  </a:cubicBezTo>
                  <a:cubicBezTo>
                    <a:pt x="2138" y="1149"/>
                    <a:pt x="2395" y="1229"/>
                    <a:pt x="2641" y="1341"/>
                  </a:cubicBezTo>
                  <a:cubicBezTo>
                    <a:pt x="2686" y="1384"/>
                    <a:pt x="2737" y="1420"/>
                    <a:pt x="2793" y="1445"/>
                  </a:cubicBezTo>
                  <a:cubicBezTo>
                    <a:pt x="2927" y="1507"/>
                    <a:pt x="3055" y="1579"/>
                    <a:pt x="3177" y="1661"/>
                  </a:cubicBezTo>
                  <a:cubicBezTo>
                    <a:pt x="3760" y="2110"/>
                    <a:pt x="4194" y="2839"/>
                    <a:pt x="4314" y="3988"/>
                  </a:cubicBezTo>
                  <a:cubicBezTo>
                    <a:pt x="4331" y="4149"/>
                    <a:pt x="4433" y="4287"/>
                    <a:pt x="4580" y="4352"/>
                  </a:cubicBezTo>
                  <a:cubicBezTo>
                    <a:pt x="4683" y="4449"/>
                    <a:pt x="4819" y="4504"/>
                    <a:pt x="4962" y="4506"/>
                  </a:cubicBezTo>
                  <a:cubicBezTo>
                    <a:pt x="4982" y="4504"/>
                    <a:pt x="5001" y="4504"/>
                    <a:pt x="5021" y="4502"/>
                  </a:cubicBezTo>
                  <a:cubicBezTo>
                    <a:pt x="5330" y="4469"/>
                    <a:pt x="5555" y="4194"/>
                    <a:pt x="5522" y="3885"/>
                  </a:cubicBezTo>
                  <a:cubicBezTo>
                    <a:pt x="5490" y="3553"/>
                    <a:pt x="5428" y="3225"/>
                    <a:pt x="5339" y="2904"/>
                  </a:cubicBezTo>
                  <a:cubicBezTo>
                    <a:pt x="5278" y="2693"/>
                    <a:pt x="5099" y="2536"/>
                    <a:pt x="4882" y="2503"/>
                  </a:cubicBezTo>
                  <a:cubicBezTo>
                    <a:pt x="4818" y="2341"/>
                    <a:pt x="4745" y="2183"/>
                    <a:pt x="4660" y="2031"/>
                  </a:cubicBezTo>
                  <a:cubicBezTo>
                    <a:pt x="4756" y="1835"/>
                    <a:pt x="4728" y="1600"/>
                    <a:pt x="4588" y="1431"/>
                  </a:cubicBezTo>
                  <a:lnTo>
                    <a:pt x="4588" y="1431"/>
                  </a:lnTo>
                  <a:lnTo>
                    <a:pt x="4589" y="1432"/>
                  </a:lnTo>
                  <a:cubicBezTo>
                    <a:pt x="4235" y="999"/>
                    <a:pt x="3786" y="659"/>
                    <a:pt x="3257" y="419"/>
                  </a:cubicBezTo>
                  <a:cubicBezTo>
                    <a:pt x="3184" y="386"/>
                    <a:pt x="3107" y="370"/>
                    <a:pt x="3029" y="370"/>
                  </a:cubicBezTo>
                  <a:cubicBezTo>
                    <a:pt x="2942" y="370"/>
                    <a:pt x="2856" y="390"/>
                    <a:pt x="2776" y="430"/>
                  </a:cubicBezTo>
                  <a:cubicBezTo>
                    <a:pt x="2549" y="344"/>
                    <a:pt x="2316" y="278"/>
                    <a:pt x="2079" y="229"/>
                  </a:cubicBezTo>
                  <a:cubicBezTo>
                    <a:pt x="1983" y="113"/>
                    <a:pt x="1845" y="40"/>
                    <a:pt x="1695" y="25"/>
                  </a:cubicBezTo>
                  <a:cubicBezTo>
                    <a:pt x="1506" y="9"/>
                    <a:pt x="1316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98369" y="2095981"/>
              <a:ext cx="173830" cy="144268"/>
            </a:xfrm>
            <a:custGeom>
              <a:avLst/>
              <a:gdLst/>
              <a:ahLst/>
              <a:cxnLst/>
              <a:rect l="l" t="t" r="r" b="b"/>
              <a:pathLst>
                <a:path w="5157" h="4280" extrusionOk="0">
                  <a:moveTo>
                    <a:pt x="845" y="0"/>
                  </a:moveTo>
                  <a:cubicBezTo>
                    <a:pt x="709" y="0"/>
                    <a:pt x="573" y="5"/>
                    <a:pt x="437" y="14"/>
                  </a:cubicBezTo>
                  <a:cubicBezTo>
                    <a:pt x="189" y="28"/>
                    <a:pt x="0" y="241"/>
                    <a:pt x="14" y="489"/>
                  </a:cubicBezTo>
                  <a:cubicBezTo>
                    <a:pt x="29" y="726"/>
                    <a:pt x="227" y="913"/>
                    <a:pt x="457" y="913"/>
                  </a:cubicBezTo>
                  <a:cubicBezTo>
                    <a:pt x="468" y="913"/>
                    <a:pt x="480" y="912"/>
                    <a:pt x="491" y="911"/>
                  </a:cubicBezTo>
                  <a:lnTo>
                    <a:pt x="491" y="913"/>
                  </a:lnTo>
                  <a:cubicBezTo>
                    <a:pt x="606" y="905"/>
                    <a:pt x="722" y="901"/>
                    <a:pt x="838" y="901"/>
                  </a:cubicBezTo>
                  <a:cubicBezTo>
                    <a:pt x="999" y="901"/>
                    <a:pt x="1161" y="908"/>
                    <a:pt x="1322" y="922"/>
                  </a:cubicBezTo>
                  <a:cubicBezTo>
                    <a:pt x="1336" y="924"/>
                    <a:pt x="1349" y="925"/>
                    <a:pt x="1363" y="925"/>
                  </a:cubicBezTo>
                  <a:cubicBezTo>
                    <a:pt x="1456" y="924"/>
                    <a:pt x="1545" y="894"/>
                    <a:pt x="1621" y="841"/>
                  </a:cubicBezTo>
                  <a:cubicBezTo>
                    <a:pt x="1866" y="876"/>
                    <a:pt x="2105" y="932"/>
                    <a:pt x="2340" y="1013"/>
                  </a:cubicBezTo>
                  <a:cubicBezTo>
                    <a:pt x="2383" y="1109"/>
                    <a:pt x="2461" y="1186"/>
                    <a:pt x="2558" y="1230"/>
                  </a:cubicBezTo>
                  <a:cubicBezTo>
                    <a:pt x="2945" y="1405"/>
                    <a:pt x="3271" y="1652"/>
                    <a:pt x="3524" y="1961"/>
                  </a:cubicBezTo>
                  <a:cubicBezTo>
                    <a:pt x="3589" y="2040"/>
                    <a:pt x="3679" y="2095"/>
                    <a:pt x="3778" y="2116"/>
                  </a:cubicBezTo>
                  <a:cubicBezTo>
                    <a:pt x="3912" y="2319"/>
                    <a:pt x="4022" y="2540"/>
                    <a:pt x="4104" y="2768"/>
                  </a:cubicBezTo>
                  <a:cubicBezTo>
                    <a:pt x="4063" y="2863"/>
                    <a:pt x="4056" y="2969"/>
                    <a:pt x="4082" y="3069"/>
                  </a:cubicBezTo>
                  <a:cubicBezTo>
                    <a:pt x="4156" y="3333"/>
                    <a:pt x="4207" y="3602"/>
                    <a:pt x="4235" y="3876"/>
                  </a:cubicBezTo>
                  <a:cubicBezTo>
                    <a:pt x="4257" y="4105"/>
                    <a:pt x="4451" y="4280"/>
                    <a:pt x="4682" y="4280"/>
                  </a:cubicBezTo>
                  <a:cubicBezTo>
                    <a:pt x="4698" y="4280"/>
                    <a:pt x="4713" y="4280"/>
                    <a:pt x="4729" y="4277"/>
                  </a:cubicBezTo>
                  <a:cubicBezTo>
                    <a:pt x="4976" y="4253"/>
                    <a:pt x="5156" y="4031"/>
                    <a:pt x="5131" y="3783"/>
                  </a:cubicBezTo>
                  <a:cubicBezTo>
                    <a:pt x="5099" y="3458"/>
                    <a:pt x="5038" y="3137"/>
                    <a:pt x="4950" y="2822"/>
                  </a:cubicBezTo>
                  <a:cubicBezTo>
                    <a:pt x="4918" y="2710"/>
                    <a:pt x="4845" y="2617"/>
                    <a:pt x="4746" y="2559"/>
                  </a:cubicBezTo>
                  <a:cubicBezTo>
                    <a:pt x="4640" y="2260"/>
                    <a:pt x="4497" y="1975"/>
                    <a:pt x="4321" y="1713"/>
                  </a:cubicBezTo>
                  <a:cubicBezTo>
                    <a:pt x="4331" y="1596"/>
                    <a:pt x="4296" y="1480"/>
                    <a:pt x="4222" y="1390"/>
                  </a:cubicBezTo>
                  <a:cubicBezTo>
                    <a:pt x="3879" y="972"/>
                    <a:pt x="3443" y="640"/>
                    <a:pt x="2930" y="409"/>
                  </a:cubicBezTo>
                  <a:cubicBezTo>
                    <a:pt x="2871" y="382"/>
                    <a:pt x="2807" y="368"/>
                    <a:pt x="2744" y="368"/>
                  </a:cubicBezTo>
                  <a:cubicBezTo>
                    <a:pt x="2690" y="368"/>
                    <a:pt x="2636" y="378"/>
                    <a:pt x="2585" y="397"/>
                  </a:cubicBezTo>
                  <a:cubicBezTo>
                    <a:pt x="2299" y="297"/>
                    <a:pt x="2002" y="224"/>
                    <a:pt x="1702" y="179"/>
                  </a:cubicBezTo>
                  <a:cubicBezTo>
                    <a:pt x="1626" y="91"/>
                    <a:pt x="1520" y="36"/>
                    <a:pt x="1403" y="25"/>
                  </a:cubicBezTo>
                  <a:cubicBezTo>
                    <a:pt x="1217" y="9"/>
                    <a:pt x="1031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61189" y="1874723"/>
              <a:ext cx="303132" cy="240705"/>
            </a:xfrm>
            <a:custGeom>
              <a:avLst/>
              <a:gdLst/>
              <a:ahLst/>
              <a:cxnLst/>
              <a:rect l="l" t="t" r="r" b="b"/>
              <a:pathLst>
                <a:path w="8993" h="7141" extrusionOk="0">
                  <a:moveTo>
                    <a:pt x="424" y="0"/>
                  </a:moveTo>
                  <a:cubicBezTo>
                    <a:pt x="251" y="0"/>
                    <a:pt x="104" y="132"/>
                    <a:pt x="88" y="308"/>
                  </a:cubicBezTo>
                  <a:cubicBezTo>
                    <a:pt x="1" y="1260"/>
                    <a:pt x="400" y="3208"/>
                    <a:pt x="2534" y="3754"/>
                  </a:cubicBezTo>
                  <a:cubicBezTo>
                    <a:pt x="2759" y="3812"/>
                    <a:pt x="3029" y="3830"/>
                    <a:pt x="3308" y="3830"/>
                  </a:cubicBezTo>
                  <a:cubicBezTo>
                    <a:pt x="3610" y="3830"/>
                    <a:pt x="3923" y="3808"/>
                    <a:pt x="4201" y="3789"/>
                  </a:cubicBezTo>
                  <a:cubicBezTo>
                    <a:pt x="4285" y="3784"/>
                    <a:pt x="4364" y="3778"/>
                    <a:pt x="4439" y="3774"/>
                  </a:cubicBezTo>
                  <a:cubicBezTo>
                    <a:pt x="4567" y="3766"/>
                    <a:pt x="4697" y="3761"/>
                    <a:pt x="4829" y="3761"/>
                  </a:cubicBezTo>
                  <a:cubicBezTo>
                    <a:pt x="6350" y="3761"/>
                    <a:pt x="8042" y="4345"/>
                    <a:pt x="8301" y="6837"/>
                  </a:cubicBezTo>
                  <a:cubicBezTo>
                    <a:pt x="8320" y="7009"/>
                    <a:pt x="8464" y="7139"/>
                    <a:pt x="8637" y="7141"/>
                  </a:cubicBezTo>
                  <a:cubicBezTo>
                    <a:pt x="8648" y="7141"/>
                    <a:pt x="8660" y="7139"/>
                    <a:pt x="8672" y="7138"/>
                  </a:cubicBezTo>
                  <a:cubicBezTo>
                    <a:pt x="8857" y="7120"/>
                    <a:pt x="8993" y="6953"/>
                    <a:pt x="8973" y="6768"/>
                  </a:cubicBezTo>
                  <a:cubicBezTo>
                    <a:pt x="8638" y="3549"/>
                    <a:pt x="6165" y="3088"/>
                    <a:pt x="4778" y="3088"/>
                  </a:cubicBezTo>
                  <a:cubicBezTo>
                    <a:pt x="4639" y="3088"/>
                    <a:pt x="4512" y="3092"/>
                    <a:pt x="4398" y="3099"/>
                  </a:cubicBezTo>
                  <a:cubicBezTo>
                    <a:pt x="4322" y="3103"/>
                    <a:pt x="4241" y="3110"/>
                    <a:pt x="4154" y="3115"/>
                  </a:cubicBezTo>
                  <a:cubicBezTo>
                    <a:pt x="3900" y="3133"/>
                    <a:pt x="3594" y="3155"/>
                    <a:pt x="3309" y="3155"/>
                  </a:cubicBezTo>
                  <a:cubicBezTo>
                    <a:pt x="3079" y="3155"/>
                    <a:pt x="2864" y="3141"/>
                    <a:pt x="2702" y="3099"/>
                  </a:cubicBezTo>
                  <a:cubicBezTo>
                    <a:pt x="598" y="2562"/>
                    <a:pt x="753" y="459"/>
                    <a:pt x="760" y="369"/>
                  </a:cubicBezTo>
                  <a:cubicBezTo>
                    <a:pt x="777" y="184"/>
                    <a:pt x="640" y="20"/>
                    <a:pt x="455" y="2"/>
                  </a:cubicBezTo>
                  <a:cubicBezTo>
                    <a:pt x="445" y="1"/>
                    <a:pt x="434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989403" y="1832858"/>
              <a:ext cx="301480" cy="240705"/>
            </a:xfrm>
            <a:custGeom>
              <a:avLst/>
              <a:gdLst/>
              <a:ahLst/>
              <a:cxnLst/>
              <a:rect l="l" t="t" r="r" b="b"/>
              <a:pathLst>
                <a:path w="8944" h="7141" extrusionOk="0">
                  <a:moveTo>
                    <a:pt x="397" y="0"/>
                  </a:moveTo>
                  <a:cubicBezTo>
                    <a:pt x="390" y="0"/>
                    <a:pt x="385" y="3"/>
                    <a:pt x="379" y="3"/>
                  </a:cubicBezTo>
                  <a:cubicBezTo>
                    <a:pt x="378" y="3"/>
                    <a:pt x="377" y="3"/>
                    <a:pt x="376" y="3"/>
                  </a:cubicBezTo>
                  <a:cubicBezTo>
                    <a:pt x="202" y="3"/>
                    <a:pt x="57" y="135"/>
                    <a:pt x="40" y="308"/>
                  </a:cubicBezTo>
                  <a:cubicBezTo>
                    <a:pt x="39" y="326"/>
                    <a:pt x="1" y="754"/>
                    <a:pt x="119" y="1304"/>
                  </a:cubicBezTo>
                  <a:cubicBezTo>
                    <a:pt x="143" y="1420"/>
                    <a:pt x="228" y="1515"/>
                    <a:pt x="341" y="1553"/>
                  </a:cubicBezTo>
                  <a:cubicBezTo>
                    <a:pt x="486" y="1989"/>
                    <a:pt x="739" y="2460"/>
                    <a:pt x="1176" y="2847"/>
                  </a:cubicBezTo>
                  <a:cubicBezTo>
                    <a:pt x="1140" y="2981"/>
                    <a:pt x="1189" y="3125"/>
                    <a:pt x="1302" y="3208"/>
                  </a:cubicBezTo>
                  <a:cubicBezTo>
                    <a:pt x="1636" y="3455"/>
                    <a:pt x="2036" y="3638"/>
                    <a:pt x="2486" y="3753"/>
                  </a:cubicBezTo>
                  <a:cubicBezTo>
                    <a:pt x="2688" y="3805"/>
                    <a:pt x="2943" y="3830"/>
                    <a:pt x="3265" y="3830"/>
                  </a:cubicBezTo>
                  <a:cubicBezTo>
                    <a:pt x="3321" y="3830"/>
                    <a:pt x="3378" y="3829"/>
                    <a:pt x="3435" y="3827"/>
                  </a:cubicBezTo>
                  <a:cubicBezTo>
                    <a:pt x="3581" y="3825"/>
                    <a:pt x="3706" y="3727"/>
                    <a:pt x="3749" y="3589"/>
                  </a:cubicBezTo>
                  <a:cubicBezTo>
                    <a:pt x="3886" y="3581"/>
                    <a:pt x="4020" y="3572"/>
                    <a:pt x="4148" y="3564"/>
                  </a:cubicBezTo>
                  <a:lnTo>
                    <a:pt x="4385" y="3547"/>
                  </a:lnTo>
                  <a:cubicBezTo>
                    <a:pt x="4503" y="3539"/>
                    <a:pt x="4620" y="3536"/>
                    <a:pt x="4738" y="3536"/>
                  </a:cubicBezTo>
                  <a:cubicBezTo>
                    <a:pt x="4873" y="3536"/>
                    <a:pt x="5007" y="3540"/>
                    <a:pt x="5142" y="3549"/>
                  </a:cubicBezTo>
                  <a:cubicBezTo>
                    <a:pt x="5174" y="3685"/>
                    <a:pt x="5287" y="3787"/>
                    <a:pt x="5425" y="3804"/>
                  </a:cubicBezTo>
                  <a:cubicBezTo>
                    <a:pt x="6114" y="3892"/>
                    <a:pt x="6688" y="4121"/>
                    <a:pt x="7131" y="4479"/>
                  </a:cubicBezTo>
                  <a:cubicBezTo>
                    <a:pt x="7192" y="4527"/>
                    <a:pt x="7267" y="4554"/>
                    <a:pt x="7343" y="4554"/>
                  </a:cubicBezTo>
                  <a:cubicBezTo>
                    <a:pt x="7385" y="4554"/>
                    <a:pt x="7426" y="4546"/>
                    <a:pt x="7466" y="4529"/>
                  </a:cubicBezTo>
                  <a:cubicBezTo>
                    <a:pt x="7752" y="4831"/>
                    <a:pt x="7992" y="5217"/>
                    <a:pt x="8157" y="5713"/>
                  </a:cubicBezTo>
                  <a:cubicBezTo>
                    <a:pt x="8091" y="5797"/>
                    <a:pt x="8068" y="5908"/>
                    <a:pt x="8098" y="6011"/>
                  </a:cubicBezTo>
                  <a:cubicBezTo>
                    <a:pt x="8174" y="6281"/>
                    <a:pt x="8226" y="6558"/>
                    <a:pt x="8253" y="6837"/>
                  </a:cubicBezTo>
                  <a:cubicBezTo>
                    <a:pt x="8271" y="7009"/>
                    <a:pt x="8414" y="7139"/>
                    <a:pt x="8586" y="7139"/>
                  </a:cubicBezTo>
                  <a:cubicBezTo>
                    <a:pt x="8587" y="7139"/>
                    <a:pt x="8588" y="7139"/>
                    <a:pt x="8589" y="7139"/>
                  </a:cubicBezTo>
                  <a:cubicBezTo>
                    <a:pt x="8593" y="7140"/>
                    <a:pt x="8597" y="7140"/>
                    <a:pt x="8600" y="7140"/>
                  </a:cubicBezTo>
                  <a:cubicBezTo>
                    <a:pt x="8608" y="7140"/>
                    <a:pt x="8616" y="7139"/>
                    <a:pt x="8624" y="7139"/>
                  </a:cubicBezTo>
                  <a:cubicBezTo>
                    <a:pt x="8809" y="7120"/>
                    <a:pt x="8943" y="6953"/>
                    <a:pt x="8925" y="6768"/>
                  </a:cubicBezTo>
                  <a:cubicBezTo>
                    <a:pt x="8892" y="6449"/>
                    <a:pt x="8833" y="6135"/>
                    <a:pt x="8747" y="5826"/>
                  </a:cubicBezTo>
                  <a:cubicBezTo>
                    <a:pt x="8725" y="5747"/>
                    <a:pt x="8674" y="5679"/>
                    <a:pt x="8603" y="5637"/>
                  </a:cubicBezTo>
                  <a:cubicBezTo>
                    <a:pt x="8390" y="4955"/>
                    <a:pt x="8051" y="4451"/>
                    <a:pt x="7651" y="4081"/>
                  </a:cubicBezTo>
                  <a:cubicBezTo>
                    <a:pt x="7629" y="4032"/>
                    <a:pt x="7597" y="3988"/>
                    <a:pt x="7556" y="3953"/>
                  </a:cubicBezTo>
                  <a:cubicBezTo>
                    <a:pt x="7013" y="3516"/>
                    <a:pt x="6324" y="3240"/>
                    <a:pt x="5511" y="3135"/>
                  </a:cubicBezTo>
                  <a:cubicBezTo>
                    <a:pt x="5496" y="3133"/>
                    <a:pt x="5482" y="3133"/>
                    <a:pt x="5466" y="3133"/>
                  </a:cubicBezTo>
                  <a:cubicBezTo>
                    <a:pt x="5220" y="3102"/>
                    <a:pt x="4972" y="3087"/>
                    <a:pt x="4724" y="3087"/>
                  </a:cubicBezTo>
                  <a:cubicBezTo>
                    <a:pt x="4602" y="3087"/>
                    <a:pt x="4479" y="3090"/>
                    <a:pt x="4357" y="3098"/>
                  </a:cubicBezTo>
                  <a:cubicBezTo>
                    <a:pt x="4282" y="3102"/>
                    <a:pt x="4200" y="3108"/>
                    <a:pt x="4114" y="3115"/>
                  </a:cubicBezTo>
                  <a:cubicBezTo>
                    <a:pt x="3862" y="3132"/>
                    <a:pt x="3561" y="3153"/>
                    <a:pt x="3277" y="3153"/>
                  </a:cubicBezTo>
                  <a:cubicBezTo>
                    <a:pt x="3058" y="3153"/>
                    <a:pt x="2848" y="3141"/>
                    <a:pt x="2681" y="3105"/>
                  </a:cubicBezTo>
                  <a:cubicBezTo>
                    <a:pt x="2672" y="3104"/>
                    <a:pt x="2662" y="3102"/>
                    <a:pt x="2652" y="3099"/>
                  </a:cubicBezTo>
                  <a:cubicBezTo>
                    <a:pt x="2287" y="3006"/>
                    <a:pt x="1966" y="2859"/>
                    <a:pt x="1700" y="2665"/>
                  </a:cubicBezTo>
                  <a:cubicBezTo>
                    <a:pt x="1670" y="2644"/>
                    <a:pt x="1638" y="2627"/>
                    <a:pt x="1601" y="2615"/>
                  </a:cubicBezTo>
                  <a:cubicBezTo>
                    <a:pt x="1137" y="2261"/>
                    <a:pt x="884" y="1805"/>
                    <a:pt x="747" y="1386"/>
                  </a:cubicBezTo>
                  <a:cubicBezTo>
                    <a:pt x="782" y="1318"/>
                    <a:pt x="794" y="1239"/>
                    <a:pt x="778" y="1165"/>
                  </a:cubicBezTo>
                  <a:cubicBezTo>
                    <a:pt x="722" y="904"/>
                    <a:pt x="699" y="637"/>
                    <a:pt x="712" y="370"/>
                  </a:cubicBezTo>
                  <a:cubicBezTo>
                    <a:pt x="729" y="184"/>
                    <a:pt x="592" y="20"/>
                    <a:pt x="407" y="3"/>
                  </a:cubicBezTo>
                  <a:lnTo>
                    <a:pt x="403" y="3"/>
                  </a:lnTo>
                  <a:cubicBezTo>
                    <a:pt x="401" y="3"/>
                    <a:pt x="39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Google Shape;1405;p50">
            <a:extLst>
              <a:ext uri="{FF2B5EF4-FFF2-40B4-BE49-F238E27FC236}">
                <a16:creationId xmlns:a16="http://schemas.microsoft.com/office/drawing/2014/main" id="{E025028D-1C10-421A-A1CE-25F1DC22B609}"/>
              </a:ext>
            </a:extLst>
          </p:cNvPr>
          <p:cNvSpPr txBox="1">
            <a:spLocks/>
          </p:cNvSpPr>
          <p:nvPr/>
        </p:nvSpPr>
        <p:spPr>
          <a:xfrm>
            <a:off x="2489844" y="373014"/>
            <a:ext cx="4164311" cy="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THIẾT KẾ VÀ TRIỂN KHAI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B411-8784-4161-9BF9-BBDEB09559C3}"/>
              </a:ext>
            </a:extLst>
          </p:cNvPr>
          <p:cNvSpPr txBox="1"/>
          <p:nvPr/>
        </p:nvSpPr>
        <p:spPr>
          <a:xfrm>
            <a:off x="293511" y="1474888"/>
            <a:ext cx="49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C5A69B9-B154-4140-A985-F2FE8C95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943100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692</Words>
  <Application>Microsoft Office PowerPoint</Application>
  <PresentationFormat>On-screen Show (16:9)</PresentationFormat>
  <Paragraphs>80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</vt:lpstr>
      <vt:lpstr>Source Sans Pro</vt:lpstr>
      <vt:lpstr>Calibri</vt:lpstr>
      <vt:lpstr>Wingdings</vt:lpstr>
      <vt:lpstr>Arial</vt:lpstr>
      <vt:lpstr>Times New Roman</vt:lpstr>
      <vt:lpstr>Lato</vt:lpstr>
      <vt:lpstr>Electronic Circuit Style CV by Slidesgo</vt:lpstr>
      <vt:lpstr>PowerPoint Presentation</vt:lpstr>
      <vt:lpstr>Tổng quan về đề tài</vt:lpstr>
      <vt:lpstr>TỔNG QUAN VỀ ĐỀ TÀI</vt:lpstr>
      <vt:lpstr>TỔNG QUAN VỀ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everyone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teacher and friends</dc:title>
  <cp:lastModifiedBy>Lê</cp:lastModifiedBy>
  <cp:revision>16</cp:revision>
  <dcterms:modified xsi:type="dcterms:W3CDTF">2022-02-26T14:15:59Z</dcterms:modified>
</cp:coreProperties>
</file>