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6"/>
  </p:notesMasterIdLst>
  <p:sldIdLst>
    <p:sldId id="256" r:id="rId2"/>
    <p:sldId id="258" r:id="rId3"/>
    <p:sldId id="260" r:id="rId4"/>
    <p:sldId id="261" r:id="rId5"/>
    <p:sldId id="313" r:id="rId6"/>
    <p:sldId id="262" r:id="rId7"/>
    <p:sldId id="314" r:id="rId8"/>
    <p:sldId id="312" r:id="rId9"/>
    <p:sldId id="264" r:id="rId10"/>
    <p:sldId id="263" r:id="rId11"/>
    <p:sldId id="276" r:id="rId12"/>
    <p:sldId id="315" r:id="rId13"/>
    <p:sldId id="265" r:id="rId14"/>
    <p:sldId id="316" r:id="rId15"/>
    <p:sldId id="317" r:id="rId16"/>
    <p:sldId id="318" r:id="rId17"/>
    <p:sldId id="270" r:id="rId18"/>
    <p:sldId id="319" r:id="rId19"/>
    <p:sldId id="321" r:id="rId20"/>
    <p:sldId id="322" r:id="rId21"/>
    <p:sldId id="323" r:id="rId22"/>
    <p:sldId id="320" r:id="rId23"/>
    <p:sldId id="324" r:id="rId24"/>
    <p:sldId id="325" r:id="rId25"/>
  </p:sldIdLst>
  <p:sldSz cx="9144000" cy="5143500" type="screen16x9"/>
  <p:notesSz cx="6858000" cy="9144000"/>
  <p:embeddedFontLst>
    <p:embeddedFont>
      <p:font typeface="Agency FB" panose="020B0503020202020204" pitchFamily="34" charset="0"/>
      <p:regular r:id="rId27"/>
      <p:bold r:id="rId28"/>
    </p:embeddedFont>
    <p:embeddedFont>
      <p:font typeface="Bebas Neue" panose="020B0606020202050201" pitchFamily="34" charset="0"/>
      <p:regular r:id="rId29"/>
    </p:embeddedFont>
    <p:embeddedFont>
      <p:font typeface="Jost" panose="020B0604020202020204" charset="0"/>
      <p:regular r:id="rId30"/>
      <p:bold r:id="rId31"/>
      <p:italic r:id="rId32"/>
      <p:boldItalic r:id="rId33"/>
    </p:embeddedFont>
    <p:embeddedFont>
      <p:font typeface="Londrina Solid" panose="020B0604020202020204" charset="0"/>
      <p:regular r:id="rId34"/>
    </p:embeddedFont>
    <p:embeddedFont>
      <p:font typeface="Nunito Light" pitchFamily="2"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09C9D8-7A2E-4F0B-8C02-5D731F6D81CE}">
  <a:tblStyle styleId="{DC09C9D8-7A2E-4F0B-8C02-5D731F6D81C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57C013F-6321-4D86-8B9C-C5A296F35FF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4660"/>
  </p:normalViewPr>
  <p:slideViewPr>
    <p:cSldViewPr snapToGrid="0">
      <p:cViewPr>
        <p:scale>
          <a:sx n="50" d="100"/>
          <a:sy n="50" d="100"/>
        </p:scale>
        <p:origin x="2136"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9e6412b0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9e6412b0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74e8c5b98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74e8c5b98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174e8c5b981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174e8c5b981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9e6412b075_0_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9e6412b075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512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174e8c5b981_0_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174e8c5b981_0_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174e8c5b981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174e8c5b981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4161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174e8c5b981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174e8c5b981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8128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174e8c5b981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174e8c5b981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4892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174e8c5b981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174e8c5b981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174e8c5b981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174e8c5b981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43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174e8c5b981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174e8c5b981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04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19e6412b075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19e6412b075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174e8c5b981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174e8c5b981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1872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174e8c5b981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174e8c5b981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197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174e8c5b981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174e8c5b981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134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174e8c5b981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174e8c5b981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7441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174e8c5b981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174e8c5b981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762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9e6412b075_0_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9e6412b075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1959126a139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1959126a139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9e6412b075_0_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9e6412b075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577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174e8c5b9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174e8c5b9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174e8c5b9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174e8c5b9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6708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9e6412b075_0_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9e6412b075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9893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174e8c5b981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174e8c5b981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12184" y="1234988"/>
            <a:ext cx="4920300" cy="2348400"/>
          </a:xfrm>
          <a:prstGeom prst="rect">
            <a:avLst/>
          </a:prstGeom>
          <a:effectLst>
            <a:outerShdw blurRad="57150" dist="19050" dir="3480000" algn="bl" rotWithShape="0">
              <a:srgbClr val="000000">
                <a:alpha val="27000"/>
              </a:srgbClr>
            </a:outerShdw>
          </a:effectLst>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a:latin typeface="Londrina Solid"/>
                <a:ea typeface="Londrina Solid"/>
                <a:cs typeface="Londrina Solid"/>
                <a:sym typeface="Londrina Soli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111516" y="3629625"/>
            <a:ext cx="49203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3703825"/>
            <a:ext cx="3765789" cy="1439686"/>
          </a:xfrm>
          <a:custGeom>
            <a:avLst/>
            <a:gdLst/>
            <a:ahLst/>
            <a:cxnLst/>
            <a:rect l="l" t="t" r="r" b="b"/>
            <a:pathLst>
              <a:path w="67901" h="25959" extrusionOk="0">
                <a:moveTo>
                  <a:pt x="7463" y="1"/>
                </a:moveTo>
                <a:cubicBezTo>
                  <a:pt x="3838" y="1"/>
                  <a:pt x="1" y="3838"/>
                  <a:pt x="1" y="3838"/>
                </a:cubicBezTo>
                <a:lnTo>
                  <a:pt x="1" y="25959"/>
                </a:lnTo>
                <a:lnTo>
                  <a:pt x="67900" y="25959"/>
                </a:lnTo>
                <a:cubicBezTo>
                  <a:pt x="67197" y="22636"/>
                  <a:pt x="63926" y="20286"/>
                  <a:pt x="61907" y="20286"/>
                </a:cubicBezTo>
                <a:cubicBezTo>
                  <a:pt x="61694" y="20286"/>
                  <a:pt x="61496" y="20312"/>
                  <a:pt x="61316" y="20366"/>
                </a:cubicBezTo>
                <a:cubicBezTo>
                  <a:pt x="60708" y="20543"/>
                  <a:pt x="60021" y="20641"/>
                  <a:pt x="59291" y="20641"/>
                </a:cubicBezTo>
                <a:cubicBezTo>
                  <a:pt x="57735" y="20641"/>
                  <a:pt x="55985" y="20197"/>
                  <a:pt x="54392" y="19133"/>
                </a:cubicBezTo>
                <a:cubicBezTo>
                  <a:pt x="52042" y="17570"/>
                  <a:pt x="48245" y="16229"/>
                  <a:pt x="44671" y="16122"/>
                </a:cubicBezTo>
                <a:cubicBezTo>
                  <a:pt x="41098" y="16006"/>
                  <a:pt x="37640" y="11316"/>
                  <a:pt x="34602" y="8707"/>
                </a:cubicBezTo>
                <a:cubicBezTo>
                  <a:pt x="33385" y="7662"/>
                  <a:pt x="31526" y="7301"/>
                  <a:pt x="29470" y="7301"/>
                </a:cubicBezTo>
                <a:cubicBezTo>
                  <a:pt x="26409" y="7301"/>
                  <a:pt x="22911" y="8101"/>
                  <a:pt x="20442" y="8635"/>
                </a:cubicBezTo>
                <a:cubicBezTo>
                  <a:pt x="20207" y="8686"/>
                  <a:pt x="19976" y="8710"/>
                  <a:pt x="19748" y="8710"/>
                </a:cubicBezTo>
                <a:cubicBezTo>
                  <a:pt x="15960" y="8710"/>
                  <a:pt x="13066" y="2057"/>
                  <a:pt x="9274" y="371"/>
                </a:cubicBezTo>
                <a:cubicBezTo>
                  <a:pt x="8690" y="112"/>
                  <a:pt x="8079" y="1"/>
                  <a:pt x="74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2350" y="3786525"/>
            <a:ext cx="3720081" cy="1497775"/>
          </a:xfrm>
          <a:custGeom>
            <a:avLst/>
            <a:gdLst/>
            <a:ahLst/>
            <a:cxnLst/>
            <a:rect l="l" t="t" r="r" b="b"/>
            <a:pathLst>
              <a:path w="68124" h="27428" fill="none" extrusionOk="0">
                <a:moveTo>
                  <a:pt x="1" y="5307"/>
                </a:moveTo>
                <a:cubicBezTo>
                  <a:pt x="1" y="5307"/>
                  <a:pt x="5192" y="0"/>
                  <a:pt x="9230" y="1751"/>
                </a:cubicBezTo>
                <a:cubicBezTo>
                  <a:pt x="13268" y="3493"/>
                  <a:pt x="16359" y="10828"/>
                  <a:pt x="20487" y="9899"/>
                </a:cubicBezTo>
                <a:cubicBezTo>
                  <a:pt x="24606" y="8961"/>
                  <a:pt x="31592" y="7255"/>
                  <a:pt x="34648" y="9828"/>
                </a:cubicBezTo>
                <a:cubicBezTo>
                  <a:pt x="37712" y="12401"/>
                  <a:pt x="41223" y="17055"/>
                  <a:pt x="44797" y="17127"/>
                </a:cubicBezTo>
                <a:cubicBezTo>
                  <a:pt x="48370" y="17207"/>
                  <a:pt x="52176" y="18503"/>
                  <a:pt x="54544" y="20048"/>
                </a:cubicBezTo>
                <a:cubicBezTo>
                  <a:pt x="56903" y="21585"/>
                  <a:pt x="59583" y="21782"/>
                  <a:pt x="61477" y="21201"/>
                </a:cubicBezTo>
                <a:cubicBezTo>
                  <a:pt x="63371" y="20620"/>
                  <a:pt x="67302" y="23068"/>
                  <a:pt x="68124" y="26731"/>
                </a:cubicBezTo>
                <a:lnTo>
                  <a:pt x="224" y="27428"/>
                </a:lnTo>
                <a:close/>
              </a:path>
            </a:pathLst>
          </a:custGeom>
          <a:solidFill>
            <a:schemeClr val="dk1"/>
          </a:solidFill>
          <a:ln w="19050" cap="flat" cmpd="sng">
            <a:solidFill>
              <a:schemeClr val="dk1"/>
            </a:solidFill>
            <a:prstDash val="solid"/>
            <a:miter lim="8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12250" y="3547888"/>
            <a:ext cx="729248" cy="953057"/>
          </a:xfrm>
          <a:custGeom>
            <a:avLst/>
            <a:gdLst/>
            <a:ahLst/>
            <a:cxnLst/>
            <a:rect l="l" t="t" r="r" b="b"/>
            <a:pathLst>
              <a:path w="18789" h="24557" extrusionOk="0">
                <a:moveTo>
                  <a:pt x="6916" y="0"/>
                </a:moveTo>
                <a:cubicBezTo>
                  <a:pt x="5638" y="0"/>
                  <a:pt x="4614" y="1145"/>
                  <a:pt x="3681" y="2061"/>
                </a:cubicBezTo>
                <a:cubicBezTo>
                  <a:pt x="1617" y="4098"/>
                  <a:pt x="170" y="6734"/>
                  <a:pt x="90" y="9673"/>
                </a:cubicBezTo>
                <a:cubicBezTo>
                  <a:pt x="0" y="12604"/>
                  <a:pt x="787" y="15498"/>
                  <a:pt x="1859" y="18223"/>
                </a:cubicBezTo>
                <a:cubicBezTo>
                  <a:pt x="2931" y="20966"/>
                  <a:pt x="4682" y="23896"/>
                  <a:pt x="7568" y="24459"/>
                </a:cubicBezTo>
                <a:cubicBezTo>
                  <a:pt x="7909" y="24526"/>
                  <a:pt x="8253" y="24556"/>
                  <a:pt x="8599" y="24556"/>
                </a:cubicBezTo>
                <a:cubicBezTo>
                  <a:pt x="9312" y="24556"/>
                  <a:pt x="10026" y="24428"/>
                  <a:pt x="10712" y="24236"/>
                </a:cubicBezTo>
                <a:cubicBezTo>
                  <a:pt x="15331" y="22931"/>
                  <a:pt x="18789" y="18295"/>
                  <a:pt x="18726" y="13497"/>
                </a:cubicBezTo>
                <a:cubicBezTo>
                  <a:pt x="18708" y="12380"/>
                  <a:pt x="18512" y="11228"/>
                  <a:pt x="17913" y="10290"/>
                </a:cubicBezTo>
                <a:cubicBezTo>
                  <a:pt x="16788" y="8485"/>
                  <a:pt x="14492" y="7770"/>
                  <a:pt x="13134" y="6144"/>
                </a:cubicBezTo>
                <a:cubicBezTo>
                  <a:pt x="12276" y="5108"/>
                  <a:pt x="11856" y="3777"/>
                  <a:pt x="11088" y="2669"/>
                </a:cubicBezTo>
                <a:cubicBezTo>
                  <a:pt x="10257" y="1463"/>
                  <a:pt x="8738" y="248"/>
                  <a:pt x="7237" y="24"/>
                </a:cubicBezTo>
                <a:cubicBezTo>
                  <a:pt x="7128" y="8"/>
                  <a:pt x="7021" y="0"/>
                  <a:pt x="69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0"/>
            <a:ext cx="2722016" cy="2167361"/>
          </a:xfrm>
          <a:custGeom>
            <a:avLst/>
            <a:gdLst/>
            <a:ahLst/>
            <a:cxnLst/>
            <a:rect l="l" t="t" r="r" b="b"/>
            <a:pathLst>
              <a:path w="36748" h="29260" extrusionOk="0">
                <a:moveTo>
                  <a:pt x="1" y="1"/>
                </a:moveTo>
                <a:lnTo>
                  <a:pt x="1" y="28706"/>
                </a:lnTo>
                <a:lnTo>
                  <a:pt x="1" y="29260"/>
                </a:lnTo>
                <a:cubicBezTo>
                  <a:pt x="1" y="29260"/>
                  <a:pt x="7479" y="26803"/>
                  <a:pt x="8149" y="22899"/>
                </a:cubicBezTo>
                <a:cubicBezTo>
                  <a:pt x="8819" y="18986"/>
                  <a:pt x="11615" y="13741"/>
                  <a:pt x="14179" y="13295"/>
                </a:cubicBezTo>
                <a:cubicBezTo>
                  <a:pt x="16752" y="12848"/>
                  <a:pt x="21220" y="12401"/>
                  <a:pt x="23453" y="10391"/>
                </a:cubicBezTo>
                <a:cubicBezTo>
                  <a:pt x="25687" y="8381"/>
                  <a:pt x="27357" y="6960"/>
                  <a:pt x="30600" y="6496"/>
                </a:cubicBezTo>
                <a:cubicBezTo>
                  <a:pt x="33843" y="6031"/>
                  <a:pt x="36747" y="4584"/>
                  <a:pt x="365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226028" y="4183589"/>
            <a:ext cx="3302198" cy="1048879"/>
          </a:xfrm>
          <a:custGeom>
            <a:avLst/>
            <a:gdLst/>
            <a:ahLst/>
            <a:cxnLst/>
            <a:rect l="l" t="t" r="r" b="b"/>
            <a:pathLst>
              <a:path w="39954" h="12691" extrusionOk="0">
                <a:moveTo>
                  <a:pt x="6929" y="1"/>
                </a:moveTo>
                <a:cubicBezTo>
                  <a:pt x="6603" y="1"/>
                  <a:pt x="6291" y="24"/>
                  <a:pt x="5995" y="75"/>
                </a:cubicBezTo>
                <a:cubicBezTo>
                  <a:pt x="1403" y="852"/>
                  <a:pt x="0" y="7446"/>
                  <a:pt x="0" y="7446"/>
                </a:cubicBezTo>
                <a:lnTo>
                  <a:pt x="0" y="12690"/>
                </a:lnTo>
                <a:lnTo>
                  <a:pt x="39954" y="12690"/>
                </a:lnTo>
                <a:lnTo>
                  <a:pt x="39954" y="8339"/>
                </a:lnTo>
                <a:cubicBezTo>
                  <a:pt x="38318" y="5194"/>
                  <a:pt x="34161" y="4473"/>
                  <a:pt x="30197" y="4473"/>
                </a:cubicBezTo>
                <a:cubicBezTo>
                  <a:pt x="26842" y="4473"/>
                  <a:pt x="23626" y="4989"/>
                  <a:pt x="22193" y="4989"/>
                </a:cubicBezTo>
                <a:cubicBezTo>
                  <a:pt x="19268" y="4989"/>
                  <a:pt x="11651" y="1"/>
                  <a:pt x="69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58975" y="184752"/>
            <a:ext cx="1315215" cy="888731"/>
          </a:xfrm>
          <a:custGeom>
            <a:avLst/>
            <a:gdLst/>
            <a:ahLst/>
            <a:cxnLst/>
            <a:rect l="l" t="t" r="r" b="b"/>
            <a:pathLst>
              <a:path w="24418" h="16500" extrusionOk="0">
                <a:moveTo>
                  <a:pt x="15649" y="0"/>
                </a:moveTo>
                <a:cubicBezTo>
                  <a:pt x="13788" y="0"/>
                  <a:pt x="11919" y="279"/>
                  <a:pt x="10105" y="725"/>
                </a:cubicBezTo>
                <a:cubicBezTo>
                  <a:pt x="7371" y="1386"/>
                  <a:pt x="3931" y="2003"/>
                  <a:pt x="2127" y="4460"/>
                </a:cubicBezTo>
                <a:cubicBezTo>
                  <a:pt x="0" y="7363"/>
                  <a:pt x="402" y="12063"/>
                  <a:pt x="3190" y="14350"/>
                </a:cubicBezTo>
                <a:cubicBezTo>
                  <a:pt x="4753" y="15645"/>
                  <a:pt x="6772" y="16315"/>
                  <a:pt x="8791" y="16467"/>
                </a:cubicBezTo>
                <a:cubicBezTo>
                  <a:pt x="9056" y="16488"/>
                  <a:pt x="9323" y="16499"/>
                  <a:pt x="9591" y="16499"/>
                </a:cubicBezTo>
                <a:cubicBezTo>
                  <a:pt x="11166" y="16499"/>
                  <a:pt x="12772" y="16115"/>
                  <a:pt x="13902" y="15047"/>
                </a:cubicBezTo>
                <a:cubicBezTo>
                  <a:pt x="14795" y="14207"/>
                  <a:pt x="15295" y="13037"/>
                  <a:pt x="16126" y="12143"/>
                </a:cubicBezTo>
                <a:cubicBezTo>
                  <a:pt x="17422" y="10732"/>
                  <a:pt x="19334" y="10124"/>
                  <a:pt x="21031" y="9248"/>
                </a:cubicBezTo>
                <a:cubicBezTo>
                  <a:pt x="22729" y="8364"/>
                  <a:pt x="24408" y="6890"/>
                  <a:pt x="24417" y="4978"/>
                </a:cubicBezTo>
                <a:cubicBezTo>
                  <a:pt x="24417" y="3834"/>
                  <a:pt x="23792" y="2753"/>
                  <a:pt x="22925" y="2012"/>
                </a:cubicBezTo>
                <a:cubicBezTo>
                  <a:pt x="22059" y="1270"/>
                  <a:pt x="20978" y="832"/>
                  <a:pt x="19870" y="538"/>
                </a:cubicBezTo>
                <a:cubicBezTo>
                  <a:pt x="18486" y="163"/>
                  <a:pt x="17070" y="0"/>
                  <a:pt x="15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3551559">
            <a:off x="7383861" y="4068530"/>
            <a:ext cx="984569" cy="1070940"/>
          </a:xfrm>
          <a:custGeom>
            <a:avLst/>
            <a:gdLst/>
            <a:ahLst/>
            <a:cxnLst/>
            <a:rect l="l" t="t" r="r" b="b"/>
            <a:pathLst>
              <a:path w="16073" h="17483" extrusionOk="0">
                <a:moveTo>
                  <a:pt x="4617" y="1"/>
                </a:moveTo>
                <a:cubicBezTo>
                  <a:pt x="4135" y="1"/>
                  <a:pt x="3676" y="31"/>
                  <a:pt x="3261" y="103"/>
                </a:cubicBezTo>
                <a:cubicBezTo>
                  <a:pt x="1278" y="443"/>
                  <a:pt x="599" y="2828"/>
                  <a:pt x="402" y="4544"/>
                </a:cubicBezTo>
                <a:cubicBezTo>
                  <a:pt x="0" y="7903"/>
                  <a:pt x="742" y="11485"/>
                  <a:pt x="2886" y="14094"/>
                </a:cubicBezTo>
                <a:cubicBezTo>
                  <a:pt x="4585" y="16152"/>
                  <a:pt x="7223" y="17482"/>
                  <a:pt x="9854" y="17482"/>
                </a:cubicBezTo>
                <a:cubicBezTo>
                  <a:pt x="10558" y="17482"/>
                  <a:pt x="11261" y="17387"/>
                  <a:pt x="11945" y="17185"/>
                </a:cubicBezTo>
                <a:cubicBezTo>
                  <a:pt x="12731" y="16953"/>
                  <a:pt x="13482" y="16587"/>
                  <a:pt x="14080" y="16033"/>
                </a:cubicBezTo>
                <a:cubicBezTo>
                  <a:pt x="15447" y="14764"/>
                  <a:pt x="15796" y="12763"/>
                  <a:pt x="15912" y="10905"/>
                </a:cubicBezTo>
                <a:cubicBezTo>
                  <a:pt x="16073" y="8475"/>
                  <a:pt x="15930" y="5866"/>
                  <a:pt x="14536" y="3865"/>
                </a:cubicBezTo>
                <a:cubicBezTo>
                  <a:pt x="13330" y="2131"/>
                  <a:pt x="11320" y="1086"/>
                  <a:pt x="9265" y="621"/>
                </a:cubicBezTo>
                <a:cubicBezTo>
                  <a:pt x="7962" y="321"/>
                  <a:pt x="6171" y="1"/>
                  <a:pt x="46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2417453">
            <a:off x="7094690" y="4304571"/>
            <a:ext cx="2353499" cy="1158210"/>
          </a:xfrm>
          <a:custGeom>
            <a:avLst/>
            <a:gdLst/>
            <a:ahLst/>
            <a:cxnLst/>
            <a:rect l="l" t="t" r="r" b="b"/>
            <a:pathLst>
              <a:path w="43099" h="21210" fill="none" extrusionOk="0">
                <a:moveTo>
                  <a:pt x="14670" y="20352"/>
                </a:moveTo>
                <a:cubicBezTo>
                  <a:pt x="10685" y="19110"/>
                  <a:pt x="8139" y="15939"/>
                  <a:pt x="4905" y="13526"/>
                </a:cubicBezTo>
                <a:cubicBezTo>
                  <a:pt x="3565" y="12535"/>
                  <a:pt x="2484" y="11275"/>
                  <a:pt x="1671" y="9810"/>
                </a:cubicBezTo>
                <a:cubicBezTo>
                  <a:pt x="697" y="8068"/>
                  <a:pt x="0" y="6066"/>
                  <a:pt x="295" y="4101"/>
                </a:cubicBezTo>
                <a:cubicBezTo>
                  <a:pt x="599" y="2126"/>
                  <a:pt x="2117" y="250"/>
                  <a:pt x="4101" y="72"/>
                </a:cubicBezTo>
                <a:cubicBezTo>
                  <a:pt x="4851" y="0"/>
                  <a:pt x="5602" y="170"/>
                  <a:pt x="6325" y="393"/>
                </a:cubicBezTo>
                <a:cubicBezTo>
                  <a:pt x="8791" y="1144"/>
                  <a:pt x="11007" y="2502"/>
                  <a:pt x="13330" y="3627"/>
                </a:cubicBezTo>
                <a:cubicBezTo>
                  <a:pt x="15644" y="4753"/>
                  <a:pt x="18181" y="5655"/>
                  <a:pt x="20745" y="5396"/>
                </a:cubicBezTo>
                <a:cubicBezTo>
                  <a:pt x="22487" y="5227"/>
                  <a:pt x="24185" y="4521"/>
                  <a:pt x="25936" y="4592"/>
                </a:cubicBezTo>
                <a:cubicBezTo>
                  <a:pt x="29590" y="4744"/>
                  <a:pt x="32252" y="8130"/>
                  <a:pt x="35701" y="9363"/>
                </a:cubicBezTo>
                <a:cubicBezTo>
                  <a:pt x="36728" y="9738"/>
                  <a:pt x="37818" y="9908"/>
                  <a:pt x="38837" y="10292"/>
                </a:cubicBezTo>
                <a:cubicBezTo>
                  <a:pt x="39775" y="10659"/>
                  <a:pt x="40650" y="11204"/>
                  <a:pt x="41383" y="11892"/>
                </a:cubicBezTo>
                <a:cubicBezTo>
                  <a:pt x="42348" y="12794"/>
                  <a:pt x="43098" y="14161"/>
                  <a:pt x="42652" y="15403"/>
                </a:cubicBezTo>
                <a:cubicBezTo>
                  <a:pt x="42267" y="16466"/>
                  <a:pt x="41160" y="17047"/>
                  <a:pt x="40123" y="17493"/>
                </a:cubicBezTo>
                <a:cubicBezTo>
                  <a:pt x="34477" y="19914"/>
                  <a:pt x="28312" y="21004"/>
                  <a:pt x="22166" y="21156"/>
                </a:cubicBezTo>
                <a:cubicBezTo>
                  <a:pt x="19646" y="21210"/>
                  <a:pt x="17082" y="21112"/>
                  <a:pt x="14670" y="20352"/>
                </a:cubicBezTo>
                <a:close/>
              </a:path>
            </a:pathLst>
          </a:custGeom>
          <a:noFill/>
          <a:ln w="19050" cap="flat" cmpd="sng">
            <a:solidFill>
              <a:schemeClr val="dk1"/>
            </a:solidFill>
            <a:prstDash val="solid"/>
            <a:miter lim="8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48300" y="-391633"/>
            <a:ext cx="2136240" cy="1862282"/>
          </a:xfrm>
          <a:custGeom>
            <a:avLst/>
            <a:gdLst/>
            <a:ahLst/>
            <a:cxnLst/>
            <a:rect l="l" t="t" r="r" b="b"/>
            <a:pathLst>
              <a:path w="21175" h="18459" fill="none" extrusionOk="0">
                <a:moveTo>
                  <a:pt x="4709" y="5567"/>
                </a:moveTo>
                <a:cubicBezTo>
                  <a:pt x="5781" y="3896"/>
                  <a:pt x="7005" y="2225"/>
                  <a:pt x="8738" y="1269"/>
                </a:cubicBezTo>
                <a:cubicBezTo>
                  <a:pt x="10418" y="349"/>
                  <a:pt x="12393" y="188"/>
                  <a:pt x="14304" y="99"/>
                </a:cubicBezTo>
                <a:cubicBezTo>
                  <a:pt x="15680" y="37"/>
                  <a:pt x="17092" y="1"/>
                  <a:pt x="18414" y="394"/>
                </a:cubicBezTo>
                <a:cubicBezTo>
                  <a:pt x="19182" y="626"/>
                  <a:pt x="19924" y="1019"/>
                  <a:pt x="20371" y="1671"/>
                </a:cubicBezTo>
                <a:cubicBezTo>
                  <a:pt x="21175" y="2860"/>
                  <a:pt x="20728" y="4548"/>
                  <a:pt x="19745" y="5594"/>
                </a:cubicBezTo>
                <a:cubicBezTo>
                  <a:pt x="18771" y="6639"/>
                  <a:pt x="17396" y="7193"/>
                  <a:pt x="16082" y="7747"/>
                </a:cubicBezTo>
                <a:cubicBezTo>
                  <a:pt x="14760" y="8292"/>
                  <a:pt x="13402" y="8908"/>
                  <a:pt x="12500" y="10016"/>
                </a:cubicBezTo>
                <a:cubicBezTo>
                  <a:pt x="11329" y="11472"/>
                  <a:pt x="11169" y="13482"/>
                  <a:pt x="10311" y="15135"/>
                </a:cubicBezTo>
                <a:cubicBezTo>
                  <a:pt x="9471" y="16752"/>
                  <a:pt x="7863" y="18021"/>
                  <a:pt x="6049" y="18235"/>
                </a:cubicBezTo>
                <a:cubicBezTo>
                  <a:pt x="4236" y="18459"/>
                  <a:pt x="2279" y="17530"/>
                  <a:pt x="1484" y="15877"/>
                </a:cubicBezTo>
                <a:cubicBezTo>
                  <a:pt x="1" y="12786"/>
                  <a:pt x="3092" y="8086"/>
                  <a:pt x="4709" y="5567"/>
                </a:cubicBezTo>
                <a:close/>
              </a:path>
            </a:pathLst>
          </a:custGeom>
          <a:noFill/>
          <a:ln w="19050" cap="flat" cmpd="sng">
            <a:solidFill>
              <a:schemeClr val="dk1"/>
            </a:solidFill>
            <a:prstDash val="solid"/>
            <a:miter lim="8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85046" y="272034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5" name="Google Shape;175;p19"/>
          <p:cNvSpPr txBox="1">
            <a:spLocks noGrp="1"/>
          </p:cNvSpPr>
          <p:nvPr>
            <p:ph type="subTitle" idx="1"/>
          </p:nvPr>
        </p:nvSpPr>
        <p:spPr>
          <a:xfrm>
            <a:off x="4985239" y="1667625"/>
            <a:ext cx="29478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9"/>
          <p:cNvSpPr txBox="1">
            <a:spLocks noGrp="1"/>
          </p:cNvSpPr>
          <p:nvPr>
            <p:ph type="subTitle" idx="2"/>
          </p:nvPr>
        </p:nvSpPr>
        <p:spPr>
          <a:xfrm>
            <a:off x="1211050" y="1667625"/>
            <a:ext cx="29478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9"/>
          <p:cNvSpPr/>
          <p:nvPr/>
        </p:nvSpPr>
        <p:spPr>
          <a:xfrm>
            <a:off x="0" y="4212550"/>
            <a:ext cx="2387229" cy="912654"/>
          </a:xfrm>
          <a:custGeom>
            <a:avLst/>
            <a:gdLst/>
            <a:ahLst/>
            <a:cxnLst/>
            <a:rect l="l" t="t" r="r" b="b"/>
            <a:pathLst>
              <a:path w="67901" h="25959" extrusionOk="0">
                <a:moveTo>
                  <a:pt x="7463" y="1"/>
                </a:moveTo>
                <a:cubicBezTo>
                  <a:pt x="3838" y="1"/>
                  <a:pt x="1" y="3838"/>
                  <a:pt x="1" y="3838"/>
                </a:cubicBezTo>
                <a:lnTo>
                  <a:pt x="1" y="25959"/>
                </a:lnTo>
                <a:lnTo>
                  <a:pt x="67900" y="25959"/>
                </a:lnTo>
                <a:cubicBezTo>
                  <a:pt x="67197" y="22636"/>
                  <a:pt x="63926" y="20286"/>
                  <a:pt x="61907" y="20286"/>
                </a:cubicBezTo>
                <a:cubicBezTo>
                  <a:pt x="61694" y="20286"/>
                  <a:pt x="61496" y="20312"/>
                  <a:pt x="61316" y="20366"/>
                </a:cubicBezTo>
                <a:cubicBezTo>
                  <a:pt x="60708" y="20543"/>
                  <a:pt x="60021" y="20641"/>
                  <a:pt x="59291" y="20641"/>
                </a:cubicBezTo>
                <a:cubicBezTo>
                  <a:pt x="57735" y="20641"/>
                  <a:pt x="55985" y="20197"/>
                  <a:pt x="54392" y="19133"/>
                </a:cubicBezTo>
                <a:cubicBezTo>
                  <a:pt x="52042" y="17570"/>
                  <a:pt x="48245" y="16229"/>
                  <a:pt x="44671" y="16122"/>
                </a:cubicBezTo>
                <a:cubicBezTo>
                  <a:pt x="41098" y="16006"/>
                  <a:pt x="37640" y="11316"/>
                  <a:pt x="34602" y="8707"/>
                </a:cubicBezTo>
                <a:cubicBezTo>
                  <a:pt x="33385" y="7662"/>
                  <a:pt x="31526" y="7301"/>
                  <a:pt x="29470" y="7301"/>
                </a:cubicBezTo>
                <a:cubicBezTo>
                  <a:pt x="26409" y="7301"/>
                  <a:pt x="22911" y="8101"/>
                  <a:pt x="20442" y="8635"/>
                </a:cubicBezTo>
                <a:cubicBezTo>
                  <a:pt x="20207" y="8686"/>
                  <a:pt x="19976" y="8710"/>
                  <a:pt x="19748" y="8710"/>
                </a:cubicBezTo>
                <a:cubicBezTo>
                  <a:pt x="15960" y="8710"/>
                  <a:pt x="13066" y="2057"/>
                  <a:pt x="9274" y="371"/>
                </a:cubicBezTo>
                <a:cubicBezTo>
                  <a:pt x="8690" y="112"/>
                  <a:pt x="8079" y="1"/>
                  <a:pt x="74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rot="7661906">
            <a:off x="-643559" y="-112811"/>
            <a:ext cx="1855433" cy="908947"/>
          </a:xfrm>
          <a:custGeom>
            <a:avLst/>
            <a:gdLst/>
            <a:ahLst/>
            <a:cxnLst/>
            <a:rect l="l" t="t" r="r" b="b"/>
            <a:pathLst>
              <a:path w="43100" h="21114" extrusionOk="0">
                <a:moveTo>
                  <a:pt x="4423" y="0"/>
                </a:moveTo>
                <a:cubicBezTo>
                  <a:pt x="4316" y="0"/>
                  <a:pt x="4209" y="4"/>
                  <a:pt x="4102" y="13"/>
                </a:cubicBezTo>
                <a:cubicBezTo>
                  <a:pt x="2118" y="201"/>
                  <a:pt x="590" y="2077"/>
                  <a:pt x="296" y="4052"/>
                </a:cubicBezTo>
                <a:cubicBezTo>
                  <a:pt x="1" y="6017"/>
                  <a:pt x="698" y="8009"/>
                  <a:pt x="1663" y="9752"/>
                </a:cubicBezTo>
                <a:cubicBezTo>
                  <a:pt x="2476" y="11226"/>
                  <a:pt x="3557" y="12476"/>
                  <a:pt x="4897" y="13477"/>
                </a:cubicBezTo>
                <a:cubicBezTo>
                  <a:pt x="8131" y="15889"/>
                  <a:pt x="10686" y="19052"/>
                  <a:pt x="14662" y="20303"/>
                </a:cubicBezTo>
                <a:cubicBezTo>
                  <a:pt x="16697" y="20943"/>
                  <a:pt x="18840" y="21114"/>
                  <a:pt x="20978" y="21114"/>
                </a:cubicBezTo>
                <a:cubicBezTo>
                  <a:pt x="21375" y="21114"/>
                  <a:pt x="21771" y="21108"/>
                  <a:pt x="22166" y="21098"/>
                </a:cubicBezTo>
                <a:cubicBezTo>
                  <a:pt x="28313" y="20955"/>
                  <a:pt x="34478" y="19865"/>
                  <a:pt x="40124" y="17444"/>
                </a:cubicBezTo>
                <a:cubicBezTo>
                  <a:pt x="41160" y="16997"/>
                  <a:pt x="42259" y="16407"/>
                  <a:pt x="42643" y="15353"/>
                </a:cubicBezTo>
                <a:cubicBezTo>
                  <a:pt x="43099" y="14111"/>
                  <a:pt x="42340" y="12744"/>
                  <a:pt x="41375" y="11833"/>
                </a:cubicBezTo>
                <a:cubicBezTo>
                  <a:pt x="40642" y="11145"/>
                  <a:pt x="39776" y="10600"/>
                  <a:pt x="38838" y="10243"/>
                </a:cubicBezTo>
                <a:cubicBezTo>
                  <a:pt x="37819" y="9850"/>
                  <a:pt x="36729" y="9680"/>
                  <a:pt x="35702" y="9314"/>
                </a:cubicBezTo>
                <a:cubicBezTo>
                  <a:pt x="32253" y="8081"/>
                  <a:pt x="29591" y="4695"/>
                  <a:pt x="25928" y="4543"/>
                </a:cubicBezTo>
                <a:cubicBezTo>
                  <a:pt x="25835" y="4539"/>
                  <a:pt x="25743" y="4537"/>
                  <a:pt x="25650" y="4537"/>
                </a:cubicBezTo>
                <a:cubicBezTo>
                  <a:pt x="23998" y="4537"/>
                  <a:pt x="22396" y="5186"/>
                  <a:pt x="20746" y="5347"/>
                </a:cubicBezTo>
                <a:cubicBezTo>
                  <a:pt x="20448" y="5377"/>
                  <a:pt x="20150" y="5391"/>
                  <a:pt x="19853" y="5391"/>
                </a:cubicBezTo>
                <a:cubicBezTo>
                  <a:pt x="17595" y="5391"/>
                  <a:pt x="15374" y="4565"/>
                  <a:pt x="13322" y="3578"/>
                </a:cubicBezTo>
                <a:cubicBezTo>
                  <a:pt x="11008" y="2452"/>
                  <a:pt x="8783" y="1094"/>
                  <a:pt x="6326" y="335"/>
                </a:cubicBezTo>
                <a:cubicBezTo>
                  <a:pt x="5706" y="151"/>
                  <a:pt x="5066" y="0"/>
                  <a:pt x="44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rot="4842291">
            <a:off x="7765708" y="-59966"/>
            <a:ext cx="1950173" cy="1317792"/>
          </a:xfrm>
          <a:custGeom>
            <a:avLst/>
            <a:gdLst/>
            <a:ahLst/>
            <a:cxnLst/>
            <a:rect l="l" t="t" r="r" b="b"/>
            <a:pathLst>
              <a:path w="24418" h="16500" extrusionOk="0">
                <a:moveTo>
                  <a:pt x="15649" y="0"/>
                </a:moveTo>
                <a:cubicBezTo>
                  <a:pt x="13788" y="0"/>
                  <a:pt x="11919" y="279"/>
                  <a:pt x="10105" y="725"/>
                </a:cubicBezTo>
                <a:cubicBezTo>
                  <a:pt x="7371" y="1386"/>
                  <a:pt x="3931" y="2003"/>
                  <a:pt x="2127" y="4460"/>
                </a:cubicBezTo>
                <a:cubicBezTo>
                  <a:pt x="0" y="7363"/>
                  <a:pt x="402" y="12063"/>
                  <a:pt x="3190" y="14350"/>
                </a:cubicBezTo>
                <a:cubicBezTo>
                  <a:pt x="4753" y="15645"/>
                  <a:pt x="6772" y="16315"/>
                  <a:pt x="8791" y="16467"/>
                </a:cubicBezTo>
                <a:cubicBezTo>
                  <a:pt x="9056" y="16488"/>
                  <a:pt x="9323" y="16499"/>
                  <a:pt x="9591" y="16499"/>
                </a:cubicBezTo>
                <a:cubicBezTo>
                  <a:pt x="11166" y="16499"/>
                  <a:pt x="12772" y="16115"/>
                  <a:pt x="13902" y="15047"/>
                </a:cubicBezTo>
                <a:cubicBezTo>
                  <a:pt x="14795" y="14207"/>
                  <a:pt x="15295" y="13037"/>
                  <a:pt x="16126" y="12143"/>
                </a:cubicBezTo>
                <a:cubicBezTo>
                  <a:pt x="17422" y="10732"/>
                  <a:pt x="19334" y="10124"/>
                  <a:pt x="21031" y="9248"/>
                </a:cubicBezTo>
                <a:cubicBezTo>
                  <a:pt x="22729" y="8364"/>
                  <a:pt x="24408" y="6890"/>
                  <a:pt x="24417" y="4978"/>
                </a:cubicBezTo>
                <a:cubicBezTo>
                  <a:pt x="24417" y="3834"/>
                  <a:pt x="23792" y="2753"/>
                  <a:pt x="22925" y="2012"/>
                </a:cubicBezTo>
                <a:cubicBezTo>
                  <a:pt x="22059" y="1270"/>
                  <a:pt x="20978" y="832"/>
                  <a:pt x="19870" y="538"/>
                </a:cubicBezTo>
                <a:cubicBezTo>
                  <a:pt x="18486" y="163"/>
                  <a:pt x="17070" y="0"/>
                  <a:pt x="156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rot="5175966">
            <a:off x="-414458" y="3680739"/>
            <a:ext cx="1512569" cy="856548"/>
          </a:xfrm>
          <a:custGeom>
            <a:avLst/>
            <a:gdLst/>
            <a:ahLst/>
            <a:cxnLst/>
            <a:rect l="l" t="t" r="r" b="b"/>
            <a:pathLst>
              <a:path w="40536" h="22955" extrusionOk="0">
                <a:moveTo>
                  <a:pt x="9026" y="1"/>
                </a:moveTo>
                <a:cubicBezTo>
                  <a:pt x="5268" y="1"/>
                  <a:pt x="2345" y="4204"/>
                  <a:pt x="1296" y="7392"/>
                </a:cubicBezTo>
                <a:cubicBezTo>
                  <a:pt x="1279" y="7437"/>
                  <a:pt x="1261" y="7490"/>
                  <a:pt x="1252" y="7535"/>
                </a:cubicBezTo>
                <a:cubicBezTo>
                  <a:pt x="1" y="11510"/>
                  <a:pt x="1940" y="15039"/>
                  <a:pt x="5227" y="17300"/>
                </a:cubicBezTo>
                <a:cubicBezTo>
                  <a:pt x="10838" y="21168"/>
                  <a:pt x="18325" y="22196"/>
                  <a:pt x="24963" y="22634"/>
                </a:cubicBezTo>
                <a:cubicBezTo>
                  <a:pt x="26639" y="22749"/>
                  <a:pt x="28352" y="22954"/>
                  <a:pt x="30052" y="22954"/>
                </a:cubicBezTo>
                <a:cubicBezTo>
                  <a:pt x="30980" y="22954"/>
                  <a:pt x="31904" y="22893"/>
                  <a:pt x="32816" y="22723"/>
                </a:cubicBezTo>
                <a:cubicBezTo>
                  <a:pt x="36926" y="21946"/>
                  <a:pt x="40535" y="17443"/>
                  <a:pt x="39910" y="13172"/>
                </a:cubicBezTo>
                <a:cubicBezTo>
                  <a:pt x="39247" y="8599"/>
                  <a:pt x="34875" y="7295"/>
                  <a:pt x="30769" y="7295"/>
                </a:cubicBezTo>
                <a:cubicBezTo>
                  <a:pt x="29509" y="7295"/>
                  <a:pt x="28274" y="7417"/>
                  <a:pt x="27179" y="7606"/>
                </a:cubicBezTo>
                <a:cubicBezTo>
                  <a:pt x="25471" y="7903"/>
                  <a:pt x="23617" y="8335"/>
                  <a:pt x="21841" y="8335"/>
                </a:cubicBezTo>
                <a:cubicBezTo>
                  <a:pt x="20141" y="8335"/>
                  <a:pt x="18513" y="7939"/>
                  <a:pt x="17155" y="6650"/>
                </a:cubicBezTo>
                <a:cubicBezTo>
                  <a:pt x="14787" y="4399"/>
                  <a:pt x="13152" y="361"/>
                  <a:pt x="9480" y="21"/>
                </a:cubicBezTo>
                <a:cubicBezTo>
                  <a:pt x="9328" y="7"/>
                  <a:pt x="9176" y="1"/>
                  <a:pt x="9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a:off x="-92250" y="378350"/>
            <a:ext cx="868146" cy="1134595"/>
          </a:xfrm>
          <a:custGeom>
            <a:avLst/>
            <a:gdLst/>
            <a:ahLst/>
            <a:cxnLst/>
            <a:rect l="l" t="t" r="r" b="b"/>
            <a:pathLst>
              <a:path w="18789" h="24557" extrusionOk="0">
                <a:moveTo>
                  <a:pt x="6916" y="0"/>
                </a:moveTo>
                <a:cubicBezTo>
                  <a:pt x="5638" y="0"/>
                  <a:pt x="4614" y="1145"/>
                  <a:pt x="3681" y="2061"/>
                </a:cubicBezTo>
                <a:cubicBezTo>
                  <a:pt x="1617" y="4098"/>
                  <a:pt x="170" y="6734"/>
                  <a:pt x="90" y="9673"/>
                </a:cubicBezTo>
                <a:cubicBezTo>
                  <a:pt x="0" y="12604"/>
                  <a:pt x="787" y="15498"/>
                  <a:pt x="1859" y="18223"/>
                </a:cubicBezTo>
                <a:cubicBezTo>
                  <a:pt x="2931" y="20966"/>
                  <a:pt x="4682" y="23896"/>
                  <a:pt x="7568" y="24459"/>
                </a:cubicBezTo>
                <a:cubicBezTo>
                  <a:pt x="7909" y="24526"/>
                  <a:pt x="8253" y="24556"/>
                  <a:pt x="8599" y="24556"/>
                </a:cubicBezTo>
                <a:cubicBezTo>
                  <a:pt x="9312" y="24556"/>
                  <a:pt x="10026" y="24428"/>
                  <a:pt x="10712" y="24236"/>
                </a:cubicBezTo>
                <a:cubicBezTo>
                  <a:pt x="15331" y="22931"/>
                  <a:pt x="18789" y="18295"/>
                  <a:pt x="18726" y="13497"/>
                </a:cubicBezTo>
                <a:cubicBezTo>
                  <a:pt x="18708" y="12380"/>
                  <a:pt x="18512" y="11228"/>
                  <a:pt x="17913" y="10290"/>
                </a:cubicBezTo>
                <a:cubicBezTo>
                  <a:pt x="16788" y="8485"/>
                  <a:pt x="14492" y="7770"/>
                  <a:pt x="13134" y="6144"/>
                </a:cubicBezTo>
                <a:cubicBezTo>
                  <a:pt x="12276" y="5108"/>
                  <a:pt x="11856" y="3777"/>
                  <a:pt x="11088" y="2669"/>
                </a:cubicBezTo>
                <a:cubicBezTo>
                  <a:pt x="10257" y="1463"/>
                  <a:pt x="8738" y="248"/>
                  <a:pt x="7237" y="24"/>
                </a:cubicBezTo>
                <a:cubicBezTo>
                  <a:pt x="7128" y="8"/>
                  <a:pt x="7021" y="0"/>
                  <a:pt x="69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8067492" y="3996500"/>
            <a:ext cx="1346596" cy="1464769"/>
          </a:xfrm>
          <a:custGeom>
            <a:avLst/>
            <a:gdLst/>
            <a:ahLst/>
            <a:cxnLst/>
            <a:rect l="l" t="t" r="r" b="b"/>
            <a:pathLst>
              <a:path w="16073" h="17483" extrusionOk="0">
                <a:moveTo>
                  <a:pt x="4617" y="1"/>
                </a:moveTo>
                <a:cubicBezTo>
                  <a:pt x="4135" y="1"/>
                  <a:pt x="3676" y="31"/>
                  <a:pt x="3261" y="103"/>
                </a:cubicBezTo>
                <a:cubicBezTo>
                  <a:pt x="1278" y="443"/>
                  <a:pt x="599" y="2828"/>
                  <a:pt x="402" y="4544"/>
                </a:cubicBezTo>
                <a:cubicBezTo>
                  <a:pt x="0" y="7903"/>
                  <a:pt x="742" y="11485"/>
                  <a:pt x="2886" y="14094"/>
                </a:cubicBezTo>
                <a:cubicBezTo>
                  <a:pt x="4585" y="16152"/>
                  <a:pt x="7223" y="17482"/>
                  <a:pt x="9854" y="17482"/>
                </a:cubicBezTo>
                <a:cubicBezTo>
                  <a:pt x="10558" y="17482"/>
                  <a:pt x="11261" y="17387"/>
                  <a:pt x="11945" y="17185"/>
                </a:cubicBezTo>
                <a:cubicBezTo>
                  <a:pt x="12731" y="16953"/>
                  <a:pt x="13482" y="16587"/>
                  <a:pt x="14080" y="16033"/>
                </a:cubicBezTo>
                <a:cubicBezTo>
                  <a:pt x="15447" y="14764"/>
                  <a:pt x="15796" y="12763"/>
                  <a:pt x="15912" y="10905"/>
                </a:cubicBezTo>
                <a:cubicBezTo>
                  <a:pt x="16073" y="8475"/>
                  <a:pt x="15930" y="5866"/>
                  <a:pt x="14536" y="3865"/>
                </a:cubicBezTo>
                <a:cubicBezTo>
                  <a:pt x="13330" y="2131"/>
                  <a:pt x="11320" y="1086"/>
                  <a:pt x="9265" y="621"/>
                </a:cubicBezTo>
                <a:cubicBezTo>
                  <a:pt x="7962" y="321"/>
                  <a:pt x="6171" y="1"/>
                  <a:pt x="46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a:off x="7962335" y="-112790"/>
            <a:ext cx="1181669" cy="1644018"/>
          </a:xfrm>
          <a:custGeom>
            <a:avLst/>
            <a:gdLst/>
            <a:ahLst/>
            <a:cxnLst/>
            <a:rect l="l" t="t" r="r" b="b"/>
            <a:pathLst>
              <a:path w="26133" h="36358" extrusionOk="0">
                <a:moveTo>
                  <a:pt x="2011" y="0"/>
                </a:moveTo>
                <a:cubicBezTo>
                  <a:pt x="2011" y="0"/>
                  <a:pt x="0" y="4476"/>
                  <a:pt x="3011" y="6424"/>
                </a:cubicBezTo>
                <a:cubicBezTo>
                  <a:pt x="6031" y="8372"/>
                  <a:pt x="11793" y="10534"/>
                  <a:pt x="11552" y="16278"/>
                </a:cubicBezTo>
                <a:cubicBezTo>
                  <a:pt x="11302" y="22032"/>
                  <a:pt x="12061" y="23783"/>
                  <a:pt x="14295" y="25963"/>
                </a:cubicBezTo>
                <a:cubicBezTo>
                  <a:pt x="16529" y="28143"/>
                  <a:pt x="17082" y="31377"/>
                  <a:pt x="17529" y="33057"/>
                </a:cubicBezTo>
                <a:cubicBezTo>
                  <a:pt x="17922" y="34524"/>
                  <a:pt x="19955" y="36357"/>
                  <a:pt x="21957" y="36357"/>
                </a:cubicBezTo>
                <a:cubicBezTo>
                  <a:pt x="22234" y="36357"/>
                  <a:pt x="22511" y="36322"/>
                  <a:pt x="22782" y="36246"/>
                </a:cubicBezTo>
                <a:cubicBezTo>
                  <a:pt x="25016" y="35621"/>
                  <a:pt x="26133" y="34504"/>
                  <a:pt x="26133" y="34504"/>
                </a:cubicBezTo>
                <a:lnTo>
                  <a:pt x="26133" y="21326"/>
                </a:lnTo>
                <a:cubicBezTo>
                  <a:pt x="26133" y="21326"/>
                  <a:pt x="24006" y="21773"/>
                  <a:pt x="22443" y="23336"/>
                </a:cubicBezTo>
                <a:cubicBezTo>
                  <a:pt x="21358" y="24421"/>
                  <a:pt x="20488" y="25562"/>
                  <a:pt x="19350" y="25562"/>
                </a:cubicBezTo>
                <a:cubicBezTo>
                  <a:pt x="18848" y="25562"/>
                  <a:pt x="18294" y="25340"/>
                  <a:pt x="17645" y="24793"/>
                </a:cubicBezTo>
                <a:cubicBezTo>
                  <a:pt x="15519" y="23006"/>
                  <a:pt x="16975" y="17976"/>
                  <a:pt x="18762" y="15858"/>
                </a:cubicBezTo>
                <a:cubicBezTo>
                  <a:pt x="20549" y="13732"/>
                  <a:pt x="22666" y="9935"/>
                  <a:pt x="21550" y="7701"/>
                </a:cubicBezTo>
                <a:cubicBezTo>
                  <a:pt x="20433" y="5468"/>
                  <a:pt x="18646" y="1787"/>
                  <a:pt x="183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rot="9000004">
            <a:off x="7496358" y="4082848"/>
            <a:ext cx="2113594" cy="908954"/>
          </a:xfrm>
          <a:custGeom>
            <a:avLst/>
            <a:gdLst/>
            <a:ahLst/>
            <a:cxnLst/>
            <a:rect l="l" t="t" r="r" b="b"/>
            <a:pathLst>
              <a:path w="31280" h="13452" extrusionOk="0">
                <a:moveTo>
                  <a:pt x="28258" y="0"/>
                </a:moveTo>
                <a:cubicBezTo>
                  <a:pt x="26931" y="0"/>
                  <a:pt x="25434" y="2743"/>
                  <a:pt x="24480" y="4161"/>
                </a:cubicBezTo>
                <a:cubicBezTo>
                  <a:pt x="22850" y="6973"/>
                  <a:pt x="19836" y="8293"/>
                  <a:pt x="16866" y="8293"/>
                </a:cubicBezTo>
                <a:cubicBezTo>
                  <a:pt x="16108" y="8293"/>
                  <a:pt x="15354" y="8207"/>
                  <a:pt x="14626" y="8038"/>
                </a:cubicBezTo>
                <a:cubicBezTo>
                  <a:pt x="10999" y="7261"/>
                  <a:pt x="7863" y="5001"/>
                  <a:pt x="4834" y="2990"/>
                </a:cubicBezTo>
                <a:cubicBezTo>
                  <a:pt x="4090" y="2510"/>
                  <a:pt x="3292" y="2016"/>
                  <a:pt x="2487" y="2016"/>
                </a:cubicBezTo>
                <a:cubicBezTo>
                  <a:pt x="2364" y="2016"/>
                  <a:pt x="2241" y="2027"/>
                  <a:pt x="2118" y="2052"/>
                </a:cubicBezTo>
                <a:cubicBezTo>
                  <a:pt x="733" y="2320"/>
                  <a:pt x="1" y="4223"/>
                  <a:pt x="170" y="6010"/>
                </a:cubicBezTo>
                <a:cubicBezTo>
                  <a:pt x="430" y="9378"/>
                  <a:pt x="3369" y="12702"/>
                  <a:pt x="6701" y="13309"/>
                </a:cubicBezTo>
                <a:cubicBezTo>
                  <a:pt x="7223" y="13408"/>
                  <a:pt x="7736" y="13452"/>
                  <a:pt x="8241" y="13452"/>
                </a:cubicBezTo>
                <a:cubicBezTo>
                  <a:pt x="11164" y="13452"/>
                  <a:pt x="13841" y="11998"/>
                  <a:pt x="16538" y="11388"/>
                </a:cubicBezTo>
                <a:cubicBezTo>
                  <a:pt x="18655" y="10897"/>
                  <a:pt x="20853" y="10906"/>
                  <a:pt x="23033" y="10441"/>
                </a:cubicBezTo>
                <a:cubicBezTo>
                  <a:pt x="26419" y="9914"/>
                  <a:pt x="31279" y="6296"/>
                  <a:pt x="29859" y="1972"/>
                </a:cubicBezTo>
                <a:cubicBezTo>
                  <a:pt x="29400" y="539"/>
                  <a:pt x="28846" y="0"/>
                  <a:pt x="282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5"/>
        <p:cNvGrpSpPr/>
        <p:nvPr/>
      </p:nvGrpSpPr>
      <p:grpSpPr>
        <a:xfrm>
          <a:off x="0" y="0"/>
          <a:ext cx="0" cy="0"/>
          <a:chOff x="0" y="0"/>
          <a:chExt cx="0" cy="0"/>
        </a:xfrm>
      </p:grpSpPr>
      <p:sp>
        <p:nvSpPr>
          <p:cNvPr id="186" name="Google Shape;186;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7" name="Google Shape;187;p20"/>
          <p:cNvSpPr txBox="1">
            <a:spLocks noGrp="1"/>
          </p:cNvSpPr>
          <p:nvPr>
            <p:ph type="subTitle" idx="1"/>
          </p:nvPr>
        </p:nvSpPr>
        <p:spPr>
          <a:xfrm>
            <a:off x="937626" y="287392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8" name="Google Shape;188;p20"/>
          <p:cNvSpPr txBox="1">
            <a:spLocks noGrp="1"/>
          </p:cNvSpPr>
          <p:nvPr>
            <p:ph type="subTitle" idx="2"/>
          </p:nvPr>
        </p:nvSpPr>
        <p:spPr>
          <a:xfrm>
            <a:off x="3484347" y="287392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9" name="Google Shape;189;p20"/>
          <p:cNvSpPr txBox="1">
            <a:spLocks noGrp="1"/>
          </p:cNvSpPr>
          <p:nvPr>
            <p:ph type="subTitle" idx="3"/>
          </p:nvPr>
        </p:nvSpPr>
        <p:spPr>
          <a:xfrm>
            <a:off x="6031074" y="287392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0" name="Google Shape;190;p20"/>
          <p:cNvSpPr txBox="1">
            <a:spLocks noGrp="1"/>
          </p:cNvSpPr>
          <p:nvPr>
            <p:ph type="subTitle" idx="4"/>
          </p:nvPr>
        </p:nvSpPr>
        <p:spPr>
          <a:xfrm>
            <a:off x="937625" y="2419351"/>
            <a:ext cx="2175300" cy="527700"/>
          </a:xfrm>
          <a:prstGeom prst="rect">
            <a:avLst/>
          </a:prstGeom>
          <a:effectLst>
            <a:outerShdw blurRad="57150" dist="19050" dir="5400000" algn="bl" rotWithShape="0">
              <a:schemeClr val="lt1">
                <a:alpha val="34000"/>
              </a:schemeClr>
            </a:outerShdw>
          </a:effectLst>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5"/>
                </a:solidFill>
                <a:latin typeface="Londrina Solid"/>
                <a:ea typeface="Londrina Solid"/>
                <a:cs typeface="Londrina Solid"/>
                <a:sym typeface="Londrina Soli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1" name="Google Shape;191;p20"/>
          <p:cNvSpPr txBox="1">
            <a:spLocks noGrp="1"/>
          </p:cNvSpPr>
          <p:nvPr>
            <p:ph type="subTitle" idx="5"/>
          </p:nvPr>
        </p:nvSpPr>
        <p:spPr>
          <a:xfrm>
            <a:off x="3484350" y="2419351"/>
            <a:ext cx="2175300" cy="527700"/>
          </a:xfrm>
          <a:prstGeom prst="rect">
            <a:avLst/>
          </a:prstGeom>
          <a:effectLst>
            <a:outerShdw blurRad="57150" dist="19050" dir="5400000" algn="bl" rotWithShape="0">
              <a:schemeClr val="lt1">
                <a:alpha val="34000"/>
              </a:schemeClr>
            </a:outerShdw>
          </a:effectLst>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5"/>
                </a:solidFill>
                <a:latin typeface="Londrina Solid"/>
                <a:ea typeface="Londrina Solid"/>
                <a:cs typeface="Londrina Solid"/>
                <a:sym typeface="Londrina Soli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2" name="Google Shape;192;p20"/>
          <p:cNvSpPr txBox="1">
            <a:spLocks noGrp="1"/>
          </p:cNvSpPr>
          <p:nvPr>
            <p:ph type="subTitle" idx="6"/>
          </p:nvPr>
        </p:nvSpPr>
        <p:spPr>
          <a:xfrm>
            <a:off x="6031075" y="2419351"/>
            <a:ext cx="2175300" cy="527700"/>
          </a:xfrm>
          <a:prstGeom prst="rect">
            <a:avLst/>
          </a:prstGeom>
          <a:effectLst>
            <a:outerShdw blurRad="57150" dist="19050" dir="5400000" algn="bl" rotWithShape="0">
              <a:schemeClr val="lt1">
                <a:alpha val="34000"/>
              </a:schemeClr>
            </a:outerShdw>
          </a:effectLst>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5"/>
                </a:solidFill>
                <a:latin typeface="Londrina Solid"/>
                <a:ea typeface="Londrina Solid"/>
                <a:cs typeface="Londrina Solid"/>
                <a:sym typeface="Londrina Soli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3" name="Google Shape;193;p20"/>
          <p:cNvSpPr/>
          <p:nvPr/>
        </p:nvSpPr>
        <p:spPr>
          <a:xfrm>
            <a:off x="7915562" y="-71425"/>
            <a:ext cx="1265315" cy="2155484"/>
          </a:xfrm>
          <a:custGeom>
            <a:avLst/>
            <a:gdLst/>
            <a:ahLst/>
            <a:cxnLst/>
            <a:rect l="l" t="t" r="r" b="b"/>
            <a:pathLst>
              <a:path w="30484" h="51930" extrusionOk="0">
                <a:moveTo>
                  <a:pt x="4021" y="1"/>
                </a:moveTo>
                <a:cubicBezTo>
                  <a:pt x="4021" y="1"/>
                  <a:pt x="0" y="5683"/>
                  <a:pt x="1787" y="9819"/>
                </a:cubicBezTo>
                <a:cubicBezTo>
                  <a:pt x="3574" y="13956"/>
                  <a:pt x="9935" y="15859"/>
                  <a:pt x="9488" y="19879"/>
                </a:cubicBezTo>
                <a:cubicBezTo>
                  <a:pt x="9042" y="23900"/>
                  <a:pt x="8595" y="25794"/>
                  <a:pt x="6254" y="30037"/>
                </a:cubicBezTo>
                <a:cubicBezTo>
                  <a:pt x="3905" y="34281"/>
                  <a:pt x="2457" y="38525"/>
                  <a:pt x="5915" y="41875"/>
                </a:cubicBezTo>
                <a:cubicBezTo>
                  <a:pt x="7918" y="43811"/>
                  <a:pt x="9918" y="44220"/>
                  <a:pt x="11746" y="44220"/>
                </a:cubicBezTo>
                <a:cubicBezTo>
                  <a:pt x="13081" y="44220"/>
                  <a:pt x="14325" y="44001"/>
                  <a:pt x="15412" y="44001"/>
                </a:cubicBezTo>
                <a:cubicBezTo>
                  <a:pt x="15913" y="44001"/>
                  <a:pt x="16410" y="43989"/>
                  <a:pt x="16895" y="43989"/>
                </a:cubicBezTo>
                <a:cubicBezTo>
                  <a:pt x="18893" y="43989"/>
                  <a:pt x="20695" y="44208"/>
                  <a:pt x="21773" y="46458"/>
                </a:cubicBezTo>
                <a:cubicBezTo>
                  <a:pt x="23086" y="49190"/>
                  <a:pt x="22366" y="51930"/>
                  <a:pt x="30002" y="51930"/>
                </a:cubicBezTo>
                <a:cubicBezTo>
                  <a:pt x="30159" y="51930"/>
                  <a:pt x="30320" y="51928"/>
                  <a:pt x="30484" y="51926"/>
                </a:cubicBezTo>
                <a:lnTo>
                  <a:pt x="30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4" y="-6"/>
            <a:ext cx="1525318" cy="1214509"/>
          </a:xfrm>
          <a:custGeom>
            <a:avLst/>
            <a:gdLst/>
            <a:ahLst/>
            <a:cxnLst/>
            <a:rect l="l" t="t" r="r" b="b"/>
            <a:pathLst>
              <a:path w="36748" h="29260" extrusionOk="0">
                <a:moveTo>
                  <a:pt x="1" y="1"/>
                </a:moveTo>
                <a:lnTo>
                  <a:pt x="1" y="28706"/>
                </a:lnTo>
                <a:lnTo>
                  <a:pt x="1" y="29260"/>
                </a:lnTo>
                <a:cubicBezTo>
                  <a:pt x="1" y="29260"/>
                  <a:pt x="7479" y="26803"/>
                  <a:pt x="8149" y="22899"/>
                </a:cubicBezTo>
                <a:cubicBezTo>
                  <a:pt x="8819" y="18986"/>
                  <a:pt x="11615" y="13741"/>
                  <a:pt x="14179" y="13295"/>
                </a:cubicBezTo>
                <a:cubicBezTo>
                  <a:pt x="16752" y="12848"/>
                  <a:pt x="21220" y="12401"/>
                  <a:pt x="23453" y="10391"/>
                </a:cubicBezTo>
                <a:cubicBezTo>
                  <a:pt x="25687" y="8381"/>
                  <a:pt x="27357" y="6960"/>
                  <a:pt x="30600" y="6496"/>
                </a:cubicBezTo>
                <a:cubicBezTo>
                  <a:pt x="33843" y="6031"/>
                  <a:pt x="36747" y="4584"/>
                  <a:pt x="365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flipH="1">
            <a:off x="6301818" y="4214802"/>
            <a:ext cx="2923834" cy="928696"/>
          </a:xfrm>
          <a:custGeom>
            <a:avLst/>
            <a:gdLst/>
            <a:ahLst/>
            <a:cxnLst/>
            <a:rect l="l" t="t" r="r" b="b"/>
            <a:pathLst>
              <a:path w="39954" h="12691" extrusionOk="0">
                <a:moveTo>
                  <a:pt x="6929" y="1"/>
                </a:moveTo>
                <a:cubicBezTo>
                  <a:pt x="6603" y="1"/>
                  <a:pt x="6291" y="24"/>
                  <a:pt x="5995" y="75"/>
                </a:cubicBezTo>
                <a:cubicBezTo>
                  <a:pt x="1403" y="852"/>
                  <a:pt x="0" y="7446"/>
                  <a:pt x="0" y="7446"/>
                </a:cubicBezTo>
                <a:lnTo>
                  <a:pt x="0" y="12690"/>
                </a:lnTo>
                <a:lnTo>
                  <a:pt x="39954" y="12690"/>
                </a:lnTo>
                <a:lnTo>
                  <a:pt x="39954" y="8339"/>
                </a:lnTo>
                <a:cubicBezTo>
                  <a:pt x="38318" y="5194"/>
                  <a:pt x="34161" y="4473"/>
                  <a:pt x="30197" y="4473"/>
                </a:cubicBezTo>
                <a:cubicBezTo>
                  <a:pt x="26842" y="4473"/>
                  <a:pt x="23626" y="4989"/>
                  <a:pt x="22193" y="4989"/>
                </a:cubicBezTo>
                <a:cubicBezTo>
                  <a:pt x="19268" y="4989"/>
                  <a:pt x="11651" y="1"/>
                  <a:pt x="69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0" y="4065261"/>
            <a:ext cx="2818401" cy="1077493"/>
          </a:xfrm>
          <a:custGeom>
            <a:avLst/>
            <a:gdLst/>
            <a:ahLst/>
            <a:cxnLst/>
            <a:rect l="l" t="t" r="r" b="b"/>
            <a:pathLst>
              <a:path w="67901" h="25959" extrusionOk="0">
                <a:moveTo>
                  <a:pt x="7463" y="1"/>
                </a:moveTo>
                <a:cubicBezTo>
                  <a:pt x="3838" y="1"/>
                  <a:pt x="1" y="3838"/>
                  <a:pt x="1" y="3838"/>
                </a:cubicBezTo>
                <a:lnTo>
                  <a:pt x="1" y="25959"/>
                </a:lnTo>
                <a:lnTo>
                  <a:pt x="67900" y="25959"/>
                </a:lnTo>
                <a:cubicBezTo>
                  <a:pt x="67197" y="22636"/>
                  <a:pt x="63926" y="20286"/>
                  <a:pt x="61907" y="20286"/>
                </a:cubicBezTo>
                <a:cubicBezTo>
                  <a:pt x="61694" y="20286"/>
                  <a:pt x="61496" y="20312"/>
                  <a:pt x="61316" y="20366"/>
                </a:cubicBezTo>
                <a:cubicBezTo>
                  <a:pt x="60708" y="20543"/>
                  <a:pt x="60021" y="20641"/>
                  <a:pt x="59291" y="20641"/>
                </a:cubicBezTo>
                <a:cubicBezTo>
                  <a:pt x="57735" y="20641"/>
                  <a:pt x="55985" y="20197"/>
                  <a:pt x="54392" y="19133"/>
                </a:cubicBezTo>
                <a:cubicBezTo>
                  <a:pt x="52042" y="17570"/>
                  <a:pt x="48245" y="16229"/>
                  <a:pt x="44671" y="16122"/>
                </a:cubicBezTo>
                <a:cubicBezTo>
                  <a:pt x="41098" y="16006"/>
                  <a:pt x="37640" y="11316"/>
                  <a:pt x="34602" y="8707"/>
                </a:cubicBezTo>
                <a:cubicBezTo>
                  <a:pt x="33385" y="7662"/>
                  <a:pt x="31526" y="7301"/>
                  <a:pt x="29470" y="7301"/>
                </a:cubicBezTo>
                <a:cubicBezTo>
                  <a:pt x="26409" y="7301"/>
                  <a:pt x="22911" y="8101"/>
                  <a:pt x="20442" y="8635"/>
                </a:cubicBezTo>
                <a:cubicBezTo>
                  <a:pt x="20207" y="8686"/>
                  <a:pt x="19976" y="8710"/>
                  <a:pt x="19748" y="8710"/>
                </a:cubicBezTo>
                <a:cubicBezTo>
                  <a:pt x="15960" y="8710"/>
                  <a:pt x="13066" y="2057"/>
                  <a:pt x="9274" y="371"/>
                </a:cubicBezTo>
                <a:cubicBezTo>
                  <a:pt x="8690" y="112"/>
                  <a:pt x="8079" y="1"/>
                  <a:pt x="74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100350" y="159713"/>
            <a:ext cx="1324615" cy="895084"/>
          </a:xfrm>
          <a:custGeom>
            <a:avLst/>
            <a:gdLst/>
            <a:ahLst/>
            <a:cxnLst/>
            <a:rect l="l" t="t" r="r" b="b"/>
            <a:pathLst>
              <a:path w="24418" h="16500" extrusionOk="0">
                <a:moveTo>
                  <a:pt x="15649" y="0"/>
                </a:moveTo>
                <a:cubicBezTo>
                  <a:pt x="13788" y="0"/>
                  <a:pt x="11919" y="279"/>
                  <a:pt x="10105" y="725"/>
                </a:cubicBezTo>
                <a:cubicBezTo>
                  <a:pt x="7371" y="1386"/>
                  <a:pt x="3931" y="2003"/>
                  <a:pt x="2127" y="4460"/>
                </a:cubicBezTo>
                <a:cubicBezTo>
                  <a:pt x="0" y="7363"/>
                  <a:pt x="402" y="12063"/>
                  <a:pt x="3190" y="14350"/>
                </a:cubicBezTo>
                <a:cubicBezTo>
                  <a:pt x="4753" y="15645"/>
                  <a:pt x="6772" y="16315"/>
                  <a:pt x="8791" y="16467"/>
                </a:cubicBezTo>
                <a:cubicBezTo>
                  <a:pt x="9056" y="16488"/>
                  <a:pt x="9323" y="16499"/>
                  <a:pt x="9591" y="16499"/>
                </a:cubicBezTo>
                <a:cubicBezTo>
                  <a:pt x="11166" y="16499"/>
                  <a:pt x="12772" y="16115"/>
                  <a:pt x="13902" y="15047"/>
                </a:cubicBezTo>
                <a:cubicBezTo>
                  <a:pt x="14795" y="14207"/>
                  <a:pt x="15295" y="13037"/>
                  <a:pt x="16126" y="12143"/>
                </a:cubicBezTo>
                <a:cubicBezTo>
                  <a:pt x="17422" y="10732"/>
                  <a:pt x="19334" y="10124"/>
                  <a:pt x="21031" y="9248"/>
                </a:cubicBezTo>
                <a:cubicBezTo>
                  <a:pt x="22729" y="8364"/>
                  <a:pt x="24408" y="6890"/>
                  <a:pt x="24417" y="4978"/>
                </a:cubicBezTo>
                <a:cubicBezTo>
                  <a:pt x="24417" y="3834"/>
                  <a:pt x="23792" y="2753"/>
                  <a:pt x="22925" y="2012"/>
                </a:cubicBezTo>
                <a:cubicBezTo>
                  <a:pt x="22059" y="1270"/>
                  <a:pt x="20978" y="832"/>
                  <a:pt x="19870" y="538"/>
                </a:cubicBezTo>
                <a:cubicBezTo>
                  <a:pt x="18486" y="163"/>
                  <a:pt x="17070" y="0"/>
                  <a:pt x="156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rot="-3241365">
            <a:off x="5920139" y="4510706"/>
            <a:ext cx="1013462" cy="573910"/>
          </a:xfrm>
          <a:custGeom>
            <a:avLst/>
            <a:gdLst/>
            <a:ahLst/>
            <a:cxnLst/>
            <a:rect l="l" t="t" r="r" b="b"/>
            <a:pathLst>
              <a:path w="40536" h="22955" extrusionOk="0">
                <a:moveTo>
                  <a:pt x="9026" y="1"/>
                </a:moveTo>
                <a:cubicBezTo>
                  <a:pt x="5268" y="1"/>
                  <a:pt x="2345" y="4204"/>
                  <a:pt x="1296" y="7392"/>
                </a:cubicBezTo>
                <a:cubicBezTo>
                  <a:pt x="1279" y="7437"/>
                  <a:pt x="1261" y="7490"/>
                  <a:pt x="1252" y="7535"/>
                </a:cubicBezTo>
                <a:cubicBezTo>
                  <a:pt x="1" y="11510"/>
                  <a:pt x="1940" y="15039"/>
                  <a:pt x="5227" y="17300"/>
                </a:cubicBezTo>
                <a:cubicBezTo>
                  <a:pt x="10838" y="21168"/>
                  <a:pt x="18325" y="22196"/>
                  <a:pt x="24963" y="22634"/>
                </a:cubicBezTo>
                <a:cubicBezTo>
                  <a:pt x="26639" y="22749"/>
                  <a:pt x="28352" y="22954"/>
                  <a:pt x="30052" y="22954"/>
                </a:cubicBezTo>
                <a:cubicBezTo>
                  <a:pt x="30980" y="22954"/>
                  <a:pt x="31904" y="22893"/>
                  <a:pt x="32816" y="22723"/>
                </a:cubicBezTo>
                <a:cubicBezTo>
                  <a:pt x="36926" y="21946"/>
                  <a:pt x="40535" y="17443"/>
                  <a:pt x="39910" y="13172"/>
                </a:cubicBezTo>
                <a:cubicBezTo>
                  <a:pt x="39247" y="8599"/>
                  <a:pt x="34875" y="7295"/>
                  <a:pt x="30769" y="7295"/>
                </a:cubicBezTo>
                <a:cubicBezTo>
                  <a:pt x="29509" y="7295"/>
                  <a:pt x="28274" y="7417"/>
                  <a:pt x="27179" y="7606"/>
                </a:cubicBezTo>
                <a:cubicBezTo>
                  <a:pt x="25471" y="7903"/>
                  <a:pt x="23617" y="8335"/>
                  <a:pt x="21841" y="8335"/>
                </a:cubicBezTo>
                <a:cubicBezTo>
                  <a:pt x="20141" y="8335"/>
                  <a:pt x="18513" y="7939"/>
                  <a:pt x="17155" y="6650"/>
                </a:cubicBezTo>
                <a:cubicBezTo>
                  <a:pt x="14787" y="4399"/>
                  <a:pt x="13152" y="361"/>
                  <a:pt x="9480" y="21"/>
                </a:cubicBezTo>
                <a:cubicBezTo>
                  <a:pt x="9328" y="7"/>
                  <a:pt x="9176" y="1"/>
                  <a:pt x="9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326525" y="3827000"/>
            <a:ext cx="766450" cy="1001741"/>
          </a:xfrm>
          <a:custGeom>
            <a:avLst/>
            <a:gdLst/>
            <a:ahLst/>
            <a:cxnLst/>
            <a:rect l="l" t="t" r="r" b="b"/>
            <a:pathLst>
              <a:path w="18789" h="24557" extrusionOk="0">
                <a:moveTo>
                  <a:pt x="6916" y="0"/>
                </a:moveTo>
                <a:cubicBezTo>
                  <a:pt x="5638" y="0"/>
                  <a:pt x="4614" y="1145"/>
                  <a:pt x="3681" y="2061"/>
                </a:cubicBezTo>
                <a:cubicBezTo>
                  <a:pt x="1617" y="4098"/>
                  <a:pt x="170" y="6734"/>
                  <a:pt x="90" y="9673"/>
                </a:cubicBezTo>
                <a:cubicBezTo>
                  <a:pt x="0" y="12604"/>
                  <a:pt x="787" y="15498"/>
                  <a:pt x="1859" y="18223"/>
                </a:cubicBezTo>
                <a:cubicBezTo>
                  <a:pt x="2931" y="20966"/>
                  <a:pt x="4682" y="23896"/>
                  <a:pt x="7568" y="24459"/>
                </a:cubicBezTo>
                <a:cubicBezTo>
                  <a:pt x="7909" y="24526"/>
                  <a:pt x="8253" y="24556"/>
                  <a:pt x="8599" y="24556"/>
                </a:cubicBezTo>
                <a:cubicBezTo>
                  <a:pt x="9312" y="24556"/>
                  <a:pt x="10026" y="24428"/>
                  <a:pt x="10712" y="24236"/>
                </a:cubicBezTo>
                <a:cubicBezTo>
                  <a:pt x="15331" y="22931"/>
                  <a:pt x="18789" y="18295"/>
                  <a:pt x="18726" y="13497"/>
                </a:cubicBezTo>
                <a:cubicBezTo>
                  <a:pt x="18708" y="12380"/>
                  <a:pt x="18512" y="11228"/>
                  <a:pt x="17913" y="10290"/>
                </a:cubicBezTo>
                <a:cubicBezTo>
                  <a:pt x="16788" y="8485"/>
                  <a:pt x="14492" y="7770"/>
                  <a:pt x="13134" y="6144"/>
                </a:cubicBezTo>
                <a:cubicBezTo>
                  <a:pt x="12276" y="5108"/>
                  <a:pt x="11856" y="3777"/>
                  <a:pt x="11088" y="2669"/>
                </a:cubicBezTo>
                <a:cubicBezTo>
                  <a:pt x="10257" y="1463"/>
                  <a:pt x="8738" y="248"/>
                  <a:pt x="7237" y="24"/>
                </a:cubicBezTo>
                <a:cubicBezTo>
                  <a:pt x="7128" y="8"/>
                  <a:pt x="7021" y="0"/>
                  <a:pt x="69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393200" y="4348678"/>
            <a:ext cx="2745730" cy="1351236"/>
          </a:xfrm>
          <a:custGeom>
            <a:avLst/>
            <a:gdLst/>
            <a:ahLst/>
            <a:cxnLst/>
            <a:rect l="l" t="t" r="r" b="b"/>
            <a:pathLst>
              <a:path w="43099" h="21210" fill="none" extrusionOk="0">
                <a:moveTo>
                  <a:pt x="14670" y="20352"/>
                </a:moveTo>
                <a:cubicBezTo>
                  <a:pt x="10685" y="19110"/>
                  <a:pt x="8139" y="15939"/>
                  <a:pt x="4905" y="13526"/>
                </a:cubicBezTo>
                <a:cubicBezTo>
                  <a:pt x="3565" y="12535"/>
                  <a:pt x="2484" y="11275"/>
                  <a:pt x="1671" y="9810"/>
                </a:cubicBezTo>
                <a:cubicBezTo>
                  <a:pt x="697" y="8068"/>
                  <a:pt x="0" y="6066"/>
                  <a:pt x="295" y="4101"/>
                </a:cubicBezTo>
                <a:cubicBezTo>
                  <a:pt x="599" y="2126"/>
                  <a:pt x="2117" y="250"/>
                  <a:pt x="4101" y="72"/>
                </a:cubicBezTo>
                <a:cubicBezTo>
                  <a:pt x="4851" y="0"/>
                  <a:pt x="5602" y="170"/>
                  <a:pt x="6325" y="393"/>
                </a:cubicBezTo>
                <a:cubicBezTo>
                  <a:pt x="8791" y="1144"/>
                  <a:pt x="11007" y="2502"/>
                  <a:pt x="13330" y="3627"/>
                </a:cubicBezTo>
                <a:cubicBezTo>
                  <a:pt x="15644" y="4753"/>
                  <a:pt x="18181" y="5655"/>
                  <a:pt x="20745" y="5396"/>
                </a:cubicBezTo>
                <a:cubicBezTo>
                  <a:pt x="22487" y="5227"/>
                  <a:pt x="24185" y="4521"/>
                  <a:pt x="25936" y="4592"/>
                </a:cubicBezTo>
                <a:cubicBezTo>
                  <a:pt x="29590" y="4744"/>
                  <a:pt x="32252" y="8130"/>
                  <a:pt x="35701" y="9363"/>
                </a:cubicBezTo>
                <a:cubicBezTo>
                  <a:pt x="36728" y="9738"/>
                  <a:pt x="37818" y="9908"/>
                  <a:pt x="38837" y="10292"/>
                </a:cubicBezTo>
                <a:cubicBezTo>
                  <a:pt x="39775" y="10659"/>
                  <a:pt x="40650" y="11204"/>
                  <a:pt x="41383" y="11892"/>
                </a:cubicBezTo>
                <a:cubicBezTo>
                  <a:pt x="42348" y="12794"/>
                  <a:pt x="43098" y="14161"/>
                  <a:pt x="42652" y="15403"/>
                </a:cubicBezTo>
                <a:cubicBezTo>
                  <a:pt x="42267" y="16466"/>
                  <a:pt x="41160" y="17047"/>
                  <a:pt x="40123" y="17493"/>
                </a:cubicBezTo>
                <a:cubicBezTo>
                  <a:pt x="34477" y="19914"/>
                  <a:pt x="28312" y="21004"/>
                  <a:pt x="22166" y="21156"/>
                </a:cubicBezTo>
                <a:cubicBezTo>
                  <a:pt x="19646" y="21210"/>
                  <a:pt x="17082" y="21112"/>
                  <a:pt x="14670" y="20352"/>
                </a:cubicBezTo>
                <a:close/>
              </a:path>
            </a:pathLst>
          </a:custGeom>
          <a:solidFill>
            <a:schemeClr val="dk1"/>
          </a:solidFill>
          <a:ln w="19050" cap="flat" cmpd="sng">
            <a:solidFill>
              <a:schemeClr val="dk1"/>
            </a:solidFill>
            <a:prstDash val="solid"/>
            <a:miter lim="8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1"/>
        </a:solidFill>
        <a:effectLst/>
      </p:bgPr>
    </p:bg>
    <p:spTree>
      <p:nvGrpSpPr>
        <p:cNvPr id="1" name="Shape 373"/>
        <p:cNvGrpSpPr/>
        <p:nvPr/>
      </p:nvGrpSpPr>
      <p:grpSpPr>
        <a:xfrm>
          <a:off x="0" y="0"/>
          <a:ext cx="0" cy="0"/>
          <a:chOff x="0" y="0"/>
          <a:chExt cx="0" cy="0"/>
        </a:xfrm>
      </p:grpSpPr>
      <p:sp>
        <p:nvSpPr>
          <p:cNvPr id="374" name="Google Shape;374;p34"/>
          <p:cNvSpPr/>
          <p:nvPr/>
        </p:nvSpPr>
        <p:spPr>
          <a:xfrm rot="-5400000">
            <a:off x="392006" y="-392000"/>
            <a:ext cx="1114419" cy="1898431"/>
          </a:xfrm>
          <a:custGeom>
            <a:avLst/>
            <a:gdLst/>
            <a:ahLst/>
            <a:cxnLst/>
            <a:rect l="l" t="t" r="r" b="b"/>
            <a:pathLst>
              <a:path w="30484" h="51930" extrusionOk="0">
                <a:moveTo>
                  <a:pt x="4021" y="1"/>
                </a:moveTo>
                <a:cubicBezTo>
                  <a:pt x="4021" y="1"/>
                  <a:pt x="0" y="5683"/>
                  <a:pt x="1787" y="9819"/>
                </a:cubicBezTo>
                <a:cubicBezTo>
                  <a:pt x="3574" y="13956"/>
                  <a:pt x="9935" y="15859"/>
                  <a:pt x="9488" y="19879"/>
                </a:cubicBezTo>
                <a:cubicBezTo>
                  <a:pt x="9042" y="23900"/>
                  <a:pt x="8595" y="25794"/>
                  <a:pt x="6254" y="30037"/>
                </a:cubicBezTo>
                <a:cubicBezTo>
                  <a:pt x="3905" y="34281"/>
                  <a:pt x="2457" y="38525"/>
                  <a:pt x="5915" y="41875"/>
                </a:cubicBezTo>
                <a:cubicBezTo>
                  <a:pt x="7918" y="43811"/>
                  <a:pt x="9918" y="44220"/>
                  <a:pt x="11746" y="44220"/>
                </a:cubicBezTo>
                <a:cubicBezTo>
                  <a:pt x="13081" y="44220"/>
                  <a:pt x="14325" y="44001"/>
                  <a:pt x="15412" y="44001"/>
                </a:cubicBezTo>
                <a:cubicBezTo>
                  <a:pt x="15913" y="44001"/>
                  <a:pt x="16410" y="43989"/>
                  <a:pt x="16895" y="43989"/>
                </a:cubicBezTo>
                <a:cubicBezTo>
                  <a:pt x="18893" y="43989"/>
                  <a:pt x="20695" y="44208"/>
                  <a:pt x="21773" y="46458"/>
                </a:cubicBezTo>
                <a:cubicBezTo>
                  <a:pt x="23086" y="49190"/>
                  <a:pt x="22366" y="51930"/>
                  <a:pt x="30002" y="51930"/>
                </a:cubicBezTo>
                <a:cubicBezTo>
                  <a:pt x="30159" y="51930"/>
                  <a:pt x="30320" y="51928"/>
                  <a:pt x="30484" y="51926"/>
                </a:cubicBezTo>
                <a:lnTo>
                  <a:pt x="30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flipH="1">
            <a:off x="6737833" y="0"/>
            <a:ext cx="2406167" cy="1915872"/>
          </a:xfrm>
          <a:custGeom>
            <a:avLst/>
            <a:gdLst/>
            <a:ahLst/>
            <a:cxnLst/>
            <a:rect l="l" t="t" r="r" b="b"/>
            <a:pathLst>
              <a:path w="36748" h="29260" extrusionOk="0">
                <a:moveTo>
                  <a:pt x="1" y="1"/>
                </a:moveTo>
                <a:lnTo>
                  <a:pt x="1" y="28706"/>
                </a:lnTo>
                <a:lnTo>
                  <a:pt x="1" y="29260"/>
                </a:lnTo>
                <a:cubicBezTo>
                  <a:pt x="1" y="29260"/>
                  <a:pt x="7479" y="26803"/>
                  <a:pt x="8149" y="22899"/>
                </a:cubicBezTo>
                <a:cubicBezTo>
                  <a:pt x="8819" y="18986"/>
                  <a:pt x="11615" y="13741"/>
                  <a:pt x="14179" y="13295"/>
                </a:cubicBezTo>
                <a:cubicBezTo>
                  <a:pt x="16752" y="12848"/>
                  <a:pt x="21220" y="12401"/>
                  <a:pt x="23453" y="10391"/>
                </a:cubicBezTo>
                <a:cubicBezTo>
                  <a:pt x="25687" y="8381"/>
                  <a:pt x="27357" y="6960"/>
                  <a:pt x="30600" y="6496"/>
                </a:cubicBezTo>
                <a:cubicBezTo>
                  <a:pt x="33843" y="6031"/>
                  <a:pt x="36747" y="4584"/>
                  <a:pt x="365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0" y="4171950"/>
            <a:ext cx="3025417" cy="960994"/>
          </a:xfrm>
          <a:custGeom>
            <a:avLst/>
            <a:gdLst/>
            <a:ahLst/>
            <a:cxnLst/>
            <a:rect l="l" t="t" r="r" b="b"/>
            <a:pathLst>
              <a:path w="39954" h="12691" extrusionOk="0">
                <a:moveTo>
                  <a:pt x="6929" y="1"/>
                </a:moveTo>
                <a:cubicBezTo>
                  <a:pt x="6603" y="1"/>
                  <a:pt x="6291" y="24"/>
                  <a:pt x="5995" y="75"/>
                </a:cubicBezTo>
                <a:cubicBezTo>
                  <a:pt x="1403" y="852"/>
                  <a:pt x="0" y="7446"/>
                  <a:pt x="0" y="7446"/>
                </a:cubicBezTo>
                <a:lnTo>
                  <a:pt x="0" y="12690"/>
                </a:lnTo>
                <a:lnTo>
                  <a:pt x="39954" y="12690"/>
                </a:lnTo>
                <a:lnTo>
                  <a:pt x="39954" y="8339"/>
                </a:lnTo>
                <a:cubicBezTo>
                  <a:pt x="38318" y="5194"/>
                  <a:pt x="34161" y="4473"/>
                  <a:pt x="30197" y="4473"/>
                </a:cubicBezTo>
                <a:cubicBezTo>
                  <a:pt x="26842" y="4473"/>
                  <a:pt x="23626" y="4989"/>
                  <a:pt x="22193" y="4989"/>
                </a:cubicBezTo>
                <a:cubicBezTo>
                  <a:pt x="19268" y="4989"/>
                  <a:pt x="11651" y="1"/>
                  <a:pt x="69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rot="5728745">
            <a:off x="2278406" y="4244112"/>
            <a:ext cx="1235808" cy="1062662"/>
          </a:xfrm>
          <a:custGeom>
            <a:avLst/>
            <a:gdLst/>
            <a:ahLst/>
            <a:cxnLst/>
            <a:rect l="l" t="t" r="r" b="b"/>
            <a:pathLst>
              <a:path w="21175" h="18209" extrusionOk="0">
                <a:moveTo>
                  <a:pt x="15687" y="0"/>
                </a:moveTo>
                <a:cubicBezTo>
                  <a:pt x="15225" y="0"/>
                  <a:pt x="14763" y="18"/>
                  <a:pt x="14304" y="39"/>
                </a:cubicBezTo>
                <a:cubicBezTo>
                  <a:pt x="12392" y="128"/>
                  <a:pt x="10418" y="289"/>
                  <a:pt x="8738" y="1209"/>
                </a:cubicBezTo>
                <a:cubicBezTo>
                  <a:pt x="7005" y="2165"/>
                  <a:pt x="5781" y="3836"/>
                  <a:pt x="4709" y="5507"/>
                </a:cubicBezTo>
                <a:cubicBezTo>
                  <a:pt x="3092" y="8026"/>
                  <a:pt x="0" y="12726"/>
                  <a:pt x="1484" y="15817"/>
                </a:cubicBezTo>
                <a:cubicBezTo>
                  <a:pt x="2200" y="17306"/>
                  <a:pt x="3860" y="18208"/>
                  <a:pt x="5509" y="18208"/>
                </a:cubicBezTo>
                <a:cubicBezTo>
                  <a:pt x="5689" y="18208"/>
                  <a:pt x="5870" y="18197"/>
                  <a:pt x="6049" y="18175"/>
                </a:cubicBezTo>
                <a:cubicBezTo>
                  <a:pt x="7863" y="17961"/>
                  <a:pt x="9471" y="16692"/>
                  <a:pt x="10310" y="15075"/>
                </a:cubicBezTo>
                <a:cubicBezTo>
                  <a:pt x="11168" y="13422"/>
                  <a:pt x="11329" y="11412"/>
                  <a:pt x="12499" y="9956"/>
                </a:cubicBezTo>
                <a:cubicBezTo>
                  <a:pt x="13402" y="8848"/>
                  <a:pt x="14760" y="8232"/>
                  <a:pt x="16082" y="7687"/>
                </a:cubicBezTo>
                <a:cubicBezTo>
                  <a:pt x="17395" y="7133"/>
                  <a:pt x="18771" y="6579"/>
                  <a:pt x="19745" y="5534"/>
                </a:cubicBezTo>
                <a:cubicBezTo>
                  <a:pt x="20728" y="4488"/>
                  <a:pt x="21174" y="2800"/>
                  <a:pt x="20370" y="1611"/>
                </a:cubicBezTo>
                <a:cubicBezTo>
                  <a:pt x="19924" y="959"/>
                  <a:pt x="19182" y="566"/>
                  <a:pt x="18414" y="334"/>
                </a:cubicBezTo>
                <a:cubicBezTo>
                  <a:pt x="17532" y="72"/>
                  <a:pt x="16611" y="0"/>
                  <a:pt x="15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7361450" y="257175"/>
            <a:ext cx="987656" cy="737714"/>
          </a:xfrm>
          <a:custGeom>
            <a:avLst/>
            <a:gdLst/>
            <a:ahLst/>
            <a:cxnLst/>
            <a:rect l="l" t="t" r="r" b="b"/>
            <a:pathLst>
              <a:path w="16225" h="12119" extrusionOk="0">
                <a:moveTo>
                  <a:pt x="7466" y="1"/>
                </a:moveTo>
                <a:cubicBezTo>
                  <a:pt x="6615" y="1"/>
                  <a:pt x="5760" y="87"/>
                  <a:pt x="4923" y="240"/>
                </a:cubicBezTo>
                <a:cubicBezTo>
                  <a:pt x="4164" y="374"/>
                  <a:pt x="3404" y="571"/>
                  <a:pt x="2770" y="1009"/>
                </a:cubicBezTo>
                <a:cubicBezTo>
                  <a:pt x="0" y="2929"/>
                  <a:pt x="1743" y="7486"/>
                  <a:pt x="3386" y="9496"/>
                </a:cubicBezTo>
                <a:cubicBezTo>
                  <a:pt x="4369" y="10711"/>
                  <a:pt x="5718" y="11649"/>
                  <a:pt x="7246" y="11971"/>
                </a:cubicBezTo>
                <a:cubicBezTo>
                  <a:pt x="7737" y="12078"/>
                  <a:pt x="8238" y="12118"/>
                  <a:pt x="8740" y="12118"/>
                </a:cubicBezTo>
                <a:cubicBezTo>
                  <a:pt x="9243" y="12118"/>
                  <a:pt x="9748" y="12078"/>
                  <a:pt x="10248" y="12024"/>
                </a:cubicBezTo>
                <a:cubicBezTo>
                  <a:pt x="11400" y="11899"/>
                  <a:pt x="12580" y="11703"/>
                  <a:pt x="13571" y="11095"/>
                </a:cubicBezTo>
                <a:cubicBezTo>
                  <a:pt x="15430" y="9943"/>
                  <a:pt x="16225" y="7459"/>
                  <a:pt x="15671" y="5351"/>
                </a:cubicBezTo>
                <a:cubicBezTo>
                  <a:pt x="15108" y="3242"/>
                  <a:pt x="13384" y="1554"/>
                  <a:pt x="11365" y="723"/>
                </a:cubicBezTo>
                <a:cubicBezTo>
                  <a:pt x="10131" y="215"/>
                  <a:pt x="8803" y="1"/>
                  <a:pt x="74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622900" y="0"/>
            <a:ext cx="1542417" cy="663318"/>
          </a:xfrm>
          <a:custGeom>
            <a:avLst/>
            <a:gdLst/>
            <a:ahLst/>
            <a:cxnLst/>
            <a:rect l="l" t="t" r="r" b="b"/>
            <a:pathLst>
              <a:path w="31280" h="13452" extrusionOk="0">
                <a:moveTo>
                  <a:pt x="28258" y="0"/>
                </a:moveTo>
                <a:cubicBezTo>
                  <a:pt x="26931" y="0"/>
                  <a:pt x="25434" y="2743"/>
                  <a:pt x="24480" y="4161"/>
                </a:cubicBezTo>
                <a:cubicBezTo>
                  <a:pt x="22850" y="6973"/>
                  <a:pt x="19836" y="8293"/>
                  <a:pt x="16866" y="8293"/>
                </a:cubicBezTo>
                <a:cubicBezTo>
                  <a:pt x="16108" y="8293"/>
                  <a:pt x="15354" y="8207"/>
                  <a:pt x="14626" y="8038"/>
                </a:cubicBezTo>
                <a:cubicBezTo>
                  <a:pt x="10999" y="7261"/>
                  <a:pt x="7863" y="5001"/>
                  <a:pt x="4834" y="2990"/>
                </a:cubicBezTo>
                <a:cubicBezTo>
                  <a:pt x="4090" y="2510"/>
                  <a:pt x="3292" y="2016"/>
                  <a:pt x="2487" y="2016"/>
                </a:cubicBezTo>
                <a:cubicBezTo>
                  <a:pt x="2364" y="2016"/>
                  <a:pt x="2241" y="2027"/>
                  <a:pt x="2118" y="2052"/>
                </a:cubicBezTo>
                <a:cubicBezTo>
                  <a:pt x="733" y="2320"/>
                  <a:pt x="1" y="4223"/>
                  <a:pt x="170" y="6010"/>
                </a:cubicBezTo>
                <a:cubicBezTo>
                  <a:pt x="430" y="9378"/>
                  <a:pt x="3369" y="12702"/>
                  <a:pt x="6701" y="13309"/>
                </a:cubicBezTo>
                <a:cubicBezTo>
                  <a:pt x="7223" y="13408"/>
                  <a:pt x="7736" y="13452"/>
                  <a:pt x="8241" y="13452"/>
                </a:cubicBezTo>
                <a:cubicBezTo>
                  <a:pt x="11164" y="13452"/>
                  <a:pt x="13841" y="11998"/>
                  <a:pt x="16538" y="11388"/>
                </a:cubicBezTo>
                <a:cubicBezTo>
                  <a:pt x="18655" y="10897"/>
                  <a:pt x="20853" y="10906"/>
                  <a:pt x="23033" y="10441"/>
                </a:cubicBezTo>
                <a:cubicBezTo>
                  <a:pt x="26419" y="9914"/>
                  <a:pt x="31279" y="6296"/>
                  <a:pt x="29859" y="1972"/>
                </a:cubicBezTo>
                <a:cubicBezTo>
                  <a:pt x="29400" y="539"/>
                  <a:pt x="28846" y="0"/>
                  <a:pt x="28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flipH="1">
            <a:off x="5595154" y="3776200"/>
            <a:ext cx="3548846" cy="1356747"/>
          </a:xfrm>
          <a:custGeom>
            <a:avLst/>
            <a:gdLst/>
            <a:ahLst/>
            <a:cxnLst/>
            <a:rect l="l" t="t" r="r" b="b"/>
            <a:pathLst>
              <a:path w="67901" h="25959" extrusionOk="0">
                <a:moveTo>
                  <a:pt x="7463" y="1"/>
                </a:moveTo>
                <a:cubicBezTo>
                  <a:pt x="3838" y="1"/>
                  <a:pt x="1" y="3838"/>
                  <a:pt x="1" y="3838"/>
                </a:cubicBezTo>
                <a:lnTo>
                  <a:pt x="1" y="25959"/>
                </a:lnTo>
                <a:lnTo>
                  <a:pt x="67900" y="25959"/>
                </a:lnTo>
                <a:cubicBezTo>
                  <a:pt x="67197" y="22636"/>
                  <a:pt x="63926" y="20286"/>
                  <a:pt x="61907" y="20286"/>
                </a:cubicBezTo>
                <a:cubicBezTo>
                  <a:pt x="61694" y="20286"/>
                  <a:pt x="61496" y="20312"/>
                  <a:pt x="61316" y="20366"/>
                </a:cubicBezTo>
                <a:cubicBezTo>
                  <a:pt x="60708" y="20543"/>
                  <a:pt x="60021" y="20641"/>
                  <a:pt x="59291" y="20641"/>
                </a:cubicBezTo>
                <a:cubicBezTo>
                  <a:pt x="57735" y="20641"/>
                  <a:pt x="55985" y="20197"/>
                  <a:pt x="54392" y="19133"/>
                </a:cubicBezTo>
                <a:cubicBezTo>
                  <a:pt x="52042" y="17570"/>
                  <a:pt x="48245" y="16229"/>
                  <a:pt x="44671" y="16122"/>
                </a:cubicBezTo>
                <a:cubicBezTo>
                  <a:pt x="41098" y="16006"/>
                  <a:pt x="37640" y="11316"/>
                  <a:pt x="34602" y="8707"/>
                </a:cubicBezTo>
                <a:cubicBezTo>
                  <a:pt x="33385" y="7662"/>
                  <a:pt x="31526" y="7301"/>
                  <a:pt x="29470" y="7301"/>
                </a:cubicBezTo>
                <a:cubicBezTo>
                  <a:pt x="26409" y="7301"/>
                  <a:pt x="22911" y="8101"/>
                  <a:pt x="20442" y="8635"/>
                </a:cubicBezTo>
                <a:cubicBezTo>
                  <a:pt x="20207" y="8686"/>
                  <a:pt x="19976" y="8710"/>
                  <a:pt x="19748" y="8710"/>
                </a:cubicBezTo>
                <a:cubicBezTo>
                  <a:pt x="15960" y="8710"/>
                  <a:pt x="13066" y="2057"/>
                  <a:pt x="9274" y="371"/>
                </a:cubicBezTo>
                <a:cubicBezTo>
                  <a:pt x="8690" y="112"/>
                  <a:pt x="8079" y="1"/>
                  <a:pt x="74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6849200" y="-488237"/>
            <a:ext cx="3332091" cy="1639798"/>
          </a:xfrm>
          <a:custGeom>
            <a:avLst/>
            <a:gdLst/>
            <a:ahLst/>
            <a:cxnLst/>
            <a:rect l="l" t="t" r="r" b="b"/>
            <a:pathLst>
              <a:path w="43099" h="21210" fill="none" extrusionOk="0">
                <a:moveTo>
                  <a:pt x="14670" y="20352"/>
                </a:moveTo>
                <a:cubicBezTo>
                  <a:pt x="10685" y="19110"/>
                  <a:pt x="8139" y="15939"/>
                  <a:pt x="4905" y="13526"/>
                </a:cubicBezTo>
                <a:cubicBezTo>
                  <a:pt x="3565" y="12535"/>
                  <a:pt x="2484" y="11275"/>
                  <a:pt x="1671" y="9810"/>
                </a:cubicBezTo>
                <a:cubicBezTo>
                  <a:pt x="697" y="8068"/>
                  <a:pt x="0" y="6066"/>
                  <a:pt x="295" y="4101"/>
                </a:cubicBezTo>
                <a:cubicBezTo>
                  <a:pt x="599" y="2126"/>
                  <a:pt x="2117" y="250"/>
                  <a:pt x="4101" y="72"/>
                </a:cubicBezTo>
                <a:cubicBezTo>
                  <a:pt x="4851" y="0"/>
                  <a:pt x="5602" y="170"/>
                  <a:pt x="6325" y="393"/>
                </a:cubicBezTo>
                <a:cubicBezTo>
                  <a:pt x="8791" y="1144"/>
                  <a:pt x="11007" y="2502"/>
                  <a:pt x="13330" y="3627"/>
                </a:cubicBezTo>
                <a:cubicBezTo>
                  <a:pt x="15644" y="4753"/>
                  <a:pt x="18181" y="5655"/>
                  <a:pt x="20745" y="5396"/>
                </a:cubicBezTo>
                <a:cubicBezTo>
                  <a:pt x="22487" y="5227"/>
                  <a:pt x="24185" y="4521"/>
                  <a:pt x="25936" y="4592"/>
                </a:cubicBezTo>
                <a:cubicBezTo>
                  <a:pt x="29590" y="4744"/>
                  <a:pt x="32252" y="8130"/>
                  <a:pt x="35701" y="9363"/>
                </a:cubicBezTo>
                <a:cubicBezTo>
                  <a:pt x="36728" y="9738"/>
                  <a:pt x="37818" y="9908"/>
                  <a:pt x="38837" y="10292"/>
                </a:cubicBezTo>
                <a:cubicBezTo>
                  <a:pt x="39775" y="10659"/>
                  <a:pt x="40650" y="11204"/>
                  <a:pt x="41383" y="11892"/>
                </a:cubicBezTo>
                <a:cubicBezTo>
                  <a:pt x="42348" y="12794"/>
                  <a:pt x="43098" y="14161"/>
                  <a:pt x="42652" y="15403"/>
                </a:cubicBezTo>
                <a:cubicBezTo>
                  <a:pt x="42267" y="16466"/>
                  <a:pt x="41160" y="17047"/>
                  <a:pt x="40123" y="17493"/>
                </a:cubicBezTo>
                <a:cubicBezTo>
                  <a:pt x="34477" y="19914"/>
                  <a:pt x="28312" y="21004"/>
                  <a:pt x="22166" y="21156"/>
                </a:cubicBezTo>
                <a:cubicBezTo>
                  <a:pt x="19646" y="21210"/>
                  <a:pt x="17082" y="21112"/>
                  <a:pt x="14670" y="20352"/>
                </a:cubicBezTo>
                <a:close/>
              </a:path>
            </a:pathLst>
          </a:custGeom>
          <a:noFill/>
          <a:ln w="19050" cap="flat" cmpd="sng">
            <a:solidFill>
              <a:schemeClr val="dk1"/>
            </a:solidFill>
            <a:prstDash val="solid"/>
            <a:miter lim="8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599350" y="3955538"/>
            <a:ext cx="3332091" cy="1639798"/>
          </a:xfrm>
          <a:custGeom>
            <a:avLst/>
            <a:gdLst/>
            <a:ahLst/>
            <a:cxnLst/>
            <a:rect l="l" t="t" r="r" b="b"/>
            <a:pathLst>
              <a:path w="43099" h="21210" fill="none" extrusionOk="0">
                <a:moveTo>
                  <a:pt x="14670" y="20352"/>
                </a:moveTo>
                <a:cubicBezTo>
                  <a:pt x="10685" y="19110"/>
                  <a:pt x="8139" y="15939"/>
                  <a:pt x="4905" y="13526"/>
                </a:cubicBezTo>
                <a:cubicBezTo>
                  <a:pt x="3565" y="12535"/>
                  <a:pt x="2484" y="11275"/>
                  <a:pt x="1671" y="9810"/>
                </a:cubicBezTo>
                <a:cubicBezTo>
                  <a:pt x="697" y="8068"/>
                  <a:pt x="0" y="6066"/>
                  <a:pt x="295" y="4101"/>
                </a:cubicBezTo>
                <a:cubicBezTo>
                  <a:pt x="599" y="2126"/>
                  <a:pt x="2117" y="250"/>
                  <a:pt x="4101" y="72"/>
                </a:cubicBezTo>
                <a:cubicBezTo>
                  <a:pt x="4851" y="0"/>
                  <a:pt x="5602" y="170"/>
                  <a:pt x="6325" y="393"/>
                </a:cubicBezTo>
                <a:cubicBezTo>
                  <a:pt x="8791" y="1144"/>
                  <a:pt x="11007" y="2502"/>
                  <a:pt x="13330" y="3627"/>
                </a:cubicBezTo>
                <a:cubicBezTo>
                  <a:pt x="15644" y="4753"/>
                  <a:pt x="18181" y="5655"/>
                  <a:pt x="20745" y="5396"/>
                </a:cubicBezTo>
                <a:cubicBezTo>
                  <a:pt x="22487" y="5227"/>
                  <a:pt x="24185" y="4521"/>
                  <a:pt x="25936" y="4592"/>
                </a:cubicBezTo>
                <a:cubicBezTo>
                  <a:pt x="29590" y="4744"/>
                  <a:pt x="32252" y="8130"/>
                  <a:pt x="35701" y="9363"/>
                </a:cubicBezTo>
                <a:cubicBezTo>
                  <a:pt x="36728" y="9738"/>
                  <a:pt x="37818" y="9908"/>
                  <a:pt x="38837" y="10292"/>
                </a:cubicBezTo>
                <a:cubicBezTo>
                  <a:pt x="39775" y="10659"/>
                  <a:pt x="40650" y="11204"/>
                  <a:pt x="41383" y="11892"/>
                </a:cubicBezTo>
                <a:cubicBezTo>
                  <a:pt x="42348" y="12794"/>
                  <a:pt x="43098" y="14161"/>
                  <a:pt x="42652" y="15403"/>
                </a:cubicBezTo>
                <a:cubicBezTo>
                  <a:pt x="42267" y="16466"/>
                  <a:pt x="41160" y="17047"/>
                  <a:pt x="40123" y="17493"/>
                </a:cubicBezTo>
                <a:cubicBezTo>
                  <a:pt x="34477" y="19914"/>
                  <a:pt x="28312" y="21004"/>
                  <a:pt x="22166" y="21156"/>
                </a:cubicBezTo>
                <a:cubicBezTo>
                  <a:pt x="19646" y="21210"/>
                  <a:pt x="17082" y="21112"/>
                  <a:pt x="14670" y="20352"/>
                </a:cubicBezTo>
                <a:close/>
              </a:path>
            </a:pathLst>
          </a:custGeom>
          <a:noFill/>
          <a:ln w="19050" cap="flat" cmpd="sng">
            <a:solidFill>
              <a:schemeClr val="dk1"/>
            </a:solidFill>
            <a:prstDash val="solid"/>
            <a:miter lim="8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83"/>
        <p:cNvGrpSpPr/>
        <p:nvPr/>
      </p:nvGrpSpPr>
      <p:grpSpPr>
        <a:xfrm>
          <a:off x="0" y="0"/>
          <a:ext cx="0" cy="0"/>
          <a:chOff x="0" y="0"/>
          <a:chExt cx="0" cy="0"/>
        </a:xfrm>
      </p:grpSpPr>
      <p:sp>
        <p:nvSpPr>
          <p:cNvPr id="384" name="Google Shape;384;p35"/>
          <p:cNvSpPr/>
          <p:nvPr/>
        </p:nvSpPr>
        <p:spPr>
          <a:xfrm rot="-2528504">
            <a:off x="8102624" y="-18857"/>
            <a:ext cx="1384260" cy="1528006"/>
          </a:xfrm>
          <a:custGeom>
            <a:avLst/>
            <a:gdLst/>
            <a:ahLst/>
            <a:cxnLst/>
            <a:rect l="l" t="t" r="r" b="b"/>
            <a:pathLst>
              <a:path w="10901" h="12033" extrusionOk="0">
                <a:moveTo>
                  <a:pt x="7531" y="1"/>
                </a:moveTo>
                <a:cubicBezTo>
                  <a:pt x="7151" y="1"/>
                  <a:pt x="6776" y="95"/>
                  <a:pt x="6451" y="301"/>
                </a:cubicBezTo>
                <a:cubicBezTo>
                  <a:pt x="5388" y="971"/>
                  <a:pt x="5325" y="2356"/>
                  <a:pt x="4566" y="3276"/>
                </a:cubicBezTo>
                <a:cubicBezTo>
                  <a:pt x="4512" y="3348"/>
                  <a:pt x="4450" y="3410"/>
                  <a:pt x="4396" y="3473"/>
                </a:cubicBezTo>
                <a:cubicBezTo>
                  <a:pt x="3717" y="4187"/>
                  <a:pt x="2779" y="4670"/>
                  <a:pt x="1948" y="5108"/>
                </a:cubicBezTo>
                <a:cubicBezTo>
                  <a:pt x="555" y="5840"/>
                  <a:pt x="1" y="7734"/>
                  <a:pt x="563" y="9217"/>
                </a:cubicBezTo>
                <a:cubicBezTo>
                  <a:pt x="1117" y="10692"/>
                  <a:pt x="2600" y="11701"/>
                  <a:pt x="4155" y="11960"/>
                </a:cubicBezTo>
                <a:cubicBezTo>
                  <a:pt x="4427" y="12007"/>
                  <a:pt x="4704" y="12033"/>
                  <a:pt x="4981" y="12033"/>
                </a:cubicBezTo>
                <a:cubicBezTo>
                  <a:pt x="5550" y="12033"/>
                  <a:pt x="6116" y="11924"/>
                  <a:pt x="6621" y="11665"/>
                </a:cubicBezTo>
                <a:cubicBezTo>
                  <a:pt x="7255" y="11353"/>
                  <a:pt x="7755" y="10843"/>
                  <a:pt x="8202" y="10298"/>
                </a:cubicBezTo>
                <a:cubicBezTo>
                  <a:pt x="9837" y="8324"/>
                  <a:pt x="10900" y="5724"/>
                  <a:pt x="10489" y="3196"/>
                </a:cubicBezTo>
                <a:cubicBezTo>
                  <a:pt x="10337" y="2222"/>
                  <a:pt x="9944" y="1248"/>
                  <a:pt x="9185" y="614"/>
                </a:cubicBezTo>
                <a:cubicBezTo>
                  <a:pt x="8728" y="228"/>
                  <a:pt x="8123" y="1"/>
                  <a:pt x="7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a:off x="7410456" y="-285750"/>
            <a:ext cx="1885953" cy="2473344"/>
          </a:xfrm>
          <a:custGeom>
            <a:avLst/>
            <a:gdLst/>
            <a:ahLst/>
            <a:cxnLst/>
            <a:rect l="l" t="t" r="r" b="b"/>
            <a:pathLst>
              <a:path w="26133" h="36358" extrusionOk="0">
                <a:moveTo>
                  <a:pt x="2011" y="0"/>
                </a:moveTo>
                <a:cubicBezTo>
                  <a:pt x="2011" y="0"/>
                  <a:pt x="0" y="4476"/>
                  <a:pt x="3011" y="6424"/>
                </a:cubicBezTo>
                <a:cubicBezTo>
                  <a:pt x="6031" y="8372"/>
                  <a:pt x="11793" y="10534"/>
                  <a:pt x="11552" y="16278"/>
                </a:cubicBezTo>
                <a:cubicBezTo>
                  <a:pt x="11302" y="22032"/>
                  <a:pt x="12061" y="23783"/>
                  <a:pt x="14295" y="25963"/>
                </a:cubicBezTo>
                <a:cubicBezTo>
                  <a:pt x="16529" y="28143"/>
                  <a:pt x="17082" y="31377"/>
                  <a:pt x="17529" y="33057"/>
                </a:cubicBezTo>
                <a:cubicBezTo>
                  <a:pt x="17922" y="34524"/>
                  <a:pt x="19955" y="36357"/>
                  <a:pt x="21957" y="36357"/>
                </a:cubicBezTo>
                <a:cubicBezTo>
                  <a:pt x="22234" y="36357"/>
                  <a:pt x="22511" y="36322"/>
                  <a:pt x="22782" y="36246"/>
                </a:cubicBezTo>
                <a:cubicBezTo>
                  <a:pt x="25016" y="35621"/>
                  <a:pt x="26133" y="34504"/>
                  <a:pt x="26133" y="34504"/>
                </a:cubicBezTo>
                <a:lnTo>
                  <a:pt x="26133" y="21326"/>
                </a:lnTo>
                <a:cubicBezTo>
                  <a:pt x="26133" y="21326"/>
                  <a:pt x="24006" y="21773"/>
                  <a:pt x="22443" y="23336"/>
                </a:cubicBezTo>
                <a:cubicBezTo>
                  <a:pt x="21358" y="24421"/>
                  <a:pt x="20488" y="25562"/>
                  <a:pt x="19350" y="25562"/>
                </a:cubicBezTo>
                <a:cubicBezTo>
                  <a:pt x="18848" y="25562"/>
                  <a:pt x="18294" y="25340"/>
                  <a:pt x="17645" y="24793"/>
                </a:cubicBezTo>
                <a:cubicBezTo>
                  <a:pt x="15519" y="23006"/>
                  <a:pt x="16975" y="17976"/>
                  <a:pt x="18762" y="15858"/>
                </a:cubicBezTo>
                <a:cubicBezTo>
                  <a:pt x="20549" y="13732"/>
                  <a:pt x="22666" y="9935"/>
                  <a:pt x="21550" y="7701"/>
                </a:cubicBezTo>
                <a:cubicBezTo>
                  <a:pt x="20433" y="5468"/>
                  <a:pt x="18646" y="1787"/>
                  <a:pt x="183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a:off x="-604975" y="-509475"/>
            <a:ext cx="2349949" cy="2020789"/>
          </a:xfrm>
          <a:custGeom>
            <a:avLst/>
            <a:gdLst/>
            <a:ahLst/>
            <a:cxnLst/>
            <a:rect l="l" t="t" r="r" b="b"/>
            <a:pathLst>
              <a:path w="21175" h="18209" extrusionOk="0">
                <a:moveTo>
                  <a:pt x="15687" y="0"/>
                </a:moveTo>
                <a:cubicBezTo>
                  <a:pt x="15225" y="0"/>
                  <a:pt x="14763" y="18"/>
                  <a:pt x="14304" y="39"/>
                </a:cubicBezTo>
                <a:cubicBezTo>
                  <a:pt x="12392" y="128"/>
                  <a:pt x="10418" y="289"/>
                  <a:pt x="8738" y="1209"/>
                </a:cubicBezTo>
                <a:cubicBezTo>
                  <a:pt x="7005" y="2165"/>
                  <a:pt x="5781" y="3836"/>
                  <a:pt x="4709" y="5507"/>
                </a:cubicBezTo>
                <a:cubicBezTo>
                  <a:pt x="3092" y="8026"/>
                  <a:pt x="0" y="12726"/>
                  <a:pt x="1484" y="15817"/>
                </a:cubicBezTo>
                <a:cubicBezTo>
                  <a:pt x="2200" y="17306"/>
                  <a:pt x="3860" y="18208"/>
                  <a:pt x="5509" y="18208"/>
                </a:cubicBezTo>
                <a:cubicBezTo>
                  <a:pt x="5689" y="18208"/>
                  <a:pt x="5870" y="18197"/>
                  <a:pt x="6049" y="18175"/>
                </a:cubicBezTo>
                <a:cubicBezTo>
                  <a:pt x="7863" y="17961"/>
                  <a:pt x="9471" y="16692"/>
                  <a:pt x="10310" y="15075"/>
                </a:cubicBezTo>
                <a:cubicBezTo>
                  <a:pt x="11168" y="13422"/>
                  <a:pt x="11329" y="11412"/>
                  <a:pt x="12499" y="9956"/>
                </a:cubicBezTo>
                <a:cubicBezTo>
                  <a:pt x="13402" y="8848"/>
                  <a:pt x="14760" y="8232"/>
                  <a:pt x="16082" y="7687"/>
                </a:cubicBezTo>
                <a:cubicBezTo>
                  <a:pt x="17395" y="7133"/>
                  <a:pt x="18771" y="6579"/>
                  <a:pt x="19745" y="5534"/>
                </a:cubicBezTo>
                <a:cubicBezTo>
                  <a:pt x="20728" y="4488"/>
                  <a:pt x="21174" y="2800"/>
                  <a:pt x="20370" y="1611"/>
                </a:cubicBezTo>
                <a:cubicBezTo>
                  <a:pt x="19924" y="959"/>
                  <a:pt x="19182" y="566"/>
                  <a:pt x="18414" y="334"/>
                </a:cubicBezTo>
                <a:cubicBezTo>
                  <a:pt x="17532" y="72"/>
                  <a:pt x="16611" y="0"/>
                  <a:pt x="15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532025" y="-6"/>
            <a:ext cx="1032032" cy="770859"/>
          </a:xfrm>
          <a:custGeom>
            <a:avLst/>
            <a:gdLst/>
            <a:ahLst/>
            <a:cxnLst/>
            <a:rect l="l" t="t" r="r" b="b"/>
            <a:pathLst>
              <a:path w="16225" h="12119" extrusionOk="0">
                <a:moveTo>
                  <a:pt x="7466" y="1"/>
                </a:moveTo>
                <a:cubicBezTo>
                  <a:pt x="6615" y="1"/>
                  <a:pt x="5760" y="87"/>
                  <a:pt x="4923" y="240"/>
                </a:cubicBezTo>
                <a:cubicBezTo>
                  <a:pt x="4164" y="374"/>
                  <a:pt x="3404" y="571"/>
                  <a:pt x="2770" y="1009"/>
                </a:cubicBezTo>
                <a:cubicBezTo>
                  <a:pt x="0" y="2929"/>
                  <a:pt x="1743" y="7486"/>
                  <a:pt x="3386" y="9496"/>
                </a:cubicBezTo>
                <a:cubicBezTo>
                  <a:pt x="4369" y="10711"/>
                  <a:pt x="5718" y="11649"/>
                  <a:pt x="7246" y="11971"/>
                </a:cubicBezTo>
                <a:cubicBezTo>
                  <a:pt x="7737" y="12078"/>
                  <a:pt x="8238" y="12118"/>
                  <a:pt x="8740" y="12118"/>
                </a:cubicBezTo>
                <a:cubicBezTo>
                  <a:pt x="9243" y="12118"/>
                  <a:pt x="9748" y="12078"/>
                  <a:pt x="10248" y="12024"/>
                </a:cubicBezTo>
                <a:cubicBezTo>
                  <a:pt x="11400" y="11899"/>
                  <a:pt x="12580" y="11703"/>
                  <a:pt x="13571" y="11095"/>
                </a:cubicBezTo>
                <a:cubicBezTo>
                  <a:pt x="15430" y="9943"/>
                  <a:pt x="16225" y="7459"/>
                  <a:pt x="15671" y="5351"/>
                </a:cubicBezTo>
                <a:cubicBezTo>
                  <a:pt x="15108" y="3242"/>
                  <a:pt x="13384" y="1554"/>
                  <a:pt x="11365" y="723"/>
                </a:cubicBezTo>
                <a:cubicBezTo>
                  <a:pt x="10131" y="215"/>
                  <a:pt x="8803" y="1"/>
                  <a:pt x="74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a:off x="-40700" y="3959225"/>
            <a:ext cx="3212396" cy="1228120"/>
          </a:xfrm>
          <a:custGeom>
            <a:avLst/>
            <a:gdLst/>
            <a:ahLst/>
            <a:cxnLst/>
            <a:rect l="l" t="t" r="r" b="b"/>
            <a:pathLst>
              <a:path w="67901" h="25959" extrusionOk="0">
                <a:moveTo>
                  <a:pt x="7463" y="1"/>
                </a:moveTo>
                <a:cubicBezTo>
                  <a:pt x="3838" y="1"/>
                  <a:pt x="1" y="3838"/>
                  <a:pt x="1" y="3838"/>
                </a:cubicBezTo>
                <a:lnTo>
                  <a:pt x="1" y="25959"/>
                </a:lnTo>
                <a:lnTo>
                  <a:pt x="67900" y="25959"/>
                </a:lnTo>
                <a:cubicBezTo>
                  <a:pt x="67197" y="22636"/>
                  <a:pt x="63926" y="20286"/>
                  <a:pt x="61907" y="20286"/>
                </a:cubicBezTo>
                <a:cubicBezTo>
                  <a:pt x="61694" y="20286"/>
                  <a:pt x="61496" y="20312"/>
                  <a:pt x="61316" y="20366"/>
                </a:cubicBezTo>
                <a:cubicBezTo>
                  <a:pt x="60708" y="20543"/>
                  <a:pt x="60021" y="20641"/>
                  <a:pt x="59291" y="20641"/>
                </a:cubicBezTo>
                <a:cubicBezTo>
                  <a:pt x="57735" y="20641"/>
                  <a:pt x="55985" y="20197"/>
                  <a:pt x="54392" y="19133"/>
                </a:cubicBezTo>
                <a:cubicBezTo>
                  <a:pt x="52042" y="17570"/>
                  <a:pt x="48245" y="16229"/>
                  <a:pt x="44671" y="16122"/>
                </a:cubicBezTo>
                <a:cubicBezTo>
                  <a:pt x="41098" y="16006"/>
                  <a:pt x="37640" y="11316"/>
                  <a:pt x="34602" y="8707"/>
                </a:cubicBezTo>
                <a:cubicBezTo>
                  <a:pt x="33385" y="7662"/>
                  <a:pt x="31526" y="7301"/>
                  <a:pt x="29470" y="7301"/>
                </a:cubicBezTo>
                <a:cubicBezTo>
                  <a:pt x="26409" y="7301"/>
                  <a:pt x="22911" y="8101"/>
                  <a:pt x="20442" y="8635"/>
                </a:cubicBezTo>
                <a:cubicBezTo>
                  <a:pt x="20207" y="8686"/>
                  <a:pt x="19976" y="8710"/>
                  <a:pt x="19748" y="8710"/>
                </a:cubicBezTo>
                <a:cubicBezTo>
                  <a:pt x="15960" y="8710"/>
                  <a:pt x="13066" y="2057"/>
                  <a:pt x="9274" y="371"/>
                </a:cubicBezTo>
                <a:cubicBezTo>
                  <a:pt x="8690" y="112"/>
                  <a:pt x="8079" y="1"/>
                  <a:pt x="74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flipH="1">
            <a:off x="5875139" y="4060652"/>
            <a:ext cx="3421261" cy="1086699"/>
          </a:xfrm>
          <a:custGeom>
            <a:avLst/>
            <a:gdLst/>
            <a:ahLst/>
            <a:cxnLst/>
            <a:rect l="l" t="t" r="r" b="b"/>
            <a:pathLst>
              <a:path w="39954" h="12691" extrusionOk="0">
                <a:moveTo>
                  <a:pt x="6929" y="1"/>
                </a:moveTo>
                <a:cubicBezTo>
                  <a:pt x="6603" y="1"/>
                  <a:pt x="6291" y="24"/>
                  <a:pt x="5995" y="75"/>
                </a:cubicBezTo>
                <a:cubicBezTo>
                  <a:pt x="1403" y="852"/>
                  <a:pt x="0" y="7446"/>
                  <a:pt x="0" y="7446"/>
                </a:cubicBezTo>
                <a:lnTo>
                  <a:pt x="0" y="12690"/>
                </a:lnTo>
                <a:lnTo>
                  <a:pt x="39954" y="12690"/>
                </a:lnTo>
                <a:lnTo>
                  <a:pt x="39954" y="8339"/>
                </a:lnTo>
                <a:cubicBezTo>
                  <a:pt x="38318" y="5194"/>
                  <a:pt x="34161" y="4473"/>
                  <a:pt x="30197" y="4473"/>
                </a:cubicBezTo>
                <a:cubicBezTo>
                  <a:pt x="26842" y="4473"/>
                  <a:pt x="23626" y="4989"/>
                  <a:pt x="22193" y="4989"/>
                </a:cubicBezTo>
                <a:cubicBezTo>
                  <a:pt x="19268" y="4989"/>
                  <a:pt x="11651" y="1"/>
                  <a:pt x="69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a:off x="5495650" y="4488449"/>
            <a:ext cx="781314" cy="698892"/>
          </a:xfrm>
          <a:custGeom>
            <a:avLst/>
            <a:gdLst/>
            <a:ahLst/>
            <a:cxnLst/>
            <a:rect l="l" t="t" r="r" b="b"/>
            <a:pathLst>
              <a:path w="8721" h="7801" extrusionOk="0">
                <a:moveTo>
                  <a:pt x="4409" y="0"/>
                </a:moveTo>
                <a:cubicBezTo>
                  <a:pt x="3545" y="0"/>
                  <a:pt x="2685" y="211"/>
                  <a:pt x="2082" y="602"/>
                </a:cubicBezTo>
                <a:cubicBezTo>
                  <a:pt x="1108" y="1228"/>
                  <a:pt x="528" y="2335"/>
                  <a:pt x="251" y="3470"/>
                </a:cubicBezTo>
                <a:cubicBezTo>
                  <a:pt x="45" y="4328"/>
                  <a:pt x="1" y="5275"/>
                  <a:pt x="385" y="6070"/>
                </a:cubicBezTo>
                <a:cubicBezTo>
                  <a:pt x="885" y="7124"/>
                  <a:pt x="2073" y="7741"/>
                  <a:pt x="3244" y="7794"/>
                </a:cubicBezTo>
                <a:cubicBezTo>
                  <a:pt x="3323" y="7798"/>
                  <a:pt x="3402" y="7801"/>
                  <a:pt x="3481" y="7801"/>
                </a:cubicBezTo>
                <a:cubicBezTo>
                  <a:pt x="4568" y="7801"/>
                  <a:pt x="5628" y="7408"/>
                  <a:pt x="6594" y="6892"/>
                </a:cubicBezTo>
                <a:cubicBezTo>
                  <a:pt x="7443" y="6445"/>
                  <a:pt x="8309" y="5802"/>
                  <a:pt x="8506" y="4855"/>
                </a:cubicBezTo>
                <a:cubicBezTo>
                  <a:pt x="8720" y="3792"/>
                  <a:pt x="7818" y="1656"/>
                  <a:pt x="7023" y="879"/>
                </a:cubicBezTo>
                <a:cubicBezTo>
                  <a:pt x="6397" y="278"/>
                  <a:pt x="5400" y="0"/>
                  <a:pt x="44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a:off x="464875" y="3959225"/>
            <a:ext cx="687654" cy="740848"/>
          </a:xfrm>
          <a:custGeom>
            <a:avLst/>
            <a:gdLst/>
            <a:ahLst/>
            <a:cxnLst/>
            <a:rect l="l" t="t" r="r" b="b"/>
            <a:pathLst>
              <a:path w="17038" h="18356" extrusionOk="0">
                <a:moveTo>
                  <a:pt x="8116" y="1"/>
                </a:moveTo>
                <a:cubicBezTo>
                  <a:pt x="6254" y="1"/>
                  <a:pt x="4375" y="820"/>
                  <a:pt x="3091" y="2104"/>
                </a:cubicBezTo>
                <a:cubicBezTo>
                  <a:pt x="1278" y="3917"/>
                  <a:pt x="358" y="6481"/>
                  <a:pt x="143" y="9037"/>
                </a:cubicBezTo>
                <a:cubicBezTo>
                  <a:pt x="0" y="10734"/>
                  <a:pt x="152" y="12485"/>
                  <a:pt x="804" y="14067"/>
                </a:cubicBezTo>
                <a:cubicBezTo>
                  <a:pt x="1456" y="15639"/>
                  <a:pt x="2627" y="17042"/>
                  <a:pt x="4181" y="17756"/>
                </a:cubicBezTo>
                <a:cubicBezTo>
                  <a:pt x="5084" y="18180"/>
                  <a:pt x="6053" y="18355"/>
                  <a:pt x="7039" y="18355"/>
                </a:cubicBezTo>
                <a:cubicBezTo>
                  <a:pt x="8591" y="18355"/>
                  <a:pt x="10188" y="17921"/>
                  <a:pt x="11641" y="17336"/>
                </a:cubicBezTo>
                <a:cubicBezTo>
                  <a:pt x="12901" y="16836"/>
                  <a:pt x="14125" y="16220"/>
                  <a:pt x="15117" y="15299"/>
                </a:cubicBezTo>
                <a:cubicBezTo>
                  <a:pt x="16108" y="14388"/>
                  <a:pt x="16850" y="13137"/>
                  <a:pt x="16930" y="11788"/>
                </a:cubicBezTo>
                <a:cubicBezTo>
                  <a:pt x="17038" y="10037"/>
                  <a:pt x="16073" y="8429"/>
                  <a:pt x="15590" y="6741"/>
                </a:cubicBezTo>
                <a:cubicBezTo>
                  <a:pt x="15367" y="5945"/>
                  <a:pt x="15242" y="5115"/>
                  <a:pt x="14956" y="4337"/>
                </a:cubicBezTo>
                <a:cubicBezTo>
                  <a:pt x="14125" y="2113"/>
                  <a:pt x="11597" y="612"/>
                  <a:pt x="9363" y="129"/>
                </a:cubicBezTo>
                <a:cubicBezTo>
                  <a:pt x="8953" y="42"/>
                  <a:pt x="8535" y="1"/>
                  <a:pt x="81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a:off x="-302862" y="-384826"/>
            <a:ext cx="2032165" cy="1771510"/>
          </a:xfrm>
          <a:custGeom>
            <a:avLst/>
            <a:gdLst/>
            <a:ahLst/>
            <a:cxnLst/>
            <a:rect l="l" t="t" r="r" b="b"/>
            <a:pathLst>
              <a:path w="21175" h="18459" fill="none" extrusionOk="0">
                <a:moveTo>
                  <a:pt x="4709" y="5567"/>
                </a:moveTo>
                <a:cubicBezTo>
                  <a:pt x="5781" y="3896"/>
                  <a:pt x="7005" y="2225"/>
                  <a:pt x="8738" y="1269"/>
                </a:cubicBezTo>
                <a:cubicBezTo>
                  <a:pt x="10418" y="349"/>
                  <a:pt x="12393" y="188"/>
                  <a:pt x="14304" y="99"/>
                </a:cubicBezTo>
                <a:cubicBezTo>
                  <a:pt x="15680" y="37"/>
                  <a:pt x="17092" y="1"/>
                  <a:pt x="18414" y="394"/>
                </a:cubicBezTo>
                <a:cubicBezTo>
                  <a:pt x="19182" y="626"/>
                  <a:pt x="19924" y="1019"/>
                  <a:pt x="20371" y="1671"/>
                </a:cubicBezTo>
                <a:cubicBezTo>
                  <a:pt x="21175" y="2860"/>
                  <a:pt x="20728" y="4548"/>
                  <a:pt x="19745" y="5594"/>
                </a:cubicBezTo>
                <a:cubicBezTo>
                  <a:pt x="18771" y="6639"/>
                  <a:pt x="17396" y="7193"/>
                  <a:pt x="16082" y="7747"/>
                </a:cubicBezTo>
                <a:cubicBezTo>
                  <a:pt x="14760" y="8292"/>
                  <a:pt x="13402" y="8908"/>
                  <a:pt x="12500" y="10016"/>
                </a:cubicBezTo>
                <a:cubicBezTo>
                  <a:pt x="11329" y="11472"/>
                  <a:pt x="11169" y="13482"/>
                  <a:pt x="10311" y="15135"/>
                </a:cubicBezTo>
                <a:cubicBezTo>
                  <a:pt x="9471" y="16752"/>
                  <a:pt x="7863" y="18021"/>
                  <a:pt x="6049" y="18235"/>
                </a:cubicBezTo>
                <a:cubicBezTo>
                  <a:pt x="4236" y="18459"/>
                  <a:pt x="2279" y="17530"/>
                  <a:pt x="1484" y="15877"/>
                </a:cubicBezTo>
                <a:cubicBezTo>
                  <a:pt x="1" y="12786"/>
                  <a:pt x="3092" y="8086"/>
                  <a:pt x="4709" y="5567"/>
                </a:cubicBezTo>
                <a:close/>
              </a:path>
            </a:pathLst>
          </a:custGeom>
          <a:noFill/>
          <a:ln w="19050" cap="flat" cmpd="sng">
            <a:solidFill>
              <a:schemeClr val="dk1"/>
            </a:solidFill>
            <a:prstDash val="solid"/>
            <a:miter lim="8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5"/>
          <p:cNvSpPr/>
          <p:nvPr/>
        </p:nvSpPr>
        <p:spPr>
          <a:xfrm>
            <a:off x="7653333" y="3723918"/>
            <a:ext cx="1554887" cy="1760169"/>
          </a:xfrm>
          <a:custGeom>
            <a:avLst/>
            <a:gdLst/>
            <a:ahLst/>
            <a:cxnLst/>
            <a:rect l="l" t="t" r="r" b="b"/>
            <a:pathLst>
              <a:path w="10892" h="12330" fill="none" extrusionOk="0">
                <a:moveTo>
                  <a:pt x="4388" y="3699"/>
                </a:moveTo>
                <a:cubicBezTo>
                  <a:pt x="3717" y="4423"/>
                  <a:pt x="2779" y="4897"/>
                  <a:pt x="1949" y="5334"/>
                </a:cubicBezTo>
                <a:cubicBezTo>
                  <a:pt x="555" y="6076"/>
                  <a:pt x="1" y="7970"/>
                  <a:pt x="555" y="9444"/>
                </a:cubicBezTo>
                <a:cubicBezTo>
                  <a:pt x="1118" y="10918"/>
                  <a:pt x="2601" y="11937"/>
                  <a:pt x="4155" y="12196"/>
                </a:cubicBezTo>
                <a:cubicBezTo>
                  <a:pt x="4986" y="12330"/>
                  <a:pt x="5871" y="12276"/>
                  <a:pt x="6621" y="11901"/>
                </a:cubicBezTo>
                <a:cubicBezTo>
                  <a:pt x="7246" y="11588"/>
                  <a:pt x="7747" y="11070"/>
                  <a:pt x="8193" y="10534"/>
                </a:cubicBezTo>
                <a:cubicBezTo>
                  <a:pt x="9828" y="8551"/>
                  <a:pt x="10892" y="5960"/>
                  <a:pt x="10490" y="3422"/>
                </a:cubicBezTo>
                <a:cubicBezTo>
                  <a:pt x="10329" y="2449"/>
                  <a:pt x="9936" y="1484"/>
                  <a:pt x="9185" y="849"/>
                </a:cubicBezTo>
                <a:cubicBezTo>
                  <a:pt x="8435" y="215"/>
                  <a:pt x="7282" y="1"/>
                  <a:pt x="6451" y="528"/>
                </a:cubicBezTo>
                <a:cubicBezTo>
                  <a:pt x="5388" y="1207"/>
                  <a:pt x="5317" y="2592"/>
                  <a:pt x="4557" y="3512"/>
                </a:cubicBezTo>
                <a:cubicBezTo>
                  <a:pt x="4504" y="3574"/>
                  <a:pt x="4450" y="3637"/>
                  <a:pt x="4388" y="3699"/>
                </a:cubicBezTo>
                <a:close/>
              </a:path>
            </a:pathLst>
          </a:custGeom>
          <a:noFill/>
          <a:ln w="19050" cap="flat" cmpd="sng">
            <a:solidFill>
              <a:schemeClr val="dk1"/>
            </a:solidFill>
            <a:prstDash val="solid"/>
            <a:miter lim="8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038200" y="2827525"/>
            <a:ext cx="5067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5"/>
                </a:solidFill>
                <a:latin typeface="Londrina Solid"/>
                <a:ea typeface="Londrina Solid"/>
                <a:cs typeface="Londrina Solid"/>
                <a:sym typeface="Londrina Soli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3799800" y="1200000"/>
            <a:ext cx="1544400" cy="1443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9000">
                <a:latin typeface="Londrina Solid"/>
                <a:ea typeface="Londrina Solid"/>
                <a:cs typeface="Londrina Solid"/>
                <a:sym typeface="Londrina Soli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 name="Google Shape;24;p3"/>
          <p:cNvSpPr txBox="1">
            <a:spLocks noGrp="1"/>
          </p:cNvSpPr>
          <p:nvPr>
            <p:ph type="subTitle" idx="1"/>
          </p:nvPr>
        </p:nvSpPr>
        <p:spPr>
          <a:xfrm>
            <a:off x="2038200" y="3669325"/>
            <a:ext cx="5067600" cy="37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720000" y="445025"/>
            <a:ext cx="7710900" cy="572700"/>
          </a:xfrm>
          <a:prstGeom prst="rect">
            <a:avLst/>
          </a:prstGeom>
          <a:effectLst>
            <a:outerShdw blurRad="57150" dist="19050" dir="5400000" algn="bl" rotWithShape="0">
              <a:schemeClr val="lt1">
                <a:alpha val="37000"/>
              </a:schemeClr>
            </a:outerShdw>
          </a:effectLst>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3" name="Google Shape;63;p7"/>
          <p:cNvSpPr txBox="1">
            <a:spLocks noGrp="1"/>
          </p:cNvSpPr>
          <p:nvPr>
            <p:ph type="subTitle" idx="1"/>
          </p:nvPr>
        </p:nvSpPr>
        <p:spPr>
          <a:xfrm>
            <a:off x="713225" y="1926025"/>
            <a:ext cx="4096800" cy="18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64" name="Google Shape;64;p7"/>
          <p:cNvSpPr/>
          <p:nvPr/>
        </p:nvSpPr>
        <p:spPr>
          <a:xfrm>
            <a:off x="7958000" y="-40825"/>
            <a:ext cx="1214406" cy="2068761"/>
          </a:xfrm>
          <a:custGeom>
            <a:avLst/>
            <a:gdLst/>
            <a:ahLst/>
            <a:cxnLst/>
            <a:rect l="l" t="t" r="r" b="b"/>
            <a:pathLst>
              <a:path w="30484" h="51930" extrusionOk="0">
                <a:moveTo>
                  <a:pt x="4021" y="1"/>
                </a:moveTo>
                <a:cubicBezTo>
                  <a:pt x="4021" y="1"/>
                  <a:pt x="0" y="5683"/>
                  <a:pt x="1787" y="9819"/>
                </a:cubicBezTo>
                <a:cubicBezTo>
                  <a:pt x="3574" y="13956"/>
                  <a:pt x="9935" y="15859"/>
                  <a:pt x="9488" y="19879"/>
                </a:cubicBezTo>
                <a:cubicBezTo>
                  <a:pt x="9042" y="23900"/>
                  <a:pt x="8595" y="25794"/>
                  <a:pt x="6254" y="30037"/>
                </a:cubicBezTo>
                <a:cubicBezTo>
                  <a:pt x="3905" y="34281"/>
                  <a:pt x="2457" y="38525"/>
                  <a:pt x="5915" y="41875"/>
                </a:cubicBezTo>
                <a:cubicBezTo>
                  <a:pt x="7918" y="43811"/>
                  <a:pt x="9918" y="44220"/>
                  <a:pt x="11746" y="44220"/>
                </a:cubicBezTo>
                <a:cubicBezTo>
                  <a:pt x="13081" y="44220"/>
                  <a:pt x="14325" y="44001"/>
                  <a:pt x="15412" y="44001"/>
                </a:cubicBezTo>
                <a:cubicBezTo>
                  <a:pt x="15913" y="44001"/>
                  <a:pt x="16410" y="43989"/>
                  <a:pt x="16895" y="43989"/>
                </a:cubicBezTo>
                <a:cubicBezTo>
                  <a:pt x="18893" y="43989"/>
                  <a:pt x="20695" y="44208"/>
                  <a:pt x="21773" y="46458"/>
                </a:cubicBezTo>
                <a:cubicBezTo>
                  <a:pt x="23086" y="49190"/>
                  <a:pt x="22366" y="51930"/>
                  <a:pt x="30002" y="51930"/>
                </a:cubicBezTo>
                <a:cubicBezTo>
                  <a:pt x="30159" y="51930"/>
                  <a:pt x="30320" y="51928"/>
                  <a:pt x="30484" y="51926"/>
                </a:cubicBezTo>
                <a:lnTo>
                  <a:pt x="30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a:off x="-75475" y="-40825"/>
            <a:ext cx="1577408" cy="1255986"/>
          </a:xfrm>
          <a:custGeom>
            <a:avLst/>
            <a:gdLst/>
            <a:ahLst/>
            <a:cxnLst/>
            <a:rect l="l" t="t" r="r" b="b"/>
            <a:pathLst>
              <a:path w="36748" h="29260" extrusionOk="0">
                <a:moveTo>
                  <a:pt x="1" y="1"/>
                </a:moveTo>
                <a:lnTo>
                  <a:pt x="1" y="28706"/>
                </a:lnTo>
                <a:lnTo>
                  <a:pt x="1" y="29260"/>
                </a:lnTo>
                <a:cubicBezTo>
                  <a:pt x="1" y="29260"/>
                  <a:pt x="7479" y="26803"/>
                  <a:pt x="8149" y="22899"/>
                </a:cubicBezTo>
                <a:cubicBezTo>
                  <a:pt x="8819" y="18986"/>
                  <a:pt x="11615" y="13741"/>
                  <a:pt x="14179" y="13295"/>
                </a:cubicBezTo>
                <a:cubicBezTo>
                  <a:pt x="16752" y="12848"/>
                  <a:pt x="21220" y="12401"/>
                  <a:pt x="23453" y="10391"/>
                </a:cubicBezTo>
                <a:cubicBezTo>
                  <a:pt x="25687" y="8381"/>
                  <a:pt x="27357" y="6960"/>
                  <a:pt x="30600" y="6496"/>
                </a:cubicBezTo>
                <a:cubicBezTo>
                  <a:pt x="33843" y="6031"/>
                  <a:pt x="36747" y="4584"/>
                  <a:pt x="365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75475" y="4249500"/>
            <a:ext cx="2543741" cy="972554"/>
          </a:xfrm>
          <a:custGeom>
            <a:avLst/>
            <a:gdLst/>
            <a:ahLst/>
            <a:cxnLst/>
            <a:rect l="l" t="t" r="r" b="b"/>
            <a:pathLst>
              <a:path w="67901" h="25959" extrusionOk="0">
                <a:moveTo>
                  <a:pt x="7463" y="1"/>
                </a:moveTo>
                <a:cubicBezTo>
                  <a:pt x="3838" y="1"/>
                  <a:pt x="1" y="3838"/>
                  <a:pt x="1" y="3838"/>
                </a:cubicBezTo>
                <a:lnTo>
                  <a:pt x="1" y="25959"/>
                </a:lnTo>
                <a:lnTo>
                  <a:pt x="67900" y="25959"/>
                </a:lnTo>
                <a:cubicBezTo>
                  <a:pt x="67197" y="22636"/>
                  <a:pt x="63926" y="20286"/>
                  <a:pt x="61907" y="20286"/>
                </a:cubicBezTo>
                <a:cubicBezTo>
                  <a:pt x="61694" y="20286"/>
                  <a:pt x="61496" y="20312"/>
                  <a:pt x="61316" y="20366"/>
                </a:cubicBezTo>
                <a:cubicBezTo>
                  <a:pt x="60708" y="20543"/>
                  <a:pt x="60021" y="20641"/>
                  <a:pt x="59291" y="20641"/>
                </a:cubicBezTo>
                <a:cubicBezTo>
                  <a:pt x="57735" y="20641"/>
                  <a:pt x="55985" y="20197"/>
                  <a:pt x="54392" y="19133"/>
                </a:cubicBezTo>
                <a:cubicBezTo>
                  <a:pt x="52042" y="17570"/>
                  <a:pt x="48245" y="16229"/>
                  <a:pt x="44671" y="16122"/>
                </a:cubicBezTo>
                <a:cubicBezTo>
                  <a:pt x="41098" y="16006"/>
                  <a:pt x="37640" y="11316"/>
                  <a:pt x="34602" y="8707"/>
                </a:cubicBezTo>
                <a:cubicBezTo>
                  <a:pt x="33385" y="7662"/>
                  <a:pt x="31526" y="7301"/>
                  <a:pt x="29470" y="7301"/>
                </a:cubicBezTo>
                <a:cubicBezTo>
                  <a:pt x="26409" y="7301"/>
                  <a:pt x="22911" y="8101"/>
                  <a:pt x="20442" y="8635"/>
                </a:cubicBezTo>
                <a:cubicBezTo>
                  <a:pt x="20207" y="8686"/>
                  <a:pt x="19976" y="8710"/>
                  <a:pt x="19748" y="8710"/>
                </a:cubicBezTo>
                <a:cubicBezTo>
                  <a:pt x="15960" y="8710"/>
                  <a:pt x="13066" y="2057"/>
                  <a:pt x="9274" y="371"/>
                </a:cubicBezTo>
                <a:cubicBezTo>
                  <a:pt x="8690" y="112"/>
                  <a:pt x="8079" y="1"/>
                  <a:pt x="74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rot="-5072337">
            <a:off x="8319881" y="4306684"/>
            <a:ext cx="1412982" cy="692197"/>
          </a:xfrm>
          <a:custGeom>
            <a:avLst/>
            <a:gdLst/>
            <a:ahLst/>
            <a:cxnLst/>
            <a:rect l="l" t="t" r="r" b="b"/>
            <a:pathLst>
              <a:path w="43100" h="21114" extrusionOk="0">
                <a:moveTo>
                  <a:pt x="4423" y="0"/>
                </a:moveTo>
                <a:cubicBezTo>
                  <a:pt x="4316" y="0"/>
                  <a:pt x="4209" y="4"/>
                  <a:pt x="4102" y="13"/>
                </a:cubicBezTo>
                <a:cubicBezTo>
                  <a:pt x="2118" y="201"/>
                  <a:pt x="590" y="2077"/>
                  <a:pt x="296" y="4052"/>
                </a:cubicBezTo>
                <a:cubicBezTo>
                  <a:pt x="1" y="6017"/>
                  <a:pt x="698" y="8009"/>
                  <a:pt x="1663" y="9752"/>
                </a:cubicBezTo>
                <a:cubicBezTo>
                  <a:pt x="2476" y="11226"/>
                  <a:pt x="3557" y="12476"/>
                  <a:pt x="4897" y="13477"/>
                </a:cubicBezTo>
                <a:cubicBezTo>
                  <a:pt x="8131" y="15889"/>
                  <a:pt x="10686" y="19052"/>
                  <a:pt x="14662" y="20303"/>
                </a:cubicBezTo>
                <a:cubicBezTo>
                  <a:pt x="16697" y="20943"/>
                  <a:pt x="18840" y="21114"/>
                  <a:pt x="20978" y="21114"/>
                </a:cubicBezTo>
                <a:cubicBezTo>
                  <a:pt x="21375" y="21114"/>
                  <a:pt x="21771" y="21108"/>
                  <a:pt x="22166" y="21098"/>
                </a:cubicBezTo>
                <a:cubicBezTo>
                  <a:pt x="28313" y="20955"/>
                  <a:pt x="34478" y="19865"/>
                  <a:pt x="40124" y="17444"/>
                </a:cubicBezTo>
                <a:cubicBezTo>
                  <a:pt x="41160" y="16997"/>
                  <a:pt x="42259" y="16407"/>
                  <a:pt x="42643" y="15353"/>
                </a:cubicBezTo>
                <a:cubicBezTo>
                  <a:pt x="43099" y="14111"/>
                  <a:pt x="42340" y="12744"/>
                  <a:pt x="41375" y="11833"/>
                </a:cubicBezTo>
                <a:cubicBezTo>
                  <a:pt x="40642" y="11145"/>
                  <a:pt x="39776" y="10600"/>
                  <a:pt x="38838" y="10243"/>
                </a:cubicBezTo>
                <a:cubicBezTo>
                  <a:pt x="37819" y="9850"/>
                  <a:pt x="36729" y="9680"/>
                  <a:pt x="35702" y="9314"/>
                </a:cubicBezTo>
                <a:cubicBezTo>
                  <a:pt x="32253" y="8081"/>
                  <a:pt x="29591" y="4695"/>
                  <a:pt x="25928" y="4543"/>
                </a:cubicBezTo>
                <a:cubicBezTo>
                  <a:pt x="25835" y="4539"/>
                  <a:pt x="25743" y="4537"/>
                  <a:pt x="25650" y="4537"/>
                </a:cubicBezTo>
                <a:cubicBezTo>
                  <a:pt x="23998" y="4537"/>
                  <a:pt x="22396" y="5186"/>
                  <a:pt x="20746" y="5347"/>
                </a:cubicBezTo>
                <a:cubicBezTo>
                  <a:pt x="20448" y="5377"/>
                  <a:pt x="20150" y="5391"/>
                  <a:pt x="19853" y="5391"/>
                </a:cubicBezTo>
                <a:cubicBezTo>
                  <a:pt x="17595" y="5391"/>
                  <a:pt x="15374" y="4565"/>
                  <a:pt x="13322" y="3578"/>
                </a:cubicBezTo>
                <a:cubicBezTo>
                  <a:pt x="11008" y="2452"/>
                  <a:pt x="8783" y="1094"/>
                  <a:pt x="6326" y="335"/>
                </a:cubicBezTo>
                <a:cubicBezTo>
                  <a:pt x="5706" y="151"/>
                  <a:pt x="5066" y="0"/>
                  <a:pt x="44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8238400" y="4439487"/>
            <a:ext cx="793321" cy="592589"/>
          </a:xfrm>
          <a:custGeom>
            <a:avLst/>
            <a:gdLst/>
            <a:ahLst/>
            <a:cxnLst/>
            <a:rect l="l" t="t" r="r" b="b"/>
            <a:pathLst>
              <a:path w="16225" h="12119" extrusionOk="0">
                <a:moveTo>
                  <a:pt x="7466" y="1"/>
                </a:moveTo>
                <a:cubicBezTo>
                  <a:pt x="6615" y="1"/>
                  <a:pt x="5760" y="87"/>
                  <a:pt x="4923" y="240"/>
                </a:cubicBezTo>
                <a:cubicBezTo>
                  <a:pt x="4164" y="374"/>
                  <a:pt x="3404" y="571"/>
                  <a:pt x="2770" y="1009"/>
                </a:cubicBezTo>
                <a:cubicBezTo>
                  <a:pt x="0" y="2929"/>
                  <a:pt x="1743" y="7486"/>
                  <a:pt x="3386" y="9496"/>
                </a:cubicBezTo>
                <a:cubicBezTo>
                  <a:pt x="4369" y="10711"/>
                  <a:pt x="5718" y="11649"/>
                  <a:pt x="7246" y="11971"/>
                </a:cubicBezTo>
                <a:cubicBezTo>
                  <a:pt x="7737" y="12078"/>
                  <a:pt x="8238" y="12118"/>
                  <a:pt x="8740" y="12118"/>
                </a:cubicBezTo>
                <a:cubicBezTo>
                  <a:pt x="9243" y="12118"/>
                  <a:pt x="9748" y="12078"/>
                  <a:pt x="10248" y="12024"/>
                </a:cubicBezTo>
                <a:cubicBezTo>
                  <a:pt x="11400" y="11899"/>
                  <a:pt x="12580" y="11703"/>
                  <a:pt x="13571" y="11095"/>
                </a:cubicBezTo>
                <a:cubicBezTo>
                  <a:pt x="15430" y="9943"/>
                  <a:pt x="16225" y="7459"/>
                  <a:pt x="15671" y="5351"/>
                </a:cubicBezTo>
                <a:cubicBezTo>
                  <a:pt x="15108" y="3242"/>
                  <a:pt x="13384" y="1554"/>
                  <a:pt x="11365" y="723"/>
                </a:cubicBezTo>
                <a:cubicBezTo>
                  <a:pt x="10131" y="215"/>
                  <a:pt x="8803" y="1"/>
                  <a:pt x="7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713225" y="4212588"/>
            <a:ext cx="673586" cy="880368"/>
          </a:xfrm>
          <a:custGeom>
            <a:avLst/>
            <a:gdLst/>
            <a:ahLst/>
            <a:cxnLst/>
            <a:rect l="l" t="t" r="r" b="b"/>
            <a:pathLst>
              <a:path w="18789" h="24557" extrusionOk="0">
                <a:moveTo>
                  <a:pt x="6916" y="0"/>
                </a:moveTo>
                <a:cubicBezTo>
                  <a:pt x="5638" y="0"/>
                  <a:pt x="4614" y="1145"/>
                  <a:pt x="3681" y="2061"/>
                </a:cubicBezTo>
                <a:cubicBezTo>
                  <a:pt x="1617" y="4098"/>
                  <a:pt x="170" y="6734"/>
                  <a:pt x="90" y="9673"/>
                </a:cubicBezTo>
                <a:cubicBezTo>
                  <a:pt x="0" y="12604"/>
                  <a:pt x="787" y="15498"/>
                  <a:pt x="1859" y="18223"/>
                </a:cubicBezTo>
                <a:cubicBezTo>
                  <a:pt x="2931" y="20966"/>
                  <a:pt x="4682" y="23896"/>
                  <a:pt x="7568" y="24459"/>
                </a:cubicBezTo>
                <a:cubicBezTo>
                  <a:pt x="7909" y="24526"/>
                  <a:pt x="8253" y="24556"/>
                  <a:pt x="8599" y="24556"/>
                </a:cubicBezTo>
                <a:cubicBezTo>
                  <a:pt x="9312" y="24556"/>
                  <a:pt x="10026" y="24428"/>
                  <a:pt x="10712" y="24236"/>
                </a:cubicBezTo>
                <a:cubicBezTo>
                  <a:pt x="15331" y="22931"/>
                  <a:pt x="18789" y="18295"/>
                  <a:pt x="18726" y="13497"/>
                </a:cubicBezTo>
                <a:cubicBezTo>
                  <a:pt x="18708" y="12380"/>
                  <a:pt x="18512" y="11228"/>
                  <a:pt x="17913" y="10290"/>
                </a:cubicBezTo>
                <a:cubicBezTo>
                  <a:pt x="16788" y="8485"/>
                  <a:pt x="14492" y="7770"/>
                  <a:pt x="13134" y="6144"/>
                </a:cubicBezTo>
                <a:cubicBezTo>
                  <a:pt x="12276" y="5108"/>
                  <a:pt x="11856" y="3777"/>
                  <a:pt x="11088" y="2669"/>
                </a:cubicBezTo>
                <a:cubicBezTo>
                  <a:pt x="10257" y="1463"/>
                  <a:pt x="8738" y="248"/>
                  <a:pt x="7237" y="24"/>
                </a:cubicBezTo>
                <a:cubicBezTo>
                  <a:pt x="7128" y="8"/>
                  <a:pt x="7021" y="0"/>
                  <a:pt x="69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7958000" y="445025"/>
            <a:ext cx="656611" cy="628520"/>
          </a:xfrm>
          <a:custGeom>
            <a:avLst/>
            <a:gdLst/>
            <a:ahLst/>
            <a:cxnLst/>
            <a:rect l="l" t="t" r="r" b="b"/>
            <a:pathLst>
              <a:path w="9802" h="9383" extrusionOk="0">
                <a:moveTo>
                  <a:pt x="5516" y="1"/>
                </a:moveTo>
                <a:cubicBezTo>
                  <a:pt x="5101" y="1"/>
                  <a:pt x="4685" y="70"/>
                  <a:pt x="4289" y="211"/>
                </a:cubicBezTo>
                <a:cubicBezTo>
                  <a:pt x="1537" y="1202"/>
                  <a:pt x="1" y="5794"/>
                  <a:pt x="2413" y="8314"/>
                </a:cubicBezTo>
                <a:cubicBezTo>
                  <a:pt x="2752" y="8671"/>
                  <a:pt x="3172" y="8921"/>
                  <a:pt x="3601" y="9100"/>
                </a:cubicBezTo>
                <a:cubicBezTo>
                  <a:pt x="4068" y="9290"/>
                  <a:pt x="4561" y="9382"/>
                  <a:pt x="5054" y="9382"/>
                </a:cubicBezTo>
                <a:cubicBezTo>
                  <a:pt x="6461" y="9382"/>
                  <a:pt x="7873" y="8635"/>
                  <a:pt x="8693" y="7286"/>
                </a:cubicBezTo>
                <a:cubicBezTo>
                  <a:pt x="9801" y="5473"/>
                  <a:pt x="9623" y="2685"/>
                  <a:pt x="8220" y="1175"/>
                </a:cubicBezTo>
                <a:cubicBezTo>
                  <a:pt x="7490" y="395"/>
                  <a:pt x="6504" y="1"/>
                  <a:pt x="55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10256660" flipH="1">
            <a:off x="-680219" y="3576890"/>
            <a:ext cx="2468379" cy="2151774"/>
          </a:xfrm>
          <a:custGeom>
            <a:avLst/>
            <a:gdLst/>
            <a:ahLst/>
            <a:cxnLst/>
            <a:rect l="l" t="t" r="r" b="b"/>
            <a:pathLst>
              <a:path w="21175" h="18459" fill="none" extrusionOk="0">
                <a:moveTo>
                  <a:pt x="4709" y="5567"/>
                </a:moveTo>
                <a:cubicBezTo>
                  <a:pt x="5781" y="3896"/>
                  <a:pt x="7005" y="2225"/>
                  <a:pt x="8738" y="1269"/>
                </a:cubicBezTo>
                <a:cubicBezTo>
                  <a:pt x="10418" y="349"/>
                  <a:pt x="12393" y="188"/>
                  <a:pt x="14304" y="99"/>
                </a:cubicBezTo>
                <a:cubicBezTo>
                  <a:pt x="15680" y="37"/>
                  <a:pt x="17092" y="1"/>
                  <a:pt x="18414" y="394"/>
                </a:cubicBezTo>
                <a:cubicBezTo>
                  <a:pt x="19182" y="626"/>
                  <a:pt x="19924" y="1019"/>
                  <a:pt x="20371" y="1671"/>
                </a:cubicBezTo>
                <a:cubicBezTo>
                  <a:pt x="21175" y="2860"/>
                  <a:pt x="20728" y="4548"/>
                  <a:pt x="19745" y="5594"/>
                </a:cubicBezTo>
                <a:cubicBezTo>
                  <a:pt x="18771" y="6639"/>
                  <a:pt x="17396" y="7193"/>
                  <a:pt x="16082" y="7747"/>
                </a:cubicBezTo>
                <a:cubicBezTo>
                  <a:pt x="14760" y="8292"/>
                  <a:pt x="13402" y="8908"/>
                  <a:pt x="12500" y="10016"/>
                </a:cubicBezTo>
                <a:cubicBezTo>
                  <a:pt x="11329" y="11472"/>
                  <a:pt x="11169" y="13482"/>
                  <a:pt x="10311" y="15135"/>
                </a:cubicBezTo>
                <a:cubicBezTo>
                  <a:pt x="9471" y="16752"/>
                  <a:pt x="7863" y="18021"/>
                  <a:pt x="6049" y="18235"/>
                </a:cubicBezTo>
                <a:cubicBezTo>
                  <a:pt x="4236" y="18459"/>
                  <a:pt x="2279" y="17530"/>
                  <a:pt x="1484" y="15877"/>
                </a:cubicBezTo>
                <a:cubicBezTo>
                  <a:pt x="1" y="12786"/>
                  <a:pt x="3092" y="8086"/>
                  <a:pt x="4709" y="5567"/>
                </a:cubicBezTo>
                <a:close/>
              </a:path>
            </a:pathLst>
          </a:custGeom>
          <a:noFill/>
          <a:ln w="19050" cap="flat" cmpd="sng">
            <a:solidFill>
              <a:schemeClr val="dk1"/>
            </a:solidFill>
            <a:prstDash val="solid"/>
            <a:miter lim="8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1800001" flipH="1">
            <a:off x="7105052" y="-685699"/>
            <a:ext cx="2468368" cy="2151764"/>
          </a:xfrm>
          <a:custGeom>
            <a:avLst/>
            <a:gdLst/>
            <a:ahLst/>
            <a:cxnLst/>
            <a:rect l="l" t="t" r="r" b="b"/>
            <a:pathLst>
              <a:path w="21175" h="18459" fill="none" extrusionOk="0">
                <a:moveTo>
                  <a:pt x="4709" y="5567"/>
                </a:moveTo>
                <a:cubicBezTo>
                  <a:pt x="5781" y="3896"/>
                  <a:pt x="7005" y="2225"/>
                  <a:pt x="8738" y="1269"/>
                </a:cubicBezTo>
                <a:cubicBezTo>
                  <a:pt x="10418" y="349"/>
                  <a:pt x="12393" y="188"/>
                  <a:pt x="14304" y="99"/>
                </a:cubicBezTo>
                <a:cubicBezTo>
                  <a:pt x="15680" y="37"/>
                  <a:pt x="17092" y="1"/>
                  <a:pt x="18414" y="394"/>
                </a:cubicBezTo>
                <a:cubicBezTo>
                  <a:pt x="19182" y="626"/>
                  <a:pt x="19924" y="1019"/>
                  <a:pt x="20371" y="1671"/>
                </a:cubicBezTo>
                <a:cubicBezTo>
                  <a:pt x="21175" y="2860"/>
                  <a:pt x="20728" y="4548"/>
                  <a:pt x="19745" y="5594"/>
                </a:cubicBezTo>
                <a:cubicBezTo>
                  <a:pt x="18771" y="6639"/>
                  <a:pt x="17396" y="7193"/>
                  <a:pt x="16082" y="7747"/>
                </a:cubicBezTo>
                <a:cubicBezTo>
                  <a:pt x="14760" y="8292"/>
                  <a:pt x="13402" y="8908"/>
                  <a:pt x="12500" y="10016"/>
                </a:cubicBezTo>
                <a:cubicBezTo>
                  <a:pt x="11329" y="11472"/>
                  <a:pt x="11169" y="13482"/>
                  <a:pt x="10311" y="15135"/>
                </a:cubicBezTo>
                <a:cubicBezTo>
                  <a:pt x="9471" y="16752"/>
                  <a:pt x="7863" y="18021"/>
                  <a:pt x="6049" y="18235"/>
                </a:cubicBezTo>
                <a:cubicBezTo>
                  <a:pt x="4236" y="18459"/>
                  <a:pt x="2279" y="17530"/>
                  <a:pt x="1484" y="15877"/>
                </a:cubicBezTo>
                <a:cubicBezTo>
                  <a:pt x="1" y="12786"/>
                  <a:pt x="3092" y="8086"/>
                  <a:pt x="4709" y="5567"/>
                </a:cubicBezTo>
                <a:close/>
              </a:path>
            </a:pathLst>
          </a:custGeom>
          <a:noFill/>
          <a:ln w="19050" cap="flat" cmpd="sng">
            <a:solidFill>
              <a:schemeClr val="dk1"/>
            </a:solidFill>
            <a:prstDash val="solid"/>
            <a:miter lim="8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713225" y="3061700"/>
            <a:ext cx="3188700" cy="15423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6" name="Google Shape;86;p13"/>
          <p:cNvSpPr txBox="1">
            <a:spLocks noGrp="1"/>
          </p:cNvSpPr>
          <p:nvPr>
            <p:ph type="subTitle" idx="1"/>
          </p:nvPr>
        </p:nvSpPr>
        <p:spPr>
          <a:xfrm>
            <a:off x="719975" y="2098263"/>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7" name="Google Shape;87;p13"/>
          <p:cNvSpPr txBox="1">
            <a:spLocks noGrp="1"/>
          </p:cNvSpPr>
          <p:nvPr>
            <p:ph type="subTitle" idx="2"/>
          </p:nvPr>
        </p:nvSpPr>
        <p:spPr>
          <a:xfrm>
            <a:off x="3419248" y="2098263"/>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13"/>
          <p:cNvSpPr txBox="1">
            <a:spLocks noGrp="1"/>
          </p:cNvSpPr>
          <p:nvPr>
            <p:ph type="subTitle" idx="3"/>
          </p:nvPr>
        </p:nvSpPr>
        <p:spPr>
          <a:xfrm>
            <a:off x="761325" y="3910775"/>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 name="Google Shape;89;p13"/>
          <p:cNvSpPr txBox="1">
            <a:spLocks noGrp="1"/>
          </p:cNvSpPr>
          <p:nvPr>
            <p:ph type="subTitle" idx="4"/>
          </p:nvPr>
        </p:nvSpPr>
        <p:spPr>
          <a:xfrm>
            <a:off x="3419246" y="3909625"/>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13"/>
          <p:cNvSpPr txBox="1">
            <a:spLocks noGrp="1"/>
          </p:cNvSpPr>
          <p:nvPr>
            <p:ph type="subTitle" idx="5"/>
          </p:nvPr>
        </p:nvSpPr>
        <p:spPr>
          <a:xfrm>
            <a:off x="6118525" y="2097113"/>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1" name="Google Shape;91;p13"/>
          <p:cNvSpPr txBox="1">
            <a:spLocks noGrp="1"/>
          </p:cNvSpPr>
          <p:nvPr>
            <p:ph type="subTitle" idx="6"/>
          </p:nvPr>
        </p:nvSpPr>
        <p:spPr>
          <a:xfrm>
            <a:off x="6118524" y="3909625"/>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13"/>
          <p:cNvSpPr txBox="1">
            <a:spLocks noGrp="1"/>
          </p:cNvSpPr>
          <p:nvPr>
            <p:ph type="title" idx="7" hasCustomPrompt="1"/>
          </p:nvPr>
        </p:nvSpPr>
        <p:spPr>
          <a:xfrm>
            <a:off x="1502000" y="126207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8" hasCustomPrompt="1"/>
          </p:nvPr>
        </p:nvSpPr>
        <p:spPr>
          <a:xfrm>
            <a:off x="1543350" y="3103654"/>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title" idx="9" hasCustomPrompt="1"/>
          </p:nvPr>
        </p:nvSpPr>
        <p:spPr>
          <a:xfrm>
            <a:off x="4201273" y="126207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title" idx="13" hasCustomPrompt="1"/>
          </p:nvPr>
        </p:nvSpPr>
        <p:spPr>
          <a:xfrm>
            <a:off x="4140027" y="3103654"/>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title" idx="14" hasCustomPrompt="1"/>
          </p:nvPr>
        </p:nvSpPr>
        <p:spPr>
          <a:xfrm>
            <a:off x="6900549" y="126092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15" hasCustomPrompt="1"/>
          </p:nvPr>
        </p:nvSpPr>
        <p:spPr>
          <a:xfrm>
            <a:off x="6839302" y="3102504"/>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subTitle" idx="16"/>
          </p:nvPr>
        </p:nvSpPr>
        <p:spPr>
          <a:xfrm>
            <a:off x="716600" y="1785863"/>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5"/>
                </a:solidFill>
                <a:latin typeface="Londrina Solid"/>
                <a:ea typeface="Londrina Solid"/>
                <a:cs typeface="Londrina Solid"/>
                <a:sym typeface="Londrina Soli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9" name="Google Shape;99;p13"/>
          <p:cNvSpPr txBox="1">
            <a:spLocks noGrp="1"/>
          </p:cNvSpPr>
          <p:nvPr>
            <p:ph type="subTitle" idx="17"/>
          </p:nvPr>
        </p:nvSpPr>
        <p:spPr>
          <a:xfrm>
            <a:off x="3377898" y="1785863"/>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5"/>
                </a:solidFill>
                <a:latin typeface="Londrina Solid"/>
                <a:ea typeface="Londrina Solid"/>
                <a:cs typeface="Londrina Solid"/>
                <a:sym typeface="Londrina Soli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 name="Google Shape;100;p13"/>
          <p:cNvSpPr txBox="1">
            <a:spLocks noGrp="1"/>
          </p:cNvSpPr>
          <p:nvPr>
            <p:ph type="subTitle" idx="18"/>
          </p:nvPr>
        </p:nvSpPr>
        <p:spPr>
          <a:xfrm>
            <a:off x="6115149" y="1784713"/>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5"/>
                </a:solidFill>
                <a:latin typeface="Londrina Solid"/>
                <a:ea typeface="Londrina Solid"/>
                <a:cs typeface="Londrina Solid"/>
                <a:sym typeface="Londrina Soli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1" name="Google Shape;101;p13"/>
          <p:cNvSpPr txBox="1">
            <a:spLocks noGrp="1"/>
          </p:cNvSpPr>
          <p:nvPr>
            <p:ph type="subTitle" idx="19"/>
          </p:nvPr>
        </p:nvSpPr>
        <p:spPr>
          <a:xfrm>
            <a:off x="716600" y="3627450"/>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5"/>
                </a:solidFill>
                <a:latin typeface="Londrina Solid"/>
                <a:ea typeface="Londrina Solid"/>
                <a:cs typeface="Londrina Solid"/>
                <a:sym typeface="Londrina Soli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2" name="Google Shape;102;p13"/>
          <p:cNvSpPr txBox="1">
            <a:spLocks noGrp="1"/>
          </p:cNvSpPr>
          <p:nvPr>
            <p:ph type="subTitle" idx="20"/>
          </p:nvPr>
        </p:nvSpPr>
        <p:spPr>
          <a:xfrm>
            <a:off x="3415875" y="3627450"/>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5"/>
                </a:solidFill>
                <a:latin typeface="Londrina Solid"/>
                <a:ea typeface="Londrina Solid"/>
                <a:cs typeface="Londrina Solid"/>
                <a:sym typeface="Londrina Soli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3" name="Google Shape;103;p13"/>
          <p:cNvSpPr txBox="1">
            <a:spLocks noGrp="1"/>
          </p:cNvSpPr>
          <p:nvPr>
            <p:ph type="subTitle" idx="21"/>
          </p:nvPr>
        </p:nvSpPr>
        <p:spPr>
          <a:xfrm>
            <a:off x="6121900" y="3626300"/>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5"/>
                </a:solidFill>
                <a:latin typeface="Londrina Solid"/>
                <a:ea typeface="Londrina Solid"/>
                <a:cs typeface="Londrina Solid"/>
                <a:sym typeface="Londrina Soli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 name="Google Shape;104;p13"/>
          <p:cNvSpPr/>
          <p:nvPr/>
        </p:nvSpPr>
        <p:spPr>
          <a:xfrm>
            <a:off x="-398000" y="-343425"/>
            <a:ext cx="1953379" cy="1319959"/>
          </a:xfrm>
          <a:custGeom>
            <a:avLst/>
            <a:gdLst/>
            <a:ahLst/>
            <a:cxnLst/>
            <a:rect l="l" t="t" r="r" b="b"/>
            <a:pathLst>
              <a:path w="24418" h="16500" extrusionOk="0">
                <a:moveTo>
                  <a:pt x="15649" y="0"/>
                </a:moveTo>
                <a:cubicBezTo>
                  <a:pt x="13788" y="0"/>
                  <a:pt x="11919" y="279"/>
                  <a:pt x="10105" y="725"/>
                </a:cubicBezTo>
                <a:cubicBezTo>
                  <a:pt x="7371" y="1386"/>
                  <a:pt x="3931" y="2003"/>
                  <a:pt x="2127" y="4460"/>
                </a:cubicBezTo>
                <a:cubicBezTo>
                  <a:pt x="0" y="7363"/>
                  <a:pt x="402" y="12063"/>
                  <a:pt x="3190" y="14350"/>
                </a:cubicBezTo>
                <a:cubicBezTo>
                  <a:pt x="4753" y="15645"/>
                  <a:pt x="6772" y="16315"/>
                  <a:pt x="8791" y="16467"/>
                </a:cubicBezTo>
                <a:cubicBezTo>
                  <a:pt x="9056" y="16488"/>
                  <a:pt x="9323" y="16499"/>
                  <a:pt x="9591" y="16499"/>
                </a:cubicBezTo>
                <a:cubicBezTo>
                  <a:pt x="11166" y="16499"/>
                  <a:pt x="12772" y="16115"/>
                  <a:pt x="13902" y="15047"/>
                </a:cubicBezTo>
                <a:cubicBezTo>
                  <a:pt x="14795" y="14207"/>
                  <a:pt x="15295" y="13037"/>
                  <a:pt x="16126" y="12143"/>
                </a:cubicBezTo>
                <a:cubicBezTo>
                  <a:pt x="17422" y="10732"/>
                  <a:pt x="19334" y="10124"/>
                  <a:pt x="21031" y="9248"/>
                </a:cubicBezTo>
                <a:cubicBezTo>
                  <a:pt x="22729" y="8364"/>
                  <a:pt x="24408" y="6890"/>
                  <a:pt x="24417" y="4978"/>
                </a:cubicBezTo>
                <a:cubicBezTo>
                  <a:pt x="24417" y="3834"/>
                  <a:pt x="23792" y="2753"/>
                  <a:pt x="22925" y="2012"/>
                </a:cubicBezTo>
                <a:cubicBezTo>
                  <a:pt x="22059" y="1270"/>
                  <a:pt x="20978" y="832"/>
                  <a:pt x="19870" y="538"/>
                </a:cubicBezTo>
                <a:cubicBezTo>
                  <a:pt x="18486" y="163"/>
                  <a:pt x="17070" y="0"/>
                  <a:pt x="156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154925" y="3821325"/>
            <a:ext cx="874933" cy="653517"/>
          </a:xfrm>
          <a:custGeom>
            <a:avLst/>
            <a:gdLst/>
            <a:ahLst/>
            <a:cxnLst/>
            <a:rect l="l" t="t" r="r" b="b"/>
            <a:pathLst>
              <a:path w="16225" h="12119" extrusionOk="0">
                <a:moveTo>
                  <a:pt x="7466" y="1"/>
                </a:moveTo>
                <a:cubicBezTo>
                  <a:pt x="6615" y="1"/>
                  <a:pt x="5760" y="87"/>
                  <a:pt x="4923" y="240"/>
                </a:cubicBezTo>
                <a:cubicBezTo>
                  <a:pt x="4164" y="374"/>
                  <a:pt x="3404" y="571"/>
                  <a:pt x="2770" y="1009"/>
                </a:cubicBezTo>
                <a:cubicBezTo>
                  <a:pt x="0" y="2929"/>
                  <a:pt x="1743" y="7486"/>
                  <a:pt x="3386" y="9496"/>
                </a:cubicBezTo>
                <a:cubicBezTo>
                  <a:pt x="4369" y="10711"/>
                  <a:pt x="5718" y="11649"/>
                  <a:pt x="7246" y="11971"/>
                </a:cubicBezTo>
                <a:cubicBezTo>
                  <a:pt x="7737" y="12078"/>
                  <a:pt x="8238" y="12118"/>
                  <a:pt x="8740" y="12118"/>
                </a:cubicBezTo>
                <a:cubicBezTo>
                  <a:pt x="9243" y="12118"/>
                  <a:pt x="9748" y="12078"/>
                  <a:pt x="10248" y="12024"/>
                </a:cubicBezTo>
                <a:cubicBezTo>
                  <a:pt x="11400" y="11899"/>
                  <a:pt x="12580" y="11703"/>
                  <a:pt x="13571" y="11095"/>
                </a:cubicBezTo>
                <a:cubicBezTo>
                  <a:pt x="15430" y="9943"/>
                  <a:pt x="16225" y="7459"/>
                  <a:pt x="15671" y="5351"/>
                </a:cubicBezTo>
                <a:cubicBezTo>
                  <a:pt x="15108" y="3242"/>
                  <a:pt x="13384" y="1554"/>
                  <a:pt x="11365" y="723"/>
                </a:cubicBezTo>
                <a:cubicBezTo>
                  <a:pt x="10131" y="215"/>
                  <a:pt x="8803" y="1"/>
                  <a:pt x="7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7984850" y="-343425"/>
            <a:ext cx="2162435" cy="1059342"/>
          </a:xfrm>
          <a:custGeom>
            <a:avLst/>
            <a:gdLst/>
            <a:ahLst/>
            <a:cxnLst/>
            <a:rect l="l" t="t" r="r" b="b"/>
            <a:pathLst>
              <a:path w="43100" h="21114" extrusionOk="0">
                <a:moveTo>
                  <a:pt x="4423" y="0"/>
                </a:moveTo>
                <a:cubicBezTo>
                  <a:pt x="4316" y="0"/>
                  <a:pt x="4209" y="4"/>
                  <a:pt x="4102" y="13"/>
                </a:cubicBezTo>
                <a:cubicBezTo>
                  <a:pt x="2118" y="201"/>
                  <a:pt x="590" y="2077"/>
                  <a:pt x="296" y="4052"/>
                </a:cubicBezTo>
                <a:cubicBezTo>
                  <a:pt x="1" y="6017"/>
                  <a:pt x="698" y="8009"/>
                  <a:pt x="1663" y="9752"/>
                </a:cubicBezTo>
                <a:cubicBezTo>
                  <a:pt x="2476" y="11226"/>
                  <a:pt x="3557" y="12476"/>
                  <a:pt x="4897" y="13477"/>
                </a:cubicBezTo>
                <a:cubicBezTo>
                  <a:pt x="8131" y="15889"/>
                  <a:pt x="10686" y="19052"/>
                  <a:pt x="14662" y="20303"/>
                </a:cubicBezTo>
                <a:cubicBezTo>
                  <a:pt x="16697" y="20943"/>
                  <a:pt x="18840" y="21114"/>
                  <a:pt x="20978" y="21114"/>
                </a:cubicBezTo>
                <a:cubicBezTo>
                  <a:pt x="21375" y="21114"/>
                  <a:pt x="21771" y="21108"/>
                  <a:pt x="22166" y="21098"/>
                </a:cubicBezTo>
                <a:cubicBezTo>
                  <a:pt x="28313" y="20955"/>
                  <a:pt x="34478" y="19865"/>
                  <a:pt x="40124" y="17444"/>
                </a:cubicBezTo>
                <a:cubicBezTo>
                  <a:pt x="41160" y="16997"/>
                  <a:pt x="42259" y="16407"/>
                  <a:pt x="42643" y="15353"/>
                </a:cubicBezTo>
                <a:cubicBezTo>
                  <a:pt x="43099" y="14111"/>
                  <a:pt x="42340" y="12744"/>
                  <a:pt x="41375" y="11833"/>
                </a:cubicBezTo>
                <a:cubicBezTo>
                  <a:pt x="40642" y="11145"/>
                  <a:pt x="39776" y="10600"/>
                  <a:pt x="38838" y="10243"/>
                </a:cubicBezTo>
                <a:cubicBezTo>
                  <a:pt x="37819" y="9850"/>
                  <a:pt x="36729" y="9680"/>
                  <a:pt x="35702" y="9314"/>
                </a:cubicBezTo>
                <a:cubicBezTo>
                  <a:pt x="32253" y="8081"/>
                  <a:pt x="29591" y="4695"/>
                  <a:pt x="25928" y="4543"/>
                </a:cubicBezTo>
                <a:cubicBezTo>
                  <a:pt x="25835" y="4539"/>
                  <a:pt x="25743" y="4537"/>
                  <a:pt x="25650" y="4537"/>
                </a:cubicBezTo>
                <a:cubicBezTo>
                  <a:pt x="23998" y="4537"/>
                  <a:pt x="22396" y="5186"/>
                  <a:pt x="20746" y="5347"/>
                </a:cubicBezTo>
                <a:cubicBezTo>
                  <a:pt x="20448" y="5377"/>
                  <a:pt x="20150" y="5391"/>
                  <a:pt x="19853" y="5391"/>
                </a:cubicBezTo>
                <a:cubicBezTo>
                  <a:pt x="17595" y="5391"/>
                  <a:pt x="15374" y="4565"/>
                  <a:pt x="13322" y="3578"/>
                </a:cubicBezTo>
                <a:cubicBezTo>
                  <a:pt x="11008" y="2452"/>
                  <a:pt x="8783" y="1094"/>
                  <a:pt x="6326" y="335"/>
                </a:cubicBezTo>
                <a:cubicBezTo>
                  <a:pt x="5706" y="151"/>
                  <a:pt x="5066" y="0"/>
                  <a:pt x="44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266000" y="4028825"/>
            <a:ext cx="1276337" cy="1668157"/>
          </a:xfrm>
          <a:custGeom>
            <a:avLst/>
            <a:gdLst/>
            <a:ahLst/>
            <a:cxnLst/>
            <a:rect l="l" t="t" r="r" b="b"/>
            <a:pathLst>
              <a:path w="18789" h="24557" extrusionOk="0">
                <a:moveTo>
                  <a:pt x="6916" y="0"/>
                </a:moveTo>
                <a:cubicBezTo>
                  <a:pt x="5638" y="0"/>
                  <a:pt x="4614" y="1145"/>
                  <a:pt x="3681" y="2061"/>
                </a:cubicBezTo>
                <a:cubicBezTo>
                  <a:pt x="1617" y="4098"/>
                  <a:pt x="170" y="6734"/>
                  <a:pt x="90" y="9673"/>
                </a:cubicBezTo>
                <a:cubicBezTo>
                  <a:pt x="0" y="12604"/>
                  <a:pt x="787" y="15498"/>
                  <a:pt x="1859" y="18223"/>
                </a:cubicBezTo>
                <a:cubicBezTo>
                  <a:pt x="2931" y="20966"/>
                  <a:pt x="4682" y="23896"/>
                  <a:pt x="7568" y="24459"/>
                </a:cubicBezTo>
                <a:cubicBezTo>
                  <a:pt x="7909" y="24526"/>
                  <a:pt x="8253" y="24556"/>
                  <a:pt x="8599" y="24556"/>
                </a:cubicBezTo>
                <a:cubicBezTo>
                  <a:pt x="9312" y="24556"/>
                  <a:pt x="10026" y="24428"/>
                  <a:pt x="10712" y="24236"/>
                </a:cubicBezTo>
                <a:cubicBezTo>
                  <a:pt x="15331" y="22931"/>
                  <a:pt x="18789" y="18295"/>
                  <a:pt x="18726" y="13497"/>
                </a:cubicBezTo>
                <a:cubicBezTo>
                  <a:pt x="18708" y="12380"/>
                  <a:pt x="18512" y="11228"/>
                  <a:pt x="17913" y="10290"/>
                </a:cubicBezTo>
                <a:cubicBezTo>
                  <a:pt x="16788" y="8485"/>
                  <a:pt x="14492" y="7770"/>
                  <a:pt x="13134" y="6144"/>
                </a:cubicBezTo>
                <a:cubicBezTo>
                  <a:pt x="12276" y="5108"/>
                  <a:pt x="11856" y="3777"/>
                  <a:pt x="11088" y="2669"/>
                </a:cubicBezTo>
                <a:cubicBezTo>
                  <a:pt x="10257" y="1463"/>
                  <a:pt x="8738" y="248"/>
                  <a:pt x="7237" y="24"/>
                </a:cubicBezTo>
                <a:cubicBezTo>
                  <a:pt x="7128" y="8"/>
                  <a:pt x="7021" y="0"/>
                  <a:pt x="69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7696075" y="-83014"/>
            <a:ext cx="734697" cy="799148"/>
          </a:xfrm>
          <a:custGeom>
            <a:avLst/>
            <a:gdLst/>
            <a:ahLst/>
            <a:cxnLst/>
            <a:rect l="l" t="t" r="r" b="b"/>
            <a:pathLst>
              <a:path w="16073" h="17483" extrusionOk="0">
                <a:moveTo>
                  <a:pt x="4617" y="1"/>
                </a:moveTo>
                <a:cubicBezTo>
                  <a:pt x="4135" y="1"/>
                  <a:pt x="3676" y="31"/>
                  <a:pt x="3261" y="103"/>
                </a:cubicBezTo>
                <a:cubicBezTo>
                  <a:pt x="1278" y="443"/>
                  <a:pt x="599" y="2828"/>
                  <a:pt x="402" y="4544"/>
                </a:cubicBezTo>
                <a:cubicBezTo>
                  <a:pt x="0" y="7903"/>
                  <a:pt x="742" y="11485"/>
                  <a:pt x="2886" y="14094"/>
                </a:cubicBezTo>
                <a:cubicBezTo>
                  <a:pt x="4585" y="16152"/>
                  <a:pt x="7223" y="17482"/>
                  <a:pt x="9854" y="17482"/>
                </a:cubicBezTo>
                <a:cubicBezTo>
                  <a:pt x="10558" y="17482"/>
                  <a:pt x="11261" y="17387"/>
                  <a:pt x="11945" y="17185"/>
                </a:cubicBezTo>
                <a:cubicBezTo>
                  <a:pt x="12731" y="16953"/>
                  <a:pt x="13482" y="16587"/>
                  <a:pt x="14080" y="16033"/>
                </a:cubicBezTo>
                <a:cubicBezTo>
                  <a:pt x="15447" y="14764"/>
                  <a:pt x="15796" y="12763"/>
                  <a:pt x="15912" y="10905"/>
                </a:cubicBezTo>
                <a:cubicBezTo>
                  <a:pt x="16073" y="8475"/>
                  <a:pt x="15930" y="5866"/>
                  <a:pt x="14536" y="3865"/>
                </a:cubicBezTo>
                <a:cubicBezTo>
                  <a:pt x="13330" y="2131"/>
                  <a:pt x="11320" y="1086"/>
                  <a:pt x="9265" y="621"/>
                </a:cubicBezTo>
                <a:cubicBezTo>
                  <a:pt x="7962" y="321"/>
                  <a:pt x="6171" y="1"/>
                  <a:pt x="4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8205125" y="4198252"/>
            <a:ext cx="1204233" cy="1329286"/>
          </a:xfrm>
          <a:custGeom>
            <a:avLst/>
            <a:gdLst/>
            <a:ahLst/>
            <a:cxnLst/>
            <a:rect l="l" t="t" r="r" b="b"/>
            <a:pathLst>
              <a:path w="10901" h="12033" extrusionOk="0">
                <a:moveTo>
                  <a:pt x="7531" y="1"/>
                </a:moveTo>
                <a:cubicBezTo>
                  <a:pt x="7151" y="1"/>
                  <a:pt x="6776" y="95"/>
                  <a:pt x="6451" y="301"/>
                </a:cubicBezTo>
                <a:cubicBezTo>
                  <a:pt x="5388" y="971"/>
                  <a:pt x="5325" y="2356"/>
                  <a:pt x="4566" y="3276"/>
                </a:cubicBezTo>
                <a:cubicBezTo>
                  <a:pt x="4512" y="3348"/>
                  <a:pt x="4450" y="3410"/>
                  <a:pt x="4396" y="3473"/>
                </a:cubicBezTo>
                <a:cubicBezTo>
                  <a:pt x="3717" y="4187"/>
                  <a:pt x="2779" y="4670"/>
                  <a:pt x="1948" y="5108"/>
                </a:cubicBezTo>
                <a:cubicBezTo>
                  <a:pt x="555" y="5840"/>
                  <a:pt x="1" y="7734"/>
                  <a:pt x="563" y="9217"/>
                </a:cubicBezTo>
                <a:cubicBezTo>
                  <a:pt x="1117" y="10692"/>
                  <a:pt x="2600" y="11701"/>
                  <a:pt x="4155" y="11960"/>
                </a:cubicBezTo>
                <a:cubicBezTo>
                  <a:pt x="4427" y="12007"/>
                  <a:pt x="4704" y="12033"/>
                  <a:pt x="4981" y="12033"/>
                </a:cubicBezTo>
                <a:cubicBezTo>
                  <a:pt x="5550" y="12033"/>
                  <a:pt x="6116" y="11924"/>
                  <a:pt x="6621" y="11665"/>
                </a:cubicBezTo>
                <a:cubicBezTo>
                  <a:pt x="7255" y="11353"/>
                  <a:pt x="7755" y="10843"/>
                  <a:pt x="8202" y="10298"/>
                </a:cubicBezTo>
                <a:cubicBezTo>
                  <a:pt x="9837" y="8324"/>
                  <a:pt x="10900" y="5724"/>
                  <a:pt x="10489" y="3196"/>
                </a:cubicBezTo>
                <a:cubicBezTo>
                  <a:pt x="10337" y="2222"/>
                  <a:pt x="9944" y="1248"/>
                  <a:pt x="9185" y="614"/>
                </a:cubicBezTo>
                <a:cubicBezTo>
                  <a:pt x="8728" y="228"/>
                  <a:pt x="8123" y="1"/>
                  <a:pt x="75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rot="-2952466">
            <a:off x="7930449" y="4633070"/>
            <a:ext cx="729265" cy="953054"/>
          </a:xfrm>
          <a:custGeom>
            <a:avLst/>
            <a:gdLst/>
            <a:ahLst/>
            <a:cxnLst/>
            <a:rect l="l" t="t" r="r" b="b"/>
            <a:pathLst>
              <a:path w="18789" h="24557" extrusionOk="0">
                <a:moveTo>
                  <a:pt x="6916" y="0"/>
                </a:moveTo>
                <a:cubicBezTo>
                  <a:pt x="5638" y="0"/>
                  <a:pt x="4614" y="1145"/>
                  <a:pt x="3681" y="2061"/>
                </a:cubicBezTo>
                <a:cubicBezTo>
                  <a:pt x="1617" y="4098"/>
                  <a:pt x="170" y="6734"/>
                  <a:pt x="90" y="9673"/>
                </a:cubicBezTo>
                <a:cubicBezTo>
                  <a:pt x="0" y="12604"/>
                  <a:pt x="787" y="15498"/>
                  <a:pt x="1859" y="18223"/>
                </a:cubicBezTo>
                <a:cubicBezTo>
                  <a:pt x="2931" y="20966"/>
                  <a:pt x="4682" y="23896"/>
                  <a:pt x="7568" y="24459"/>
                </a:cubicBezTo>
                <a:cubicBezTo>
                  <a:pt x="7909" y="24526"/>
                  <a:pt x="8253" y="24556"/>
                  <a:pt x="8599" y="24556"/>
                </a:cubicBezTo>
                <a:cubicBezTo>
                  <a:pt x="9312" y="24556"/>
                  <a:pt x="10026" y="24428"/>
                  <a:pt x="10712" y="24236"/>
                </a:cubicBezTo>
                <a:cubicBezTo>
                  <a:pt x="15331" y="22931"/>
                  <a:pt x="18789" y="18295"/>
                  <a:pt x="18726" y="13497"/>
                </a:cubicBezTo>
                <a:cubicBezTo>
                  <a:pt x="18708" y="12380"/>
                  <a:pt x="18512" y="11228"/>
                  <a:pt x="17913" y="10290"/>
                </a:cubicBezTo>
                <a:cubicBezTo>
                  <a:pt x="16788" y="8485"/>
                  <a:pt x="14492" y="7770"/>
                  <a:pt x="13134" y="6144"/>
                </a:cubicBezTo>
                <a:cubicBezTo>
                  <a:pt x="12276" y="5108"/>
                  <a:pt x="11856" y="3777"/>
                  <a:pt x="11088" y="2669"/>
                </a:cubicBezTo>
                <a:cubicBezTo>
                  <a:pt x="10257" y="1463"/>
                  <a:pt x="8738" y="248"/>
                  <a:pt x="7237" y="24"/>
                </a:cubicBezTo>
                <a:cubicBezTo>
                  <a:pt x="7128" y="8"/>
                  <a:pt x="7021" y="0"/>
                  <a:pt x="69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23"/>
        <p:cNvGrpSpPr/>
        <p:nvPr/>
      </p:nvGrpSpPr>
      <p:grpSpPr>
        <a:xfrm>
          <a:off x="0" y="0"/>
          <a:ext cx="0" cy="0"/>
          <a:chOff x="0" y="0"/>
          <a:chExt cx="0" cy="0"/>
        </a:xfrm>
      </p:grpSpPr>
      <p:sp>
        <p:nvSpPr>
          <p:cNvPr id="124" name="Google Shape;124;p15"/>
          <p:cNvSpPr txBox="1">
            <a:spLocks noGrp="1"/>
          </p:cNvSpPr>
          <p:nvPr>
            <p:ph type="title"/>
          </p:nvPr>
        </p:nvSpPr>
        <p:spPr>
          <a:xfrm>
            <a:off x="720000" y="1354363"/>
            <a:ext cx="3594000" cy="1632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5" name="Google Shape;125;p15"/>
          <p:cNvSpPr txBox="1">
            <a:spLocks noGrp="1"/>
          </p:cNvSpPr>
          <p:nvPr>
            <p:ph type="subTitle" idx="1"/>
          </p:nvPr>
        </p:nvSpPr>
        <p:spPr>
          <a:xfrm>
            <a:off x="720000" y="2986350"/>
            <a:ext cx="3594000" cy="8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15"/>
          <p:cNvSpPr>
            <a:spLocks noGrp="1"/>
          </p:cNvSpPr>
          <p:nvPr>
            <p:ph type="pic" idx="2"/>
          </p:nvPr>
        </p:nvSpPr>
        <p:spPr>
          <a:xfrm>
            <a:off x="4843363" y="947250"/>
            <a:ext cx="3336900" cy="3249000"/>
          </a:xfrm>
          <a:prstGeom prst="ellipse">
            <a:avLst/>
          </a:prstGeom>
          <a:noFill/>
          <a:ln w="76200" cap="flat" cmpd="sng">
            <a:solidFill>
              <a:schemeClr val="dk1"/>
            </a:solidFill>
            <a:prstDash val="solid"/>
            <a:round/>
            <a:headEnd type="none" w="sm" len="sm"/>
            <a:tailEnd type="none" w="sm" len="sm"/>
          </a:ln>
          <a:effectLst>
            <a:outerShdw blurRad="57150" dist="19050" dir="5400000" algn="bl" rotWithShape="0">
              <a:schemeClr val="lt1">
                <a:alpha val="50000"/>
              </a:schemeClr>
            </a:outerShdw>
          </a:effectLst>
        </p:spPr>
      </p:sp>
      <p:sp>
        <p:nvSpPr>
          <p:cNvPr id="127" name="Google Shape;127;p15"/>
          <p:cNvSpPr/>
          <p:nvPr/>
        </p:nvSpPr>
        <p:spPr>
          <a:xfrm>
            <a:off x="-314725" y="4300375"/>
            <a:ext cx="1869520" cy="1058627"/>
          </a:xfrm>
          <a:custGeom>
            <a:avLst/>
            <a:gdLst/>
            <a:ahLst/>
            <a:cxnLst/>
            <a:rect l="l" t="t" r="r" b="b"/>
            <a:pathLst>
              <a:path w="40536" h="22955" extrusionOk="0">
                <a:moveTo>
                  <a:pt x="9026" y="1"/>
                </a:moveTo>
                <a:cubicBezTo>
                  <a:pt x="5268" y="1"/>
                  <a:pt x="2345" y="4204"/>
                  <a:pt x="1296" y="7392"/>
                </a:cubicBezTo>
                <a:cubicBezTo>
                  <a:pt x="1279" y="7437"/>
                  <a:pt x="1261" y="7490"/>
                  <a:pt x="1252" y="7535"/>
                </a:cubicBezTo>
                <a:cubicBezTo>
                  <a:pt x="1" y="11510"/>
                  <a:pt x="1940" y="15039"/>
                  <a:pt x="5227" y="17300"/>
                </a:cubicBezTo>
                <a:cubicBezTo>
                  <a:pt x="10838" y="21168"/>
                  <a:pt x="18325" y="22196"/>
                  <a:pt x="24963" y="22634"/>
                </a:cubicBezTo>
                <a:cubicBezTo>
                  <a:pt x="26639" y="22749"/>
                  <a:pt x="28352" y="22954"/>
                  <a:pt x="30052" y="22954"/>
                </a:cubicBezTo>
                <a:cubicBezTo>
                  <a:pt x="30980" y="22954"/>
                  <a:pt x="31904" y="22893"/>
                  <a:pt x="32816" y="22723"/>
                </a:cubicBezTo>
                <a:cubicBezTo>
                  <a:pt x="36926" y="21946"/>
                  <a:pt x="40535" y="17443"/>
                  <a:pt x="39910" y="13172"/>
                </a:cubicBezTo>
                <a:cubicBezTo>
                  <a:pt x="39247" y="8599"/>
                  <a:pt x="34875" y="7295"/>
                  <a:pt x="30769" y="7295"/>
                </a:cubicBezTo>
                <a:cubicBezTo>
                  <a:pt x="29509" y="7295"/>
                  <a:pt x="28274" y="7417"/>
                  <a:pt x="27179" y="7606"/>
                </a:cubicBezTo>
                <a:cubicBezTo>
                  <a:pt x="25471" y="7903"/>
                  <a:pt x="23617" y="8335"/>
                  <a:pt x="21841" y="8335"/>
                </a:cubicBezTo>
                <a:cubicBezTo>
                  <a:pt x="20141" y="8335"/>
                  <a:pt x="18513" y="7939"/>
                  <a:pt x="17155" y="6650"/>
                </a:cubicBezTo>
                <a:cubicBezTo>
                  <a:pt x="14787" y="4399"/>
                  <a:pt x="13152" y="361"/>
                  <a:pt x="9480" y="21"/>
                </a:cubicBezTo>
                <a:cubicBezTo>
                  <a:pt x="9328" y="7"/>
                  <a:pt x="9176" y="1"/>
                  <a:pt x="9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7866625" y="0"/>
            <a:ext cx="1399553" cy="1947153"/>
          </a:xfrm>
          <a:custGeom>
            <a:avLst/>
            <a:gdLst/>
            <a:ahLst/>
            <a:cxnLst/>
            <a:rect l="l" t="t" r="r" b="b"/>
            <a:pathLst>
              <a:path w="26133" h="36358" extrusionOk="0">
                <a:moveTo>
                  <a:pt x="2011" y="0"/>
                </a:moveTo>
                <a:cubicBezTo>
                  <a:pt x="2011" y="0"/>
                  <a:pt x="0" y="4476"/>
                  <a:pt x="3011" y="6424"/>
                </a:cubicBezTo>
                <a:cubicBezTo>
                  <a:pt x="6031" y="8372"/>
                  <a:pt x="11793" y="10534"/>
                  <a:pt x="11552" y="16278"/>
                </a:cubicBezTo>
                <a:cubicBezTo>
                  <a:pt x="11302" y="22032"/>
                  <a:pt x="12061" y="23783"/>
                  <a:pt x="14295" y="25963"/>
                </a:cubicBezTo>
                <a:cubicBezTo>
                  <a:pt x="16529" y="28143"/>
                  <a:pt x="17082" y="31377"/>
                  <a:pt x="17529" y="33057"/>
                </a:cubicBezTo>
                <a:cubicBezTo>
                  <a:pt x="17922" y="34524"/>
                  <a:pt x="19955" y="36357"/>
                  <a:pt x="21957" y="36357"/>
                </a:cubicBezTo>
                <a:cubicBezTo>
                  <a:pt x="22234" y="36357"/>
                  <a:pt x="22511" y="36322"/>
                  <a:pt x="22782" y="36246"/>
                </a:cubicBezTo>
                <a:cubicBezTo>
                  <a:pt x="25016" y="35621"/>
                  <a:pt x="26133" y="34504"/>
                  <a:pt x="26133" y="34504"/>
                </a:cubicBezTo>
                <a:lnTo>
                  <a:pt x="26133" y="21326"/>
                </a:lnTo>
                <a:cubicBezTo>
                  <a:pt x="26133" y="21326"/>
                  <a:pt x="24006" y="21773"/>
                  <a:pt x="22443" y="23336"/>
                </a:cubicBezTo>
                <a:cubicBezTo>
                  <a:pt x="21358" y="24421"/>
                  <a:pt x="20488" y="25562"/>
                  <a:pt x="19350" y="25562"/>
                </a:cubicBezTo>
                <a:cubicBezTo>
                  <a:pt x="18848" y="25562"/>
                  <a:pt x="18294" y="25340"/>
                  <a:pt x="17645" y="24793"/>
                </a:cubicBezTo>
                <a:cubicBezTo>
                  <a:pt x="15519" y="23006"/>
                  <a:pt x="16975" y="17976"/>
                  <a:pt x="18762" y="15858"/>
                </a:cubicBezTo>
                <a:cubicBezTo>
                  <a:pt x="20549" y="13732"/>
                  <a:pt x="22666" y="9935"/>
                  <a:pt x="21550" y="7701"/>
                </a:cubicBezTo>
                <a:cubicBezTo>
                  <a:pt x="20433" y="5468"/>
                  <a:pt x="18646" y="1787"/>
                  <a:pt x="183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flipH="1">
            <a:off x="6734806" y="4435750"/>
            <a:ext cx="2480344" cy="787857"/>
          </a:xfrm>
          <a:custGeom>
            <a:avLst/>
            <a:gdLst/>
            <a:ahLst/>
            <a:cxnLst/>
            <a:rect l="l" t="t" r="r" b="b"/>
            <a:pathLst>
              <a:path w="39954" h="12691" extrusionOk="0">
                <a:moveTo>
                  <a:pt x="6929" y="1"/>
                </a:moveTo>
                <a:cubicBezTo>
                  <a:pt x="6603" y="1"/>
                  <a:pt x="6291" y="24"/>
                  <a:pt x="5995" y="75"/>
                </a:cubicBezTo>
                <a:cubicBezTo>
                  <a:pt x="1403" y="852"/>
                  <a:pt x="0" y="7446"/>
                  <a:pt x="0" y="7446"/>
                </a:cubicBezTo>
                <a:lnTo>
                  <a:pt x="0" y="12690"/>
                </a:lnTo>
                <a:lnTo>
                  <a:pt x="39954" y="12690"/>
                </a:lnTo>
                <a:lnTo>
                  <a:pt x="39954" y="8339"/>
                </a:lnTo>
                <a:cubicBezTo>
                  <a:pt x="38318" y="5194"/>
                  <a:pt x="34161" y="4473"/>
                  <a:pt x="30197" y="4473"/>
                </a:cubicBezTo>
                <a:cubicBezTo>
                  <a:pt x="26842" y="4473"/>
                  <a:pt x="23626" y="4989"/>
                  <a:pt x="22193" y="4989"/>
                </a:cubicBezTo>
                <a:cubicBezTo>
                  <a:pt x="19268" y="4989"/>
                  <a:pt x="11651" y="1"/>
                  <a:pt x="69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7866625" y="279153"/>
            <a:ext cx="915739" cy="683996"/>
          </a:xfrm>
          <a:custGeom>
            <a:avLst/>
            <a:gdLst/>
            <a:ahLst/>
            <a:cxnLst/>
            <a:rect l="l" t="t" r="r" b="b"/>
            <a:pathLst>
              <a:path w="16225" h="12119" extrusionOk="0">
                <a:moveTo>
                  <a:pt x="7466" y="1"/>
                </a:moveTo>
                <a:cubicBezTo>
                  <a:pt x="6615" y="1"/>
                  <a:pt x="5760" y="87"/>
                  <a:pt x="4923" y="240"/>
                </a:cubicBezTo>
                <a:cubicBezTo>
                  <a:pt x="4164" y="374"/>
                  <a:pt x="3404" y="571"/>
                  <a:pt x="2770" y="1009"/>
                </a:cubicBezTo>
                <a:cubicBezTo>
                  <a:pt x="0" y="2929"/>
                  <a:pt x="1743" y="7486"/>
                  <a:pt x="3386" y="9496"/>
                </a:cubicBezTo>
                <a:cubicBezTo>
                  <a:pt x="4369" y="10711"/>
                  <a:pt x="5718" y="11649"/>
                  <a:pt x="7246" y="11971"/>
                </a:cubicBezTo>
                <a:cubicBezTo>
                  <a:pt x="7737" y="12078"/>
                  <a:pt x="8238" y="12118"/>
                  <a:pt x="8740" y="12118"/>
                </a:cubicBezTo>
                <a:cubicBezTo>
                  <a:pt x="9243" y="12118"/>
                  <a:pt x="9748" y="12078"/>
                  <a:pt x="10248" y="12024"/>
                </a:cubicBezTo>
                <a:cubicBezTo>
                  <a:pt x="11400" y="11899"/>
                  <a:pt x="12580" y="11703"/>
                  <a:pt x="13571" y="11095"/>
                </a:cubicBezTo>
                <a:cubicBezTo>
                  <a:pt x="15430" y="9943"/>
                  <a:pt x="16225" y="7459"/>
                  <a:pt x="15671" y="5351"/>
                </a:cubicBezTo>
                <a:cubicBezTo>
                  <a:pt x="15108" y="3242"/>
                  <a:pt x="13384" y="1554"/>
                  <a:pt x="11365" y="723"/>
                </a:cubicBezTo>
                <a:cubicBezTo>
                  <a:pt x="10131" y="215"/>
                  <a:pt x="8803" y="1"/>
                  <a:pt x="74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rot="8787150">
            <a:off x="-508883" y="-431819"/>
            <a:ext cx="2257839" cy="1281071"/>
          </a:xfrm>
          <a:custGeom>
            <a:avLst/>
            <a:gdLst/>
            <a:ahLst/>
            <a:cxnLst/>
            <a:rect l="l" t="t" r="r" b="b"/>
            <a:pathLst>
              <a:path w="43100" h="21114" extrusionOk="0">
                <a:moveTo>
                  <a:pt x="4423" y="0"/>
                </a:moveTo>
                <a:cubicBezTo>
                  <a:pt x="4316" y="0"/>
                  <a:pt x="4209" y="4"/>
                  <a:pt x="4102" y="13"/>
                </a:cubicBezTo>
                <a:cubicBezTo>
                  <a:pt x="2118" y="201"/>
                  <a:pt x="590" y="2077"/>
                  <a:pt x="296" y="4052"/>
                </a:cubicBezTo>
                <a:cubicBezTo>
                  <a:pt x="1" y="6017"/>
                  <a:pt x="698" y="8009"/>
                  <a:pt x="1663" y="9752"/>
                </a:cubicBezTo>
                <a:cubicBezTo>
                  <a:pt x="2476" y="11226"/>
                  <a:pt x="3557" y="12476"/>
                  <a:pt x="4897" y="13477"/>
                </a:cubicBezTo>
                <a:cubicBezTo>
                  <a:pt x="8131" y="15889"/>
                  <a:pt x="10686" y="19052"/>
                  <a:pt x="14662" y="20303"/>
                </a:cubicBezTo>
                <a:cubicBezTo>
                  <a:pt x="16697" y="20943"/>
                  <a:pt x="18840" y="21114"/>
                  <a:pt x="20978" y="21114"/>
                </a:cubicBezTo>
                <a:cubicBezTo>
                  <a:pt x="21375" y="21114"/>
                  <a:pt x="21771" y="21108"/>
                  <a:pt x="22166" y="21098"/>
                </a:cubicBezTo>
                <a:cubicBezTo>
                  <a:pt x="28313" y="20955"/>
                  <a:pt x="34478" y="19865"/>
                  <a:pt x="40124" y="17444"/>
                </a:cubicBezTo>
                <a:cubicBezTo>
                  <a:pt x="41160" y="16997"/>
                  <a:pt x="42259" y="16407"/>
                  <a:pt x="42643" y="15353"/>
                </a:cubicBezTo>
                <a:cubicBezTo>
                  <a:pt x="43099" y="14111"/>
                  <a:pt x="42340" y="12744"/>
                  <a:pt x="41375" y="11833"/>
                </a:cubicBezTo>
                <a:cubicBezTo>
                  <a:pt x="40642" y="11145"/>
                  <a:pt x="39776" y="10600"/>
                  <a:pt x="38838" y="10243"/>
                </a:cubicBezTo>
                <a:cubicBezTo>
                  <a:pt x="37819" y="9850"/>
                  <a:pt x="36729" y="9680"/>
                  <a:pt x="35702" y="9314"/>
                </a:cubicBezTo>
                <a:cubicBezTo>
                  <a:pt x="32253" y="8081"/>
                  <a:pt x="29591" y="4695"/>
                  <a:pt x="25928" y="4543"/>
                </a:cubicBezTo>
                <a:cubicBezTo>
                  <a:pt x="25835" y="4539"/>
                  <a:pt x="25743" y="4537"/>
                  <a:pt x="25650" y="4537"/>
                </a:cubicBezTo>
                <a:cubicBezTo>
                  <a:pt x="23998" y="4537"/>
                  <a:pt x="22396" y="5186"/>
                  <a:pt x="20746" y="5347"/>
                </a:cubicBezTo>
                <a:cubicBezTo>
                  <a:pt x="20448" y="5377"/>
                  <a:pt x="20150" y="5391"/>
                  <a:pt x="19853" y="5391"/>
                </a:cubicBezTo>
                <a:cubicBezTo>
                  <a:pt x="17595" y="5391"/>
                  <a:pt x="15374" y="4565"/>
                  <a:pt x="13322" y="3578"/>
                </a:cubicBezTo>
                <a:cubicBezTo>
                  <a:pt x="11008" y="2452"/>
                  <a:pt x="8783" y="1094"/>
                  <a:pt x="6326" y="335"/>
                </a:cubicBezTo>
                <a:cubicBezTo>
                  <a:pt x="5706" y="151"/>
                  <a:pt x="5066" y="0"/>
                  <a:pt x="44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106500" y="-112250"/>
            <a:ext cx="1869527" cy="875591"/>
          </a:xfrm>
          <a:custGeom>
            <a:avLst/>
            <a:gdLst/>
            <a:ahLst/>
            <a:cxnLst/>
            <a:rect l="l" t="t" r="r" b="b"/>
            <a:pathLst>
              <a:path w="31280" h="13452" extrusionOk="0">
                <a:moveTo>
                  <a:pt x="28258" y="0"/>
                </a:moveTo>
                <a:cubicBezTo>
                  <a:pt x="26931" y="0"/>
                  <a:pt x="25434" y="2743"/>
                  <a:pt x="24480" y="4161"/>
                </a:cubicBezTo>
                <a:cubicBezTo>
                  <a:pt x="22850" y="6973"/>
                  <a:pt x="19836" y="8293"/>
                  <a:pt x="16866" y="8293"/>
                </a:cubicBezTo>
                <a:cubicBezTo>
                  <a:pt x="16108" y="8293"/>
                  <a:pt x="15354" y="8207"/>
                  <a:pt x="14626" y="8038"/>
                </a:cubicBezTo>
                <a:cubicBezTo>
                  <a:pt x="10999" y="7261"/>
                  <a:pt x="7863" y="5001"/>
                  <a:pt x="4834" y="2990"/>
                </a:cubicBezTo>
                <a:cubicBezTo>
                  <a:pt x="4090" y="2510"/>
                  <a:pt x="3292" y="2016"/>
                  <a:pt x="2487" y="2016"/>
                </a:cubicBezTo>
                <a:cubicBezTo>
                  <a:pt x="2364" y="2016"/>
                  <a:pt x="2241" y="2027"/>
                  <a:pt x="2118" y="2052"/>
                </a:cubicBezTo>
                <a:cubicBezTo>
                  <a:pt x="733" y="2320"/>
                  <a:pt x="1" y="4223"/>
                  <a:pt x="170" y="6010"/>
                </a:cubicBezTo>
                <a:cubicBezTo>
                  <a:pt x="430" y="9378"/>
                  <a:pt x="3369" y="12702"/>
                  <a:pt x="6701" y="13309"/>
                </a:cubicBezTo>
                <a:cubicBezTo>
                  <a:pt x="7223" y="13408"/>
                  <a:pt x="7736" y="13452"/>
                  <a:pt x="8241" y="13452"/>
                </a:cubicBezTo>
                <a:cubicBezTo>
                  <a:pt x="11164" y="13452"/>
                  <a:pt x="13841" y="11998"/>
                  <a:pt x="16538" y="11388"/>
                </a:cubicBezTo>
                <a:cubicBezTo>
                  <a:pt x="18655" y="10897"/>
                  <a:pt x="20853" y="10906"/>
                  <a:pt x="23033" y="10441"/>
                </a:cubicBezTo>
                <a:cubicBezTo>
                  <a:pt x="26419" y="9914"/>
                  <a:pt x="31279" y="6296"/>
                  <a:pt x="29859" y="1972"/>
                </a:cubicBezTo>
                <a:cubicBezTo>
                  <a:pt x="29400" y="539"/>
                  <a:pt x="28846" y="0"/>
                  <a:pt x="28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rot="-9121283">
            <a:off x="7205350" y="4074787"/>
            <a:ext cx="2136268" cy="1862301"/>
          </a:xfrm>
          <a:custGeom>
            <a:avLst/>
            <a:gdLst/>
            <a:ahLst/>
            <a:cxnLst/>
            <a:rect l="l" t="t" r="r" b="b"/>
            <a:pathLst>
              <a:path w="21175" h="18459" fill="none" extrusionOk="0">
                <a:moveTo>
                  <a:pt x="4709" y="5567"/>
                </a:moveTo>
                <a:cubicBezTo>
                  <a:pt x="5781" y="3896"/>
                  <a:pt x="7005" y="2225"/>
                  <a:pt x="8738" y="1269"/>
                </a:cubicBezTo>
                <a:cubicBezTo>
                  <a:pt x="10418" y="349"/>
                  <a:pt x="12393" y="188"/>
                  <a:pt x="14304" y="99"/>
                </a:cubicBezTo>
                <a:cubicBezTo>
                  <a:pt x="15680" y="37"/>
                  <a:pt x="17092" y="1"/>
                  <a:pt x="18414" y="394"/>
                </a:cubicBezTo>
                <a:cubicBezTo>
                  <a:pt x="19182" y="626"/>
                  <a:pt x="19924" y="1019"/>
                  <a:pt x="20371" y="1671"/>
                </a:cubicBezTo>
                <a:cubicBezTo>
                  <a:pt x="21175" y="2860"/>
                  <a:pt x="20728" y="4548"/>
                  <a:pt x="19745" y="5594"/>
                </a:cubicBezTo>
                <a:cubicBezTo>
                  <a:pt x="18771" y="6639"/>
                  <a:pt x="17396" y="7193"/>
                  <a:pt x="16082" y="7747"/>
                </a:cubicBezTo>
                <a:cubicBezTo>
                  <a:pt x="14760" y="8292"/>
                  <a:pt x="13402" y="8908"/>
                  <a:pt x="12500" y="10016"/>
                </a:cubicBezTo>
                <a:cubicBezTo>
                  <a:pt x="11329" y="11472"/>
                  <a:pt x="11169" y="13482"/>
                  <a:pt x="10311" y="15135"/>
                </a:cubicBezTo>
                <a:cubicBezTo>
                  <a:pt x="9471" y="16752"/>
                  <a:pt x="7863" y="18021"/>
                  <a:pt x="6049" y="18235"/>
                </a:cubicBezTo>
                <a:cubicBezTo>
                  <a:pt x="4236" y="18459"/>
                  <a:pt x="2279" y="17530"/>
                  <a:pt x="1484" y="15877"/>
                </a:cubicBezTo>
                <a:cubicBezTo>
                  <a:pt x="1" y="12786"/>
                  <a:pt x="3092" y="8086"/>
                  <a:pt x="4709" y="5567"/>
                </a:cubicBezTo>
                <a:close/>
              </a:path>
            </a:pathLst>
          </a:custGeom>
          <a:noFill/>
          <a:ln w="19050" cap="flat" cmpd="sng">
            <a:solidFill>
              <a:schemeClr val="dk1"/>
            </a:solidFill>
            <a:prstDash val="solid"/>
            <a:miter lim="8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34"/>
        <p:cNvGrpSpPr/>
        <p:nvPr/>
      </p:nvGrpSpPr>
      <p:grpSpPr>
        <a:xfrm>
          <a:off x="0" y="0"/>
          <a:ext cx="0" cy="0"/>
          <a:chOff x="0" y="0"/>
          <a:chExt cx="0" cy="0"/>
        </a:xfrm>
      </p:grpSpPr>
      <p:sp>
        <p:nvSpPr>
          <p:cNvPr id="135" name="Google Shape;135;p16"/>
          <p:cNvSpPr txBox="1">
            <a:spLocks noGrp="1"/>
          </p:cNvSpPr>
          <p:nvPr>
            <p:ph type="title"/>
          </p:nvPr>
        </p:nvSpPr>
        <p:spPr>
          <a:xfrm>
            <a:off x="713225" y="1729975"/>
            <a:ext cx="3471600" cy="572700"/>
          </a:xfrm>
          <a:prstGeom prst="rect">
            <a:avLst/>
          </a:prstGeom>
          <a:effectLst>
            <a:outerShdw blurRad="57150" dist="19050" dir="5400000" algn="bl" rotWithShape="0">
              <a:schemeClr val="lt1">
                <a:alpha val="41000"/>
              </a:schemeClr>
            </a:outerShdw>
          </a:effectLst>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6" name="Google Shape;136;p16"/>
          <p:cNvSpPr txBox="1">
            <a:spLocks noGrp="1"/>
          </p:cNvSpPr>
          <p:nvPr>
            <p:ph type="subTitle" idx="1"/>
          </p:nvPr>
        </p:nvSpPr>
        <p:spPr>
          <a:xfrm>
            <a:off x="713225" y="2465950"/>
            <a:ext cx="3471600" cy="105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7" name="Google Shape;137;p16"/>
          <p:cNvSpPr/>
          <p:nvPr/>
        </p:nvSpPr>
        <p:spPr>
          <a:xfrm>
            <a:off x="-304800" y="-264350"/>
            <a:ext cx="1653526" cy="1117339"/>
          </a:xfrm>
          <a:custGeom>
            <a:avLst/>
            <a:gdLst/>
            <a:ahLst/>
            <a:cxnLst/>
            <a:rect l="l" t="t" r="r" b="b"/>
            <a:pathLst>
              <a:path w="24418" h="16500" extrusionOk="0">
                <a:moveTo>
                  <a:pt x="15649" y="0"/>
                </a:moveTo>
                <a:cubicBezTo>
                  <a:pt x="13788" y="0"/>
                  <a:pt x="11919" y="279"/>
                  <a:pt x="10105" y="725"/>
                </a:cubicBezTo>
                <a:cubicBezTo>
                  <a:pt x="7371" y="1386"/>
                  <a:pt x="3931" y="2003"/>
                  <a:pt x="2127" y="4460"/>
                </a:cubicBezTo>
                <a:cubicBezTo>
                  <a:pt x="0" y="7363"/>
                  <a:pt x="402" y="12063"/>
                  <a:pt x="3190" y="14350"/>
                </a:cubicBezTo>
                <a:cubicBezTo>
                  <a:pt x="4753" y="15645"/>
                  <a:pt x="6772" y="16315"/>
                  <a:pt x="8791" y="16467"/>
                </a:cubicBezTo>
                <a:cubicBezTo>
                  <a:pt x="9056" y="16488"/>
                  <a:pt x="9323" y="16499"/>
                  <a:pt x="9591" y="16499"/>
                </a:cubicBezTo>
                <a:cubicBezTo>
                  <a:pt x="11166" y="16499"/>
                  <a:pt x="12772" y="16115"/>
                  <a:pt x="13902" y="15047"/>
                </a:cubicBezTo>
                <a:cubicBezTo>
                  <a:pt x="14795" y="14207"/>
                  <a:pt x="15295" y="13037"/>
                  <a:pt x="16126" y="12143"/>
                </a:cubicBezTo>
                <a:cubicBezTo>
                  <a:pt x="17422" y="10732"/>
                  <a:pt x="19334" y="10124"/>
                  <a:pt x="21031" y="9248"/>
                </a:cubicBezTo>
                <a:cubicBezTo>
                  <a:pt x="22729" y="8364"/>
                  <a:pt x="24408" y="6890"/>
                  <a:pt x="24417" y="4978"/>
                </a:cubicBezTo>
                <a:cubicBezTo>
                  <a:pt x="24417" y="3834"/>
                  <a:pt x="23792" y="2753"/>
                  <a:pt x="22925" y="2012"/>
                </a:cubicBezTo>
                <a:cubicBezTo>
                  <a:pt x="22059" y="1270"/>
                  <a:pt x="20978" y="832"/>
                  <a:pt x="19870" y="538"/>
                </a:cubicBezTo>
                <a:cubicBezTo>
                  <a:pt x="18486" y="163"/>
                  <a:pt x="17070" y="0"/>
                  <a:pt x="156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690400" y="4045875"/>
            <a:ext cx="2561368" cy="1450469"/>
          </a:xfrm>
          <a:custGeom>
            <a:avLst/>
            <a:gdLst/>
            <a:ahLst/>
            <a:cxnLst/>
            <a:rect l="l" t="t" r="r" b="b"/>
            <a:pathLst>
              <a:path w="40536" h="22955" extrusionOk="0">
                <a:moveTo>
                  <a:pt x="9026" y="1"/>
                </a:moveTo>
                <a:cubicBezTo>
                  <a:pt x="5268" y="1"/>
                  <a:pt x="2345" y="4204"/>
                  <a:pt x="1296" y="7392"/>
                </a:cubicBezTo>
                <a:cubicBezTo>
                  <a:pt x="1279" y="7437"/>
                  <a:pt x="1261" y="7490"/>
                  <a:pt x="1252" y="7535"/>
                </a:cubicBezTo>
                <a:cubicBezTo>
                  <a:pt x="1" y="11510"/>
                  <a:pt x="1940" y="15039"/>
                  <a:pt x="5227" y="17300"/>
                </a:cubicBezTo>
                <a:cubicBezTo>
                  <a:pt x="10838" y="21168"/>
                  <a:pt x="18325" y="22196"/>
                  <a:pt x="24963" y="22634"/>
                </a:cubicBezTo>
                <a:cubicBezTo>
                  <a:pt x="26639" y="22749"/>
                  <a:pt x="28352" y="22954"/>
                  <a:pt x="30052" y="22954"/>
                </a:cubicBezTo>
                <a:cubicBezTo>
                  <a:pt x="30980" y="22954"/>
                  <a:pt x="31904" y="22893"/>
                  <a:pt x="32816" y="22723"/>
                </a:cubicBezTo>
                <a:cubicBezTo>
                  <a:pt x="36926" y="21946"/>
                  <a:pt x="40535" y="17443"/>
                  <a:pt x="39910" y="13172"/>
                </a:cubicBezTo>
                <a:cubicBezTo>
                  <a:pt x="39247" y="8599"/>
                  <a:pt x="34875" y="7295"/>
                  <a:pt x="30769" y="7295"/>
                </a:cubicBezTo>
                <a:cubicBezTo>
                  <a:pt x="29509" y="7295"/>
                  <a:pt x="28274" y="7417"/>
                  <a:pt x="27179" y="7606"/>
                </a:cubicBezTo>
                <a:cubicBezTo>
                  <a:pt x="25471" y="7903"/>
                  <a:pt x="23617" y="8335"/>
                  <a:pt x="21841" y="8335"/>
                </a:cubicBezTo>
                <a:cubicBezTo>
                  <a:pt x="20141" y="8335"/>
                  <a:pt x="18513" y="7939"/>
                  <a:pt x="17155" y="6650"/>
                </a:cubicBezTo>
                <a:cubicBezTo>
                  <a:pt x="14787" y="4399"/>
                  <a:pt x="13152" y="361"/>
                  <a:pt x="9480" y="21"/>
                </a:cubicBezTo>
                <a:cubicBezTo>
                  <a:pt x="9328" y="7"/>
                  <a:pt x="9176" y="1"/>
                  <a:pt x="90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rot="-9900045">
            <a:off x="7874582" y="3711278"/>
            <a:ext cx="1984699" cy="1706656"/>
          </a:xfrm>
          <a:custGeom>
            <a:avLst/>
            <a:gdLst/>
            <a:ahLst/>
            <a:cxnLst/>
            <a:rect l="l" t="t" r="r" b="b"/>
            <a:pathLst>
              <a:path w="21175" h="18209" extrusionOk="0">
                <a:moveTo>
                  <a:pt x="15687" y="0"/>
                </a:moveTo>
                <a:cubicBezTo>
                  <a:pt x="15225" y="0"/>
                  <a:pt x="14763" y="18"/>
                  <a:pt x="14304" y="39"/>
                </a:cubicBezTo>
                <a:cubicBezTo>
                  <a:pt x="12392" y="128"/>
                  <a:pt x="10418" y="289"/>
                  <a:pt x="8738" y="1209"/>
                </a:cubicBezTo>
                <a:cubicBezTo>
                  <a:pt x="7005" y="2165"/>
                  <a:pt x="5781" y="3836"/>
                  <a:pt x="4709" y="5507"/>
                </a:cubicBezTo>
                <a:cubicBezTo>
                  <a:pt x="3092" y="8026"/>
                  <a:pt x="0" y="12726"/>
                  <a:pt x="1484" y="15817"/>
                </a:cubicBezTo>
                <a:cubicBezTo>
                  <a:pt x="2200" y="17306"/>
                  <a:pt x="3860" y="18208"/>
                  <a:pt x="5509" y="18208"/>
                </a:cubicBezTo>
                <a:cubicBezTo>
                  <a:pt x="5689" y="18208"/>
                  <a:pt x="5870" y="18197"/>
                  <a:pt x="6049" y="18175"/>
                </a:cubicBezTo>
                <a:cubicBezTo>
                  <a:pt x="7863" y="17961"/>
                  <a:pt x="9471" y="16692"/>
                  <a:pt x="10310" y="15075"/>
                </a:cubicBezTo>
                <a:cubicBezTo>
                  <a:pt x="11168" y="13422"/>
                  <a:pt x="11329" y="11412"/>
                  <a:pt x="12499" y="9956"/>
                </a:cubicBezTo>
                <a:cubicBezTo>
                  <a:pt x="13402" y="8848"/>
                  <a:pt x="14760" y="8232"/>
                  <a:pt x="16082" y="7687"/>
                </a:cubicBezTo>
                <a:cubicBezTo>
                  <a:pt x="17395" y="7133"/>
                  <a:pt x="18771" y="6579"/>
                  <a:pt x="19745" y="5534"/>
                </a:cubicBezTo>
                <a:cubicBezTo>
                  <a:pt x="20728" y="4488"/>
                  <a:pt x="21174" y="2800"/>
                  <a:pt x="20370" y="1611"/>
                </a:cubicBezTo>
                <a:cubicBezTo>
                  <a:pt x="19924" y="959"/>
                  <a:pt x="19182" y="566"/>
                  <a:pt x="18414" y="334"/>
                </a:cubicBezTo>
                <a:cubicBezTo>
                  <a:pt x="17532" y="72"/>
                  <a:pt x="16611" y="0"/>
                  <a:pt x="156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rot="-2513777">
            <a:off x="8350880" y="3720858"/>
            <a:ext cx="827144" cy="913037"/>
          </a:xfrm>
          <a:custGeom>
            <a:avLst/>
            <a:gdLst/>
            <a:ahLst/>
            <a:cxnLst/>
            <a:rect l="l" t="t" r="r" b="b"/>
            <a:pathLst>
              <a:path w="10901" h="12033" extrusionOk="0">
                <a:moveTo>
                  <a:pt x="7531" y="1"/>
                </a:moveTo>
                <a:cubicBezTo>
                  <a:pt x="7151" y="1"/>
                  <a:pt x="6776" y="95"/>
                  <a:pt x="6451" y="301"/>
                </a:cubicBezTo>
                <a:cubicBezTo>
                  <a:pt x="5388" y="971"/>
                  <a:pt x="5325" y="2356"/>
                  <a:pt x="4566" y="3276"/>
                </a:cubicBezTo>
                <a:cubicBezTo>
                  <a:pt x="4512" y="3348"/>
                  <a:pt x="4450" y="3410"/>
                  <a:pt x="4396" y="3473"/>
                </a:cubicBezTo>
                <a:cubicBezTo>
                  <a:pt x="3717" y="4187"/>
                  <a:pt x="2779" y="4670"/>
                  <a:pt x="1948" y="5108"/>
                </a:cubicBezTo>
                <a:cubicBezTo>
                  <a:pt x="555" y="5840"/>
                  <a:pt x="1" y="7734"/>
                  <a:pt x="563" y="9217"/>
                </a:cubicBezTo>
                <a:cubicBezTo>
                  <a:pt x="1117" y="10692"/>
                  <a:pt x="2600" y="11701"/>
                  <a:pt x="4155" y="11960"/>
                </a:cubicBezTo>
                <a:cubicBezTo>
                  <a:pt x="4427" y="12007"/>
                  <a:pt x="4704" y="12033"/>
                  <a:pt x="4981" y="12033"/>
                </a:cubicBezTo>
                <a:cubicBezTo>
                  <a:pt x="5550" y="12033"/>
                  <a:pt x="6116" y="11924"/>
                  <a:pt x="6621" y="11665"/>
                </a:cubicBezTo>
                <a:cubicBezTo>
                  <a:pt x="7255" y="11353"/>
                  <a:pt x="7755" y="10843"/>
                  <a:pt x="8202" y="10298"/>
                </a:cubicBezTo>
                <a:cubicBezTo>
                  <a:pt x="9837" y="8324"/>
                  <a:pt x="10900" y="5724"/>
                  <a:pt x="10489" y="3196"/>
                </a:cubicBezTo>
                <a:cubicBezTo>
                  <a:pt x="10337" y="2222"/>
                  <a:pt x="9944" y="1248"/>
                  <a:pt x="9185" y="614"/>
                </a:cubicBezTo>
                <a:cubicBezTo>
                  <a:pt x="8728" y="228"/>
                  <a:pt x="8123" y="1"/>
                  <a:pt x="75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rot="-8999990">
            <a:off x="6741298" y="-325281"/>
            <a:ext cx="3530519" cy="1729545"/>
          </a:xfrm>
          <a:custGeom>
            <a:avLst/>
            <a:gdLst/>
            <a:ahLst/>
            <a:cxnLst/>
            <a:rect l="l" t="t" r="r" b="b"/>
            <a:pathLst>
              <a:path w="43100" h="21114" extrusionOk="0">
                <a:moveTo>
                  <a:pt x="4423" y="0"/>
                </a:moveTo>
                <a:cubicBezTo>
                  <a:pt x="4316" y="0"/>
                  <a:pt x="4209" y="4"/>
                  <a:pt x="4102" y="13"/>
                </a:cubicBezTo>
                <a:cubicBezTo>
                  <a:pt x="2118" y="201"/>
                  <a:pt x="590" y="2077"/>
                  <a:pt x="296" y="4052"/>
                </a:cubicBezTo>
                <a:cubicBezTo>
                  <a:pt x="1" y="6017"/>
                  <a:pt x="698" y="8009"/>
                  <a:pt x="1663" y="9752"/>
                </a:cubicBezTo>
                <a:cubicBezTo>
                  <a:pt x="2476" y="11226"/>
                  <a:pt x="3557" y="12476"/>
                  <a:pt x="4897" y="13477"/>
                </a:cubicBezTo>
                <a:cubicBezTo>
                  <a:pt x="8131" y="15889"/>
                  <a:pt x="10686" y="19052"/>
                  <a:pt x="14662" y="20303"/>
                </a:cubicBezTo>
                <a:cubicBezTo>
                  <a:pt x="16697" y="20943"/>
                  <a:pt x="18840" y="21114"/>
                  <a:pt x="20978" y="21114"/>
                </a:cubicBezTo>
                <a:cubicBezTo>
                  <a:pt x="21375" y="21114"/>
                  <a:pt x="21771" y="21108"/>
                  <a:pt x="22166" y="21098"/>
                </a:cubicBezTo>
                <a:cubicBezTo>
                  <a:pt x="28313" y="20955"/>
                  <a:pt x="34478" y="19865"/>
                  <a:pt x="40124" y="17444"/>
                </a:cubicBezTo>
                <a:cubicBezTo>
                  <a:pt x="41160" y="16997"/>
                  <a:pt x="42259" y="16407"/>
                  <a:pt x="42643" y="15353"/>
                </a:cubicBezTo>
                <a:cubicBezTo>
                  <a:pt x="43099" y="14111"/>
                  <a:pt x="42340" y="12744"/>
                  <a:pt x="41375" y="11833"/>
                </a:cubicBezTo>
                <a:cubicBezTo>
                  <a:pt x="40642" y="11145"/>
                  <a:pt x="39776" y="10600"/>
                  <a:pt x="38838" y="10243"/>
                </a:cubicBezTo>
                <a:cubicBezTo>
                  <a:pt x="37819" y="9850"/>
                  <a:pt x="36729" y="9680"/>
                  <a:pt x="35702" y="9314"/>
                </a:cubicBezTo>
                <a:cubicBezTo>
                  <a:pt x="32253" y="8081"/>
                  <a:pt x="29591" y="4695"/>
                  <a:pt x="25928" y="4543"/>
                </a:cubicBezTo>
                <a:cubicBezTo>
                  <a:pt x="25835" y="4539"/>
                  <a:pt x="25743" y="4537"/>
                  <a:pt x="25650" y="4537"/>
                </a:cubicBezTo>
                <a:cubicBezTo>
                  <a:pt x="23998" y="4537"/>
                  <a:pt x="22396" y="5186"/>
                  <a:pt x="20746" y="5347"/>
                </a:cubicBezTo>
                <a:cubicBezTo>
                  <a:pt x="20448" y="5377"/>
                  <a:pt x="20150" y="5391"/>
                  <a:pt x="19853" y="5391"/>
                </a:cubicBezTo>
                <a:cubicBezTo>
                  <a:pt x="17595" y="5391"/>
                  <a:pt x="15374" y="4565"/>
                  <a:pt x="13322" y="3578"/>
                </a:cubicBezTo>
                <a:cubicBezTo>
                  <a:pt x="11008" y="2452"/>
                  <a:pt x="8783" y="1094"/>
                  <a:pt x="6326" y="335"/>
                </a:cubicBezTo>
                <a:cubicBezTo>
                  <a:pt x="5706" y="151"/>
                  <a:pt x="5066" y="0"/>
                  <a:pt x="44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512313" y="237300"/>
            <a:ext cx="401825" cy="437075"/>
          </a:xfrm>
          <a:custGeom>
            <a:avLst/>
            <a:gdLst/>
            <a:ahLst/>
            <a:cxnLst/>
            <a:rect l="l" t="t" r="r" b="b"/>
            <a:pathLst>
              <a:path w="16073" h="17483" extrusionOk="0">
                <a:moveTo>
                  <a:pt x="4617" y="1"/>
                </a:moveTo>
                <a:cubicBezTo>
                  <a:pt x="4135" y="1"/>
                  <a:pt x="3676" y="31"/>
                  <a:pt x="3261" y="103"/>
                </a:cubicBezTo>
                <a:cubicBezTo>
                  <a:pt x="1278" y="443"/>
                  <a:pt x="599" y="2828"/>
                  <a:pt x="402" y="4544"/>
                </a:cubicBezTo>
                <a:cubicBezTo>
                  <a:pt x="0" y="7903"/>
                  <a:pt x="742" y="11485"/>
                  <a:pt x="2886" y="14094"/>
                </a:cubicBezTo>
                <a:cubicBezTo>
                  <a:pt x="4585" y="16152"/>
                  <a:pt x="7223" y="17482"/>
                  <a:pt x="9854" y="17482"/>
                </a:cubicBezTo>
                <a:cubicBezTo>
                  <a:pt x="10558" y="17482"/>
                  <a:pt x="11261" y="17387"/>
                  <a:pt x="11945" y="17185"/>
                </a:cubicBezTo>
                <a:cubicBezTo>
                  <a:pt x="12731" y="16953"/>
                  <a:pt x="13482" y="16587"/>
                  <a:pt x="14080" y="16033"/>
                </a:cubicBezTo>
                <a:cubicBezTo>
                  <a:pt x="15447" y="14764"/>
                  <a:pt x="15796" y="12763"/>
                  <a:pt x="15912" y="10905"/>
                </a:cubicBezTo>
                <a:cubicBezTo>
                  <a:pt x="16073" y="8475"/>
                  <a:pt x="15930" y="5866"/>
                  <a:pt x="14536" y="3865"/>
                </a:cubicBezTo>
                <a:cubicBezTo>
                  <a:pt x="13330" y="2131"/>
                  <a:pt x="11320" y="1086"/>
                  <a:pt x="9265" y="621"/>
                </a:cubicBezTo>
                <a:cubicBezTo>
                  <a:pt x="7962" y="321"/>
                  <a:pt x="6171" y="1"/>
                  <a:pt x="4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6912151" y="-85725"/>
            <a:ext cx="1767476" cy="760105"/>
          </a:xfrm>
          <a:custGeom>
            <a:avLst/>
            <a:gdLst/>
            <a:ahLst/>
            <a:cxnLst/>
            <a:rect l="l" t="t" r="r" b="b"/>
            <a:pathLst>
              <a:path w="31280" h="13452" extrusionOk="0">
                <a:moveTo>
                  <a:pt x="28258" y="0"/>
                </a:moveTo>
                <a:cubicBezTo>
                  <a:pt x="26931" y="0"/>
                  <a:pt x="25434" y="2743"/>
                  <a:pt x="24480" y="4161"/>
                </a:cubicBezTo>
                <a:cubicBezTo>
                  <a:pt x="22850" y="6973"/>
                  <a:pt x="19836" y="8293"/>
                  <a:pt x="16866" y="8293"/>
                </a:cubicBezTo>
                <a:cubicBezTo>
                  <a:pt x="16108" y="8293"/>
                  <a:pt x="15354" y="8207"/>
                  <a:pt x="14626" y="8038"/>
                </a:cubicBezTo>
                <a:cubicBezTo>
                  <a:pt x="10999" y="7261"/>
                  <a:pt x="7863" y="5001"/>
                  <a:pt x="4834" y="2990"/>
                </a:cubicBezTo>
                <a:cubicBezTo>
                  <a:pt x="4090" y="2510"/>
                  <a:pt x="3292" y="2016"/>
                  <a:pt x="2487" y="2016"/>
                </a:cubicBezTo>
                <a:cubicBezTo>
                  <a:pt x="2364" y="2016"/>
                  <a:pt x="2241" y="2027"/>
                  <a:pt x="2118" y="2052"/>
                </a:cubicBezTo>
                <a:cubicBezTo>
                  <a:pt x="733" y="2320"/>
                  <a:pt x="1" y="4223"/>
                  <a:pt x="170" y="6010"/>
                </a:cubicBezTo>
                <a:cubicBezTo>
                  <a:pt x="430" y="9378"/>
                  <a:pt x="3369" y="12702"/>
                  <a:pt x="6701" y="13309"/>
                </a:cubicBezTo>
                <a:cubicBezTo>
                  <a:pt x="7223" y="13408"/>
                  <a:pt x="7736" y="13452"/>
                  <a:pt x="8241" y="13452"/>
                </a:cubicBezTo>
                <a:cubicBezTo>
                  <a:pt x="11164" y="13452"/>
                  <a:pt x="13841" y="11998"/>
                  <a:pt x="16538" y="11388"/>
                </a:cubicBezTo>
                <a:cubicBezTo>
                  <a:pt x="18655" y="10897"/>
                  <a:pt x="20853" y="10906"/>
                  <a:pt x="23033" y="10441"/>
                </a:cubicBezTo>
                <a:cubicBezTo>
                  <a:pt x="26419" y="9914"/>
                  <a:pt x="31279" y="6296"/>
                  <a:pt x="29859" y="1972"/>
                </a:cubicBezTo>
                <a:cubicBezTo>
                  <a:pt x="29400" y="539"/>
                  <a:pt x="28846" y="0"/>
                  <a:pt x="28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145363" y="3934425"/>
            <a:ext cx="753204" cy="984429"/>
          </a:xfrm>
          <a:custGeom>
            <a:avLst/>
            <a:gdLst/>
            <a:ahLst/>
            <a:cxnLst/>
            <a:rect l="l" t="t" r="r" b="b"/>
            <a:pathLst>
              <a:path w="18789" h="24557" extrusionOk="0">
                <a:moveTo>
                  <a:pt x="6916" y="0"/>
                </a:moveTo>
                <a:cubicBezTo>
                  <a:pt x="5638" y="0"/>
                  <a:pt x="4614" y="1145"/>
                  <a:pt x="3681" y="2061"/>
                </a:cubicBezTo>
                <a:cubicBezTo>
                  <a:pt x="1617" y="4098"/>
                  <a:pt x="170" y="6734"/>
                  <a:pt x="90" y="9673"/>
                </a:cubicBezTo>
                <a:cubicBezTo>
                  <a:pt x="0" y="12604"/>
                  <a:pt x="787" y="15498"/>
                  <a:pt x="1859" y="18223"/>
                </a:cubicBezTo>
                <a:cubicBezTo>
                  <a:pt x="2931" y="20966"/>
                  <a:pt x="4682" y="23896"/>
                  <a:pt x="7568" y="24459"/>
                </a:cubicBezTo>
                <a:cubicBezTo>
                  <a:pt x="7909" y="24526"/>
                  <a:pt x="8253" y="24556"/>
                  <a:pt x="8599" y="24556"/>
                </a:cubicBezTo>
                <a:cubicBezTo>
                  <a:pt x="9312" y="24556"/>
                  <a:pt x="10026" y="24428"/>
                  <a:pt x="10712" y="24236"/>
                </a:cubicBezTo>
                <a:cubicBezTo>
                  <a:pt x="15331" y="22931"/>
                  <a:pt x="18789" y="18295"/>
                  <a:pt x="18726" y="13497"/>
                </a:cubicBezTo>
                <a:cubicBezTo>
                  <a:pt x="18708" y="12380"/>
                  <a:pt x="18512" y="11228"/>
                  <a:pt x="17913" y="10290"/>
                </a:cubicBezTo>
                <a:cubicBezTo>
                  <a:pt x="16788" y="8485"/>
                  <a:pt x="14492" y="7770"/>
                  <a:pt x="13134" y="6144"/>
                </a:cubicBezTo>
                <a:cubicBezTo>
                  <a:pt x="12276" y="5108"/>
                  <a:pt x="11856" y="3777"/>
                  <a:pt x="11088" y="2669"/>
                </a:cubicBezTo>
                <a:cubicBezTo>
                  <a:pt x="10257" y="1463"/>
                  <a:pt x="8738" y="248"/>
                  <a:pt x="7237" y="24"/>
                </a:cubicBezTo>
                <a:cubicBezTo>
                  <a:pt x="7128" y="8"/>
                  <a:pt x="7021" y="0"/>
                  <a:pt x="69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rot="-1891761">
            <a:off x="7801147" y="-878757"/>
            <a:ext cx="1723900" cy="2936693"/>
          </a:xfrm>
          <a:custGeom>
            <a:avLst/>
            <a:gdLst/>
            <a:ahLst/>
            <a:cxnLst/>
            <a:rect l="l" t="t" r="r" b="b"/>
            <a:pathLst>
              <a:path w="30484" h="51930" extrusionOk="0">
                <a:moveTo>
                  <a:pt x="4021" y="1"/>
                </a:moveTo>
                <a:cubicBezTo>
                  <a:pt x="4021" y="1"/>
                  <a:pt x="0" y="5683"/>
                  <a:pt x="1787" y="9819"/>
                </a:cubicBezTo>
                <a:cubicBezTo>
                  <a:pt x="3574" y="13956"/>
                  <a:pt x="9935" y="15859"/>
                  <a:pt x="9488" y="19879"/>
                </a:cubicBezTo>
                <a:cubicBezTo>
                  <a:pt x="9042" y="23900"/>
                  <a:pt x="8595" y="25794"/>
                  <a:pt x="6254" y="30037"/>
                </a:cubicBezTo>
                <a:cubicBezTo>
                  <a:pt x="3905" y="34281"/>
                  <a:pt x="2457" y="38525"/>
                  <a:pt x="5915" y="41875"/>
                </a:cubicBezTo>
                <a:cubicBezTo>
                  <a:pt x="7918" y="43811"/>
                  <a:pt x="9918" y="44220"/>
                  <a:pt x="11746" y="44220"/>
                </a:cubicBezTo>
                <a:cubicBezTo>
                  <a:pt x="13081" y="44220"/>
                  <a:pt x="14325" y="44001"/>
                  <a:pt x="15412" y="44001"/>
                </a:cubicBezTo>
                <a:cubicBezTo>
                  <a:pt x="15913" y="44001"/>
                  <a:pt x="16410" y="43989"/>
                  <a:pt x="16895" y="43989"/>
                </a:cubicBezTo>
                <a:cubicBezTo>
                  <a:pt x="18893" y="43989"/>
                  <a:pt x="20695" y="44208"/>
                  <a:pt x="21773" y="46458"/>
                </a:cubicBezTo>
                <a:cubicBezTo>
                  <a:pt x="23086" y="49190"/>
                  <a:pt x="22366" y="51930"/>
                  <a:pt x="30002" y="51930"/>
                </a:cubicBezTo>
                <a:cubicBezTo>
                  <a:pt x="30159" y="51930"/>
                  <a:pt x="30320" y="51928"/>
                  <a:pt x="30484" y="51926"/>
                </a:cubicBezTo>
                <a:lnTo>
                  <a:pt x="30484"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412175" y="4438650"/>
            <a:ext cx="2456658" cy="939197"/>
          </a:xfrm>
          <a:custGeom>
            <a:avLst/>
            <a:gdLst/>
            <a:ahLst/>
            <a:cxnLst/>
            <a:rect l="l" t="t" r="r" b="b"/>
            <a:pathLst>
              <a:path w="67901" h="25959" extrusionOk="0">
                <a:moveTo>
                  <a:pt x="7463" y="1"/>
                </a:moveTo>
                <a:cubicBezTo>
                  <a:pt x="3838" y="1"/>
                  <a:pt x="1" y="3838"/>
                  <a:pt x="1" y="3838"/>
                </a:cubicBezTo>
                <a:lnTo>
                  <a:pt x="1" y="25959"/>
                </a:lnTo>
                <a:lnTo>
                  <a:pt x="67900" y="25959"/>
                </a:lnTo>
                <a:cubicBezTo>
                  <a:pt x="67197" y="22636"/>
                  <a:pt x="63926" y="20286"/>
                  <a:pt x="61907" y="20286"/>
                </a:cubicBezTo>
                <a:cubicBezTo>
                  <a:pt x="61694" y="20286"/>
                  <a:pt x="61496" y="20312"/>
                  <a:pt x="61316" y="20366"/>
                </a:cubicBezTo>
                <a:cubicBezTo>
                  <a:pt x="60708" y="20543"/>
                  <a:pt x="60021" y="20641"/>
                  <a:pt x="59291" y="20641"/>
                </a:cubicBezTo>
                <a:cubicBezTo>
                  <a:pt x="57735" y="20641"/>
                  <a:pt x="55985" y="20197"/>
                  <a:pt x="54392" y="19133"/>
                </a:cubicBezTo>
                <a:cubicBezTo>
                  <a:pt x="52042" y="17570"/>
                  <a:pt x="48245" y="16229"/>
                  <a:pt x="44671" y="16122"/>
                </a:cubicBezTo>
                <a:cubicBezTo>
                  <a:pt x="41098" y="16006"/>
                  <a:pt x="37640" y="11316"/>
                  <a:pt x="34602" y="8707"/>
                </a:cubicBezTo>
                <a:cubicBezTo>
                  <a:pt x="33385" y="7662"/>
                  <a:pt x="31526" y="7301"/>
                  <a:pt x="29470" y="7301"/>
                </a:cubicBezTo>
                <a:cubicBezTo>
                  <a:pt x="26409" y="7301"/>
                  <a:pt x="22911" y="8101"/>
                  <a:pt x="20442" y="8635"/>
                </a:cubicBezTo>
                <a:cubicBezTo>
                  <a:pt x="20207" y="8686"/>
                  <a:pt x="19976" y="8710"/>
                  <a:pt x="19748" y="8710"/>
                </a:cubicBezTo>
                <a:cubicBezTo>
                  <a:pt x="15960" y="8710"/>
                  <a:pt x="13066" y="2057"/>
                  <a:pt x="9274" y="371"/>
                </a:cubicBezTo>
                <a:cubicBezTo>
                  <a:pt x="8690" y="112"/>
                  <a:pt x="8079" y="1"/>
                  <a:pt x="7463"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1" name="Google Shape;161;p18"/>
          <p:cNvSpPr txBox="1">
            <a:spLocks noGrp="1"/>
          </p:cNvSpPr>
          <p:nvPr>
            <p:ph type="subTitle" idx="1"/>
          </p:nvPr>
        </p:nvSpPr>
        <p:spPr>
          <a:xfrm>
            <a:off x="4795891" y="2982211"/>
            <a:ext cx="30711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18"/>
          <p:cNvSpPr txBox="1">
            <a:spLocks noGrp="1"/>
          </p:cNvSpPr>
          <p:nvPr>
            <p:ph type="subTitle" idx="2"/>
          </p:nvPr>
        </p:nvSpPr>
        <p:spPr>
          <a:xfrm>
            <a:off x="1219088" y="2982225"/>
            <a:ext cx="30711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18"/>
          <p:cNvSpPr txBox="1">
            <a:spLocks noGrp="1"/>
          </p:cNvSpPr>
          <p:nvPr>
            <p:ph type="subTitle" idx="3"/>
          </p:nvPr>
        </p:nvSpPr>
        <p:spPr>
          <a:xfrm>
            <a:off x="1219088" y="2418400"/>
            <a:ext cx="3071100" cy="558900"/>
          </a:xfrm>
          <a:prstGeom prst="rect">
            <a:avLst/>
          </a:prstGeom>
          <a:effectLst>
            <a:outerShdw blurRad="57150" dist="19050" dir="420000" algn="bl" rotWithShape="0">
              <a:schemeClr val="lt1">
                <a:alpha val="35000"/>
              </a:schemeClr>
            </a:outerShdw>
          </a:effectLst>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5"/>
                </a:solidFill>
                <a:latin typeface="Londrina Solid"/>
                <a:ea typeface="Londrina Solid"/>
                <a:cs typeface="Londrina Solid"/>
                <a:sym typeface="Londrina Soli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4" name="Google Shape;164;p18"/>
          <p:cNvSpPr txBox="1">
            <a:spLocks noGrp="1"/>
          </p:cNvSpPr>
          <p:nvPr>
            <p:ph type="subTitle" idx="4"/>
          </p:nvPr>
        </p:nvSpPr>
        <p:spPr>
          <a:xfrm>
            <a:off x="4795891" y="2418388"/>
            <a:ext cx="3071100" cy="558900"/>
          </a:xfrm>
          <a:prstGeom prst="rect">
            <a:avLst/>
          </a:prstGeom>
          <a:effectLst>
            <a:outerShdw blurRad="57150" dist="19050" dir="420000" algn="bl" rotWithShape="0">
              <a:schemeClr val="lt1">
                <a:alpha val="35000"/>
              </a:schemeClr>
            </a:outerShdw>
          </a:effectLst>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5"/>
                </a:solidFill>
                <a:latin typeface="Londrina Solid"/>
                <a:ea typeface="Londrina Solid"/>
                <a:cs typeface="Londrina Solid"/>
                <a:sym typeface="Londrina Soli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5" name="Google Shape;165;p18"/>
          <p:cNvSpPr/>
          <p:nvPr/>
        </p:nvSpPr>
        <p:spPr>
          <a:xfrm flipH="1">
            <a:off x="-3" y="0"/>
            <a:ext cx="1129403" cy="1571302"/>
          </a:xfrm>
          <a:custGeom>
            <a:avLst/>
            <a:gdLst/>
            <a:ahLst/>
            <a:cxnLst/>
            <a:rect l="l" t="t" r="r" b="b"/>
            <a:pathLst>
              <a:path w="26133" h="36358" extrusionOk="0">
                <a:moveTo>
                  <a:pt x="2011" y="0"/>
                </a:moveTo>
                <a:cubicBezTo>
                  <a:pt x="2011" y="0"/>
                  <a:pt x="0" y="4476"/>
                  <a:pt x="3011" y="6424"/>
                </a:cubicBezTo>
                <a:cubicBezTo>
                  <a:pt x="6031" y="8372"/>
                  <a:pt x="11793" y="10534"/>
                  <a:pt x="11552" y="16278"/>
                </a:cubicBezTo>
                <a:cubicBezTo>
                  <a:pt x="11302" y="22032"/>
                  <a:pt x="12061" y="23783"/>
                  <a:pt x="14295" y="25963"/>
                </a:cubicBezTo>
                <a:cubicBezTo>
                  <a:pt x="16529" y="28143"/>
                  <a:pt x="17082" y="31377"/>
                  <a:pt x="17529" y="33057"/>
                </a:cubicBezTo>
                <a:cubicBezTo>
                  <a:pt x="17922" y="34524"/>
                  <a:pt x="19955" y="36357"/>
                  <a:pt x="21957" y="36357"/>
                </a:cubicBezTo>
                <a:cubicBezTo>
                  <a:pt x="22234" y="36357"/>
                  <a:pt x="22511" y="36322"/>
                  <a:pt x="22782" y="36246"/>
                </a:cubicBezTo>
                <a:cubicBezTo>
                  <a:pt x="25016" y="35621"/>
                  <a:pt x="26133" y="34504"/>
                  <a:pt x="26133" y="34504"/>
                </a:cubicBezTo>
                <a:lnTo>
                  <a:pt x="26133" y="21326"/>
                </a:lnTo>
                <a:cubicBezTo>
                  <a:pt x="26133" y="21326"/>
                  <a:pt x="24006" y="21773"/>
                  <a:pt x="22443" y="23336"/>
                </a:cubicBezTo>
                <a:cubicBezTo>
                  <a:pt x="21358" y="24421"/>
                  <a:pt x="20488" y="25562"/>
                  <a:pt x="19350" y="25562"/>
                </a:cubicBezTo>
                <a:cubicBezTo>
                  <a:pt x="18848" y="25562"/>
                  <a:pt x="18294" y="25340"/>
                  <a:pt x="17645" y="24793"/>
                </a:cubicBezTo>
                <a:cubicBezTo>
                  <a:pt x="15519" y="23006"/>
                  <a:pt x="16975" y="17976"/>
                  <a:pt x="18762" y="15858"/>
                </a:cubicBezTo>
                <a:cubicBezTo>
                  <a:pt x="20549" y="13732"/>
                  <a:pt x="22666" y="9935"/>
                  <a:pt x="21550" y="7701"/>
                </a:cubicBezTo>
                <a:cubicBezTo>
                  <a:pt x="20433" y="5468"/>
                  <a:pt x="18646" y="1787"/>
                  <a:pt x="183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flipH="1">
            <a:off x="7521392" y="0"/>
            <a:ext cx="1622608" cy="1291975"/>
          </a:xfrm>
          <a:custGeom>
            <a:avLst/>
            <a:gdLst/>
            <a:ahLst/>
            <a:cxnLst/>
            <a:rect l="l" t="t" r="r" b="b"/>
            <a:pathLst>
              <a:path w="36748" h="29260" extrusionOk="0">
                <a:moveTo>
                  <a:pt x="1" y="1"/>
                </a:moveTo>
                <a:lnTo>
                  <a:pt x="1" y="28706"/>
                </a:lnTo>
                <a:lnTo>
                  <a:pt x="1" y="29260"/>
                </a:lnTo>
                <a:cubicBezTo>
                  <a:pt x="1" y="29260"/>
                  <a:pt x="7479" y="26803"/>
                  <a:pt x="8149" y="22899"/>
                </a:cubicBezTo>
                <a:cubicBezTo>
                  <a:pt x="8819" y="18986"/>
                  <a:pt x="11615" y="13741"/>
                  <a:pt x="14179" y="13295"/>
                </a:cubicBezTo>
                <a:cubicBezTo>
                  <a:pt x="16752" y="12848"/>
                  <a:pt x="21220" y="12401"/>
                  <a:pt x="23453" y="10391"/>
                </a:cubicBezTo>
                <a:cubicBezTo>
                  <a:pt x="25687" y="8381"/>
                  <a:pt x="27357" y="6960"/>
                  <a:pt x="30600" y="6496"/>
                </a:cubicBezTo>
                <a:cubicBezTo>
                  <a:pt x="33843" y="6031"/>
                  <a:pt x="36747" y="4584"/>
                  <a:pt x="365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68776" y="4307526"/>
            <a:ext cx="2619684" cy="832117"/>
          </a:xfrm>
          <a:custGeom>
            <a:avLst/>
            <a:gdLst/>
            <a:ahLst/>
            <a:cxnLst/>
            <a:rect l="l" t="t" r="r" b="b"/>
            <a:pathLst>
              <a:path w="39954" h="12691" extrusionOk="0">
                <a:moveTo>
                  <a:pt x="6929" y="1"/>
                </a:moveTo>
                <a:cubicBezTo>
                  <a:pt x="6603" y="1"/>
                  <a:pt x="6291" y="24"/>
                  <a:pt x="5995" y="75"/>
                </a:cubicBezTo>
                <a:cubicBezTo>
                  <a:pt x="1403" y="852"/>
                  <a:pt x="0" y="7446"/>
                  <a:pt x="0" y="7446"/>
                </a:cubicBezTo>
                <a:lnTo>
                  <a:pt x="0" y="12690"/>
                </a:lnTo>
                <a:lnTo>
                  <a:pt x="39954" y="12690"/>
                </a:lnTo>
                <a:lnTo>
                  <a:pt x="39954" y="8339"/>
                </a:lnTo>
                <a:cubicBezTo>
                  <a:pt x="38318" y="5194"/>
                  <a:pt x="34161" y="4473"/>
                  <a:pt x="30197" y="4473"/>
                </a:cubicBezTo>
                <a:cubicBezTo>
                  <a:pt x="26842" y="4473"/>
                  <a:pt x="23626" y="4989"/>
                  <a:pt x="22193" y="4989"/>
                </a:cubicBezTo>
                <a:cubicBezTo>
                  <a:pt x="19268" y="4989"/>
                  <a:pt x="11651" y="1"/>
                  <a:pt x="69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rot="2404813">
            <a:off x="-22536" y="4055742"/>
            <a:ext cx="782259" cy="584272"/>
          </a:xfrm>
          <a:custGeom>
            <a:avLst/>
            <a:gdLst/>
            <a:ahLst/>
            <a:cxnLst/>
            <a:rect l="l" t="t" r="r" b="b"/>
            <a:pathLst>
              <a:path w="16225" h="12119" extrusionOk="0">
                <a:moveTo>
                  <a:pt x="7466" y="1"/>
                </a:moveTo>
                <a:cubicBezTo>
                  <a:pt x="6615" y="1"/>
                  <a:pt x="5760" y="87"/>
                  <a:pt x="4923" y="240"/>
                </a:cubicBezTo>
                <a:cubicBezTo>
                  <a:pt x="4164" y="374"/>
                  <a:pt x="3404" y="571"/>
                  <a:pt x="2770" y="1009"/>
                </a:cubicBezTo>
                <a:cubicBezTo>
                  <a:pt x="0" y="2929"/>
                  <a:pt x="1743" y="7486"/>
                  <a:pt x="3386" y="9496"/>
                </a:cubicBezTo>
                <a:cubicBezTo>
                  <a:pt x="4369" y="10711"/>
                  <a:pt x="5718" y="11649"/>
                  <a:pt x="7246" y="11971"/>
                </a:cubicBezTo>
                <a:cubicBezTo>
                  <a:pt x="7737" y="12078"/>
                  <a:pt x="8238" y="12118"/>
                  <a:pt x="8740" y="12118"/>
                </a:cubicBezTo>
                <a:cubicBezTo>
                  <a:pt x="9243" y="12118"/>
                  <a:pt x="9748" y="12078"/>
                  <a:pt x="10248" y="12024"/>
                </a:cubicBezTo>
                <a:cubicBezTo>
                  <a:pt x="11400" y="11899"/>
                  <a:pt x="12580" y="11703"/>
                  <a:pt x="13571" y="11095"/>
                </a:cubicBezTo>
                <a:cubicBezTo>
                  <a:pt x="15430" y="9943"/>
                  <a:pt x="16225" y="7459"/>
                  <a:pt x="15671" y="5351"/>
                </a:cubicBezTo>
                <a:cubicBezTo>
                  <a:pt x="15108" y="3242"/>
                  <a:pt x="13384" y="1554"/>
                  <a:pt x="11365" y="723"/>
                </a:cubicBezTo>
                <a:cubicBezTo>
                  <a:pt x="10131" y="215"/>
                  <a:pt x="8803" y="1"/>
                  <a:pt x="74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rot="1570711">
            <a:off x="7619477" y="-158300"/>
            <a:ext cx="1622603" cy="697802"/>
          </a:xfrm>
          <a:custGeom>
            <a:avLst/>
            <a:gdLst/>
            <a:ahLst/>
            <a:cxnLst/>
            <a:rect l="l" t="t" r="r" b="b"/>
            <a:pathLst>
              <a:path w="31280" h="13452" extrusionOk="0">
                <a:moveTo>
                  <a:pt x="28258" y="0"/>
                </a:moveTo>
                <a:cubicBezTo>
                  <a:pt x="26931" y="0"/>
                  <a:pt x="25434" y="2743"/>
                  <a:pt x="24480" y="4161"/>
                </a:cubicBezTo>
                <a:cubicBezTo>
                  <a:pt x="22850" y="6973"/>
                  <a:pt x="19836" y="8293"/>
                  <a:pt x="16866" y="8293"/>
                </a:cubicBezTo>
                <a:cubicBezTo>
                  <a:pt x="16108" y="8293"/>
                  <a:pt x="15354" y="8207"/>
                  <a:pt x="14626" y="8038"/>
                </a:cubicBezTo>
                <a:cubicBezTo>
                  <a:pt x="10999" y="7261"/>
                  <a:pt x="7863" y="5001"/>
                  <a:pt x="4834" y="2990"/>
                </a:cubicBezTo>
                <a:cubicBezTo>
                  <a:pt x="4090" y="2510"/>
                  <a:pt x="3292" y="2016"/>
                  <a:pt x="2487" y="2016"/>
                </a:cubicBezTo>
                <a:cubicBezTo>
                  <a:pt x="2364" y="2016"/>
                  <a:pt x="2241" y="2027"/>
                  <a:pt x="2118" y="2052"/>
                </a:cubicBezTo>
                <a:cubicBezTo>
                  <a:pt x="733" y="2320"/>
                  <a:pt x="1" y="4223"/>
                  <a:pt x="170" y="6010"/>
                </a:cubicBezTo>
                <a:cubicBezTo>
                  <a:pt x="430" y="9378"/>
                  <a:pt x="3369" y="12702"/>
                  <a:pt x="6701" y="13309"/>
                </a:cubicBezTo>
                <a:cubicBezTo>
                  <a:pt x="7223" y="13408"/>
                  <a:pt x="7736" y="13452"/>
                  <a:pt x="8241" y="13452"/>
                </a:cubicBezTo>
                <a:cubicBezTo>
                  <a:pt x="11164" y="13452"/>
                  <a:pt x="13841" y="11998"/>
                  <a:pt x="16538" y="11388"/>
                </a:cubicBezTo>
                <a:cubicBezTo>
                  <a:pt x="18655" y="10897"/>
                  <a:pt x="20853" y="10906"/>
                  <a:pt x="23033" y="10441"/>
                </a:cubicBezTo>
                <a:cubicBezTo>
                  <a:pt x="26419" y="9914"/>
                  <a:pt x="31279" y="6296"/>
                  <a:pt x="29859" y="1972"/>
                </a:cubicBezTo>
                <a:cubicBezTo>
                  <a:pt x="29400" y="539"/>
                  <a:pt x="28846" y="0"/>
                  <a:pt x="282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68775" y="94875"/>
            <a:ext cx="781998" cy="1022062"/>
          </a:xfrm>
          <a:custGeom>
            <a:avLst/>
            <a:gdLst/>
            <a:ahLst/>
            <a:cxnLst/>
            <a:rect l="l" t="t" r="r" b="b"/>
            <a:pathLst>
              <a:path w="18789" h="24557" extrusionOk="0">
                <a:moveTo>
                  <a:pt x="6916" y="0"/>
                </a:moveTo>
                <a:cubicBezTo>
                  <a:pt x="5638" y="0"/>
                  <a:pt x="4614" y="1145"/>
                  <a:pt x="3681" y="2061"/>
                </a:cubicBezTo>
                <a:cubicBezTo>
                  <a:pt x="1617" y="4098"/>
                  <a:pt x="170" y="6734"/>
                  <a:pt x="90" y="9673"/>
                </a:cubicBezTo>
                <a:cubicBezTo>
                  <a:pt x="0" y="12604"/>
                  <a:pt x="787" y="15498"/>
                  <a:pt x="1859" y="18223"/>
                </a:cubicBezTo>
                <a:cubicBezTo>
                  <a:pt x="2931" y="20966"/>
                  <a:pt x="4682" y="23896"/>
                  <a:pt x="7568" y="24459"/>
                </a:cubicBezTo>
                <a:cubicBezTo>
                  <a:pt x="7909" y="24526"/>
                  <a:pt x="8253" y="24556"/>
                  <a:pt x="8599" y="24556"/>
                </a:cubicBezTo>
                <a:cubicBezTo>
                  <a:pt x="9312" y="24556"/>
                  <a:pt x="10026" y="24428"/>
                  <a:pt x="10712" y="24236"/>
                </a:cubicBezTo>
                <a:cubicBezTo>
                  <a:pt x="15331" y="22931"/>
                  <a:pt x="18789" y="18295"/>
                  <a:pt x="18726" y="13497"/>
                </a:cubicBezTo>
                <a:cubicBezTo>
                  <a:pt x="18708" y="12380"/>
                  <a:pt x="18512" y="11228"/>
                  <a:pt x="17913" y="10290"/>
                </a:cubicBezTo>
                <a:cubicBezTo>
                  <a:pt x="16788" y="8485"/>
                  <a:pt x="14492" y="7770"/>
                  <a:pt x="13134" y="6144"/>
                </a:cubicBezTo>
                <a:cubicBezTo>
                  <a:pt x="12276" y="5108"/>
                  <a:pt x="11856" y="3777"/>
                  <a:pt x="11088" y="2669"/>
                </a:cubicBezTo>
                <a:cubicBezTo>
                  <a:pt x="10257" y="1463"/>
                  <a:pt x="8738" y="248"/>
                  <a:pt x="7237" y="24"/>
                </a:cubicBezTo>
                <a:cubicBezTo>
                  <a:pt x="7128" y="8"/>
                  <a:pt x="7021" y="0"/>
                  <a:pt x="69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rot="-9262865">
            <a:off x="7057387" y="3683471"/>
            <a:ext cx="2550622" cy="2193354"/>
          </a:xfrm>
          <a:custGeom>
            <a:avLst/>
            <a:gdLst/>
            <a:ahLst/>
            <a:cxnLst/>
            <a:rect l="l" t="t" r="r" b="b"/>
            <a:pathLst>
              <a:path w="21175" h="18209" extrusionOk="0">
                <a:moveTo>
                  <a:pt x="15687" y="0"/>
                </a:moveTo>
                <a:cubicBezTo>
                  <a:pt x="15225" y="0"/>
                  <a:pt x="14763" y="18"/>
                  <a:pt x="14304" y="39"/>
                </a:cubicBezTo>
                <a:cubicBezTo>
                  <a:pt x="12392" y="128"/>
                  <a:pt x="10418" y="289"/>
                  <a:pt x="8738" y="1209"/>
                </a:cubicBezTo>
                <a:cubicBezTo>
                  <a:pt x="7005" y="2165"/>
                  <a:pt x="5781" y="3836"/>
                  <a:pt x="4709" y="5507"/>
                </a:cubicBezTo>
                <a:cubicBezTo>
                  <a:pt x="3092" y="8026"/>
                  <a:pt x="0" y="12726"/>
                  <a:pt x="1484" y="15817"/>
                </a:cubicBezTo>
                <a:cubicBezTo>
                  <a:pt x="2200" y="17306"/>
                  <a:pt x="3860" y="18208"/>
                  <a:pt x="5509" y="18208"/>
                </a:cubicBezTo>
                <a:cubicBezTo>
                  <a:pt x="5689" y="18208"/>
                  <a:pt x="5870" y="18197"/>
                  <a:pt x="6049" y="18175"/>
                </a:cubicBezTo>
                <a:cubicBezTo>
                  <a:pt x="7863" y="17961"/>
                  <a:pt x="9471" y="16692"/>
                  <a:pt x="10310" y="15075"/>
                </a:cubicBezTo>
                <a:cubicBezTo>
                  <a:pt x="11168" y="13422"/>
                  <a:pt x="11329" y="11412"/>
                  <a:pt x="12499" y="9956"/>
                </a:cubicBezTo>
                <a:cubicBezTo>
                  <a:pt x="13402" y="8848"/>
                  <a:pt x="14760" y="8232"/>
                  <a:pt x="16082" y="7687"/>
                </a:cubicBezTo>
                <a:cubicBezTo>
                  <a:pt x="17395" y="7133"/>
                  <a:pt x="18771" y="6579"/>
                  <a:pt x="19745" y="5534"/>
                </a:cubicBezTo>
                <a:cubicBezTo>
                  <a:pt x="20728" y="4488"/>
                  <a:pt x="21174" y="2800"/>
                  <a:pt x="20370" y="1611"/>
                </a:cubicBezTo>
                <a:cubicBezTo>
                  <a:pt x="19924" y="959"/>
                  <a:pt x="19182" y="566"/>
                  <a:pt x="18414" y="334"/>
                </a:cubicBezTo>
                <a:cubicBezTo>
                  <a:pt x="17532" y="72"/>
                  <a:pt x="16611" y="0"/>
                  <a:pt x="15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8488200" y="3743504"/>
            <a:ext cx="552321" cy="502124"/>
          </a:xfrm>
          <a:custGeom>
            <a:avLst/>
            <a:gdLst/>
            <a:ahLst/>
            <a:cxnLst/>
            <a:rect l="l" t="t" r="r" b="b"/>
            <a:pathLst>
              <a:path w="7218" h="6562" extrusionOk="0">
                <a:moveTo>
                  <a:pt x="3652" y="0"/>
                </a:moveTo>
                <a:cubicBezTo>
                  <a:pt x="1880" y="0"/>
                  <a:pt x="0" y="1007"/>
                  <a:pt x="454" y="3059"/>
                </a:cubicBezTo>
                <a:cubicBezTo>
                  <a:pt x="624" y="3782"/>
                  <a:pt x="1044" y="4434"/>
                  <a:pt x="1544" y="4979"/>
                </a:cubicBezTo>
                <a:cubicBezTo>
                  <a:pt x="2045" y="5533"/>
                  <a:pt x="2634" y="6007"/>
                  <a:pt x="3313" y="6275"/>
                </a:cubicBezTo>
                <a:cubicBezTo>
                  <a:pt x="3796" y="6471"/>
                  <a:pt x="4305" y="6561"/>
                  <a:pt x="4823" y="6561"/>
                </a:cubicBezTo>
                <a:cubicBezTo>
                  <a:pt x="4854" y="6562"/>
                  <a:pt x="4885" y="6562"/>
                  <a:pt x="4917" y="6562"/>
                </a:cubicBezTo>
                <a:cubicBezTo>
                  <a:pt x="5281" y="6562"/>
                  <a:pt x="5655" y="6512"/>
                  <a:pt x="5985" y="6355"/>
                </a:cubicBezTo>
                <a:cubicBezTo>
                  <a:pt x="6780" y="5989"/>
                  <a:pt x="7217" y="5078"/>
                  <a:pt x="7217" y="4211"/>
                </a:cubicBezTo>
                <a:cubicBezTo>
                  <a:pt x="7217" y="2558"/>
                  <a:pt x="5797" y="137"/>
                  <a:pt x="3983" y="12"/>
                </a:cubicBezTo>
                <a:cubicBezTo>
                  <a:pt x="3874" y="4"/>
                  <a:pt x="3763" y="0"/>
                  <a:pt x="36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Londrina Solid"/>
              <a:buNone/>
              <a:defRPr sz="3500">
                <a:solidFill>
                  <a:schemeClr val="dk1"/>
                </a:solidFill>
                <a:latin typeface="Londrina Solid"/>
                <a:ea typeface="Londrina Solid"/>
                <a:cs typeface="Londrina Solid"/>
                <a:sym typeface="Londrina Solid"/>
              </a:defRPr>
            </a:lvl1pPr>
            <a:lvl2pPr lvl="1" algn="ctr" rtl="0">
              <a:spcBef>
                <a:spcPts val="0"/>
              </a:spcBef>
              <a:spcAft>
                <a:spcPts val="0"/>
              </a:spcAft>
              <a:buClr>
                <a:schemeClr val="dk1"/>
              </a:buClr>
              <a:buSzPts val="3500"/>
              <a:buFont typeface="Londrina Solid"/>
              <a:buNone/>
              <a:defRPr sz="3500">
                <a:solidFill>
                  <a:schemeClr val="dk1"/>
                </a:solidFill>
                <a:latin typeface="Londrina Solid"/>
                <a:ea typeface="Londrina Solid"/>
                <a:cs typeface="Londrina Solid"/>
                <a:sym typeface="Londrina Solid"/>
              </a:defRPr>
            </a:lvl2pPr>
            <a:lvl3pPr lvl="2" algn="ctr" rtl="0">
              <a:spcBef>
                <a:spcPts val="0"/>
              </a:spcBef>
              <a:spcAft>
                <a:spcPts val="0"/>
              </a:spcAft>
              <a:buClr>
                <a:schemeClr val="dk1"/>
              </a:buClr>
              <a:buSzPts val="3500"/>
              <a:buFont typeface="Londrina Solid"/>
              <a:buNone/>
              <a:defRPr sz="3500">
                <a:solidFill>
                  <a:schemeClr val="dk1"/>
                </a:solidFill>
                <a:latin typeface="Londrina Solid"/>
                <a:ea typeface="Londrina Solid"/>
                <a:cs typeface="Londrina Solid"/>
                <a:sym typeface="Londrina Solid"/>
              </a:defRPr>
            </a:lvl3pPr>
            <a:lvl4pPr lvl="3" algn="ctr" rtl="0">
              <a:spcBef>
                <a:spcPts val="0"/>
              </a:spcBef>
              <a:spcAft>
                <a:spcPts val="0"/>
              </a:spcAft>
              <a:buClr>
                <a:schemeClr val="dk1"/>
              </a:buClr>
              <a:buSzPts val="3500"/>
              <a:buFont typeface="Londrina Solid"/>
              <a:buNone/>
              <a:defRPr sz="3500">
                <a:solidFill>
                  <a:schemeClr val="dk1"/>
                </a:solidFill>
                <a:latin typeface="Londrina Solid"/>
                <a:ea typeface="Londrina Solid"/>
                <a:cs typeface="Londrina Solid"/>
                <a:sym typeface="Londrina Solid"/>
              </a:defRPr>
            </a:lvl4pPr>
            <a:lvl5pPr lvl="4" algn="ctr" rtl="0">
              <a:spcBef>
                <a:spcPts val="0"/>
              </a:spcBef>
              <a:spcAft>
                <a:spcPts val="0"/>
              </a:spcAft>
              <a:buClr>
                <a:schemeClr val="dk1"/>
              </a:buClr>
              <a:buSzPts val="3500"/>
              <a:buFont typeface="Londrina Solid"/>
              <a:buNone/>
              <a:defRPr sz="3500">
                <a:solidFill>
                  <a:schemeClr val="dk1"/>
                </a:solidFill>
                <a:latin typeface="Londrina Solid"/>
                <a:ea typeface="Londrina Solid"/>
                <a:cs typeface="Londrina Solid"/>
                <a:sym typeface="Londrina Solid"/>
              </a:defRPr>
            </a:lvl5pPr>
            <a:lvl6pPr lvl="5" algn="ctr" rtl="0">
              <a:spcBef>
                <a:spcPts val="0"/>
              </a:spcBef>
              <a:spcAft>
                <a:spcPts val="0"/>
              </a:spcAft>
              <a:buClr>
                <a:schemeClr val="dk1"/>
              </a:buClr>
              <a:buSzPts val="3500"/>
              <a:buFont typeface="Londrina Solid"/>
              <a:buNone/>
              <a:defRPr sz="3500">
                <a:solidFill>
                  <a:schemeClr val="dk1"/>
                </a:solidFill>
                <a:latin typeface="Londrina Solid"/>
                <a:ea typeface="Londrina Solid"/>
                <a:cs typeface="Londrina Solid"/>
                <a:sym typeface="Londrina Solid"/>
              </a:defRPr>
            </a:lvl6pPr>
            <a:lvl7pPr lvl="6" algn="ctr" rtl="0">
              <a:spcBef>
                <a:spcPts val="0"/>
              </a:spcBef>
              <a:spcAft>
                <a:spcPts val="0"/>
              </a:spcAft>
              <a:buClr>
                <a:schemeClr val="dk1"/>
              </a:buClr>
              <a:buSzPts val="3500"/>
              <a:buFont typeface="Londrina Solid"/>
              <a:buNone/>
              <a:defRPr sz="3500">
                <a:solidFill>
                  <a:schemeClr val="dk1"/>
                </a:solidFill>
                <a:latin typeface="Londrina Solid"/>
                <a:ea typeface="Londrina Solid"/>
                <a:cs typeface="Londrina Solid"/>
                <a:sym typeface="Londrina Solid"/>
              </a:defRPr>
            </a:lvl7pPr>
            <a:lvl8pPr lvl="7" algn="ctr" rtl="0">
              <a:spcBef>
                <a:spcPts val="0"/>
              </a:spcBef>
              <a:spcAft>
                <a:spcPts val="0"/>
              </a:spcAft>
              <a:buClr>
                <a:schemeClr val="dk1"/>
              </a:buClr>
              <a:buSzPts val="3500"/>
              <a:buFont typeface="Londrina Solid"/>
              <a:buNone/>
              <a:defRPr sz="3500">
                <a:solidFill>
                  <a:schemeClr val="dk1"/>
                </a:solidFill>
                <a:latin typeface="Londrina Solid"/>
                <a:ea typeface="Londrina Solid"/>
                <a:cs typeface="Londrina Solid"/>
                <a:sym typeface="Londrina Solid"/>
              </a:defRPr>
            </a:lvl8pPr>
            <a:lvl9pPr lvl="8" algn="ctr" rtl="0">
              <a:spcBef>
                <a:spcPts val="0"/>
              </a:spcBef>
              <a:spcAft>
                <a:spcPts val="0"/>
              </a:spcAft>
              <a:buClr>
                <a:schemeClr val="dk1"/>
              </a:buClr>
              <a:buSzPts val="3500"/>
              <a:buFont typeface="Londrina Solid"/>
              <a:buNone/>
              <a:defRPr sz="3500">
                <a:solidFill>
                  <a:schemeClr val="dk1"/>
                </a:solidFill>
                <a:latin typeface="Londrina Solid"/>
                <a:ea typeface="Londrina Solid"/>
                <a:cs typeface="Londrina Solid"/>
                <a:sym typeface="Londrina Soli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00000"/>
              </a:lnSpc>
              <a:spcBef>
                <a:spcPts val="160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00000"/>
              </a:lnSpc>
              <a:spcBef>
                <a:spcPts val="160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00000"/>
              </a:lnSpc>
              <a:spcBef>
                <a:spcPts val="160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00000"/>
              </a:lnSpc>
              <a:spcBef>
                <a:spcPts val="160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00000"/>
              </a:lnSpc>
              <a:spcBef>
                <a:spcPts val="160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00000"/>
              </a:lnSpc>
              <a:spcBef>
                <a:spcPts val="160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00000"/>
              </a:lnSpc>
              <a:spcBef>
                <a:spcPts val="160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00000"/>
              </a:lnSpc>
              <a:spcBef>
                <a:spcPts val="1600"/>
              </a:spcBef>
              <a:spcAft>
                <a:spcPts val="1600"/>
              </a:spcAft>
              <a:buClr>
                <a:schemeClr val="dk1"/>
              </a:buClr>
              <a:buSzPts val="1400"/>
              <a:buFont typeface="Jost"/>
              <a:buChar char="■"/>
              <a:defRPr>
                <a:solidFill>
                  <a:schemeClr val="dk1"/>
                </a:solidFill>
                <a:latin typeface="Jost"/>
                <a:ea typeface="Jost"/>
                <a:cs typeface="Jost"/>
                <a:sym typeface="Jos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6" r:id="rId4"/>
    <p:sldLayoutId id="2147483658" r:id="rId5"/>
    <p:sldLayoutId id="2147483659" r:id="rId6"/>
    <p:sldLayoutId id="2147483661" r:id="rId7"/>
    <p:sldLayoutId id="2147483662" r:id="rId8"/>
    <p:sldLayoutId id="2147483664" r:id="rId9"/>
    <p:sldLayoutId id="2147483665" r:id="rId10"/>
    <p:sldLayoutId id="2147483666" r:id="rId11"/>
    <p:sldLayoutId id="2147483680" r:id="rId12"/>
    <p:sldLayoutId id="214748368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p:cNvSpPr/>
          <p:nvPr/>
        </p:nvSpPr>
        <p:spPr>
          <a:xfrm>
            <a:off x="2415565" y="750420"/>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txBox="1">
            <a:spLocks noGrp="1"/>
          </p:cNvSpPr>
          <p:nvPr>
            <p:ph type="ctrTitle"/>
          </p:nvPr>
        </p:nvSpPr>
        <p:spPr>
          <a:xfrm>
            <a:off x="2244699" y="2115191"/>
            <a:ext cx="4920300" cy="101175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err="1"/>
              <a:t>LinkedHashSet</a:t>
            </a:r>
            <a:endParaRPr dirty="0">
              <a:solidFill>
                <a:schemeClr val="accent5"/>
              </a:solidFill>
            </a:endParaRPr>
          </a:p>
        </p:txBody>
      </p:sp>
      <p:sp>
        <p:nvSpPr>
          <p:cNvPr id="406" name="Google Shape;406;p39"/>
          <p:cNvSpPr/>
          <p:nvPr/>
        </p:nvSpPr>
        <p:spPr>
          <a:xfrm>
            <a:off x="7398875" y="0"/>
            <a:ext cx="1745133" cy="2972863"/>
          </a:xfrm>
          <a:custGeom>
            <a:avLst/>
            <a:gdLst/>
            <a:ahLst/>
            <a:cxnLst/>
            <a:rect l="l" t="t" r="r" b="b"/>
            <a:pathLst>
              <a:path w="30484" h="51930" extrusionOk="0">
                <a:moveTo>
                  <a:pt x="4021" y="1"/>
                </a:moveTo>
                <a:cubicBezTo>
                  <a:pt x="4021" y="1"/>
                  <a:pt x="0" y="5683"/>
                  <a:pt x="1787" y="9819"/>
                </a:cubicBezTo>
                <a:cubicBezTo>
                  <a:pt x="3574" y="13956"/>
                  <a:pt x="9935" y="15859"/>
                  <a:pt x="9488" y="19879"/>
                </a:cubicBezTo>
                <a:cubicBezTo>
                  <a:pt x="9042" y="23900"/>
                  <a:pt x="8595" y="25794"/>
                  <a:pt x="6254" y="30037"/>
                </a:cubicBezTo>
                <a:cubicBezTo>
                  <a:pt x="3905" y="34281"/>
                  <a:pt x="2457" y="38525"/>
                  <a:pt x="5915" y="41875"/>
                </a:cubicBezTo>
                <a:cubicBezTo>
                  <a:pt x="7918" y="43811"/>
                  <a:pt x="9918" y="44220"/>
                  <a:pt x="11746" y="44220"/>
                </a:cubicBezTo>
                <a:cubicBezTo>
                  <a:pt x="13081" y="44220"/>
                  <a:pt x="14325" y="44001"/>
                  <a:pt x="15412" y="44001"/>
                </a:cubicBezTo>
                <a:cubicBezTo>
                  <a:pt x="15913" y="44001"/>
                  <a:pt x="16410" y="43989"/>
                  <a:pt x="16895" y="43989"/>
                </a:cubicBezTo>
                <a:cubicBezTo>
                  <a:pt x="18893" y="43989"/>
                  <a:pt x="20695" y="44208"/>
                  <a:pt x="21773" y="46458"/>
                </a:cubicBezTo>
                <a:cubicBezTo>
                  <a:pt x="23086" y="49190"/>
                  <a:pt x="22366" y="51930"/>
                  <a:pt x="30002" y="51930"/>
                </a:cubicBezTo>
                <a:cubicBezTo>
                  <a:pt x="30159" y="51930"/>
                  <a:pt x="30320" y="51928"/>
                  <a:pt x="30484" y="51926"/>
                </a:cubicBezTo>
                <a:lnTo>
                  <a:pt x="30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6519150" y="-113450"/>
            <a:ext cx="2138614" cy="919713"/>
          </a:xfrm>
          <a:custGeom>
            <a:avLst/>
            <a:gdLst/>
            <a:ahLst/>
            <a:cxnLst/>
            <a:rect l="l" t="t" r="r" b="b"/>
            <a:pathLst>
              <a:path w="31280" h="13452" extrusionOk="0">
                <a:moveTo>
                  <a:pt x="28258" y="0"/>
                </a:moveTo>
                <a:cubicBezTo>
                  <a:pt x="26931" y="0"/>
                  <a:pt x="25434" y="2743"/>
                  <a:pt x="24480" y="4161"/>
                </a:cubicBezTo>
                <a:cubicBezTo>
                  <a:pt x="22850" y="6973"/>
                  <a:pt x="19836" y="8293"/>
                  <a:pt x="16866" y="8293"/>
                </a:cubicBezTo>
                <a:cubicBezTo>
                  <a:pt x="16108" y="8293"/>
                  <a:pt x="15354" y="8207"/>
                  <a:pt x="14626" y="8038"/>
                </a:cubicBezTo>
                <a:cubicBezTo>
                  <a:pt x="10999" y="7261"/>
                  <a:pt x="7863" y="5001"/>
                  <a:pt x="4834" y="2990"/>
                </a:cubicBezTo>
                <a:cubicBezTo>
                  <a:pt x="4090" y="2510"/>
                  <a:pt x="3292" y="2016"/>
                  <a:pt x="2487" y="2016"/>
                </a:cubicBezTo>
                <a:cubicBezTo>
                  <a:pt x="2364" y="2016"/>
                  <a:pt x="2241" y="2027"/>
                  <a:pt x="2118" y="2052"/>
                </a:cubicBezTo>
                <a:cubicBezTo>
                  <a:pt x="733" y="2320"/>
                  <a:pt x="1" y="4223"/>
                  <a:pt x="170" y="6010"/>
                </a:cubicBezTo>
                <a:cubicBezTo>
                  <a:pt x="430" y="9378"/>
                  <a:pt x="3369" y="12702"/>
                  <a:pt x="6701" y="13309"/>
                </a:cubicBezTo>
                <a:cubicBezTo>
                  <a:pt x="7223" y="13408"/>
                  <a:pt x="7736" y="13452"/>
                  <a:pt x="8241" y="13452"/>
                </a:cubicBezTo>
                <a:cubicBezTo>
                  <a:pt x="11164" y="13452"/>
                  <a:pt x="13841" y="11998"/>
                  <a:pt x="16538" y="11388"/>
                </a:cubicBezTo>
                <a:cubicBezTo>
                  <a:pt x="18655" y="10897"/>
                  <a:pt x="20853" y="10906"/>
                  <a:pt x="23033" y="10441"/>
                </a:cubicBezTo>
                <a:cubicBezTo>
                  <a:pt x="26419" y="9914"/>
                  <a:pt x="31279" y="6296"/>
                  <a:pt x="29859" y="1972"/>
                </a:cubicBezTo>
                <a:cubicBezTo>
                  <a:pt x="29400" y="539"/>
                  <a:pt x="28846" y="0"/>
                  <a:pt x="282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9"/>
          <p:cNvGrpSpPr/>
          <p:nvPr/>
        </p:nvGrpSpPr>
        <p:grpSpPr>
          <a:xfrm>
            <a:off x="6785596" y="200576"/>
            <a:ext cx="2181099" cy="2260950"/>
            <a:chOff x="6830761" y="127217"/>
            <a:chExt cx="2090777" cy="2167322"/>
          </a:xfrm>
        </p:grpSpPr>
        <p:sp>
          <p:nvSpPr>
            <p:cNvPr id="410" name="Google Shape;410;p39"/>
            <p:cNvSpPr/>
            <p:nvPr/>
          </p:nvSpPr>
          <p:spPr>
            <a:xfrm rot="1216467">
              <a:off x="7083046" y="357504"/>
              <a:ext cx="1586209" cy="1706745"/>
            </a:xfrm>
            <a:custGeom>
              <a:avLst/>
              <a:gdLst/>
              <a:ahLst/>
              <a:cxnLst/>
              <a:rect l="l" t="t" r="r" b="b"/>
              <a:pathLst>
                <a:path w="46335" h="49856" extrusionOk="0">
                  <a:moveTo>
                    <a:pt x="41265" y="0"/>
                  </a:moveTo>
                  <a:cubicBezTo>
                    <a:pt x="41145" y="32"/>
                    <a:pt x="41026" y="64"/>
                    <a:pt x="40907" y="96"/>
                  </a:cubicBezTo>
                  <a:cubicBezTo>
                    <a:pt x="40668" y="143"/>
                    <a:pt x="40429" y="175"/>
                    <a:pt x="40206" y="247"/>
                  </a:cubicBezTo>
                  <a:cubicBezTo>
                    <a:pt x="37500" y="1106"/>
                    <a:pt x="36251" y="4218"/>
                    <a:pt x="37604" y="6725"/>
                  </a:cubicBezTo>
                  <a:cubicBezTo>
                    <a:pt x="37683" y="6876"/>
                    <a:pt x="37771" y="7027"/>
                    <a:pt x="37858" y="7186"/>
                  </a:cubicBezTo>
                  <a:cubicBezTo>
                    <a:pt x="37317" y="7815"/>
                    <a:pt x="36792" y="8428"/>
                    <a:pt x="36259" y="9049"/>
                  </a:cubicBezTo>
                  <a:cubicBezTo>
                    <a:pt x="36211" y="9104"/>
                    <a:pt x="36147" y="9160"/>
                    <a:pt x="36092" y="9216"/>
                  </a:cubicBezTo>
                  <a:cubicBezTo>
                    <a:pt x="36084" y="9224"/>
                    <a:pt x="36068" y="9232"/>
                    <a:pt x="36052" y="9240"/>
                  </a:cubicBezTo>
                  <a:cubicBezTo>
                    <a:pt x="36036" y="9240"/>
                    <a:pt x="36020" y="9232"/>
                    <a:pt x="35980" y="9224"/>
                  </a:cubicBezTo>
                  <a:cubicBezTo>
                    <a:pt x="35877" y="9136"/>
                    <a:pt x="35765" y="9025"/>
                    <a:pt x="35646" y="8921"/>
                  </a:cubicBezTo>
                  <a:cubicBezTo>
                    <a:pt x="35145" y="8507"/>
                    <a:pt x="34659" y="8062"/>
                    <a:pt x="34134" y="7680"/>
                  </a:cubicBezTo>
                  <a:cubicBezTo>
                    <a:pt x="31245" y="5547"/>
                    <a:pt x="27974" y="4417"/>
                    <a:pt x="24417" y="4130"/>
                  </a:cubicBezTo>
                  <a:cubicBezTo>
                    <a:pt x="23837" y="4084"/>
                    <a:pt x="23257" y="4060"/>
                    <a:pt x="22679" y="4060"/>
                  </a:cubicBezTo>
                  <a:cubicBezTo>
                    <a:pt x="21480" y="4060"/>
                    <a:pt x="20285" y="4162"/>
                    <a:pt x="19093" y="4377"/>
                  </a:cubicBezTo>
                  <a:cubicBezTo>
                    <a:pt x="15846" y="4966"/>
                    <a:pt x="12941" y="6279"/>
                    <a:pt x="10410" y="8396"/>
                  </a:cubicBezTo>
                  <a:cubicBezTo>
                    <a:pt x="10315" y="8476"/>
                    <a:pt x="10211" y="8547"/>
                    <a:pt x="10116" y="8627"/>
                  </a:cubicBezTo>
                  <a:cubicBezTo>
                    <a:pt x="9782" y="8356"/>
                    <a:pt x="9026" y="7465"/>
                    <a:pt x="8843" y="7131"/>
                  </a:cubicBezTo>
                  <a:cubicBezTo>
                    <a:pt x="8874" y="7067"/>
                    <a:pt x="8914" y="6995"/>
                    <a:pt x="8954" y="6932"/>
                  </a:cubicBezTo>
                  <a:cubicBezTo>
                    <a:pt x="8994" y="6860"/>
                    <a:pt x="9042" y="6796"/>
                    <a:pt x="9073" y="6725"/>
                  </a:cubicBezTo>
                  <a:cubicBezTo>
                    <a:pt x="9575" y="5794"/>
                    <a:pt x="9734" y="4799"/>
                    <a:pt x="9551" y="3764"/>
                  </a:cubicBezTo>
                  <a:cubicBezTo>
                    <a:pt x="9185" y="1718"/>
                    <a:pt x="7434" y="45"/>
                    <a:pt x="5138" y="45"/>
                  </a:cubicBezTo>
                  <a:cubicBezTo>
                    <a:pt x="4835" y="45"/>
                    <a:pt x="4523" y="74"/>
                    <a:pt x="4203" y="135"/>
                  </a:cubicBezTo>
                  <a:cubicBezTo>
                    <a:pt x="1696" y="613"/>
                    <a:pt x="1" y="3136"/>
                    <a:pt x="765" y="5833"/>
                  </a:cubicBezTo>
                  <a:cubicBezTo>
                    <a:pt x="1332" y="7825"/>
                    <a:pt x="3148" y="9088"/>
                    <a:pt x="5101" y="9088"/>
                  </a:cubicBezTo>
                  <a:cubicBezTo>
                    <a:pt x="5613" y="9088"/>
                    <a:pt x="6135" y="9001"/>
                    <a:pt x="6646" y="8818"/>
                  </a:cubicBezTo>
                  <a:cubicBezTo>
                    <a:pt x="6789" y="8762"/>
                    <a:pt x="6941" y="8706"/>
                    <a:pt x="7108" y="8651"/>
                  </a:cubicBezTo>
                  <a:cubicBezTo>
                    <a:pt x="7577" y="9184"/>
                    <a:pt x="8031" y="9717"/>
                    <a:pt x="8492" y="10258"/>
                  </a:cubicBezTo>
                  <a:cubicBezTo>
                    <a:pt x="8214" y="10616"/>
                    <a:pt x="7943" y="10951"/>
                    <a:pt x="7689" y="11293"/>
                  </a:cubicBezTo>
                  <a:cubicBezTo>
                    <a:pt x="7434" y="11643"/>
                    <a:pt x="7187" y="11993"/>
                    <a:pt x="6956" y="12351"/>
                  </a:cubicBezTo>
                  <a:cubicBezTo>
                    <a:pt x="6726" y="12717"/>
                    <a:pt x="6519" y="13091"/>
                    <a:pt x="6312" y="13465"/>
                  </a:cubicBezTo>
                  <a:cubicBezTo>
                    <a:pt x="6105" y="13839"/>
                    <a:pt x="5914" y="14221"/>
                    <a:pt x="5723" y="14603"/>
                  </a:cubicBezTo>
                  <a:cubicBezTo>
                    <a:pt x="5444" y="14635"/>
                    <a:pt x="5198" y="14683"/>
                    <a:pt x="4943" y="14699"/>
                  </a:cubicBezTo>
                  <a:cubicBezTo>
                    <a:pt x="3256" y="14818"/>
                    <a:pt x="1871" y="16330"/>
                    <a:pt x="1871" y="18018"/>
                  </a:cubicBezTo>
                  <a:cubicBezTo>
                    <a:pt x="1871" y="20134"/>
                    <a:pt x="1863" y="22251"/>
                    <a:pt x="1871" y="24368"/>
                  </a:cubicBezTo>
                  <a:cubicBezTo>
                    <a:pt x="1879" y="25864"/>
                    <a:pt x="2874" y="27162"/>
                    <a:pt x="4322" y="27591"/>
                  </a:cubicBezTo>
                  <a:cubicBezTo>
                    <a:pt x="4442" y="27623"/>
                    <a:pt x="4561" y="27663"/>
                    <a:pt x="4696" y="27703"/>
                  </a:cubicBezTo>
                  <a:cubicBezTo>
                    <a:pt x="4816" y="28172"/>
                    <a:pt x="4927" y="28634"/>
                    <a:pt x="5054" y="29087"/>
                  </a:cubicBezTo>
                  <a:cubicBezTo>
                    <a:pt x="5182" y="29565"/>
                    <a:pt x="5325" y="30034"/>
                    <a:pt x="5476" y="30504"/>
                  </a:cubicBezTo>
                  <a:cubicBezTo>
                    <a:pt x="5619" y="30958"/>
                    <a:pt x="5795" y="31403"/>
                    <a:pt x="5946" y="31857"/>
                  </a:cubicBezTo>
                  <a:cubicBezTo>
                    <a:pt x="6105" y="32318"/>
                    <a:pt x="6336" y="32748"/>
                    <a:pt x="6479" y="33273"/>
                  </a:cubicBezTo>
                  <a:cubicBezTo>
                    <a:pt x="6328" y="33234"/>
                    <a:pt x="6224" y="33202"/>
                    <a:pt x="6121" y="33178"/>
                  </a:cubicBezTo>
                  <a:cubicBezTo>
                    <a:pt x="5894" y="33118"/>
                    <a:pt x="5667" y="33086"/>
                    <a:pt x="5440" y="33086"/>
                  </a:cubicBezTo>
                  <a:cubicBezTo>
                    <a:pt x="5214" y="33086"/>
                    <a:pt x="4987" y="33118"/>
                    <a:pt x="4760" y="33186"/>
                  </a:cubicBezTo>
                  <a:cubicBezTo>
                    <a:pt x="3725" y="33496"/>
                    <a:pt x="3049" y="34404"/>
                    <a:pt x="3025" y="35510"/>
                  </a:cubicBezTo>
                  <a:cubicBezTo>
                    <a:pt x="3017" y="36122"/>
                    <a:pt x="3025" y="36743"/>
                    <a:pt x="3025" y="37364"/>
                  </a:cubicBezTo>
                  <a:cubicBezTo>
                    <a:pt x="3025" y="40165"/>
                    <a:pt x="3025" y="42967"/>
                    <a:pt x="3025" y="45768"/>
                  </a:cubicBezTo>
                  <a:cubicBezTo>
                    <a:pt x="3025" y="46086"/>
                    <a:pt x="3049" y="46405"/>
                    <a:pt x="3152" y="46707"/>
                  </a:cubicBezTo>
                  <a:cubicBezTo>
                    <a:pt x="3474" y="47708"/>
                    <a:pt x="4420" y="48387"/>
                    <a:pt x="5450" y="48387"/>
                  </a:cubicBezTo>
                  <a:cubicBezTo>
                    <a:pt x="5517" y="48387"/>
                    <a:pt x="5584" y="48384"/>
                    <a:pt x="5651" y="48378"/>
                  </a:cubicBezTo>
                  <a:cubicBezTo>
                    <a:pt x="6789" y="48275"/>
                    <a:pt x="7713" y="47399"/>
                    <a:pt x="7864" y="46277"/>
                  </a:cubicBezTo>
                  <a:cubicBezTo>
                    <a:pt x="7880" y="46134"/>
                    <a:pt x="7840" y="45983"/>
                    <a:pt x="7935" y="45879"/>
                  </a:cubicBezTo>
                  <a:cubicBezTo>
                    <a:pt x="8461" y="45728"/>
                    <a:pt x="8962" y="45593"/>
                    <a:pt x="9463" y="45426"/>
                  </a:cubicBezTo>
                  <a:cubicBezTo>
                    <a:pt x="9973" y="45251"/>
                    <a:pt x="10466" y="45044"/>
                    <a:pt x="10975" y="44853"/>
                  </a:cubicBezTo>
                  <a:cubicBezTo>
                    <a:pt x="11922" y="44487"/>
                    <a:pt x="12869" y="44121"/>
                    <a:pt x="13817" y="43754"/>
                  </a:cubicBezTo>
                  <a:cubicBezTo>
                    <a:pt x="13920" y="43715"/>
                    <a:pt x="14023" y="43691"/>
                    <a:pt x="14119" y="43659"/>
                  </a:cubicBezTo>
                  <a:cubicBezTo>
                    <a:pt x="14270" y="43810"/>
                    <a:pt x="14294" y="43993"/>
                    <a:pt x="14358" y="44152"/>
                  </a:cubicBezTo>
                  <a:cubicBezTo>
                    <a:pt x="15719" y="47543"/>
                    <a:pt x="18926" y="49739"/>
                    <a:pt x="22372" y="49850"/>
                  </a:cubicBezTo>
                  <a:cubicBezTo>
                    <a:pt x="22477" y="49854"/>
                    <a:pt x="22581" y="49855"/>
                    <a:pt x="22685" y="49855"/>
                  </a:cubicBezTo>
                  <a:cubicBezTo>
                    <a:pt x="24935" y="49855"/>
                    <a:pt x="26924" y="49113"/>
                    <a:pt x="28643" y="47630"/>
                  </a:cubicBezTo>
                  <a:cubicBezTo>
                    <a:pt x="29781" y="46635"/>
                    <a:pt x="30608" y="45426"/>
                    <a:pt x="31158" y="44025"/>
                  </a:cubicBezTo>
                  <a:cubicBezTo>
                    <a:pt x="31213" y="43882"/>
                    <a:pt x="31221" y="43707"/>
                    <a:pt x="31388" y="43595"/>
                  </a:cubicBezTo>
                  <a:cubicBezTo>
                    <a:pt x="31532" y="43643"/>
                    <a:pt x="31683" y="43683"/>
                    <a:pt x="31826" y="43746"/>
                  </a:cubicBezTo>
                  <a:cubicBezTo>
                    <a:pt x="32924" y="44168"/>
                    <a:pt x="34023" y="44590"/>
                    <a:pt x="35113" y="45020"/>
                  </a:cubicBezTo>
                  <a:cubicBezTo>
                    <a:pt x="35869" y="45322"/>
                    <a:pt x="36625" y="45609"/>
                    <a:pt x="37421" y="45792"/>
                  </a:cubicBezTo>
                  <a:cubicBezTo>
                    <a:pt x="37524" y="45816"/>
                    <a:pt x="37628" y="45839"/>
                    <a:pt x="37747" y="45871"/>
                  </a:cubicBezTo>
                  <a:cubicBezTo>
                    <a:pt x="37771" y="46030"/>
                    <a:pt x="37795" y="46166"/>
                    <a:pt x="37819" y="46309"/>
                  </a:cubicBezTo>
                  <a:cubicBezTo>
                    <a:pt x="37994" y="47447"/>
                    <a:pt x="38901" y="48299"/>
                    <a:pt x="40047" y="48378"/>
                  </a:cubicBezTo>
                  <a:cubicBezTo>
                    <a:pt x="40100" y="48382"/>
                    <a:pt x="40152" y="48383"/>
                    <a:pt x="40204" y="48383"/>
                  </a:cubicBezTo>
                  <a:cubicBezTo>
                    <a:pt x="41267" y="48383"/>
                    <a:pt x="42242" y="47697"/>
                    <a:pt x="42538" y="46627"/>
                  </a:cubicBezTo>
                  <a:cubicBezTo>
                    <a:pt x="42602" y="46373"/>
                    <a:pt x="42618" y="46094"/>
                    <a:pt x="42618" y="45824"/>
                  </a:cubicBezTo>
                  <a:cubicBezTo>
                    <a:pt x="42625" y="43945"/>
                    <a:pt x="42625" y="42067"/>
                    <a:pt x="42625" y="40197"/>
                  </a:cubicBezTo>
                  <a:cubicBezTo>
                    <a:pt x="42625" y="38669"/>
                    <a:pt x="42625" y="37141"/>
                    <a:pt x="42625" y="35613"/>
                  </a:cubicBezTo>
                  <a:cubicBezTo>
                    <a:pt x="42618" y="35358"/>
                    <a:pt x="42610" y="35096"/>
                    <a:pt x="42546" y="34857"/>
                  </a:cubicBezTo>
                  <a:cubicBezTo>
                    <a:pt x="42247" y="33774"/>
                    <a:pt x="41274" y="33084"/>
                    <a:pt x="40217" y="33084"/>
                  </a:cubicBezTo>
                  <a:cubicBezTo>
                    <a:pt x="39953" y="33084"/>
                    <a:pt x="39684" y="33127"/>
                    <a:pt x="39418" y="33218"/>
                  </a:cubicBezTo>
                  <a:cubicBezTo>
                    <a:pt x="39275" y="33265"/>
                    <a:pt x="39132" y="33329"/>
                    <a:pt x="38909" y="33417"/>
                  </a:cubicBezTo>
                  <a:cubicBezTo>
                    <a:pt x="39092" y="32883"/>
                    <a:pt x="39307" y="32446"/>
                    <a:pt x="39474" y="31992"/>
                  </a:cubicBezTo>
                  <a:cubicBezTo>
                    <a:pt x="39633" y="31531"/>
                    <a:pt x="39808" y="31069"/>
                    <a:pt x="39967" y="30599"/>
                  </a:cubicBezTo>
                  <a:cubicBezTo>
                    <a:pt x="40127" y="30114"/>
                    <a:pt x="40270" y="29629"/>
                    <a:pt x="40405" y="29135"/>
                  </a:cubicBezTo>
                  <a:cubicBezTo>
                    <a:pt x="40532" y="28666"/>
                    <a:pt x="40652" y="28188"/>
                    <a:pt x="40771" y="27727"/>
                  </a:cubicBezTo>
                  <a:cubicBezTo>
                    <a:pt x="40970" y="27679"/>
                    <a:pt x="41145" y="27639"/>
                    <a:pt x="41312" y="27599"/>
                  </a:cubicBezTo>
                  <a:cubicBezTo>
                    <a:pt x="42641" y="27265"/>
                    <a:pt x="43787" y="25936"/>
                    <a:pt x="43787" y="24448"/>
                  </a:cubicBezTo>
                  <a:cubicBezTo>
                    <a:pt x="43787" y="22283"/>
                    <a:pt x="43787" y="20126"/>
                    <a:pt x="43787" y="17962"/>
                  </a:cubicBezTo>
                  <a:cubicBezTo>
                    <a:pt x="43787" y="16378"/>
                    <a:pt x="42466" y="14850"/>
                    <a:pt x="40755" y="14699"/>
                  </a:cubicBezTo>
                  <a:cubicBezTo>
                    <a:pt x="40421" y="14675"/>
                    <a:pt x="40095" y="14627"/>
                    <a:pt x="39761" y="14588"/>
                  </a:cubicBezTo>
                  <a:cubicBezTo>
                    <a:pt x="39418" y="13967"/>
                    <a:pt x="39108" y="13346"/>
                    <a:pt x="38750" y="12749"/>
                  </a:cubicBezTo>
                  <a:cubicBezTo>
                    <a:pt x="38392" y="12152"/>
                    <a:pt x="37986" y="11579"/>
                    <a:pt x="37580" y="10967"/>
                  </a:cubicBezTo>
                  <a:cubicBezTo>
                    <a:pt x="37779" y="10696"/>
                    <a:pt x="38018" y="10441"/>
                    <a:pt x="38240" y="10179"/>
                  </a:cubicBezTo>
                  <a:cubicBezTo>
                    <a:pt x="38455" y="9924"/>
                    <a:pt x="38670" y="9669"/>
                    <a:pt x="38901" y="9423"/>
                  </a:cubicBezTo>
                  <a:cubicBezTo>
                    <a:pt x="39132" y="9168"/>
                    <a:pt x="39315" y="8866"/>
                    <a:pt x="39593" y="8667"/>
                  </a:cubicBezTo>
                  <a:cubicBezTo>
                    <a:pt x="39633" y="8675"/>
                    <a:pt x="39649" y="8675"/>
                    <a:pt x="39665" y="8675"/>
                  </a:cubicBezTo>
                  <a:cubicBezTo>
                    <a:pt x="39784" y="8714"/>
                    <a:pt x="39904" y="8762"/>
                    <a:pt x="40023" y="8802"/>
                  </a:cubicBezTo>
                  <a:cubicBezTo>
                    <a:pt x="40536" y="8989"/>
                    <a:pt x="41052" y="9082"/>
                    <a:pt x="41571" y="9082"/>
                  </a:cubicBezTo>
                  <a:cubicBezTo>
                    <a:pt x="41976" y="9082"/>
                    <a:pt x="42384" y="9025"/>
                    <a:pt x="42793" y="8913"/>
                  </a:cubicBezTo>
                  <a:cubicBezTo>
                    <a:pt x="44989" y="8308"/>
                    <a:pt x="46334" y="6152"/>
                    <a:pt x="46063" y="3995"/>
                  </a:cubicBezTo>
                  <a:cubicBezTo>
                    <a:pt x="45793" y="1822"/>
                    <a:pt x="44026" y="287"/>
                    <a:pt x="42204" y="88"/>
                  </a:cubicBezTo>
                  <a:cubicBezTo>
                    <a:pt x="42116" y="72"/>
                    <a:pt x="42029" y="32"/>
                    <a:pt x="41941" y="0"/>
                  </a:cubicBezTo>
                  <a:close/>
                </a:path>
              </a:pathLst>
            </a:custGeom>
            <a:solidFill>
              <a:schemeClr val="dk1"/>
            </a:solidFill>
            <a:ln w="152400" cap="flat" cmpd="sng">
              <a:solidFill>
                <a:schemeClr val="dk1"/>
              </a:solidFill>
              <a:prstDash val="solid"/>
              <a:round/>
              <a:headEnd type="none" w="sm" len="sm"/>
              <a:tailEnd type="none" w="sm" len="sm"/>
            </a:ln>
            <a:effectLst>
              <a:outerShdw blurRad="242888" dist="95250" dir="1380000" algn="bl" rotWithShape="0">
                <a:schemeClr val="lt1">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39"/>
            <p:cNvGrpSpPr/>
            <p:nvPr/>
          </p:nvGrpSpPr>
          <p:grpSpPr>
            <a:xfrm rot="1216467">
              <a:off x="7079793" y="349820"/>
              <a:ext cx="1592713" cy="1722116"/>
              <a:chOff x="2936575" y="1755450"/>
              <a:chExt cx="1163125" cy="1257625"/>
            </a:xfrm>
          </p:grpSpPr>
          <p:sp>
            <p:nvSpPr>
              <p:cNvPr id="412" name="Google Shape;412;p39"/>
              <p:cNvSpPr/>
              <p:nvPr/>
            </p:nvSpPr>
            <p:spPr>
              <a:xfrm>
                <a:off x="3009375" y="1827075"/>
                <a:ext cx="347225" cy="390575"/>
              </a:xfrm>
              <a:custGeom>
                <a:avLst/>
                <a:gdLst/>
                <a:ahLst/>
                <a:cxnLst/>
                <a:rect l="l" t="t" r="r" b="b"/>
                <a:pathLst>
                  <a:path w="13889" h="15623" extrusionOk="0">
                    <a:moveTo>
                      <a:pt x="1" y="1409"/>
                    </a:moveTo>
                    <a:lnTo>
                      <a:pt x="1632" y="1"/>
                    </a:lnTo>
                    <a:lnTo>
                      <a:pt x="13888" y="14214"/>
                    </a:lnTo>
                    <a:lnTo>
                      <a:pt x="12249" y="1562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3679675" y="1826875"/>
                <a:ext cx="347200" cy="390775"/>
              </a:xfrm>
              <a:custGeom>
                <a:avLst/>
                <a:gdLst/>
                <a:ahLst/>
                <a:cxnLst/>
                <a:rect l="l" t="t" r="r" b="b"/>
                <a:pathLst>
                  <a:path w="13888" h="15631" extrusionOk="0">
                    <a:moveTo>
                      <a:pt x="0" y="14222"/>
                    </a:moveTo>
                    <a:lnTo>
                      <a:pt x="12256" y="1"/>
                    </a:lnTo>
                    <a:lnTo>
                      <a:pt x="13888" y="1409"/>
                    </a:lnTo>
                    <a:lnTo>
                      <a:pt x="1640" y="1563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2936575" y="1755650"/>
                <a:ext cx="250700" cy="250725"/>
              </a:xfrm>
              <a:custGeom>
                <a:avLst/>
                <a:gdLst/>
                <a:ahLst/>
                <a:cxnLst/>
                <a:rect l="l" t="t" r="r" b="b"/>
                <a:pathLst>
                  <a:path w="10028" h="10029" extrusionOk="0">
                    <a:moveTo>
                      <a:pt x="2085" y="1616"/>
                    </a:moveTo>
                    <a:cubicBezTo>
                      <a:pt x="207" y="3240"/>
                      <a:pt x="0" y="6065"/>
                      <a:pt x="1616" y="7943"/>
                    </a:cubicBezTo>
                    <a:cubicBezTo>
                      <a:pt x="3231" y="9821"/>
                      <a:pt x="6064" y="10028"/>
                      <a:pt x="7935" y="8413"/>
                    </a:cubicBezTo>
                    <a:cubicBezTo>
                      <a:pt x="9813" y="6797"/>
                      <a:pt x="10028" y="3964"/>
                      <a:pt x="8412" y="2094"/>
                    </a:cubicBezTo>
                    <a:cubicBezTo>
                      <a:pt x="6797" y="216"/>
                      <a:pt x="3963" y="1"/>
                      <a:pt x="2085" y="16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2990675" y="1809775"/>
                <a:ext cx="142475" cy="142475"/>
              </a:xfrm>
              <a:custGeom>
                <a:avLst/>
                <a:gdLst/>
                <a:ahLst/>
                <a:cxnLst/>
                <a:rect l="l" t="t" r="r" b="b"/>
                <a:pathLst>
                  <a:path w="5699" h="5699" extrusionOk="0">
                    <a:moveTo>
                      <a:pt x="1187" y="924"/>
                    </a:moveTo>
                    <a:cubicBezTo>
                      <a:pt x="120" y="1839"/>
                      <a:pt x="1" y="3446"/>
                      <a:pt x="916" y="4513"/>
                    </a:cubicBezTo>
                    <a:cubicBezTo>
                      <a:pt x="1839" y="5579"/>
                      <a:pt x="3447" y="5699"/>
                      <a:pt x="4513" y="4783"/>
                    </a:cubicBezTo>
                    <a:cubicBezTo>
                      <a:pt x="5580" y="3860"/>
                      <a:pt x="5699" y="2253"/>
                      <a:pt x="4776" y="1186"/>
                    </a:cubicBezTo>
                    <a:cubicBezTo>
                      <a:pt x="3861" y="128"/>
                      <a:pt x="2253" y="0"/>
                      <a:pt x="1187" y="92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3848975" y="1755450"/>
                <a:ext cx="250725" cy="250725"/>
              </a:xfrm>
              <a:custGeom>
                <a:avLst/>
                <a:gdLst/>
                <a:ahLst/>
                <a:cxnLst/>
                <a:rect l="l" t="t" r="r" b="b"/>
                <a:pathLst>
                  <a:path w="10029" h="10029" extrusionOk="0">
                    <a:moveTo>
                      <a:pt x="7943" y="1616"/>
                    </a:moveTo>
                    <a:cubicBezTo>
                      <a:pt x="9821" y="3240"/>
                      <a:pt x="10028" y="6065"/>
                      <a:pt x="8413" y="7943"/>
                    </a:cubicBezTo>
                    <a:cubicBezTo>
                      <a:pt x="6797" y="9821"/>
                      <a:pt x="3964" y="10028"/>
                      <a:pt x="2094" y="8413"/>
                    </a:cubicBezTo>
                    <a:cubicBezTo>
                      <a:pt x="216" y="6797"/>
                      <a:pt x="1" y="3964"/>
                      <a:pt x="1624" y="2094"/>
                    </a:cubicBezTo>
                    <a:cubicBezTo>
                      <a:pt x="3240" y="216"/>
                      <a:pt x="6065" y="1"/>
                      <a:pt x="7943" y="16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3904700" y="1811175"/>
                <a:ext cx="139475" cy="139475"/>
              </a:xfrm>
              <a:custGeom>
                <a:avLst/>
                <a:gdLst/>
                <a:ahLst/>
                <a:cxnLst/>
                <a:rect l="l" t="t" r="r" b="b"/>
                <a:pathLst>
                  <a:path w="5579" h="5579" extrusionOk="0">
                    <a:moveTo>
                      <a:pt x="4417" y="899"/>
                    </a:moveTo>
                    <a:cubicBezTo>
                      <a:pt x="5460" y="1799"/>
                      <a:pt x="5579" y="3374"/>
                      <a:pt x="4680" y="4417"/>
                    </a:cubicBezTo>
                    <a:cubicBezTo>
                      <a:pt x="3780" y="5460"/>
                      <a:pt x="2205" y="5579"/>
                      <a:pt x="1162" y="4680"/>
                    </a:cubicBezTo>
                    <a:cubicBezTo>
                      <a:pt x="112" y="3780"/>
                      <a:pt x="0" y="2205"/>
                      <a:pt x="899" y="1162"/>
                    </a:cubicBezTo>
                    <a:cubicBezTo>
                      <a:pt x="1799" y="120"/>
                      <a:pt x="3374" y="0"/>
                      <a:pt x="4417" y="8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3007200" y="1869450"/>
                <a:ext cx="991625" cy="1050125"/>
              </a:xfrm>
              <a:custGeom>
                <a:avLst/>
                <a:gdLst/>
                <a:ahLst/>
                <a:cxnLst/>
                <a:rect l="l" t="t" r="r" b="b"/>
                <a:pathLst>
                  <a:path w="39665" h="42005" extrusionOk="0">
                    <a:moveTo>
                      <a:pt x="38288" y="20844"/>
                    </a:moveTo>
                    <a:cubicBezTo>
                      <a:pt x="36919" y="32455"/>
                      <a:pt x="28650" y="42004"/>
                      <a:pt x="19832" y="42004"/>
                    </a:cubicBezTo>
                    <a:cubicBezTo>
                      <a:pt x="11015" y="42004"/>
                      <a:pt x="2754" y="32455"/>
                      <a:pt x="1377" y="20844"/>
                    </a:cubicBezTo>
                    <a:cubicBezTo>
                      <a:pt x="0" y="9232"/>
                      <a:pt x="8269" y="1"/>
                      <a:pt x="19832" y="1"/>
                    </a:cubicBezTo>
                    <a:cubicBezTo>
                      <a:pt x="31404" y="1"/>
                      <a:pt x="39664" y="9232"/>
                      <a:pt x="38288" y="208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3079825" y="2655125"/>
                <a:ext cx="383200" cy="260475"/>
              </a:xfrm>
              <a:custGeom>
                <a:avLst/>
                <a:gdLst/>
                <a:ahLst/>
                <a:cxnLst/>
                <a:rect l="l" t="t" r="r" b="b"/>
                <a:pathLst>
                  <a:path w="15328" h="10419" extrusionOk="0">
                    <a:moveTo>
                      <a:pt x="1783" y="128"/>
                    </a:moveTo>
                    <a:cubicBezTo>
                      <a:pt x="2117" y="216"/>
                      <a:pt x="2443" y="319"/>
                      <a:pt x="2770" y="407"/>
                    </a:cubicBezTo>
                    <a:cubicBezTo>
                      <a:pt x="3804" y="654"/>
                      <a:pt x="4823" y="948"/>
                      <a:pt x="5849" y="1227"/>
                    </a:cubicBezTo>
                    <a:cubicBezTo>
                      <a:pt x="8388" y="1895"/>
                      <a:pt x="10927" y="2595"/>
                      <a:pt x="13466" y="3296"/>
                    </a:cubicBezTo>
                    <a:cubicBezTo>
                      <a:pt x="13593" y="3328"/>
                      <a:pt x="15208" y="3662"/>
                      <a:pt x="15216" y="3765"/>
                    </a:cubicBezTo>
                    <a:cubicBezTo>
                      <a:pt x="15216" y="3765"/>
                      <a:pt x="15328" y="5428"/>
                      <a:pt x="15328" y="5428"/>
                    </a:cubicBezTo>
                    <a:cubicBezTo>
                      <a:pt x="14158" y="5874"/>
                      <a:pt x="12988" y="6320"/>
                      <a:pt x="11826" y="6773"/>
                    </a:cubicBezTo>
                    <a:cubicBezTo>
                      <a:pt x="9693" y="7593"/>
                      <a:pt x="7529" y="8349"/>
                      <a:pt x="5412" y="9193"/>
                    </a:cubicBezTo>
                    <a:cubicBezTo>
                      <a:pt x="4035" y="9750"/>
                      <a:pt x="2793" y="10299"/>
                      <a:pt x="1289" y="10402"/>
                    </a:cubicBezTo>
                    <a:cubicBezTo>
                      <a:pt x="955" y="10418"/>
                      <a:pt x="669" y="10172"/>
                      <a:pt x="645" y="9837"/>
                    </a:cubicBezTo>
                    <a:cubicBezTo>
                      <a:pt x="645" y="9837"/>
                      <a:pt x="48" y="749"/>
                      <a:pt x="48" y="741"/>
                    </a:cubicBezTo>
                    <a:cubicBezTo>
                      <a:pt x="0" y="112"/>
                      <a:pt x="995" y="1"/>
                      <a:pt x="1385" y="57"/>
                    </a:cubicBezTo>
                    <a:cubicBezTo>
                      <a:pt x="1520" y="73"/>
                      <a:pt x="1655" y="96"/>
                      <a:pt x="1783" y="1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2982125" y="2103425"/>
                <a:ext cx="1046750" cy="387600"/>
              </a:xfrm>
              <a:custGeom>
                <a:avLst/>
                <a:gdLst/>
                <a:ahLst/>
                <a:cxnLst/>
                <a:rect l="l" t="t" r="r" b="b"/>
                <a:pathLst>
                  <a:path w="41870" h="15504" extrusionOk="0">
                    <a:moveTo>
                      <a:pt x="41869" y="10975"/>
                    </a:moveTo>
                    <a:cubicBezTo>
                      <a:pt x="41869" y="12551"/>
                      <a:pt x="40580" y="14015"/>
                      <a:pt x="38988" y="14198"/>
                    </a:cubicBezTo>
                    <a:cubicBezTo>
                      <a:pt x="26987" y="15503"/>
                      <a:pt x="14883" y="15503"/>
                      <a:pt x="2881" y="14198"/>
                    </a:cubicBezTo>
                    <a:cubicBezTo>
                      <a:pt x="1290" y="14007"/>
                      <a:pt x="1" y="12551"/>
                      <a:pt x="1" y="10967"/>
                    </a:cubicBezTo>
                    <a:lnTo>
                      <a:pt x="1" y="4529"/>
                    </a:lnTo>
                    <a:cubicBezTo>
                      <a:pt x="1" y="2953"/>
                      <a:pt x="1290" y="1489"/>
                      <a:pt x="2881" y="1306"/>
                    </a:cubicBezTo>
                    <a:cubicBezTo>
                      <a:pt x="14883" y="1"/>
                      <a:pt x="26987" y="1"/>
                      <a:pt x="38988" y="1306"/>
                    </a:cubicBezTo>
                    <a:cubicBezTo>
                      <a:pt x="40580" y="1489"/>
                      <a:pt x="41869" y="2953"/>
                      <a:pt x="41869" y="452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a:off x="3077025" y="2177450"/>
                <a:ext cx="852950" cy="239550"/>
              </a:xfrm>
              <a:custGeom>
                <a:avLst/>
                <a:gdLst/>
                <a:ahLst/>
                <a:cxnLst/>
                <a:rect l="l" t="t" r="r" b="b"/>
                <a:pathLst>
                  <a:path w="34118" h="9582" extrusionOk="0">
                    <a:moveTo>
                      <a:pt x="34118" y="5316"/>
                    </a:moveTo>
                    <a:cubicBezTo>
                      <a:pt x="34118" y="6940"/>
                      <a:pt x="32725" y="8468"/>
                      <a:pt x="30990" y="8667"/>
                    </a:cubicBezTo>
                    <a:cubicBezTo>
                      <a:pt x="21727" y="9582"/>
                      <a:pt x="12392" y="9582"/>
                      <a:pt x="3128" y="8667"/>
                    </a:cubicBezTo>
                    <a:cubicBezTo>
                      <a:pt x="1393" y="8468"/>
                      <a:pt x="1" y="6940"/>
                      <a:pt x="1" y="5316"/>
                    </a:cubicBezTo>
                    <a:lnTo>
                      <a:pt x="1" y="4266"/>
                    </a:lnTo>
                    <a:cubicBezTo>
                      <a:pt x="1" y="2642"/>
                      <a:pt x="1393" y="1114"/>
                      <a:pt x="3128" y="915"/>
                    </a:cubicBezTo>
                    <a:cubicBezTo>
                      <a:pt x="12392" y="0"/>
                      <a:pt x="21727" y="0"/>
                      <a:pt x="30990" y="915"/>
                    </a:cubicBezTo>
                    <a:cubicBezTo>
                      <a:pt x="32717" y="1114"/>
                      <a:pt x="34118" y="2642"/>
                      <a:pt x="34118" y="42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a:off x="3010975" y="2595450"/>
                <a:ext cx="119400" cy="380625"/>
              </a:xfrm>
              <a:custGeom>
                <a:avLst/>
                <a:gdLst/>
                <a:ahLst/>
                <a:cxnLst/>
                <a:rect l="l" t="t" r="r" b="b"/>
                <a:pathLst>
                  <a:path w="4776" h="15225" extrusionOk="0">
                    <a:moveTo>
                      <a:pt x="4776" y="12829"/>
                    </a:moveTo>
                    <a:cubicBezTo>
                      <a:pt x="4776" y="14150"/>
                      <a:pt x="3709" y="15225"/>
                      <a:pt x="2388" y="15225"/>
                    </a:cubicBezTo>
                    <a:lnTo>
                      <a:pt x="2388" y="15225"/>
                    </a:lnTo>
                    <a:cubicBezTo>
                      <a:pt x="1075" y="15225"/>
                      <a:pt x="1" y="14150"/>
                      <a:pt x="1" y="12829"/>
                    </a:cubicBezTo>
                    <a:lnTo>
                      <a:pt x="1" y="2388"/>
                    </a:lnTo>
                    <a:cubicBezTo>
                      <a:pt x="1" y="1067"/>
                      <a:pt x="1075" y="1"/>
                      <a:pt x="2388" y="1"/>
                    </a:cubicBezTo>
                    <a:lnTo>
                      <a:pt x="2388" y="1"/>
                    </a:lnTo>
                    <a:cubicBezTo>
                      <a:pt x="3709" y="1"/>
                      <a:pt x="4776" y="1067"/>
                      <a:pt x="4776" y="238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a:off x="3548150" y="2655125"/>
                <a:ext cx="383025" cy="260475"/>
              </a:xfrm>
              <a:custGeom>
                <a:avLst/>
                <a:gdLst/>
                <a:ahLst/>
                <a:cxnLst/>
                <a:rect l="l" t="t" r="r" b="b"/>
                <a:pathLst>
                  <a:path w="15321" h="10419" extrusionOk="0">
                    <a:moveTo>
                      <a:pt x="13538" y="128"/>
                    </a:moveTo>
                    <a:cubicBezTo>
                      <a:pt x="13204" y="216"/>
                      <a:pt x="12877" y="319"/>
                      <a:pt x="12551" y="407"/>
                    </a:cubicBezTo>
                    <a:cubicBezTo>
                      <a:pt x="11517" y="654"/>
                      <a:pt x="10498" y="948"/>
                      <a:pt x="9471" y="1227"/>
                    </a:cubicBezTo>
                    <a:cubicBezTo>
                      <a:pt x="6933" y="1895"/>
                      <a:pt x="4394" y="2595"/>
                      <a:pt x="1855" y="3296"/>
                    </a:cubicBezTo>
                    <a:cubicBezTo>
                      <a:pt x="1728" y="3328"/>
                      <a:pt x="112" y="3662"/>
                      <a:pt x="104" y="3765"/>
                    </a:cubicBezTo>
                    <a:cubicBezTo>
                      <a:pt x="104" y="3765"/>
                      <a:pt x="1" y="5428"/>
                      <a:pt x="1" y="5428"/>
                    </a:cubicBezTo>
                    <a:cubicBezTo>
                      <a:pt x="1163" y="5874"/>
                      <a:pt x="2333" y="6320"/>
                      <a:pt x="3495" y="6773"/>
                    </a:cubicBezTo>
                    <a:cubicBezTo>
                      <a:pt x="5627" y="7593"/>
                      <a:pt x="7792" y="8349"/>
                      <a:pt x="9909" y="9193"/>
                    </a:cubicBezTo>
                    <a:cubicBezTo>
                      <a:pt x="11294" y="9750"/>
                      <a:pt x="12527" y="10299"/>
                      <a:pt x="14031" y="10402"/>
                    </a:cubicBezTo>
                    <a:cubicBezTo>
                      <a:pt x="14366" y="10418"/>
                      <a:pt x="14652" y="10172"/>
                      <a:pt x="14676" y="9837"/>
                    </a:cubicBezTo>
                    <a:cubicBezTo>
                      <a:pt x="14676" y="9837"/>
                      <a:pt x="15273" y="749"/>
                      <a:pt x="15273" y="741"/>
                    </a:cubicBezTo>
                    <a:cubicBezTo>
                      <a:pt x="15321" y="112"/>
                      <a:pt x="14326" y="1"/>
                      <a:pt x="13936" y="57"/>
                    </a:cubicBezTo>
                    <a:cubicBezTo>
                      <a:pt x="13801" y="73"/>
                      <a:pt x="13665" y="96"/>
                      <a:pt x="13538" y="1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a:off x="3880625" y="2595450"/>
                <a:ext cx="119400" cy="380625"/>
              </a:xfrm>
              <a:custGeom>
                <a:avLst/>
                <a:gdLst/>
                <a:ahLst/>
                <a:cxnLst/>
                <a:rect l="l" t="t" r="r" b="b"/>
                <a:pathLst>
                  <a:path w="4776" h="15225" extrusionOk="0">
                    <a:moveTo>
                      <a:pt x="0" y="12829"/>
                    </a:moveTo>
                    <a:cubicBezTo>
                      <a:pt x="0" y="14150"/>
                      <a:pt x="1067" y="15225"/>
                      <a:pt x="2388" y="15225"/>
                    </a:cubicBezTo>
                    <a:lnTo>
                      <a:pt x="2388" y="15225"/>
                    </a:lnTo>
                    <a:cubicBezTo>
                      <a:pt x="3701" y="15225"/>
                      <a:pt x="4775" y="14150"/>
                      <a:pt x="4775" y="12829"/>
                    </a:cubicBezTo>
                    <a:lnTo>
                      <a:pt x="4775" y="2388"/>
                    </a:lnTo>
                    <a:cubicBezTo>
                      <a:pt x="4775" y="1067"/>
                      <a:pt x="3701" y="1"/>
                      <a:pt x="2388" y="1"/>
                    </a:cubicBezTo>
                    <a:lnTo>
                      <a:pt x="2388" y="1"/>
                    </a:lnTo>
                    <a:cubicBezTo>
                      <a:pt x="1067" y="1"/>
                      <a:pt x="0" y="1067"/>
                      <a:pt x="0" y="238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9"/>
              <p:cNvSpPr/>
              <p:nvPr/>
            </p:nvSpPr>
            <p:spPr>
              <a:xfrm>
                <a:off x="3278175" y="2558450"/>
                <a:ext cx="449675" cy="454625"/>
              </a:xfrm>
              <a:custGeom>
                <a:avLst/>
                <a:gdLst/>
                <a:ahLst/>
                <a:cxnLst/>
                <a:rect l="l" t="t" r="r" b="b"/>
                <a:pathLst>
                  <a:path w="17987" h="18185" extrusionOk="0">
                    <a:moveTo>
                      <a:pt x="17986" y="9089"/>
                    </a:moveTo>
                    <a:cubicBezTo>
                      <a:pt x="17986" y="14110"/>
                      <a:pt x="13959" y="18185"/>
                      <a:pt x="8993" y="18185"/>
                    </a:cubicBezTo>
                    <a:cubicBezTo>
                      <a:pt x="4027" y="18185"/>
                      <a:pt x="1" y="14110"/>
                      <a:pt x="1" y="9089"/>
                    </a:cubicBezTo>
                    <a:cubicBezTo>
                      <a:pt x="1" y="4067"/>
                      <a:pt x="4027" y="0"/>
                      <a:pt x="8993" y="0"/>
                    </a:cubicBezTo>
                    <a:cubicBezTo>
                      <a:pt x="13959" y="0"/>
                      <a:pt x="17986" y="4067"/>
                      <a:pt x="17986" y="908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9"/>
              <p:cNvSpPr/>
              <p:nvPr/>
            </p:nvSpPr>
            <p:spPr>
              <a:xfrm>
                <a:off x="3395750" y="2677225"/>
                <a:ext cx="214500" cy="216875"/>
              </a:xfrm>
              <a:custGeom>
                <a:avLst/>
                <a:gdLst/>
                <a:ahLst/>
                <a:cxnLst/>
                <a:rect l="l" t="t" r="r" b="b"/>
                <a:pathLst>
                  <a:path w="8580" h="8675" extrusionOk="0">
                    <a:moveTo>
                      <a:pt x="8580" y="4338"/>
                    </a:moveTo>
                    <a:cubicBezTo>
                      <a:pt x="8580" y="6733"/>
                      <a:pt x="6654" y="8675"/>
                      <a:pt x="4290" y="8675"/>
                    </a:cubicBezTo>
                    <a:cubicBezTo>
                      <a:pt x="1919" y="8675"/>
                      <a:pt x="1" y="6733"/>
                      <a:pt x="1" y="4338"/>
                    </a:cubicBezTo>
                    <a:cubicBezTo>
                      <a:pt x="1" y="1942"/>
                      <a:pt x="1919" y="0"/>
                      <a:pt x="4290" y="0"/>
                    </a:cubicBezTo>
                    <a:cubicBezTo>
                      <a:pt x="6654" y="0"/>
                      <a:pt x="8580" y="1942"/>
                      <a:pt x="8580" y="43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9"/>
              <p:cNvSpPr/>
              <p:nvPr/>
            </p:nvSpPr>
            <p:spPr>
              <a:xfrm>
                <a:off x="3218450" y="2242100"/>
                <a:ext cx="159225" cy="112750"/>
              </a:xfrm>
              <a:custGeom>
                <a:avLst/>
                <a:gdLst/>
                <a:ahLst/>
                <a:cxnLst/>
                <a:rect l="l" t="t" r="r" b="b"/>
                <a:pathLst>
                  <a:path w="6369" h="4510" extrusionOk="0">
                    <a:moveTo>
                      <a:pt x="3131" y="1"/>
                    </a:moveTo>
                    <a:cubicBezTo>
                      <a:pt x="1214" y="1"/>
                      <a:pt x="66" y="1582"/>
                      <a:pt x="18" y="3614"/>
                    </a:cubicBezTo>
                    <a:cubicBezTo>
                      <a:pt x="1" y="4168"/>
                      <a:pt x="414" y="4471"/>
                      <a:pt x="804" y="4471"/>
                    </a:cubicBezTo>
                    <a:cubicBezTo>
                      <a:pt x="1142" y="4471"/>
                      <a:pt x="1463" y="4244"/>
                      <a:pt x="1474" y="3757"/>
                    </a:cubicBezTo>
                    <a:cubicBezTo>
                      <a:pt x="1506" y="2619"/>
                      <a:pt x="1904" y="1752"/>
                      <a:pt x="2986" y="1624"/>
                    </a:cubicBezTo>
                    <a:cubicBezTo>
                      <a:pt x="3070" y="1614"/>
                      <a:pt x="3151" y="1608"/>
                      <a:pt x="3229" y="1608"/>
                    </a:cubicBezTo>
                    <a:cubicBezTo>
                      <a:pt x="4271" y="1608"/>
                      <a:pt x="4799" y="2521"/>
                      <a:pt x="4674" y="3654"/>
                    </a:cubicBezTo>
                    <a:cubicBezTo>
                      <a:pt x="4614" y="4208"/>
                      <a:pt x="5007" y="4509"/>
                      <a:pt x="5402" y="4509"/>
                    </a:cubicBezTo>
                    <a:cubicBezTo>
                      <a:pt x="5744" y="4509"/>
                      <a:pt x="6086" y="4284"/>
                      <a:pt x="6138" y="3805"/>
                    </a:cubicBezTo>
                    <a:cubicBezTo>
                      <a:pt x="6369" y="1704"/>
                      <a:pt x="5079" y="17"/>
                      <a:pt x="3146" y="1"/>
                    </a:cubicBezTo>
                    <a:cubicBezTo>
                      <a:pt x="3141" y="1"/>
                      <a:pt x="3136" y="1"/>
                      <a:pt x="3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9"/>
              <p:cNvSpPr/>
              <p:nvPr/>
            </p:nvSpPr>
            <p:spPr>
              <a:xfrm>
                <a:off x="3602975" y="2239700"/>
                <a:ext cx="157625" cy="113525"/>
              </a:xfrm>
              <a:custGeom>
                <a:avLst/>
                <a:gdLst/>
                <a:ahLst/>
                <a:cxnLst/>
                <a:rect l="l" t="t" r="r" b="b"/>
                <a:pathLst>
                  <a:path w="6305" h="4541" extrusionOk="0">
                    <a:moveTo>
                      <a:pt x="3111" y="0"/>
                    </a:moveTo>
                    <a:cubicBezTo>
                      <a:pt x="3083" y="0"/>
                      <a:pt x="3056" y="1"/>
                      <a:pt x="3029" y="1"/>
                    </a:cubicBezTo>
                    <a:cubicBezTo>
                      <a:pt x="1111" y="49"/>
                      <a:pt x="4" y="1672"/>
                      <a:pt x="4" y="3702"/>
                    </a:cubicBezTo>
                    <a:cubicBezTo>
                      <a:pt x="0" y="4250"/>
                      <a:pt x="405" y="4540"/>
                      <a:pt x="790" y="4540"/>
                    </a:cubicBezTo>
                    <a:cubicBezTo>
                      <a:pt x="1137" y="4540"/>
                      <a:pt x="1469" y="4304"/>
                      <a:pt x="1469" y="3805"/>
                    </a:cubicBezTo>
                    <a:cubicBezTo>
                      <a:pt x="1469" y="2667"/>
                      <a:pt x="1835" y="1784"/>
                      <a:pt x="2925" y="1625"/>
                    </a:cubicBezTo>
                    <a:cubicBezTo>
                      <a:pt x="3025" y="1609"/>
                      <a:pt x="3121" y="1602"/>
                      <a:pt x="3213" y="1602"/>
                    </a:cubicBezTo>
                    <a:cubicBezTo>
                      <a:pt x="4215" y="1602"/>
                      <a:pt x="4755" y="2484"/>
                      <a:pt x="4660" y="3606"/>
                    </a:cubicBezTo>
                    <a:cubicBezTo>
                      <a:pt x="4614" y="4148"/>
                      <a:pt x="4994" y="4433"/>
                      <a:pt x="5379" y="4433"/>
                    </a:cubicBezTo>
                    <a:cubicBezTo>
                      <a:pt x="5729" y="4433"/>
                      <a:pt x="6083" y="4198"/>
                      <a:pt x="6124" y="3710"/>
                    </a:cubicBezTo>
                    <a:cubicBezTo>
                      <a:pt x="6305" y="1631"/>
                      <a:pt x="5008" y="0"/>
                      <a:pt x="3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9"/>
              <p:cNvSpPr/>
              <p:nvPr/>
            </p:nvSpPr>
            <p:spPr>
              <a:xfrm>
                <a:off x="3716675" y="2520450"/>
                <a:ext cx="103275" cy="104075"/>
              </a:xfrm>
              <a:custGeom>
                <a:avLst/>
                <a:gdLst/>
                <a:ahLst/>
                <a:cxnLst/>
                <a:rect l="l" t="t" r="r" b="b"/>
                <a:pathLst>
                  <a:path w="4131" h="4163" extrusionOk="0">
                    <a:moveTo>
                      <a:pt x="2033" y="0"/>
                    </a:moveTo>
                    <a:cubicBezTo>
                      <a:pt x="2032" y="0"/>
                      <a:pt x="2031" y="0"/>
                      <a:pt x="2030" y="0"/>
                    </a:cubicBezTo>
                    <a:cubicBezTo>
                      <a:pt x="1831" y="8"/>
                      <a:pt x="1656" y="1488"/>
                      <a:pt x="1560" y="1584"/>
                    </a:cubicBezTo>
                    <a:cubicBezTo>
                      <a:pt x="1377" y="1783"/>
                      <a:pt x="1" y="1918"/>
                      <a:pt x="16" y="2109"/>
                    </a:cubicBezTo>
                    <a:cubicBezTo>
                      <a:pt x="24" y="2300"/>
                      <a:pt x="1377" y="2388"/>
                      <a:pt x="1560" y="2571"/>
                    </a:cubicBezTo>
                    <a:cubicBezTo>
                      <a:pt x="1672" y="2674"/>
                      <a:pt x="1893" y="4162"/>
                      <a:pt x="2092" y="4162"/>
                    </a:cubicBezTo>
                    <a:cubicBezTo>
                      <a:pt x="2093" y="4162"/>
                      <a:pt x="2093" y="4162"/>
                      <a:pt x="2094" y="4162"/>
                    </a:cubicBezTo>
                    <a:cubicBezTo>
                      <a:pt x="2293" y="4146"/>
                      <a:pt x="2468" y="2674"/>
                      <a:pt x="2563" y="2571"/>
                    </a:cubicBezTo>
                    <a:cubicBezTo>
                      <a:pt x="2746" y="2380"/>
                      <a:pt x="4131" y="2237"/>
                      <a:pt x="4123" y="2046"/>
                    </a:cubicBezTo>
                    <a:cubicBezTo>
                      <a:pt x="4107" y="1862"/>
                      <a:pt x="2746" y="1767"/>
                      <a:pt x="2563" y="1584"/>
                    </a:cubicBezTo>
                    <a:cubicBezTo>
                      <a:pt x="2452" y="1481"/>
                      <a:pt x="2231" y="0"/>
                      <a:pt x="20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3156025" y="2712225"/>
                <a:ext cx="103075" cy="104100"/>
              </a:xfrm>
              <a:custGeom>
                <a:avLst/>
                <a:gdLst/>
                <a:ahLst/>
                <a:cxnLst/>
                <a:rect l="l" t="t" r="r" b="b"/>
                <a:pathLst>
                  <a:path w="4123" h="4164" extrusionOk="0">
                    <a:moveTo>
                      <a:pt x="2033" y="1"/>
                    </a:moveTo>
                    <a:cubicBezTo>
                      <a:pt x="2032" y="1"/>
                      <a:pt x="2031" y="1"/>
                      <a:pt x="2029" y="1"/>
                    </a:cubicBezTo>
                    <a:cubicBezTo>
                      <a:pt x="1831" y="9"/>
                      <a:pt x="1655" y="1489"/>
                      <a:pt x="1560" y="1585"/>
                    </a:cubicBezTo>
                    <a:cubicBezTo>
                      <a:pt x="1369" y="1784"/>
                      <a:pt x="0" y="1919"/>
                      <a:pt x="8" y="2110"/>
                    </a:cubicBezTo>
                    <a:cubicBezTo>
                      <a:pt x="16" y="2301"/>
                      <a:pt x="1369" y="2388"/>
                      <a:pt x="1560" y="2572"/>
                    </a:cubicBezTo>
                    <a:cubicBezTo>
                      <a:pt x="1663" y="2675"/>
                      <a:pt x="1885" y="4163"/>
                      <a:pt x="2092" y="4163"/>
                    </a:cubicBezTo>
                    <a:cubicBezTo>
                      <a:pt x="2092" y="4163"/>
                      <a:pt x="2093" y="4163"/>
                      <a:pt x="2093" y="4163"/>
                    </a:cubicBezTo>
                    <a:cubicBezTo>
                      <a:pt x="2292" y="4147"/>
                      <a:pt x="2459" y="2675"/>
                      <a:pt x="2563" y="2572"/>
                    </a:cubicBezTo>
                    <a:cubicBezTo>
                      <a:pt x="2738" y="2388"/>
                      <a:pt x="4123" y="2237"/>
                      <a:pt x="4115" y="2046"/>
                    </a:cubicBezTo>
                    <a:cubicBezTo>
                      <a:pt x="4099" y="1863"/>
                      <a:pt x="2738" y="1768"/>
                      <a:pt x="2555" y="1585"/>
                    </a:cubicBezTo>
                    <a:cubicBezTo>
                      <a:pt x="2444" y="1482"/>
                      <a:pt x="2231" y="1"/>
                      <a:pt x="20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a:off x="3222275" y="1920800"/>
                <a:ext cx="231400" cy="122375"/>
              </a:xfrm>
              <a:custGeom>
                <a:avLst/>
                <a:gdLst/>
                <a:ahLst/>
                <a:cxnLst/>
                <a:rect l="l" t="t" r="r" b="b"/>
                <a:pathLst>
                  <a:path w="9256" h="4895" extrusionOk="0">
                    <a:moveTo>
                      <a:pt x="7951" y="127"/>
                    </a:moveTo>
                    <a:cubicBezTo>
                      <a:pt x="5277" y="486"/>
                      <a:pt x="2754" y="1480"/>
                      <a:pt x="709" y="3263"/>
                    </a:cubicBezTo>
                    <a:cubicBezTo>
                      <a:pt x="0" y="3876"/>
                      <a:pt x="1027" y="4894"/>
                      <a:pt x="1727" y="4282"/>
                    </a:cubicBezTo>
                    <a:cubicBezTo>
                      <a:pt x="3589" y="2666"/>
                      <a:pt x="5921" y="1846"/>
                      <a:pt x="8341" y="1520"/>
                    </a:cubicBezTo>
                    <a:cubicBezTo>
                      <a:pt x="9256" y="1393"/>
                      <a:pt x="8866" y="0"/>
                      <a:pt x="7951" y="1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3467375" y="1917200"/>
                <a:ext cx="46600" cy="36250"/>
              </a:xfrm>
              <a:custGeom>
                <a:avLst/>
                <a:gdLst/>
                <a:ahLst/>
                <a:cxnLst/>
                <a:rect l="l" t="t" r="r" b="b"/>
                <a:pathLst>
                  <a:path w="1864" h="1450" extrusionOk="0">
                    <a:moveTo>
                      <a:pt x="932" y="1"/>
                    </a:moveTo>
                    <a:cubicBezTo>
                      <a:pt x="1" y="1"/>
                      <a:pt x="1" y="1449"/>
                      <a:pt x="932" y="1449"/>
                    </a:cubicBezTo>
                    <a:cubicBezTo>
                      <a:pt x="1863" y="1449"/>
                      <a:pt x="1863" y="1"/>
                      <a:pt x="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3184275" y="2039175"/>
                <a:ext cx="46575" cy="36225"/>
              </a:xfrm>
              <a:custGeom>
                <a:avLst/>
                <a:gdLst/>
                <a:ahLst/>
                <a:cxnLst/>
                <a:rect l="l" t="t" r="r" b="b"/>
                <a:pathLst>
                  <a:path w="1863" h="1449" extrusionOk="0">
                    <a:moveTo>
                      <a:pt x="931" y="0"/>
                    </a:moveTo>
                    <a:cubicBezTo>
                      <a:pt x="0" y="0"/>
                      <a:pt x="0" y="1449"/>
                      <a:pt x="931" y="1449"/>
                    </a:cubicBezTo>
                    <a:cubicBezTo>
                      <a:pt x="1862" y="1449"/>
                      <a:pt x="1862" y="0"/>
                      <a:pt x="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p:nvPr/>
            </p:nvSpPr>
            <p:spPr>
              <a:xfrm>
                <a:off x="3616600" y="2723775"/>
                <a:ext cx="72850" cy="174700"/>
              </a:xfrm>
              <a:custGeom>
                <a:avLst/>
                <a:gdLst/>
                <a:ahLst/>
                <a:cxnLst/>
                <a:rect l="l" t="t" r="r" b="b"/>
                <a:pathLst>
                  <a:path w="2914" h="6988" extrusionOk="0">
                    <a:moveTo>
                      <a:pt x="2858" y="932"/>
                    </a:moveTo>
                    <a:cubicBezTo>
                      <a:pt x="2850" y="1"/>
                      <a:pt x="1409" y="1"/>
                      <a:pt x="1409" y="932"/>
                    </a:cubicBezTo>
                    <a:cubicBezTo>
                      <a:pt x="1417" y="2523"/>
                      <a:pt x="1521" y="4155"/>
                      <a:pt x="542" y="5508"/>
                    </a:cubicBezTo>
                    <a:cubicBezTo>
                      <a:pt x="1" y="6272"/>
                      <a:pt x="1258" y="6988"/>
                      <a:pt x="1791" y="6240"/>
                    </a:cubicBezTo>
                    <a:cubicBezTo>
                      <a:pt x="2913" y="4680"/>
                      <a:pt x="2866" y="2770"/>
                      <a:pt x="2858" y="9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p:nvPr/>
            </p:nvSpPr>
            <p:spPr>
              <a:xfrm>
                <a:off x="3586350" y="2897675"/>
                <a:ext cx="46600" cy="36225"/>
              </a:xfrm>
              <a:custGeom>
                <a:avLst/>
                <a:gdLst/>
                <a:ahLst/>
                <a:cxnLst/>
                <a:rect l="l" t="t" r="r" b="b"/>
                <a:pathLst>
                  <a:path w="1864" h="1449" extrusionOk="0">
                    <a:moveTo>
                      <a:pt x="932" y="0"/>
                    </a:moveTo>
                    <a:cubicBezTo>
                      <a:pt x="1" y="0"/>
                      <a:pt x="1" y="1448"/>
                      <a:pt x="932" y="1448"/>
                    </a:cubicBezTo>
                    <a:cubicBezTo>
                      <a:pt x="1863" y="1448"/>
                      <a:pt x="1863"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9"/>
              <p:cNvSpPr/>
              <p:nvPr/>
            </p:nvSpPr>
            <p:spPr>
              <a:xfrm>
                <a:off x="3640675" y="2673250"/>
                <a:ext cx="46575" cy="36225"/>
              </a:xfrm>
              <a:custGeom>
                <a:avLst/>
                <a:gdLst/>
                <a:ahLst/>
                <a:cxnLst/>
                <a:rect l="l" t="t" r="r" b="b"/>
                <a:pathLst>
                  <a:path w="1863" h="1449" extrusionOk="0">
                    <a:moveTo>
                      <a:pt x="932" y="0"/>
                    </a:moveTo>
                    <a:cubicBezTo>
                      <a:pt x="1" y="0"/>
                      <a:pt x="1" y="1449"/>
                      <a:pt x="932" y="1449"/>
                    </a:cubicBezTo>
                    <a:cubicBezTo>
                      <a:pt x="1863" y="1449"/>
                      <a:pt x="1863"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p:cNvSpPr/>
              <p:nvPr/>
            </p:nvSpPr>
            <p:spPr>
              <a:xfrm>
                <a:off x="3482300" y="2591475"/>
                <a:ext cx="38825" cy="30250"/>
              </a:xfrm>
              <a:custGeom>
                <a:avLst/>
                <a:gdLst/>
                <a:ahLst/>
                <a:cxnLst/>
                <a:rect l="l" t="t" r="r" b="b"/>
                <a:pathLst>
                  <a:path w="1553" h="1210" extrusionOk="0">
                    <a:moveTo>
                      <a:pt x="781" y="0"/>
                    </a:moveTo>
                    <a:cubicBezTo>
                      <a:pt x="1" y="0"/>
                      <a:pt x="1" y="1210"/>
                      <a:pt x="781" y="1210"/>
                    </a:cubicBezTo>
                    <a:cubicBezTo>
                      <a:pt x="1553" y="1210"/>
                      <a:pt x="1553"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9"/>
              <p:cNvSpPr/>
              <p:nvPr/>
            </p:nvSpPr>
            <p:spPr>
              <a:xfrm>
                <a:off x="3498425" y="2764175"/>
                <a:ext cx="38825" cy="30250"/>
              </a:xfrm>
              <a:custGeom>
                <a:avLst/>
                <a:gdLst/>
                <a:ahLst/>
                <a:cxnLst/>
                <a:rect l="l" t="t" r="r" b="b"/>
                <a:pathLst>
                  <a:path w="1553" h="1210" extrusionOk="0">
                    <a:moveTo>
                      <a:pt x="772" y="0"/>
                    </a:moveTo>
                    <a:cubicBezTo>
                      <a:pt x="0" y="0"/>
                      <a:pt x="0" y="1210"/>
                      <a:pt x="772" y="1210"/>
                    </a:cubicBezTo>
                    <a:cubicBezTo>
                      <a:pt x="1552" y="1210"/>
                      <a:pt x="1552" y="0"/>
                      <a:pt x="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p:nvPr/>
            </p:nvSpPr>
            <p:spPr>
              <a:xfrm>
                <a:off x="3076625" y="2699900"/>
                <a:ext cx="38825" cy="30275"/>
              </a:xfrm>
              <a:custGeom>
                <a:avLst/>
                <a:gdLst/>
                <a:ahLst/>
                <a:cxnLst/>
                <a:rect l="l" t="t" r="r" b="b"/>
                <a:pathLst>
                  <a:path w="1553" h="1211" extrusionOk="0">
                    <a:moveTo>
                      <a:pt x="781" y="1"/>
                    </a:moveTo>
                    <a:cubicBezTo>
                      <a:pt x="1" y="1"/>
                      <a:pt x="1" y="1210"/>
                      <a:pt x="781" y="1210"/>
                    </a:cubicBezTo>
                    <a:cubicBezTo>
                      <a:pt x="1553" y="1210"/>
                      <a:pt x="1553" y="1"/>
                      <a:pt x="7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a:off x="3924200" y="2671850"/>
                <a:ext cx="38800" cy="30075"/>
              </a:xfrm>
              <a:custGeom>
                <a:avLst/>
                <a:gdLst/>
                <a:ahLst/>
                <a:cxnLst/>
                <a:rect l="l" t="t" r="r" b="b"/>
                <a:pathLst>
                  <a:path w="1552" h="1203" extrusionOk="0">
                    <a:moveTo>
                      <a:pt x="772" y="0"/>
                    </a:moveTo>
                    <a:cubicBezTo>
                      <a:pt x="0" y="0"/>
                      <a:pt x="0" y="1202"/>
                      <a:pt x="772" y="1202"/>
                    </a:cubicBezTo>
                    <a:cubicBezTo>
                      <a:pt x="1552" y="1202"/>
                      <a:pt x="1552" y="0"/>
                      <a:pt x="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3932150" y="2860650"/>
                <a:ext cx="38825" cy="30075"/>
              </a:xfrm>
              <a:custGeom>
                <a:avLst/>
                <a:gdLst/>
                <a:ahLst/>
                <a:cxnLst/>
                <a:rect l="l" t="t" r="r" b="b"/>
                <a:pathLst>
                  <a:path w="1553" h="1203" extrusionOk="0">
                    <a:moveTo>
                      <a:pt x="780" y="1"/>
                    </a:moveTo>
                    <a:cubicBezTo>
                      <a:pt x="0" y="1"/>
                      <a:pt x="0" y="1203"/>
                      <a:pt x="780" y="1203"/>
                    </a:cubicBezTo>
                    <a:cubicBezTo>
                      <a:pt x="1552" y="1203"/>
                      <a:pt x="1552"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a:off x="3040425" y="2832400"/>
                <a:ext cx="39025" cy="30275"/>
              </a:xfrm>
              <a:custGeom>
                <a:avLst/>
                <a:gdLst/>
                <a:ahLst/>
                <a:cxnLst/>
                <a:rect l="l" t="t" r="r" b="b"/>
                <a:pathLst>
                  <a:path w="1561" h="1211" extrusionOk="0">
                    <a:moveTo>
                      <a:pt x="780" y="1"/>
                    </a:moveTo>
                    <a:cubicBezTo>
                      <a:pt x="0" y="1"/>
                      <a:pt x="0" y="1210"/>
                      <a:pt x="780" y="1210"/>
                    </a:cubicBezTo>
                    <a:cubicBezTo>
                      <a:pt x="1560" y="1210"/>
                      <a:pt x="1560"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3482300" y="2932875"/>
                <a:ext cx="38825" cy="30275"/>
              </a:xfrm>
              <a:custGeom>
                <a:avLst/>
                <a:gdLst/>
                <a:ahLst/>
                <a:cxnLst/>
                <a:rect l="l" t="t" r="r" b="b"/>
                <a:pathLst>
                  <a:path w="1553" h="1211" extrusionOk="0">
                    <a:moveTo>
                      <a:pt x="781" y="1"/>
                    </a:moveTo>
                    <a:cubicBezTo>
                      <a:pt x="1" y="1"/>
                      <a:pt x="1" y="1202"/>
                      <a:pt x="781" y="1202"/>
                    </a:cubicBezTo>
                    <a:cubicBezTo>
                      <a:pt x="1553" y="1210"/>
                      <a:pt x="1553" y="1"/>
                      <a:pt x="7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3960200" y="2222000"/>
                <a:ext cx="39025" cy="30075"/>
              </a:xfrm>
              <a:custGeom>
                <a:avLst/>
                <a:gdLst/>
                <a:ahLst/>
                <a:cxnLst/>
                <a:rect l="l" t="t" r="r" b="b"/>
                <a:pathLst>
                  <a:path w="1561" h="1203" extrusionOk="0">
                    <a:moveTo>
                      <a:pt x="780" y="1"/>
                    </a:moveTo>
                    <a:cubicBezTo>
                      <a:pt x="1" y="1"/>
                      <a:pt x="1" y="1203"/>
                      <a:pt x="780" y="1203"/>
                    </a:cubicBezTo>
                    <a:cubicBezTo>
                      <a:pt x="1560" y="1203"/>
                      <a:pt x="1560"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a:off x="3518525" y="2233950"/>
                <a:ext cx="38800" cy="30275"/>
              </a:xfrm>
              <a:custGeom>
                <a:avLst/>
                <a:gdLst/>
                <a:ahLst/>
                <a:cxnLst/>
                <a:rect l="l" t="t" r="r" b="b"/>
                <a:pathLst>
                  <a:path w="1552" h="1211" extrusionOk="0">
                    <a:moveTo>
                      <a:pt x="772" y="0"/>
                    </a:moveTo>
                    <a:cubicBezTo>
                      <a:pt x="0" y="0"/>
                      <a:pt x="0" y="1210"/>
                      <a:pt x="772" y="1210"/>
                    </a:cubicBezTo>
                    <a:cubicBezTo>
                      <a:pt x="1552" y="1210"/>
                      <a:pt x="1552" y="0"/>
                      <a:pt x="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3478325" y="2029225"/>
                <a:ext cx="38825" cy="30075"/>
              </a:xfrm>
              <a:custGeom>
                <a:avLst/>
                <a:gdLst/>
                <a:ahLst/>
                <a:cxnLst/>
                <a:rect l="l" t="t" r="r" b="b"/>
                <a:pathLst>
                  <a:path w="1553" h="1203" extrusionOk="0">
                    <a:moveTo>
                      <a:pt x="773" y="0"/>
                    </a:moveTo>
                    <a:cubicBezTo>
                      <a:pt x="1" y="0"/>
                      <a:pt x="1" y="1202"/>
                      <a:pt x="773" y="1202"/>
                    </a:cubicBezTo>
                    <a:cubicBezTo>
                      <a:pt x="1552" y="1202"/>
                      <a:pt x="1552" y="0"/>
                      <a:pt x="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a:off x="3751500" y="2021075"/>
                <a:ext cx="38825" cy="30250"/>
              </a:xfrm>
              <a:custGeom>
                <a:avLst/>
                <a:gdLst/>
                <a:ahLst/>
                <a:cxnLst/>
                <a:rect l="l" t="t" r="r" b="b"/>
                <a:pathLst>
                  <a:path w="1553" h="1210" extrusionOk="0">
                    <a:moveTo>
                      <a:pt x="772" y="0"/>
                    </a:moveTo>
                    <a:cubicBezTo>
                      <a:pt x="0" y="0"/>
                      <a:pt x="0" y="1210"/>
                      <a:pt x="772" y="1210"/>
                    </a:cubicBezTo>
                    <a:cubicBezTo>
                      <a:pt x="1552" y="1210"/>
                      <a:pt x="1552" y="0"/>
                      <a:pt x="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3173125" y="2503125"/>
                <a:ext cx="38825" cy="30075"/>
              </a:xfrm>
              <a:custGeom>
                <a:avLst/>
                <a:gdLst/>
                <a:ahLst/>
                <a:cxnLst/>
                <a:rect l="l" t="t" r="r" b="b"/>
                <a:pathLst>
                  <a:path w="1553" h="1203" extrusionOk="0">
                    <a:moveTo>
                      <a:pt x="773" y="1"/>
                    </a:moveTo>
                    <a:cubicBezTo>
                      <a:pt x="1" y="1"/>
                      <a:pt x="1" y="1203"/>
                      <a:pt x="773" y="1203"/>
                    </a:cubicBezTo>
                    <a:cubicBezTo>
                      <a:pt x="1552" y="1203"/>
                      <a:pt x="1552"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3337075" y="2749050"/>
                <a:ext cx="38825" cy="30250"/>
              </a:xfrm>
              <a:custGeom>
                <a:avLst/>
                <a:gdLst/>
                <a:ahLst/>
                <a:cxnLst/>
                <a:rect l="l" t="t" r="r" b="b"/>
                <a:pathLst>
                  <a:path w="1553" h="1210" extrusionOk="0">
                    <a:moveTo>
                      <a:pt x="780" y="0"/>
                    </a:moveTo>
                    <a:cubicBezTo>
                      <a:pt x="0" y="0"/>
                      <a:pt x="0" y="1210"/>
                      <a:pt x="780" y="1210"/>
                    </a:cubicBezTo>
                    <a:cubicBezTo>
                      <a:pt x="1552" y="1210"/>
                      <a:pt x="1552"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3801025" y="2734125"/>
                <a:ext cx="39025" cy="30075"/>
              </a:xfrm>
              <a:custGeom>
                <a:avLst/>
                <a:gdLst/>
                <a:ahLst/>
                <a:cxnLst/>
                <a:rect l="l" t="t" r="r" b="b"/>
                <a:pathLst>
                  <a:path w="1561" h="1203" extrusionOk="0">
                    <a:moveTo>
                      <a:pt x="781" y="0"/>
                    </a:moveTo>
                    <a:cubicBezTo>
                      <a:pt x="1" y="0"/>
                      <a:pt x="1" y="1202"/>
                      <a:pt x="781" y="1202"/>
                    </a:cubicBezTo>
                    <a:cubicBezTo>
                      <a:pt x="1561" y="1202"/>
                      <a:pt x="1561"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3252500" y="2591475"/>
                <a:ext cx="38825" cy="30250"/>
              </a:xfrm>
              <a:custGeom>
                <a:avLst/>
                <a:gdLst/>
                <a:ahLst/>
                <a:cxnLst/>
                <a:rect l="l" t="t" r="r" b="b"/>
                <a:pathLst>
                  <a:path w="1553" h="1210" extrusionOk="0">
                    <a:moveTo>
                      <a:pt x="781" y="0"/>
                    </a:moveTo>
                    <a:cubicBezTo>
                      <a:pt x="1" y="0"/>
                      <a:pt x="1" y="1210"/>
                      <a:pt x="781" y="1210"/>
                    </a:cubicBezTo>
                    <a:cubicBezTo>
                      <a:pt x="1553" y="1210"/>
                      <a:pt x="1553"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3151250" y="2283500"/>
                <a:ext cx="39000" cy="30050"/>
              </a:xfrm>
              <a:custGeom>
                <a:avLst/>
                <a:gdLst/>
                <a:ahLst/>
                <a:cxnLst/>
                <a:rect l="l" t="t" r="r" b="b"/>
                <a:pathLst>
                  <a:path w="1560" h="1202" extrusionOk="0">
                    <a:moveTo>
                      <a:pt x="780" y="0"/>
                    </a:moveTo>
                    <a:cubicBezTo>
                      <a:pt x="0" y="0"/>
                      <a:pt x="0" y="1202"/>
                      <a:pt x="780" y="1202"/>
                    </a:cubicBezTo>
                    <a:cubicBezTo>
                      <a:pt x="1560" y="1202"/>
                      <a:pt x="1560"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3056525" y="2386750"/>
                <a:ext cx="38825" cy="30075"/>
              </a:xfrm>
              <a:custGeom>
                <a:avLst/>
                <a:gdLst/>
                <a:ahLst/>
                <a:cxnLst/>
                <a:rect l="l" t="t" r="r" b="b"/>
                <a:pathLst>
                  <a:path w="1553" h="1203" extrusionOk="0">
                    <a:moveTo>
                      <a:pt x="781" y="0"/>
                    </a:moveTo>
                    <a:cubicBezTo>
                      <a:pt x="1" y="0"/>
                      <a:pt x="1" y="1202"/>
                      <a:pt x="781" y="1202"/>
                    </a:cubicBezTo>
                    <a:cubicBezTo>
                      <a:pt x="1553" y="1202"/>
                      <a:pt x="1553"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3024500" y="2205900"/>
                <a:ext cx="38825" cy="30250"/>
              </a:xfrm>
              <a:custGeom>
                <a:avLst/>
                <a:gdLst/>
                <a:ahLst/>
                <a:cxnLst/>
                <a:rect l="l" t="t" r="r" b="b"/>
                <a:pathLst>
                  <a:path w="1553" h="1210" extrusionOk="0">
                    <a:moveTo>
                      <a:pt x="773" y="0"/>
                    </a:moveTo>
                    <a:cubicBezTo>
                      <a:pt x="1" y="0"/>
                      <a:pt x="1" y="1210"/>
                      <a:pt x="773" y="1210"/>
                    </a:cubicBezTo>
                    <a:cubicBezTo>
                      <a:pt x="1553" y="1210"/>
                      <a:pt x="1553" y="0"/>
                      <a:pt x="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3534425" y="2430925"/>
                <a:ext cx="39025" cy="30050"/>
              </a:xfrm>
              <a:custGeom>
                <a:avLst/>
                <a:gdLst/>
                <a:ahLst/>
                <a:cxnLst/>
                <a:rect l="l" t="t" r="r" b="b"/>
                <a:pathLst>
                  <a:path w="1561" h="1202" extrusionOk="0">
                    <a:moveTo>
                      <a:pt x="781" y="0"/>
                    </a:moveTo>
                    <a:cubicBezTo>
                      <a:pt x="1" y="0"/>
                      <a:pt x="1" y="1202"/>
                      <a:pt x="781" y="1202"/>
                    </a:cubicBezTo>
                    <a:cubicBezTo>
                      <a:pt x="1561" y="1202"/>
                      <a:pt x="1561"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a:off x="3928175" y="2394700"/>
                <a:ext cx="38825" cy="30075"/>
              </a:xfrm>
              <a:custGeom>
                <a:avLst/>
                <a:gdLst/>
                <a:ahLst/>
                <a:cxnLst/>
                <a:rect l="l" t="t" r="r" b="b"/>
                <a:pathLst>
                  <a:path w="1553" h="1203" extrusionOk="0">
                    <a:moveTo>
                      <a:pt x="772" y="1"/>
                    </a:moveTo>
                    <a:cubicBezTo>
                      <a:pt x="0" y="1"/>
                      <a:pt x="0" y="1202"/>
                      <a:pt x="772" y="1202"/>
                    </a:cubicBezTo>
                    <a:cubicBezTo>
                      <a:pt x="1552" y="1202"/>
                      <a:pt x="1552" y="1"/>
                      <a:pt x="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3321550" y="2125525"/>
                <a:ext cx="39025" cy="30250"/>
              </a:xfrm>
              <a:custGeom>
                <a:avLst/>
                <a:gdLst/>
                <a:ahLst/>
                <a:cxnLst/>
                <a:rect l="l" t="t" r="r" b="b"/>
                <a:pathLst>
                  <a:path w="1561" h="1210" extrusionOk="0">
                    <a:moveTo>
                      <a:pt x="780" y="0"/>
                    </a:moveTo>
                    <a:cubicBezTo>
                      <a:pt x="0" y="0"/>
                      <a:pt x="0" y="1210"/>
                      <a:pt x="780" y="1210"/>
                    </a:cubicBezTo>
                    <a:cubicBezTo>
                      <a:pt x="1560" y="1210"/>
                      <a:pt x="1560"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3711300" y="2133675"/>
                <a:ext cx="38825" cy="30075"/>
              </a:xfrm>
              <a:custGeom>
                <a:avLst/>
                <a:gdLst/>
                <a:ahLst/>
                <a:cxnLst/>
                <a:rect l="l" t="t" r="r" b="b"/>
                <a:pathLst>
                  <a:path w="1553" h="1203" extrusionOk="0">
                    <a:moveTo>
                      <a:pt x="773" y="0"/>
                    </a:moveTo>
                    <a:cubicBezTo>
                      <a:pt x="1" y="0"/>
                      <a:pt x="1" y="1202"/>
                      <a:pt x="773" y="1202"/>
                    </a:cubicBezTo>
                    <a:cubicBezTo>
                      <a:pt x="1553" y="1202"/>
                      <a:pt x="1553" y="0"/>
                      <a:pt x="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3815750" y="2824450"/>
                <a:ext cx="38825" cy="30075"/>
              </a:xfrm>
              <a:custGeom>
                <a:avLst/>
                <a:gdLst/>
                <a:ahLst/>
                <a:cxnLst/>
                <a:rect l="l" t="t" r="r" b="b"/>
                <a:pathLst>
                  <a:path w="1553" h="1203" extrusionOk="0">
                    <a:moveTo>
                      <a:pt x="773" y="0"/>
                    </a:moveTo>
                    <a:cubicBezTo>
                      <a:pt x="1" y="0"/>
                      <a:pt x="1" y="1202"/>
                      <a:pt x="773" y="1202"/>
                    </a:cubicBezTo>
                    <a:cubicBezTo>
                      <a:pt x="1553" y="1202"/>
                      <a:pt x="1553" y="0"/>
                      <a:pt x="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3642875" y="1928750"/>
                <a:ext cx="39000" cy="30275"/>
              </a:xfrm>
              <a:custGeom>
                <a:avLst/>
                <a:gdLst/>
                <a:ahLst/>
                <a:cxnLst/>
                <a:rect l="l" t="t" r="r" b="b"/>
                <a:pathLst>
                  <a:path w="1560" h="1211" extrusionOk="0">
                    <a:moveTo>
                      <a:pt x="780" y="0"/>
                    </a:moveTo>
                    <a:cubicBezTo>
                      <a:pt x="0" y="0"/>
                      <a:pt x="0" y="1210"/>
                      <a:pt x="780" y="1210"/>
                    </a:cubicBezTo>
                    <a:cubicBezTo>
                      <a:pt x="1560" y="1210"/>
                      <a:pt x="1560"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1" name="Google Shape;461;p39"/>
          <p:cNvGrpSpPr/>
          <p:nvPr/>
        </p:nvGrpSpPr>
        <p:grpSpPr>
          <a:xfrm>
            <a:off x="4647787" y="319357"/>
            <a:ext cx="272152" cy="274171"/>
            <a:chOff x="3973275" y="653182"/>
            <a:chExt cx="272152" cy="274171"/>
          </a:xfrm>
        </p:grpSpPr>
        <p:sp>
          <p:nvSpPr>
            <p:cNvPr id="462" name="Google Shape;462;p39"/>
            <p:cNvSpPr/>
            <p:nvPr/>
          </p:nvSpPr>
          <p:spPr>
            <a:xfrm>
              <a:off x="3973275" y="653182"/>
              <a:ext cx="272152" cy="274171"/>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39"/>
            <p:cNvGrpSpPr/>
            <p:nvPr/>
          </p:nvGrpSpPr>
          <p:grpSpPr>
            <a:xfrm>
              <a:off x="3973275" y="653182"/>
              <a:ext cx="272152" cy="274171"/>
              <a:chOff x="1992925" y="2034475"/>
              <a:chExt cx="171900" cy="173175"/>
            </a:xfrm>
          </p:grpSpPr>
          <p:sp>
            <p:nvSpPr>
              <p:cNvPr id="464" name="Google Shape;464;p39"/>
              <p:cNvSpPr/>
              <p:nvPr/>
            </p:nvSpPr>
            <p:spPr>
              <a:xfrm>
                <a:off x="1992925" y="2034475"/>
                <a:ext cx="171900" cy="173175"/>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2072900" y="211935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6" name="Google Shape;466;p39"/>
          <p:cNvGrpSpPr/>
          <p:nvPr/>
        </p:nvGrpSpPr>
        <p:grpSpPr>
          <a:xfrm>
            <a:off x="1478105" y="1384288"/>
            <a:ext cx="407001" cy="392171"/>
            <a:chOff x="1338130" y="1700825"/>
            <a:chExt cx="407001" cy="392171"/>
          </a:xfrm>
        </p:grpSpPr>
        <p:sp>
          <p:nvSpPr>
            <p:cNvPr id="467" name="Google Shape;467;p39"/>
            <p:cNvSpPr/>
            <p:nvPr/>
          </p:nvSpPr>
          <p:spPr>
            <a:xfrm>
              <a:off x="1338130" y="1700825"/>
              <a:ext cx="407001" cy="392159"/>
            </a:xfrm>
            <a:custGeom>
              <a:avLst/>
              <a:gdLst/>
              <a:ahLst/>
              <a:cxnLst/>
              <a:rect l="l" t="t" r="r" b="b"/>
              <a:pathLst>
                <a:path w="10283" h="9908" extrusionOk="0">
                  <a:moveTo>
                    <a:pt x="7395" y="1"/>
                  </a:moveTo>
                  <a:cubicBezTo>
                    <a:pt x="7226" y="1"/>
                    <a:pt x="7059" y="47"/>
                    <a:pt x="6909" y="140"/>
                  </a:cubicBezTo>
                  <a:lnTo>
                    <a:pt x="4855" y="1389"/>
                  </a:lnTo>
                  <a:lnTo>
                    <a:pt x="2667" y="402"/>
                  </a:lnTo>
                  <a:cubicBezTo>
                    <a:pt x="2603" y="378"/>
                    <a:pt x="2539" y="354"/>
                    <a:pt x="2476" y="339"/>
                  </a:cubicBezTo>
                  <a:cubicBezTo>
                    <a:pt x="2414" y="326"/>
                    <a:pt x="2352" y="320"/>
                    <a:pt x="2290" y="320"/>
                  </a:cubicBezTo>
                  <a:cubicBezTo>
                    <a:pt x="2073" y="320"/>
                    <a:pt x="1861" y="395"/>
                    <a:pt x="1688" y="538"/>
                  </a:cubicBezTo>
                  <a:cubicBezTo>
                    <a:pt x="1409" y="768"/>
                    <a:pt x="1290" y="1126"/>
                    <a:pt x="1370" y="1477"/>
                  </a:cubicBezTo>
                  <a:lnTo>
                    <a:pt x="1919" y="3816"/>
                  </a:lnTo>
                  <a:lnTo>
                    <a:pt x="311" y="5591"/>
                  </a:lnTo>
                  <a:cubicBezTo>
                    <a:pt x="72" y="5862"/>
                    <a:pt x="1" y="6236"/>
                    <a:pt x="136" y="6570"/>
                  </a:cubicBezTo>
                  <a:cubicBezTo>
                    <a:pt x="247" y="6864"/>
                    <a:pt x="510" y="7079"/>
                    <a:pt x="813" y="7143"/>
                  </a:cubicBezTo>
                  <a:cubicBezTo>
                    <a:pt x="852" y="7151"/>
                    <a:pt x="892" y="7159"/>
                    <a:pt x="932" y="7159"/>
                  </a:cubicBezTo>
                  <a:lnTo>
                    <a:pt x="3327" y="7358"/>
                  </a:lnTo>
                  <a:lnTo>
                    <a:pt x="4521" y="9435"/>
                  </a:lnTo>
                  <a:cubicBezTo>
                    <a:pt x="4656" y="9674"/>
                    <a:pt x="4887" y="9833"/>
                    <a:pt x="5142" y="9888"/>
                  </a:cubicBezTo>
                  <a:cubicBezTo>
                    <a:pt x="5200" y="9900"/>
                    <a:pt x="5263" y="9907"/>
                    <a:pt x="5323" y="9907"/>
                  </a:cubicBezTo>
                  <a:cubicBezTo>
                    <a:pt x="5345" y="9907"/>
                    <a:pt x="5367" y="9906"/>
                    <a:pt x="5389" y="9904"/>
                  </a:cubicBezTo>
                  <a:cubicBezTo>
                    <a:pt x="5747" y="9880"/>
                    <a:pt x="6065" y="9658"/>
                    <a:pt x="6200" y="9331"/>
                  </a:cubicBezTo>
                  <a:lnTo>
                    <a:pt x="7123" y="7119"/>
                  </a:lnTo>
                  <a:lnTo>
                    <a:pt x="9471" y="6626"/>
                  </a:lnTo>
                  <a:cubicBezTo>
                    <a:pt x="9821" y="6546"/>
                    <a:pt x="10100" y="6283"/>
                    <a:pt x="10187" y="5933"/>
                  </a:cubicBezTo>
                  <a:cubicBezTo>
                    <a:pt x="10283" y="5591"/>
                    <a:pt x="10163" y="5225"/>
                    <a:pt x="9893" y="4994"/>
                  </a:cubicBezTo>
                  <a:lnTo>
                    <a:pt x="8070" y="3426"/>
                  </a:lnTo>
                  <a:lnTo>
                    <a:pt x="8333" y="1039"/>
                  </a:lnTo>
                  <a:cubicBezTo>
                    <a:pt x="8365" y="689"/>
                    <a:pt x="8198" y="339"/>
                    <a:pt x="7895" y="148"/>
                  </a:cubicBezTo>
                  <a:cubicBezTo>
                    <a:pt x="7800" y="84"/>
                    <a:pt x="7696" y="44"/>
                    <a:pt x="7585" y="20"/>
                  </a:cubicBezTo>
                  <a:cubicBezTo>
                    <a:pt x="7522" y="7"/>
                    <a:pt x="7459" y="1"/>
                    <a:pt x="7395"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39"/>
            <p:cNvGrpSpPr/>
            <p:nvPr/>
          </p:nvGrpSpPr>
          <p:grpSpPr>
            <a:xfrm>
              <a:off x="1338130" y="1700838"/>
              <a:ext cx="407001" cy="392159"/>
              <a:chOff x="1607925" y="2100950"/>
              <a:chExt cx="257075" cy="247700"/>
            </a:xfrm>
          </p:grpSpPr>
          <p:sp>
            <p:nvSpPr>
              <p:cNvPr id="469" name="Google Shape;469;p39"/>
              <p:cNvSpPr/>
              <p:nvPr/>
            </p:nvSpPr>
            <p:spPr>
              <a:xfrm>
                <a:off x="1607925" y="2100950"/>
                <a:ext cx="257075" cy="247700"/>
              </a:xfrm>
              <a:custGeom>
                <a:avLst/>
                <a:gdLst/>
                <a:ahLst/>
                <a:cxnLst/>
                <a:rect l="l" t="t" r="r" b="b"/>
                <a:pathLst>
                  <a:path w="10283" h="9908" extrusionOk="0">
                    <a:moveTo>
                      <a:pt x="7395" y="1"/>
                    </a:moveTo>
                    <a:cubicBezTo>
                      <a:pt x="7226" y="1"/>
                      <a:pt x="7059" y="47"/>
                      <a:pt x="6909" y="140"/>
                    </a:cubicBezTo>
                    <a:lnTo>
                      <a:pt x="4855" y="1389"/>
                    </a:lnTo>
                    <a:lnTo>
                      <a:pt x="2667" y="402"/>
                    </a:lnTo>
                    <a:cubicBezTo>
                      <a:pt x="2603" y="378"/>
                      <a:pt x="2539" y="354"/>
                      <a:pt x="2476" y="339"/>
                    </a:cubicBezTo>
                    <a:cubicBezTo>
                      <a:pt x="2414" y="326"/>
                      <a:pt x="2352" y="320"/>
                      <a:pt x="2290" y="320"/>
                    </a:cubicBezTo>
                    <a:cubicBezTo>
                      <a:pt x="2073" y="320"/>
                      <a:pt x="1861" y="395"/>
                      <a:pt x="1688" y="538"/>
                    </a:cubicBezTo>
                    <a:cubicBezTo>
                      <a:pt x="1409" y="768"/>
                      <a:pt x="1290" y="1126"/>
                      <a:pt x="1370" y="1477"/>
                    </a:cubicBezTo>
                    <a:lnTo>
                      <a:pt x="1919" y="3816"/>
                    </a:lnTo>
                    <a:lnTo>
                      <a:pt x="311" y="5591"/>
                    </a:lnTo>
                    <a:cubicBezTo>
                      <a:pt x="72" y="5862"/>
                      <a:pt x="1" y="6236"/>
                      <a:pt x="136" y="6570"/>
                    </a:cubicBezTo>
                    <a:cubicBezTo>
                      <a:pt x="247" y="6864"/>
                      <a:pt x="510" y="7079"/>
                      <a:pt x="813" y="7143"/>
                    </a:cubicBezTo>
                    <a:cubicBezTo>
                      <a:pt x="852" y="7151"/>
                      <a:pt x="892" y="7159"/>
                      <a:pt x="932" y="7159"/>
                    </a:cubicBezTo>
                    <a:lnTo>
                      <a:pt x="3327" y="7358"/>
                    </a:lnTo>
                    <a:lnTo>
                      <a:pt x="4521" y="9435"/>
                    </a:lnTo>
                    <a:cubicBezTo>
                      <a:pt x="4656" y="9674"/>
                      <a:pt x="4887" y="9833"/>
                      <a:pt x="5142" y="9888"/>
                    </a:cubicBezTo>
                    <a:cubicBezTo>
                      <a:pt x="5200" y="9900"/>
                      <a:pt x="5263" y="9907"/>
                      <a:pt x="5323" y="9907"/>
                    </a:cubicBezTo>
                    <a:cubicBezTo>
                      <a:pt x="5345" y="9907"/>
                      <a:pt x="5367" y="9906"/>
                      <a:pt x="5389" y="9904"/>
                    </a:cubicBezTo>
                    <a:cubicBezTo>
                      <a:pt x="5747" y="9880"/>
                      <a:pt x="6065" y="9658"/>
                      <a:pt x="6200" y="9331"/>
                    </a:cubicBezTo>
                    <a:lnTo>
                      <a:pt x="7123" y="7119"/>
                    </a:lnTo>
                    <a:lnTo>
                      <a:pt x="9471" y="6626"/>
                    </a:lnTo>
                    <a:cubicBezTo>
                      <a:pt x="9821" y="6546"/>
                      <a:pt x="10100" y="6283"/>
                      <a:pt x="10187" y="5933"/>
                    </a:cubicBezTo>
                    <a:cubicBezTo>
                      <a:pt x="10283" y="5591"/>
                      <a:pt x="10163" y="5225"/>
                      <a:pt x="9893" y="4994"/>
                    </a:cubicBezTo>
                    <a:lnTo>
                      <a:pt x="8070" y="3426"/>
                    </a:lnTo>
                    <a:lnTo>
                      <a:pt x="8333" y="1039"/>
                    </a:lnTo>
                    <a:cubicBezTo>
                      <a:pt x="8365" y="689"/>
                      <a:pt x="8198" y="339"/>
                      <a:pt x="7895" y="148"/>
                    </a:cubicBezTo>
                    <a:cubicBezTo>
                      <a:pt x="7800" y="84"/>
                      <a:pt x="7696" y="44"/>
                      <a:pt x="7585" y="20"/>
                    </a:cubicBezTo>
                    <a:cubicBezTo>
                      <a:pt x="7522" y="7"/>
                      <a:pt x="7459" y="1"/>
                      <a:pt x="7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9"/>
              <p:cNvSpPr/>
              <p:nvPr/>
            </p:nvSpPr>
            <p:spPr>
              <a:xfrm>
                <a:off x="1673000" y="2151775"/>
                <a:ext cx="34025" cy="26500"/>
              </a:xfrm>
              <a:custGeom>
                <a:avLst/>
                <a:gdLst/>
                <a:ahLst/>
                <a:cxnLst/>
                <a:rect l="l" t="t" r="r" b="b"/>
                <a:pathLst>
                  <a:path w="1361" h="1060" extrusionOk="0">
                    <a:moveTo>
                      <a:pt x="677" y="1"/>
                    </a:moveTo>
                    <a:cubicBezTo>
                      <a:pt x="0" y="1"/>
                      <a:pt x="0" y="1059"/>
                      <a:pt x="677" y="1059"/>
                    </a:cubicBezTo>
                    <a:cubicBezTo>
                      <a:pt x="1361" y="1059"/>
                      <a:pt x="1361"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1719550" y="2235750"/>
                <a:ext cx="34050" cy="26475"/>
              </a:xfrm>
              <a:custGeom>
                <a:avLst/>
                <a:gdLst/>
                <a:ahLst/>
                <a:cxnLst/>
                <a:rect l="l" t="t" r="r" b="b"/>
                <a:pathLst>
                  <a:path w="1362" h="1059" extrusionOk="0">
                    <a:moveTo>
                      <a:pt x="677" y="0"/>
                    </a:moveTo>
                    <a:cubicBezTo>
                      <a:pt x="0" y="0"/>
                      <a:pt x="0" y="1058"/>
                      <a:pt x="677" y="1058"/>
                    </a:cubicBezTo>
                    <a:cubicBezTo>
                      <a:pt x="1361" y="1058"/>
                      <a:pt x="1361"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2" name="Google Shape;472;p39"/>
          <p:cNvGrpSpPr/>
          <p:nvPr/>
        </p:nvGrpSpPr>
        <p:grpSpPr>
          <a:xfrm>
            <a:off x="7299581" y="2967756"/>
            <a:ext cx="448877" cy="432939"/>
            <a:chOff x="7090656" y="2662081"/>
            <a:chExt cx="448877" cy="432939"/>
          </a:xfrm>
        </p:grpSpPr>
        <p:sp>
          <p:nvSpPr>
            <p:cNvPr id="473" name="Google Shape;473;p39"/>
            <p:cNvSpPr/>
            <p:nvPr/>
          </p:nvSpPr>
          <p:spPr>
            <a:xfrm>
              <a:off x="7090656" y="2662093"/>
              <a:ext cx="448877" cy="432926"/>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4" name="Google Shape;474;p39"/>
            <p:cNvGrpSpPr/>
            <p:nvPr/>
          </p:nvGrpSpPr>
          <p:grpSpPr>
            <a:xfrm>
              <a:off x="7090656" y="2662081"/>
              <a:ext cx="448877" cy="432926"/>
              <a:chOff x="2162625" y="2572175"/>
              <a:chExt cx="283525" cy="273450"/>
            </a:xfrm>
          </p:grpSpPr>
          <p:sp>
            <p:nvSpPr>
              <p:cNvPr id="475" name="Google Shape;475;p39"/>
              <p:cNvSpPr/>
              <p:nvPr/>
            </p:nvSpPr>
            <p:spPr>
              <a:xfrm>
                <a:off x="2162625" y="2572175"/>
                <a:ext cx="283525" cy="273450"/>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2339300" y="270210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a:off x="2241800" y="2657325"/>
                <a:ext cx="34050" cy="26475"/>
              </a:xfrm>
              <a:custGeom>
                <a:avLst/>
                <a:gdLst/>
                <a:ahLst/>
                <a:cxnLst/>
                <a:rect l="l" t="t" r="r" b="b"/>
                <a:pathLst>
                  <a:path w="1362" h="1059"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8" name="Google Shape;478;p39"/>
          <p:cNvSpPr/>
          <p:nvPr/>
        </p:nvSpPr>
        <p:spPr>
          <a:xfrm>
            <a:off x="5841797" y="253317"/>
            <a:ext cx="184540" cy="186174"/>
          </a:xfrm>
          <a:custGeom>
            <a:avLst/>
            <a:gdLst/>
            <a:ahLst/>
            <a:cxnLst/>
            <a:rect l="l" t="t" r="r" b="b"/>
            <a:pathLst>
              <a:path w="3614" h="3646" extrusionOk="0">
                <a:moveTo>
                  <a:pt x="1785" y="1"/>
                </a:moveTo>
                <a:cubicBezTo>
                  <a:pt x="1784" y="1"/>
                  <a:pt x="1784" y="1"/>
                  <a:pt x="1783" y="1"/>
                </a:cubicBezTo>
                <a:cubicBezTo>
                  <a:pt x="1608" y="9"/>
                  <a:pt x="1457" y="1306"/>
                  <a:pt x="1369" y="1393"/>
                </a:cubicBezTo>
                <a:cubicBezTo>
                  <a:pt x="1210" y="1560"/>
                  <a:pt x="0" y="1680"/>
                  <a:pt x="16" y="1847"/>
                </a:cubicBezTo>
                <a:cubicBezTo>
                  <a:pt x="24" y="2014"/>
                  <a:pt x="1202" y="2094"/>
                  <a:pt x="1369" y="2253"/>
                </a:cubicBezTo>
                <a:cubicBezTo>
                  <a:pt x="1464" y="2340"/>
                  <a:pt x="1655" y="3646"/>
                  <a:pt x="1837" y="3646"/>
                </a:cubicBezTo>
                <a:cubicBezTo>
                  <a:pt x="1838" y="3646"/>
                  <a:pt x="1838" y="3646"/>
                  <a:pt x="1839" y="3646"/>
                </a:cubicBezTo>
                <a:cubicBezTo>
                  <a:pt x="2014" y="3630"/>
                  <a:pt x="2157" y="2340"/>
                  <a:pt x="2245" y="2253"/>
                </a:cubicBezTo>
                <a:cubicBezTo>
                  <a:pt x="2404" y="2086"/>
                  <a:pt x="3613" y="1958"/>
                  <a:pt x="3605" y="1791"/>
                </a:cubicBezTo>
                <a:cubicBezTo>
                  <a:pt x="3597" y="1624"/>
                  <a:pt x="2404" y="1545"/>
                  <a:pt x="2245" y="1385"/>
                </a:cubicBezTo>
                <a:cubicBezTo>
                  <a:pt x="2149" y="1298"/>
                  <a:pt x="1959"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6725659" y="3376682"/>
            <a:ext cx="184540" cy="186174"/>
          </a:xfrm>
          <a:custGeom>
            <a:avLst/>
            <a:gdLst/>
            <a:ahLst/>
            <a:cxnLst/>
            <a:rect l="l" t="t" r="r" b="b"/>
            <a:pathLst>
              <a:path w="3614" h="3646" extrusionOk="0">
                <a:moveTo>
                  <a:pt x="1776" y="0"/>
                </a:moveTo>
                <a:cubicBezTo>
                  <a:pt x="1776" y="0"/>
                  <a:pt x="1775" y="0"/>
                  <a:pt x="1775" y="0"/>
                </a:cubicBezTo>
                <a:cubicBezTo>
                  <a:pt x="1600" y="16"/>
                  <a:pt x="1448" y="1306"/>
                  <a:pt x="1361" y="1393"/>
                </a:cubicBezTo>
                <a:cubicBezTo>
                  <a:pt x="1202" y="1560"/>
                  <a:pt x="0" y="1688"/>
                  <a:pt x="8" y="1847"/>
                </a:cubicBezTo>
                <a:cubicBezTo>
                  <a:pt x="16" y="2014"/>
                  <a:pt x="1202" y="2094"/>
                  <a:pt x="1369" y="2253"/>
                </a:cubicBezTo>
                <a:cubicBezTo>
                  <a:pt x="1456" y="2348"/>
                  <a:pt x="1654" y="3645"/>
                  <a:pt x="1829" y="3645"/>
                </a:cubicBezTo>
                <a:cubicBezTo>
                  <a:pt x="1829" y="3645"/>
                  <a:pt x="1830" y="3645"/>
                  <a:pt x="1830" y="3645"/>
                </a:cubicBezTo>
                <a:cubicBezTo>
                  <a:pt x="2006" y="3637"/>
                  <a:pt x="2157" y="2348"/>
                  <a:pt x="2244" y="2253"/>
                </a:cubicBezTo>
                <a:cubicBezTo>
                  <a:pt x="2396" y="2094"/>
                  <a:pt x="3613" y="1966"/>
                  <a:pt x="3597" y="1799"/>
                </a:cubicBezTo>
                <a:cubicBezTo>
                  <a:pt x="3589" y="1632"/>
                  <a:pt x="2403" y="1544"/>
                  <a:pt x="2236" y="1393"/>
                </a:cubicBezTo>
                <a:cubicBezTo>
                  <a:pt x="2141" y="1298"/>
                  <a:pt x="1951" y="0"/>
                  <a:pt x="1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877386" y="2107579"/>
            <a:ext cx="83334" cy="64645"/>
          </a:xfrm>
          <a:custGeom>
            <a:avLst/>
            <a:gdLst/>
            <a:ahLst/>
            <a:cxnLst/>
            <a:rect l="l" t="t" r="r" b="b"/>
            <a:pathLst>
              <a:path w="1632" h="1266" extrusionOk="0">
                <a:moveTo>
                  <a:pt x="812" y="0"/>
                </a:moveTo>
                <a:cubicBezTo>
                  <a:pt x="0" y="0"/>
                  <a:pt x="0" y="1266"/>
                  <a:pt x="812" y="1266"/>
                </a:cubicBezTo>
                <a:cubicBezTo>
                  <a:pt x="1632" y="1266"/>
                  <a:pt x="1632"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3627716" y="750435"/>
            <a:ext cx="83334" cy="64645"/>
          </a:xfrm>
          <a:custGeom>
            <a:avLst/>
            <a:gdLst/>
            <a:ahLst/>
            <a:cxnLst/>
            <a:rect l="l" t="t" r="r" b="b"/>
            <a:pathLst>
              <a:path w="1632" h="1266" extrusionOk="0">
                <a:moveTo>
                  <a:pt x="812" y="0"/>
                </a:moveTo>
                <a:cubicBezTo>
                  <a:pt x="0" y="0"/>
                  <a:pt x="0" y="1265"/>
                  <a:pt x="812" y="1265"/>
                </a:cubicBezTo>
                <a:cubicBezTo>
                  <a:pt x="1632" y="1265"/>
                  <a:pt x="1632"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a:off x="1181814" y="1604388"/>
            <a:ext cx="69547" cy="53718"/>
          </a:xfrm>
          <a:custGeom>
            <a:avLst/>
            <a:gdLst/>
            <a:ahLst/>
            <a:cxnLst/>
            <a:rect l="l" t="t" r="r" b="b"/>
            <a:pathLst>
              <a:path w="1362" h="1052" extrusionOk="0">
                <a:moveTo>
                  <a:pt x="685" y="1"/>
                </a:moveTo>
                <a:cubicBezTo>
                  <a:pt x="1" y="1"/>
                  <a:pt x="1" y="1051"/>
                  <a:pt x="685" y="1051"/>
                </a:cubicBezTo>
                <a:cubicBezTo>
                  <a:pt x="1362" y="1051"/>
                  <a:pt x="1362" y="1"/>
                  <a:pt x="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a:off x="6010913" y="99481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a:off x="8016546" y="303939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2951441" y="3039405"/>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6244963" y="3178089"/>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6725638" y="110316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3488138" y="184739"/>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a:off x="2441413" y="3231739"/>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2784613" y="4447289"/>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a:off x="2111840" y="2350757"/>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a:off x="7841371" y="368097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5895922" y="4330580"/>
            <a:ext cx="184540" cy="186174"/>
          </a:xfrm>
          <a:custGeom>
            <a:avLst/>
            <a:gdLst/>
            <a:ahLst/>
            <a:cxnLst/>
            <a:rect l="l" t="t" r="r" b="b"/>
            <a:pathLst>
              <a:path w="3614" h="3646" extrusionOk="0">
                <a:moveTo>
                  <a:pt x="1785" y="1"/>
                </a:moveTo>
                <a:cubicBezTo>
                  <a:pt x="1784" y="1"/>
                  <a:pt x="1784" y="1"/>
                  <a:pt x="1783" y="1"/>
                </a:cubicBezTo>
                <a:cubicBezTo>
                  <a:pt x="1608" y="9"/>
                  <a:pt x="1457" y="1306"/>
                  <a:pt x="1369" y="1393"/>
                </a:cubicBezTo>
                <a:cubicBezTo>
                  <a:pt x="1210" y="1560"/>
                  <a:pt x="0" y="1680"/>
                  <a:pt x="16" y="1847"/>
                </a:cubicBezTo>
                <a:cubicBezTo>
                  <a:pt x="24" y="2014"/>
                  <a:pt x="1202" y="2094"/>
                  <a:pt x="1369" y="2253"/>
                </a:cubicBezTo>
                <a:cubicBezTo>
                  <a:pt x="1464" y="2340"/>
                  <a:pt x="1655" y="3646"/>
                  <a:pt x="1837" y="3646"/>
                </a:cubicBezTo>
                <a:cubicBezTo>
                  <a:pt x="1838" y="3646"/>
                  <a:pt x="1838" y="3646"/>
                  <a:pt x="1839" y="3646"/>
                </a:cubicBezTo>
                <a:cubicBezTo>
                  <a:pt x="2014" y="3630"/>
                  <a:pt x="2157" y="2340"/>
                  <a:pt x="2245" y="2253"/>
                </a:cubicBezTo>
                <a:cubicBezTo>
                  <a:pt x="2404" y="2086"/>
                  <a:pt x="3613" y="1958"/>
                  <a:pt x="3605" y="1791"/>
                </a:cubicBezTo>
                <a:cubicBezTo>
                  <a:pt x="3597" y="1624"/>
                  <a:pt x="2404" y="1545"/>
                  <a:pt x="2245" y="1385"/>
                </a:cubicBezTo>
                <a:cubicBezTo>
                  <a:pt x="2149" y="1298"/>
                  <a:pt x="1959"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8730246" y="337667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5156321" y="31934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39"/>
          <p:cNvGrpSpPr/>
          <p:nvPr/>
        </p:nvGrpSpPr>
        <p:grpSpPr>
          <a:xfrm>
            <a:off x="713216" y="2521422"/>
            <a:ext cx="1470646" cy="2065570"/>
            <a:chOff x="713216" y="2521422"/>
            <a:chExt cx="1470646" cy="2065570"/>
          </a:xfrm>
        </p:grpSpPr>
        <p:sp>
          <p:nvSpPr>
            <p:cNvPr id="497" name="Google Shape;497;p39"/>
            <p:cNvSpPr/>
            <p:nvPr/>
          </p:nvSpPr>
          <p:spPr>
            <a:xfrm>
              <a:off x="713216" y="2521422"/>
              <a:ext cx="1470646" cy="2065570"/>
            </a:xfrm>
            <a:custGeom>
              <a:avLst/>
              <a:gdLst/>
              <a:ahLst/>
              <a:cxnLst/>
              <a:rect l="l" t="t" r="r" b="b"/>
              <a:pathLst>
                <a:path w="35525" h="49896" extrusionOk="0">
                  <a:moveTo>
                    <a:pt x="28110" y="1"/>
                  </a:moveTo>
                  <a:cubicBezTo>
                    <a:pt x="28062" y="1"/>
                    <a:pt x="28014" y="2"/>
                    <a:pt x="27966" y="5"/>
                  </a:cubicBezTo>
                  <a:cubicBezTo>
                    <a:pt x="27537" y="29"/>
                    <a:pt x="27123" y="132"/>
                    <a:pt x="26733" y="323"/>
                  </a:cubicBezTo>
                  <a:cubicBezTo>
                    <a:pt x="26144" y="618"/>
                    <a:pt x="25722" y="1079"/>
                    <a:pt x="25380" y="1644"/>
                  </a:cubicBezTo>
                  <a:cubicBezTo>
                    <a:pt x="25253" y="1596"/>
                    <a:pt x="25149" y="1565"/>
                    <a:pt x="25046" y="1517"/>
                  </a:cubicBezTo>
                  <a:cubicBezTo>
                    <a:pt x="23947" y="1063"/>
                    <a:pt x="22801" y="840"/>
                    <a:pt x="21616" y="840"/>
                  </a:cubicBezTo>
                  <a:cubicBezTo>
                    <a:pt x="20090" y="845"/>
                    <a:pt x="18565" y="850"/>
                    <a:pt x="17039" y="850"/>
                  </a:cubicBezTo>
                  <a:cubicBezTo>
                    <a:pt x="15923" y="850"/>
                    <a:pt x="14806" y="847"/>
                    <a:pt x="13689" y="840"/>
                  </a:cubicBezTo>
                  <a:cubicBezTo>
                    <a:pt x="13669" y="840"/>
                    <a:pt x="13648" y="840"/>
                    <a:pt x="13628" y="840"/>
                  </a:cubicBezTo>
                  <a:cubicBezTo>
                    <a:pt x="12345" y="840"/>
                    <a:pt x="11116" y="1088"/>
                    <a:pt x="9941" y="1620"/>
                  </a:cubicBezTo>
                  <a:cubicBezTo>
                    <a:pt x="9845" y="1660"/>
                    <a:pt x="9742" y="1692"/>
                    <a:pt x="9630" y="1732"/>
                  </a:cubicBezTo>
                  <a:cubicBezTo>
                    <a:pt x="9535" y="1596"/>
                    <a:pt x="9463" y="1477"/>
                    <a:pt x="9384" y="1358"/>
                  </a:cubicBezTo>
                  <a:cubicBezTo>
                    <a:pt x="8754" y="475"/>
                    <a:pt x="7936" y="16"/>
                    <a:pt x="6925" y="16"/>
                  </a:cubicBezTo>
                  <a:cubicBezTo>
                    <a:pt x="6760" y="16"/>
                    <a:pt x="6590" y="28"/>
                    <a:pt x="6415" y="53"/>
                  </a:cubicBezTo>
                  <a:cubicBezTo>
                    <a:pt x="4776" y="275"/>
                    <a:pt x="3487" y="1939"/>
                    <a:pt x="3980" y="3801"/>
                  </a:cubicBezTo>
                  <a:cubicBezTo>
                    <a:pt x="4163" y="4509"/>
                    <a:pt x="4577" y="5058"/>
                    <a:pt x="5166" y="5488"/>
                  </a:cubicBezTo>
                  <a:cubicBezTo>
                    <a:pt x="5277" y="5560"/>
                    <a:pt x="5436" y="5592"/>
                    <a:pt x="5468" y="5767"/>
                  </a:cubicBezTo>
                  <a:cubicBezTo>
                    <a:pt x="5309" y="6077"/>
                    <a:pt x="5142" y="6387"/>
                    <a:pt x="4991" y="6698"/>
                  </a:cubicBezTo>
                  <a:cubicBezTo>
                    <a:pt x="4179" y="8409"/>
                    <a:pt x="3789" y="10215"/>
                    <a:pt x="3773" y="12101"/>
                  </a:cubicBezTo>
                  <a:cubicBezTo>
                    <a:pt x="3765" y="13391"/>
                    <a:pt x="3773" y="14680"/>
                    <a:pt x="3773" y="15961"/>
                  </a:cubicBezTo>
                  <a:cubicBezTo>
                    <a:pt x="3773" y="16128"/>
                    <a:pt x="3813" y="16311"/>
                    <a:pt x="3686" y="16494"/>
                  </a:cubicBezTo>
                  <a:lnTo>
                    <a:pt x="2786" y="16494"/>
                  </a:lnTo>
                  <a:cubicBezTo>
                    <a:pt x="2775" y="16494"/>
                    <a:pt x="2765" y="16494"/>
                    <a:pt x="2754" y="16494"/>
                  </a:cubicBezTo>
                  <a:cubicBezTo>
                    <a:pt x="2378" y="16494"/>
                    <a:pt x="2055" y="16629"/>
                    <a:pt x="1799" y="16900"/>
                  </a:cubicBezTo>
                  <a:cubicBezTo>
                    <a:pt x="1632" y="17075"/>
                    <a:pt x="1481" y="17290"/>
                    <a:pt x="1354" y="17505"/>
                  </a:cubicBezTo>
                  <a:cubicBezTo>
                    <a:pt x="1099" y="17959"/>
                    <a:pt x="1020" y="18468"/>
                    <a:pt x="1012" y="18977"/>
                  </a:cubicBezTo>
                  <a:cubicBezTo>
                    <a:pt x="996" y="19630"/>
                    <a:pt x="996" y="20282"/>
                    <a:pt x="1012" y="20935"/>
                  </a:cubicBezTo>
                  <a:cubicBezTo>
                    <a:pt x="1012" y="21436"/>
                    <a:pt x="1107" y="21914"/>
                    <a:pt x="1330" y="22367"/>
                  </a:cubicBezTo>
                  <a:cubicBezTo>
                    <a:pt x="1662" y="23031"/>
                    <a:pt x="2151" y="23438"/>
                    <a:pt x="2899" y="23438"/>
                  </a:cubicBezTo>
                  <a:cubicBezTo>
                    <a:pt x="2940" y="23438"/>
                    <a:pt x="2982" y="23436"/>
                    <a:pt x="3025" y="23434"/>
                  </a:cubicBezTo>
                  <a:cubicBezTo>
                    <a:pt x="3103" y="23431"/>
                    <a:pt x="3180" y="23426"/>
                    <a:pt x="3258" y="23426"/>
                  </a:cubicBezTo>
                  <a:cubicBezTo>
                    <a:pt x="3372" y="23426"/>
                    <a:pt x="3488" y="23436"/>
                    <a:pt x="3606" y="23474"/>
                  </a:cubicBezTo>
                  <a:cubicBezTo>
                    <a:pt x="3614" y="23545"/>
                    <a:pt x="3638" y="23601"/>
                    <a:pt x="3638" y="23665"/>
                  </a:cubicBezTo>
                  <a:cubicBezTo>
                    <a:pt x="3638" y="24731"/>
                    <a:pt x="3638" y="25797"/>
                    <a:pt x="3630" y="26864"/>
                  </a:cubicBezTo>
                  <a:cubicBezTo>
                    <a:pt x="3630" y="26936"/>
                    <a:pt x="3598" y="27007"/>
                    <a:pt x="3574" y="27095"/>
                  </a:cubicBezTo>
                  <a:cubicBezTo>
                    <a:pt x="3479" y="27095"/>
                    <a:pt x="3390" y="27088"/>
                    <a:pt x="3304" y="27088"/>
                  </a:cubicBezTo>
                  <a:cubicBezTo>
                    <a:pt x="3261" y="27088"/>
                    <a:pt x="3219" y="27089"/>
                    <a:pt x="3176" y="27095"/>
                  </a:cubicBezTo>
                  <a:cubicBezTo>
                    <a:pt x="2882" y="27134"/>
                    <a:pt x="2571" y="27158"/>
                    <a:pt x="2293" y="27246"/>
                  </a:cubicBezTo>
                  <a:cubicBezTo>
                    <a:pt x="876" y="27676"/>
                    <a:pt x="1" y="29076"/>
                    <a:pt x="224" y="30549"/>
                  </a:cubicBezTo>
                  <a:cubicBezTo>
                    <a:pt x="474" y="32191"/>
                    <a:pt x="1878" y="33096"/>
                    <a:pt x="3105" y="33096"/>
                  </a:cubicBezTo>
                  <a:cubicBezTo>
                    <a:pt x="3126" y="33096"/>
                    <a:pt x="3147" y="33096"/>
                    <a:pt x="3168" y="33095"/>
                  </a:cubicBezTo>
                  <a:cubicBezTo>
                    <a:pt x="3312" y="33095"/>
                    <a:pt x="3447" y="33111"/>
                    <a:pt x="3614" y="33111"/>
                  </a:cubicBezTo>
                  <a:cubicBezTo>
                    <a:pt x="3622" y="33230"/>
                    <a:pt x="3638" y="33318"/>
                    <a:pt x="3638" y="33414"/>
                  </a:cubicBezTo>
                  <a:cubicBezTo>
                    <a:pt x="3638" y="34480"/>
                    <a:pt x="3638" y="35546"/>
                    <a:pt x="3638" y="36613"/>
                  </a:cubicBezTo>
                  <a:cubicBezTo>
                    <a:pt x="3638" y="36708"/>
                    <a:pt x="3630" y="36804"/>
                    <a:pt x="3622" y="36899"/>
                  </a:cubicBezTo>
                  <a:cubicBezTo>
                    <a:pt x="3598" y="37082"/>
                    <a:pt x="3566" y="37273"/>
                    <a:pt x="3566" y="37464"/>
                  </a:cubicBezTo>
                  <a:cubicBezTo>
                    <a:pt x="3566" y="37822"/>
                    <a:pt x="3550" y="38188"/>
                    <a:pt x="3622" y="38555"/>
                  </a:cubicBezTo>
                  <a:cubicBezTo>
                    <a:pt x="3678" y="38825"/>
                    <a:pt x="3630" y="39120"/>
                    <a:pt x="3646" y="39406"/>
                  </a:cubicBezTo>
                  <a:cubicBezTo>
                    <a:pt x="3686" y="40616"/>
                    <a:pt x="4529" y="41595"/>
                    <a:pt x="5723" y="41794"/>
                  </a:cubicBezTo>
                  <a:cubicBezTo>
                    <a:pt x="6049" y="41849"/>
                    <a:pt x="6383" y="41833"/>
                    <a:pt x="6718" y="41857"/>
                  </a:cubicBezTo>
                  <a:cubicBezTo>
                    <a:pt x="6729" y="41858"/>
                    <a:pt x="6741" y="41858"/>
                    <a:pt x="6752" y="41858"/>
                  </a:cubicBezTo>
                  <a:cubicBezTo>
                    <a:pt x="6803" y="41858"/>
                    <a:pt x="6856" y="41853"/>
                    <a:pt x="6907" y="41853"/>
                  </a:cubicBezTo>
                  <a:cubicBezTo>
                    <a:pt x="6984" y="41853"/>
                    <a:pt x="7058" y="41864"/>
                    <a:pt x="7124" y="41921"/>
                  </a:cubicBezTo>
                  <a:cubicBezTo>
                    <a:pt x="7179" y="42382"/>
                    <a:pt x="7179" y="43680"/>
                    <a:pt x="7108" y="44086"/>
                  </a:cubicBezTo>
                  <a:cubicBezTo>
                    <a:pt x="6988" y="44125"/>
                    <a:pt x="6853" y="44173"/>
                    <a:pt x="6718" y="44221"/>
                  </a:cubicBezTo>
                  <a:cubicBezTo>
                    <a:pt x="5723" y="44595"/>
                    <a:pt x="5086" y="45494"/>
                    <a:pt x="5070" y="46561"/>
                  </a:cubicBezTo>
                  <a:cubicBezTo>
                    <a:pt x="5070" y="46799"/>
                    <a:pt x="5078" y="47038"/>
                    <a:pt x="5070" y="47277"/>
                  </a:cubicBezTo>
                  <a:cubicBezTo>
                    <a:pt x="5031" y="48335"/>
                    <a:pt x="5747" y="49370"/>
                    <a:pt x="6797" y="49712"/>
                  </a:cubicBezTo>
                  <a:cubicBezTo>
                    <a:pt x="6925" y="49752"/>
                    <a:pt x="7044" y="49831"/>
                    <a:pt x="7171" y="49895"/>
                  </a:cubicBezTo>
                  <a:lnTo>
                    <a:pt x="14230" y="49895"/>
                  </a:lnTo>
                  <a:cubicBezTo>
                    <a:pt x="14358" y="49831"/>
                    <a:pt x="14477" y="49752"/>
                    <a:pt x="14612" y="49712"/>
                  </a:cubicBezTo>
                  <a:cubicBezTo>
                    <a:pt x="15742" y="49338"/>
                    <a:pt x="16355" y="48287"/>
                    <a:pt x="16339" y="47332"/>
                  </a:cubicBezTo>
                  <a:cubicBezTo>
                    <a:pt x="16339" y="47054"/>
                    <a:pt x="16355" y="46759"/>
                    <a:pt x="16339" y="46481"/>
                  </a:cubicBezTo>
                  <a:cubicBezTo>
                    <a:pt x="16276" y="45446"/>
                    <a:pt x="15758" y="44722"/>
                    <a:pt x="14835" y="44277"/>
                  </a:cubicBezTo>
                  <a:cubicBezTo>
                    <a:pt x="14724" y="44221"/>
                    <a:pt x="14596" y="44181"/>
                    <a:pt x="14485" y="44141"/>
                  </a:cubicBezTo>
                  <a:cubicBezTo>
                    <a:pt x="14405" y="43783"/>
                    <a:pt x="14397" y="42374"/>
                    <a:pt x="14469" y="41921"/>
                  </a:cubicBezTo>
                  <a:cubicBezTo>
                    <a:pt x="14485" y="41905"/>
                    <a:pt x="14493" y="41897"/>
                    <a:pt x="14509" y="41889"/>
                  </a:cubicBezTo>
                  <a:cubicBezTo>
                    <a:pt x="14517" y="41881"/>
                    <a:pt x="14533" y="41873"/>
                    <a:pt x="14549" y="41873"/>
                  </a:cubicBezTo>
                  <a:cubicBezTo>
                    <a:pt x="14708" y="41865"/>
                    <a:pt x="14867" y="41857"/>
                    <a:pt x="15026" y="41857"/>
                  </a:cubicBezTo>
                  <a:cubicBezTo>
                    <a:pt x="16658" y="41857"/>
                    <a:pt x="18297" y="41865"/>
                    <a:pt x="19928" y="41865"/>
                  </a:cubicBezTo>
                  <a:cubicBezTo>
                    <a:pt x="19960" y="41865"/>
                    <a:pt x="19984" y="41889"/>
                    <a:pt x="20048" y="41913"/>
                  </a:cubicBezTo>
                  <a:cubicBezTo>
                    <a:pt x="20111" y="42128"/>
                    <a:pt x="20072" y="42367"/>
                    <a:pt x="20080" y="42597"/>
                  </a:cubicBezTo>
                  <a:cubicBezTo>
                    <a:pt x="20088" y="42852"/>
                    <a:pt x="20088" y="43107"/>
                    <a:pt x="20080" y="43361"/>
                  </a:cubicBezTo>
                  <a:cubicBezTo>
                    <a:pt x="20072" y="43592"/>
                    <a:pt x="20111" y="43831"/>
                    <a:pt x="20040" y="44078"/>
                  </a:cubicBezTo>
                  <a:cubicBezTo>
                    <a:pt x="19952" y="44109"/>
                    <a:pt x="19865" y="44141"/>
                    <a:pt x="19777" y="44173"/>
                  </a:cubicBezTo>
                  <a:cubicBezTo>
                    <a:pt x="18751" y="44531"/>
                    <a:pt x="18154" y="45247"/>
                    <a:pt x="18011" y="46330"/>
                  </a:cubicBezTo>
                  <a:cubicBezTo>
                    <a:pt x="17947" y="46783"/>
                    <a:pt x="17947" y="47245"/>
                    <a:pt x="18026" y="47707"/>
                  </a:cubicBezTo>
                  <a:cubicBezTo>
                    <a:pt x="18194" y="48677"/>
                    <a:pt x="18759" y="49338"/>
                    <a:pt x="19674" y="49696"/>
                  </a:cubicBezTo>
                  <a:cubicBezTo>
                    <a:pt x="19833" y="49760"/>
                    <a:pt x="19992" y="49823"/>
                    <a:pt x="20151" y="49895"/>
                  </a:cubicBezTo>
                  <a:lnTo>
                    <a:pt x="27115" y="49895"/>
                  </a:lnTo>
                  <a:cubicBezTo>
                    <a:pt x="27258" y="49831"/>
                    <a:pt x="27401" y="49760"/>
                    <a:pt x="27545" y="49704"/>
                  </a:cubicBezTo>
                  <a:cubicBezTo>
                    <a:pt x="28587" y="49338"/>
                    <a:pt x="29232" y="48463"/>
                    <a:pt x="29271" y="47364"/>
                  </a:cubicBezTo>
                  <a:cubicBezTo>
                    <a:pt x="29279" y="47078"/>
                    <a:pt x="29287" y="46791"/>
                    <a:pt x="29271" y="46505"/>
                  </a:cubicBezTo>
                  <a:cubicBezTo>
                    <a:pt x="29200" y="45462"/>
                    <a:pt x="28691" y="44714"/>
                    <a:pt x="27743" y="44269"/>
                  </a:cubicBezTo>
                  <a:cubicBezTo>
                    <a:pt x="27624" y="44221"/>
                    <a:pt x="27505" y="44173"/>
                    <a:pt x="27401" y="44133"/>
                  </a:cubicBezTo>
                  <a:cubicBezTo>
                    <a:pt x="27314" y="43696"/>
                    <a:pt x="27322" y="42247"/>
                    <a:pt x="27417" y="41865"/>
                  </a:cubicBezTo>
                  <a:cubicBezTo>
                    <a:pt x="27560" y="41865"/>
                    <a:pt x="27720" y="41857"/>
                    <a:pt x="27879" y="41857"/>
                  </a:cubicBezTo>
                  <a:cubicBezTo>
                    <a:pt x="28078" y="41857"/>
                    <a:pt x="28277" y="41859"/>
                    <a:pt x="28476" y="41859"/>
                  </a:cubicBezTo>
                  <a:cubicBezTo>
                    <a:pt x="28675" y="41859"/>
                    <a:pt x="28874" y="41857"/>
                    <a:pt x="29073" y="41849"/>
                  </a:cubicBezTo>
                  <a:cubicBezTo>
                    <a:pt x="30378" y="41801"/>
                    <a:pt x="31372" y="40918"/>
                    <a:pt x="31548" y="39637"/>
                  </a:cubicBezTo>
                  <a:cubicBezTo>
                    <a:pt x="31571" y="39470"/>
                    <a:pt x="31571" y="39287"/>
                    <a:pt x="31571" y="39120"/>
                  </a:cubicBezTo>
                  <a:cubicBezTo>
                    <a:pt x="31579" y="37289"/>
                    <a:pt x="31571" y="35459"/>
                    <a:pt x="31579" y="33628"/>
                  </a:cubicBezTo>
                  <a:cubicBezTo>
                    <a:pt x="31579" y="33461"/>
                    <a:pt x="31548" y="33286"/>
                    <a:pt x="31627" y="33095"/>
                  </a:cubicBezTo>
                  <a:lnTo>
                    <a:pt x="32200" y="33095"/>
                  </a:lnTo>
                  <a:cubicBezTo>
                    <a:pt x="32208" y="33095"/>
                    <a:pt x="32217" y="33095"/>
                    <a:pt x="32225" y="33095"/>
                  </a:cubicBezTo>
                  <a:cubicBezTo>
                    <a:pt x="33919" y="33095"/>
                    <a:pt x="35524" y="31493"/>
                    <a:pt x="35073" y="29434"/>
                  </a:cubicBezTo>
                  <a:cubicBezTo>
                    <a:pt x="34760" y="28033"/>
                    <a:pt x="33538" y="27094"/>
                    <a:pt x="32112" y="27094"/>
                  </a:cubicBezTo>
                  <a:cubicBezTo>
                    <a:pt x="32088" y="27094"/>
                    <a:pt x="32065" y="27094"/>
                    <a:pt x="32041" y="27095"/>
                  </a:cubicBezTo>
                  <a:lnTo>
                    <a:pt x="31603" y="27095"/>
                  </a:lnTo>
                  <a:cubicBezTo>
                    <a:pt x="31548" y="26482"/>
                    <a:pt x="31579" y="25877"/>
                    <a:pt x="31579" y="25280"/>
                  </a:cubicBezTo>
                  <a:cubicBezTo>
                    <a:pt x="31579" y="24683"/>
                    <a:pt x="31540" y="24079"/>
                    <a:pt x="31603" y="23466"/>
                  </a:cubicBezTo>
                  <a:cubicBezTo>
                    <a:pt x="31745" y="23436"/>
                    <a:pt x="31879" y="23429"/>
                    <a:pt x="32009" y="23429"/>
                  </a:cubicBezTo>
                  <a:cubicBezTo>
                    <a:pt x="32121" y="23429"/>
                    <a:pt x="32229" y="23434"/>
                    <a:pt x="32335" y="23434"/>
                  </a:cubicBezTo>
                  <a:cubicBezTo>
                    <a:pt x="32908" y="23434"/>
                    <a:pt x="33346" y="23187"/>
                    <a:pt x="33672" y="22726"/>
                  </a:cubicBezTo>
                  <a:cubicBezTo>
                    <a:pt x="33959" y="22312"/>
                    <a:pt x="34150" y="21850"/>
                    <a:pt x="34166" y="21349"/>
                  </a:cubicBezTo>
                  <a:cubicBezTo>
                    <a:pt x="34190" y="20418"/>
                    <a:pt x="34198" y="19479"/>
                    <a:pt x="34158" y="18540"/>
                  </a:cubicBezTo>
                  <a:cubicBezTo>
                    <a:pt x="34142" y="18006"/>
                    <a:pt x="33935" y="17513"/>
                    <a:pt x="33593" y="17091"/>
                  </a:cubicBezTo>
                  <a:cubicBezTo>
                    <a:pt x="33297" y="16720"/>
                    <a:pt x="32922" y="16493"/>
                    <a:pt x="32433" y="16493"/>
                  </a:cubicBezTo>
                  <a:cubicBezTo>
                    <a:pt x="32409" y="16493"/>
                    <a:pt x="32384" y="16493"/>
                    <a:pt x="32359" y="16494"/>
                  </a:cubicBezTo>
                  <a:cubicBezTo>
                    <a:pt x="32290" y="16497"/>
                    <a:pt x="32221" y="16498"/>
                    <a:pt x="32152" y="16498"/>
                  </a:cubicBezTo>
                  <a:cubicBezTo>
                    <a:pt x="32014" y="16498"/>
                    <a:pt x="31876" y="16494"/>
                    <a:pt x="31739" y="16494"/>
                  </a:cubicBezTo>
                  <a:cubicBezTo>
                    <a:pt x="31651" y="16486"/>
                    <a:pt x="31563" y="16470"/>
                    <a:pt x="31452" y="16455"/>
                  </a:cubicBezTo>
                  <a:cubicBezTo>
                    <a:pt x="31444" y="16256"/>
                    <a:pt x="31436" y="16080"/>
                    <a:pt x="31436" y="15913"/>
                  </a:cubicBezTo>
                  <a:cubicBezTo>
                    <a:pt x="31428" y="14704"/>
                    <a:pt x="31428" y="13494"/>
                    <a:pt x="31428" y="12284"/>
                  </a:cubicBezTo>
                  <a:cubicBezTo>
                    <a:pt x="31436" y="11552"/>
                    <a:pt x="31388" y="10820"/>
                    <a:pt x="31269" y="10096"/>
                  </a:cubicBezTo>
                  <a:cubicBezTo>
                    <a:pt x="31022" y="8592"/>
                    <a:pt x="30537" y="7175"/>
                    <a:pt x="29773" y="5846"/>
                  </a:cubicBezTo>
                  <a:cubicBezTo>
                    <a:pt x="29733" y="5767"/>
                    <a:pt x="29701" y="5679"/>
                    <a:pt x="29669" y="5599"/>
                  </a:cubicBezTo>
                  <a:cubicBezTo>
                    <a:pt x="31659" y="4119"/>
                    <a:pt x="31269" y="1899"/>
                    <a:pt x="30179" y="856"/>
                  </a:cubicBezTo>
                  <a:cubicBezTo>
                    <a:pt x="29868" y="570"/>
                    <a:pt x="29526" y="347"/>
                    <a:pt x="29136" y="196"/>
                  </a:cubicBezTo>
                  <a:cubicBezTo>
                    <a:pt x="28807" y="77"/>
                    <a:pt x="28464" y="1"/>
                    <a:pt x="28110"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57150" dir="354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39"/>
            <p:cNvGrpSpPr/>
            <p:nvPr/>
          </p:nvGrpSpPr>
          <p:grpSpPr>
            <a:xfrm>
              <a:off x="729269" y="2528559"/>
              <a:ext cx="1438564" cy="2051353"/>
              <a:chOff x="1766100" y="3093825"/>
              <a:chExt cx="872650" cy="1244300"/>
            </a:xfrm>
          </p:grpSpPr>
          <p:sp>
            <p:nvSpPr>
              <p:cNvPr id="499" name="Google Shape;499;p39"/>
              <p:cNvSpPr/>
              <p:nvPr/>
            </p:nvSpPr>
            <p:spPr>
              <a:xfrm>
                <a:off x="2490500" y="3771475"/>
                <a:ext cx="148250" cy="148250"/>
              </a:xfrm>
              <a:custGeom>
                <a:avLst/>
                <a:gdLst/>
                <a:ahLst/>
                <a:cxnLst/>
                <a:rect l="l" t="t" r="r" b="b"/>
                <a:pathLst>
                  <a:path w="5930" h="5930" extrusionOk="0">
                    <a:moveTo>
                      <a:pt x="2961" y="1"/>
                    </a:moveTo>
                    <a:cubicBezTo>
                      <a:pt x="1330" y="1"/>
                      <a:pt x="1" y="1330"/>
                      <a:pt x="1" y="2961"/>
                    </a:cubicBezTo>
                    <a:cubicBezTo>
                      <a:pt x="1" y="4600"/>
                      <a:pt x="1330" y="5930"/>
                      <a:pt x="2961" y="5930"/>
                    </a:cubicBezTo>
                    <a:cubicBezTo>
                      <a:pt x="4601" y="5930"/>
                      <a:pt x="5930" y="4600"/>
                      <a:pt x="5930" y="2961"/>
                    </a:cubicBezTo>
                    <a:cubicBezTo>
                      <a:pt x="5930" y="1322"/>
                      <a:pt x="4601" y="1"/>
                      <a:pt x="29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2388650" y="3093825"/>
                <a:ext cx="148225" cy="148250"/>
              </a:xfrm>
              <a:custGeom>
                <a:avLst/>
                <a:gdLst/>
                <a:ahLst/>
                <a:cxnLst/>
                <a:rect l="l" t="t" r="r" b="b"/>
                <a:pathLst>
                  <a:path w="5929" h="5930" extrusionOk="0">
                    <a:moveTo>
                      <a:pt x="2961" y="1"/>
                    </a:moveTo>
                    <a:cubicBezTo>
                      <a:pt x="1329" y="1"/>
                      <a:pt x="0" y="1330"/>
                      <a:pt x="0" y="2969"/>
                    </a:cubicBezTo>
                    <a:cubicBezTo>
                      <a:pt x="0" y="4609"/>
                      <a:pt x="1329" y="5930"/>
                      <a:pt x="2961" y="5930"/>
                    </a:cubicBezTo>
                    <a:cubicBezTo>
                      <a:pt x="4600" y="5930"/>
                      <a:pt x="5929" y="4609"/>
                      <a:pt x="5929" y="2969"/>
                    </a:cubicBezTo>
                    <a:cubicBezTo>
                      <a:pt x="5929" y="1330"/>
                      <a:pt x="4600" y="1"/>
                      <a:pt x="29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1766100" y="3771475"/>
                <a:ext cx="148250" cy="148250"/>
              </a:xfrm>
              <a:custGeom>
                <a:avLst/>
                <a:gdLst/>
                <a:ahLst/>
                <a:cxnLst/>
                <a:rect l="l" t="t" r="r" b="b"/>
                <a:pathLst>
                  <a:path w="5930" h="5930" extrusionOk="0">
                    <a:moveTo>
                      <a:pt x="2969" y="1"/>
                    </a:moveTo>
                    <a:cubicBezTo>
                      <a:pt x="1330" y="1"/>
                      <a:pt x="1" y="1330"/>
                      <a:pt x="1" y="2961"/>
                    </a:cubicBezTo>
                    <a:cubicBezTo>
                      <a:pt x="1" y="4600"/>
                      <a:pt x="1330" y="5930"/>
                      <a:pt x="2969" y="5930"/>
                    </a:cubicBezTo>
                    <a:cubicBezTo>
                      <a:pt x="4600" y="5930"/>
                      <a:pt x="5930" y="4600"/>
                      <a:pt x="5930" y="2961"/>
                    </a:cubicBezTo>
                    <a:cubicBezTo>
                      <a:pt x="5930" y="1322"/>
                      <a:pt x="4600" y="1"/>
                      <a:pt x="29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1858225" y="3093825"/>
                <a:ext cx="148250" cy="148250"/>
              </a:xfrm>
              <a:custGeom>
                <a:avLst/>
                <a:gdLst/>
                <a:ahLst/>
                <a:cxnLst/>
                <a:rect l="l" t="t" r="r" b="b"/>
                <a:pathLst>
                  <a:path w="5930" h="5930" extrusionOk="0">
                    <a:moveTo>
                      <a:pt x="2961" y="1"/>
                    </a:moveTo>
                    <a:cubicBezTo>
                      <a:pt x="1329" y="1"/>
                      <a:pt x="0" y="1330"/>
                      <a:pt x="0" y="2969"/>
                    </a:cubicBezTo>
                    <a:cubicBezTo>
                      <a:pt x="0" y="4609"/>
                      <a:pt x="1329" y="5930"/>
                      <a:pt x="2961" y="5930"/>
                    </a:cubicBezTo>
                    <a:cubicBezTo>
                      <a:pt x="4600" y="5930"/>
                      <a:pt x="5929" y="4609"/>
                      <a:pt x="5929" y="2969"/>
                    </a:cubicBezTo>
                    <a:cubicBezTo>
                      <a:pt x="5929" y="1330"/>
                      <a:pt x="4600" y="1"/>
                      <a:pt x="29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2263700" y="4070700"/>
                <a:ext cx="179875" cy="204750"/>
              </a:xfrm>
              <a:custGeom>
                <a:avLst/>
                <a:gdLst/>
                <a:ahLst/>
                <a:cxnLst/>
                <a:rect l="l" t="t" r="r" b="b"/>
                <a:pathLst>
                  <a:path w="7195" h="8190" extrusionOk="0">
                    <a:moveTo>
                      <a:pt x="0" y="1"/>
                    </a:moveTo>
                    <a:lnTo>
                      <a:pt x="0" y="8190"/>
                    </a:lnTo>
                    <a:lnTo>
                      <a:pt x="7195" y="8190"/>
                    </a:lnTo>
                    <a:lnTo>
                      <a:pt x="7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2211375" y="4195850"/>
                <a:ext cx="280350" cy="142275"/>
              </a:xfrm>
              <a:custGeom>
                <a:avLst/>
                <a:gdLst/>
                <a:ahLst/>
                <a:cxnLst/>
                <a:rect l="l" t="t" r="r" b="b"/>
                <a:pathLst>
                  <a:path w="11214" h="5691" extrusionOk="0">
                    <a:moveTo>
                      <a:pt x="2483" y="1"/>
                    </a:moveTo>
                    <a:cubicBezTo>
                      <a:pt x="1114" y="1"/>
                      <a:pt x="0" y="1115"/>
                      <a:pt x="0" y="2484"/>
                    </a:cubicBezTo>
                    <a:lnTo>
                      <a:pt x="0" y="3208"/>
                    </a:lnTo>
                    <a:cubicBezTo>
                      <a:pt x="0" y="4584"/>
                      <a:pt x="1114" y="5691"/>
                      <a:pt x="2483" y="5691"/>
                    </a:cubicBezTo>
                    <a:lnTo>
                      <a:pt x="8730" y="5691"/>
                    </a:lnTo>
                    <a:cubicBezTo>
                      <a:pt x="10099" y="5691"/>
                      <a:pt x="11213" y="4584"/>
                      <a:pt x="11213" y="3208"/>
                    </a:cubicBezTo>
                    <a:lnTo>
                      <a:pt x="11213" y="2484"/>
                    </a:lnTo>
                    <a:cubicBezTo>
                      <a:pt x="11213" y="1115"/>
                      <a:pt x="10099" y="1"/>
                      <a:pt x="87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1940200" y="4070700"/>
                <a:ext cx="180075" cy="204750"/>
              </a:xfrm>
              <a:custGeom>
                <a:avLst/>
                <a:gdLst/>
                <a:ahLst/>
                <a:cxnLst/>
                <a:rect l="l" t="t" r="r" b="b"/>
                <a:pathLst>
                  <a:path w="7203" h="8190" extrusionOk="0">
                    <a:moveTo>
                      <a:pt x="0" y="1"/>
                    </a:moveTo>
                    <a:lnTo>
                      <a:pt x="0" y="8190"/>
                    </a:lnTo>
                    <a:lnTo>
                      <a:pt x="7202" y="8190"/>
                    </a:lnTo>
                    <a:lnTo>
                      <a:pt x="7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1852250" y="3526575"/>
                <a:ext cx="696975" cy="611800"/>
              </a:xfrm>
              <a:custGeom>
                <a:avLst/>
                <a:gdLst/>
                <a:ahLst/>
                <a:cxnLst/>
                <a:rect l="l" t="t" r="r" b="b"/>
                <a:pathLst>
                  <a:path w="27879" h="24472" extrusionOk="0">
                    <a:moveTo>
                      <a:pt x="2491" y="0"/>
                    </a:moveTo>
                    <a:cubicBezTo>
                      <a:pt x="1115" y="0"/>
                      <a:pt x="1" y="1114"/>
                      <a:pt x="1" y="2483"/>
                    </a:cubicBezTo>
                    <a:lnTo>
                      <a:pt x="1" y="21981"/>
                    </a:lnTo>
                    <a:cubicBezTo>
                      <a:pt x="1" y="23357"/>
                      <a:pt x="1115" y="24472"/>
                      <a:pt x="2491" y="24472"/>
                    </a:cubicBezTo>
                    <a:lnTo>
                      <a:pt x="25395" y="24472"/>
                    </a:lnTo>
                    <a:cubicBezTo>
                      <a:pt x="26764" y="24472"/>
                      <a:pt x="27878" y="23357"/>
                      <a:pt x="27878" y="21981"/>
                    </a:cubicBezTo>
                    <a:lnTo>
                      <a:pt x="27878" y="2483"/>
                    </a:lnTo>
                    <a:cubicBezTo>
                      <a:pt x="27878" y="1114"/>
                      <a:pt x="26764" y="0"/>
                      <a:pt x="253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1855825" y="3114925"/>
                <a:ext cx="690025" cy="500400"/>
              </a:xfrm>
              <a:custGeom>
                <a:avLst/>
                <a:gdLst/>
                <a:ahLst/>
                <a:cxnLst/>
                <a:rect l="l" t="t" r="r" b="b"/>
                <a:pathLst>
                  <a:path w="27601" h="20016" extrusionOk="0">
                    <a:moveTo>
                      <a:pt x="9622" y="0"/>
                    </a:moveTo>
                    <a:cubicBezTo>
                      <a:pt x="4330" y="0"/>
                      <a:pt x="1" y="5086"/>
                      <a:pt x="1" y="11301"/>
                    </a:cubicBezTo>
                    <a:lnTo>
                      <a:pt x="1" y="20015"/>
                    </a:lnTo>
                    <a:lnTo>
                      <a:pt x="27600" y="20015"/>
                    </a:lnTo>
                    <a:lnTo>
                      <a:pt x="27600" y="11301"/>
                    </a:lnTo>
                    <a:cubicBezTo>
                      <a:pt x="27600" y="5086"/>
                      <a:pt x="23263" y="0"/>
                      <a:pt x="17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1911550" y="3155500"/>
                <a:ext cx="578375" cy="419225"/>
              </a:xfrm>
              <a:custGeom>
                <a:avLst/>
                <a:gdLst/>
                <a:ahLst/>
                <a:cxnLst/>
                <a:rect l="l" t="t" r="r" b="b"/>
                <a:pathLst>
                  <a:path w="23135" h="16769" extrusionOk="0">
                    <a:moveTo>
                      <a:pt x="8070" y="1"/>
                    </a:moveTo>
                    <a:cubicBezTo>
                      <a:pt x="3637" y="1"/>
                      <a:pt x="0" y="4259"/>
                      <a:pt x="0" y="9471"/>
                    </a:cubicBezTo>
                    <a:lnTo>
                      <a:pt x="0" y="16769"/>
                    </a:lnTo>
                    <a:lnTo>
                      <a:pt x="23135" y="16769"/>
                    </a:lnTo>
                    <a:lnTo>
                      <a:pt x="23135" y="9471"/>
                    </a:lnTo>
                    <a:cubicBezTo>
                      <a:pt x="23135" y="4259"/>
                      <a:pt x="19506" y="1"/>
                      <a:pt x="15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1786600" y="3506075"/>
                <a:ext cx="828275" cy="171325"/>
              </a:xfrm>
              <a:custGeom>
                <a:avLst/>
                <a:gdLst/>
                <a:ahLst/>
                <a:cxnLst/>
                <a:rect l="l" t="t" r="r" b="b"/>
                <a:pathLst>
                  <a:path w="33131" h="6853" extrusionOk="0">
                    <a:moveTo>
                      <a:pt x="33131" y="4385"/>
                    </a:moveTo>
                    <a:cubicBezTo>
                      <a:pt x="33131" y="5746"/>
                      <a:pt x="32375" y="6852"/>
                      <a:pt x="31451" y="6852"/>
                    </a:cubicBezTo>
                    <a:lnTo>
                      <a:pt x="1679" y="6852"/>
                    </a:lnTo>
                    <a:cubicBezTo>
                      <a:pt x="756" y="6852"/>
                      <a:pt x="0" y="5746"/>
                      <a:pt x="0" y="4385"/>
                    </a:cubicBezTo>
                    <a:lnTo>
                      <a:pt x="0" y="2475"/>
                    </a:lnTo>
                    <a:cubicBezTo>
                      <a:pt x="0" y="1114"/>
                      <a:pt x="756" y="0"/>
                      <a:pt x="1679" y="0"/>
                    </a:cubicBezTo>
                    <a:lnTo>
                      <a:pt x="31451" y="0"/>
                    </a:lnTo>
                    <a:cubicBezTo>
                      <a:pt x="32375" y="0"/>
                      <a:pt x="33131" y="1114"/>
                      <a:pt x="33131" y="2475"/>
                    </a:cubicBezTo>
                    <a:lnTo>
                      <a:pt x="33131" y="438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1888075" y="4195850"/>
                <a:ext cx="280150" cy="142275"/>
              </a:xfrm>
              <a:custGeom>
                <a:avLst/>
                <a:gdLst/>
                <a:ahLst/>
                <a:cxnLst/>
                <a:rect l="l" t="t" r="r" b="b"/>
                <a:pathLst>
                  <a:path w="11206" h="5691" extrusionOk="0">
                    <a:moveTo>
                      <a:pt x="2483" y="1"/>
                    </a:moveTo>
                    <a:cubicBezTo>
                      <a:pt x="1106" y="1"/>
                      <a:pt x="0" y="1115"/>
                      <a:pt x="0" y="2484"/>
                    </a:cubicBezTo>
                    <a:lnTo>
                      <a:pt x="0" y="3208"/>
                    </a:lnTo>
                    <a:cubicBezTo>
                      <a:pt x="0" y="4584"/>
                      <a:pt x="1106" y="5691"/>
                      <a:pt x="2483" y="5691"/>
                    </a:cubicBezTo>
                    <a:lnTo>
                      <a:pt x="8722" y="5691"/>
                    </a:lnTo>
                    <a:cubicBezTo>
                      <a:pt x="10091" y="5691"/>
                      <a:pt x="11205" y="4584"/>
                      <a:pt x="11205" y="3208"/>
                    </a:cubicBezTo>
                    <a:lnTo>
                      <a:pt x="11205" y="2484"/>
                    </a:lnTo>
                    <a:cubicBezTo>
                      <a:pt x="11205" y="1115"/>
                      <a:pt x="10091" y="1"/>
                      <a:pt x="87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a:off x="1958500" y="3705625"/>
                <a:ext cx="481100" cy="253500"/>
              </a:xfrm>
              <a:custGeom>
                <a:avLst/>
                <a:gdLst/>
                <a:ahLst/>
                <a:cxnLst/>
                <a:rect l="l" t="t" r="r" b="b"/>
                <a:pathLst>
                  <a:path w="19244" h="10140" extrusionOk="0">
                    <a:moveTo>
                      <a:pt x="2308" y="0"/>
                    </a:moveTo>
                    <a:cubicBezTo>
                      <a:pt x="1035" y="0"/>
                      <a:pt x="0" y="1035"/>
                      <a:pt x="0" y="2308"/>
                    </a:cubicBezTo>
                    <a:lnTo>
                      <a:pt x="0" y="7831"/>
                    </a:lnTo>
                    <a:cubicBezTo>
                      <a:pt x="0" y="9105"/>
                      <a:pt x="1035" y="10139"/>
                      <a:pt x="2308" y="10139"/>
                    </a:cubicBezTo>
                    <a:lnTo>
                      <a:pt x="16935" y="10139"/>
                    </a:lnTo>
                    <a:cubicBezTo>
                      <a:pt x="18209" y="10139"/>
                      <a:pt x="19243" y="9105"/>
                      <a:pt x="19243" y="7831"/>
                    </a:cubicBezTo>
                    <a:lnTo>
                      <a:pt x="19243" y="2308"/>
                    </a:lnTo>
                    <a:cubicBezTo>
                      <a:pt x="19243" y="1035"/>
                      <a:pt x="18209" y="0"/>
                      <a:pt x="16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2138750" y="3980175"/>
                <a:ext cx="117200" cy="117425"/>
              </a:xfrm>
              <a:custGeom>
                <a:avLst/>
                <a:gdLst/>
                <a:ahLst/>
                <a:cxnLst/>
                <a:rect l="l" t="t" r="r" b="b"/>
                <a:pathLst>
                  <a:path w="4688" h="4697" extrusionOk="0">
                    <a:moveTo>
                      <a:pt x="2340" y="1"/>
                    </a:moveTo>
                    <a:cubicBezTo>
                      <a:pt x="1043" y="1"/>
                      <a:pt x="0" y="1051"/>
                      <a:pt x="0" y="2348"/>
                    </a:cubicBezTo>
                    <a:cubicBezTo>
                      <a:pt x="0" y="3646"/>
                      <a:pt x="1051" y="4696"/>
                      <a:pt x="2340" y="4696"/>
                    </a:cubicBezTo>
                    <a:cubicBezTo>
                      <a:pt x="3637" y="4696"/>
                      <a:pt x="4688" y="3646"/>
                      <a:pt x="4688" y="2348"/>
                    </a:cubicBezTo>
                    <a:cubicBezTo>
                      <a:pt x="4688" y="1051"/>
                      <a:pt x="3637" y="1"/>
                      <a:pt x="2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1930050" y="4230675"/>
                <a:ext cx="72825" cy="72825"/>
              </a:xfrm>
              <a:custGeom>
                <a:avLst/>
                <a:gdLst/>
                <a:ahLst/>
                <a:cxnLst/>
                <a:rect l="l" t="t" r="r" b="b"/>
                <a:pathLst>
                  <a:path w="2913" h="2913" extrusionOk="0">
                    <a:moveTo>
                      <a:pt x="1457" y="0"/>
                    </a:moveTo>
                    <a:cubicBezTo>
                      <a:pt x="653" y="0"/>
                      <a:pt x="0" y="653"/>
                      <a:pt x="0" y="1457"/>
                    </a:cubicBezTo>
                    <a:cubicBezTo>
                      <a:pt x="0" y="2260"/>
                      <a:pt x="653" y="2913"/>
                      <a:pt x="1457" y="2913"/>
                    </a:cubicBezTo>
                    <a:cubicBezTo>
                      <a:pt x="2260" y="2913"/>
                      <a:pt x="2913" y="2260"/>
                      <a:pt x="2913" y="1457"/>
                    </a:cubicBezTo>
                    <a:cubicBezTo>
                      <a:pt x="2913" y="653"/>
                      <a:pt x="2260" y="0"/>
                      <a:pt x="14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2057575" y="4230675"/>
                <a:ext cx="72850" cy="72825"/>
              </a:xfrm>
              <a:custGeom>
                <a:avLst/>
                <a:gdLst/>
                <a:ahLst/>
                <a:cxnLst/>
                <a:rect l="l" t="t" r="r" b="b"/>
                <a:pathLst>
                  <a:path w="2914" h="2913" extrusionOk="0">
                    <a:moveTo>
                      <a:pt x="1457" y="0"/>
                    </a:moveTo>
                    <a:cubicBezTo>
                      <a:pt x="653" y="0"/>
                      <a:pt x="0" y="653"/>
                      <a:pt x="0" y="1457"/>
                    </a:cubicBezTo>
                    <a:cubicBezTo>
                      <a:pt x="0" y="2260"/>
                      <a:pt x="653" y="2913"/>
                      <a:pt x="1457" y="2913"/>
                    </a:cubicBezTo>
                    <a:cubicBezTo>
                      <a:pt x="2261" y="2913"/>
                      <a:pt x="2913" y="2260"/>
                      <a:pt x="2913" y="1457"/>
                    </a:cubicBezTo>
                    <a:cubicBezTo>
                      <a:pt x="2913" y="653"/>
                      <a:pt x="2261" y="0"/>
                      <a:pt x="14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2243600" y="4233850"/>
                <a:ext cx="72650" cy="72850"/>
              </a:xfrm>
              <a:custGeom>
                <a:avLst/>
                <a:gdLst/>
                <a:ahLst/>
                <a:cxnLst/>
                <a:rect l="l" t="t" r="r" b="b"/>
                <a:pathLst>
                  <a:path w="2906" h="2914" extrusionOk="0">
                    <a:moveTo>
                      <a:pt x="1449" y="1"/>
                    </a:moveTo>
                    <a:cubicBezTo>
                      <a:pt x="645" y="1"/>
                      <a:pt x="0" y="653"/>
                      <a:pt x="0" y="1457"/>
                    </a:cubicBezTo>
                    <a:cubicBezTo>
                      <a:pt x="0" y="2261"/>
                      <a:pt x="645" y="2913"/>
                      <a:pt x="1449" y="2913"/>
                    </a:cubicBezTo>
                    <a:cubicBezTo>
                      <a:pt x="2253" y="2913"/>
                      <a:pt x="2905" y="2261"/>
                      <a:pt x="2905" y="1457"/>
                    </a:cubicBezTo>
                    <a:cubicBezTo>
                      <a:pt x="2905" y="653"/>
                      <a:pt x="2253" y="1"/>
                      <a:pt x="1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2391825" y="4233850"/>
                <a:ext cx="72850" cy="72850"/>
              </a:xfrm>
              <a:custGeom>
                <a:avLst/>
                <a:gdLst/>
                <a:ahLst/>
                <a:cxnLst/>
                <a:rect l="l" t="t" r="r" b="b"/>
                <a:pathLst>
                  <a:path w="2914" h="2914" extrusionOk="0">
                    <a:moveTo>
                      <a:pt x="1457" y="1"/>
                    </a:moveTo>
                    <a:cubicBezTo>
                      <a:pt x="653" y="1"/>
                      <a:pt x="0" y="653"/>
                      <a:pt x="0" y="1457"/>
                    </a:cubicBezTo>
                    <a:cubicBezTo>
                      <a:pt x="0" y="2261"/>
                      <a:pt x="653" y="2913"/>
                      <a:pt x="1457" y="2913"/>
                    </a:cubicBezTo>
                    <a:cubicBezTo>
                      <a:pt x="2261" y="2913"/>
                      <a:pt x="2913" y="2261"/>
                      <a:pt x="2913" y="1457"/>
                    </a:cubicBezTo>
                    <a:cubicBezTo>
                      <a:pt x="2913" y="653"/>
                      <a:pt x="2261" y="1"/>
                      <a:pt x="1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1891850" y="3546050"/>
                <a:ext cx="91350" cy="91550"/>
              </a:xfrm>
              <a:custGeom>
                <a:avLst/>
                <a:gdLst/>
                <a:ahLst/>
                <a:cxnLst/>
                <a:rect l="l" t="t" r="r" b="b"/>
                <a:pathLst>
                  <a:path w="3654" h="3662" extrusionOk="0">
                    <a:moveTo>
                      <a:pt x="1823" y="1"/>
                    </a:moveTo>
                    <a:cubicBezTo>
                      <a:pt x="820" y="1"/>
                      <a:pt x="0" y="821"/>
                      <a:pt x="0" y="1831"/>
                    </a:cubicBezTo>
                    <a:cubicBezTo>
                      <a:pt x="0" y="2842"/>
                      <a:pt x="820" y="3662"/>
                      <a:pt x="1823" y="3662"/>
                    </a:cubicBezTo>
                    <a:cubicBezTo>
                      <a:pt x="2833" y="3662"/>
                      <a:pt x="3653" y="2842"/>
                      <a:pt x="3653" y="1831"/>
                    </a:cubicBezTo>
                    <a:cubicBezTo>
                      <a:pt x="3653" y="821"/>
                      <a:pt x="2833" y="1"/>
                      <a:pt x="1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2054000" y="3545675"/>
                <a:ext cx="91350" cy="91525"/>
              </a:xfrm>
              <a:custGeom>
                <a:avLst/>
                <a:gdLst/>
                <a:ahLst/>
                <a:cxnLst/>
                <a:rect l="l" t="t" r="r" b="b"/>
                <a:pathLst>
                  <a:path w="3654" h="3661" extrusionOk="0">
                    <a:moveTo>
                      <a:pt x="1831" y="0"/>
                    </a:moveTo>
                    <a:cubicBezTo>
                      <a:pt x="820" y="0"/>
                      <a:pt x="0" y="820"/>
                      <a:pt x="0" y="1830"/>
                    </a:cubicBezTo>
                    <a:cubicBezTo>
                      <a:pt x="0" y="2841"/>
                      <a:pt x="820" y="3661"/>
                      <a:pt x="1831" y="3661"/>
                    </a:cubicBezTo>
                    <a:cubicBezTo>
                      <a:pt x="2841" y="3661"/>
                      <a:pt x="3653" y="2841"/>
                      <a:pt x="3653" y="1830"/>
                    </a:cubicBezTo>
                    <a:cubicBezTo>
                      <a:pt x="3653" y="820"/>
                      <a:pt x="2841" y="0"/>
                      <a:pt x="1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2216150" y="3545475"/>
                <a:ext cx="91550" cy="91325"/>
              </a:xfrm>
              <a:custGeom>
                <a:avLst/>
                <a:gdLst/>
                <a:ahLst/>
                <a:cxnLst/>
                <a:rect l="l" t="t" r="r" b="b"/>
                <a:pathLst>
                  <a:path w="3662" h="3653" extrusionOk="0">
                    <a:moveTo>
                      <a:pt x="1831" y="0"/>
                    </a:moveTo>
                    <a:cubicBezTo>
                      <a:pt x="820" y="0"/>
                      <a:pt x="0" y="812"/>
                      <a:pt x="0" y="1823"/>
                    </a:cubicBezTo>
                    <a:cubicBezTo>
                      <a:pt x="0" y="2833"/>
                      <a:pt x="820" y="3653"/>
                      <a:pt x="1831" y="3653"/>
                    </a:cubicBezTo>
                    <a:cubicBezTo>
                      <a:pt x="2841" y="3653"/>
                      <a:pt x="3661" y="2833"/>
                      <a:pt x="3661" y="1823"/>
                    </a:cubicBezTo>
                    <a:cubicBezTo>
                      <a:pt x="3661" y="812"/>
                      <a:pt x="2841" y="0"/>
                      <a:pt x="1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2378300" y="3545075"/>
                <a:ext cx="91550" cy="91325"/>
              </a:xfrm>
              <a:custGeom>
                <a:avLst/>
                <a:gdLst/>
                <a:ahLst/>
                <a:cxnLst/>
                <a:rect l="l" t="t" r="r" b="b"/>
                <a:pathLst>
                  <a:path w="3662" h="3653" extrusionOk="0">
                    <a:moveTo>
                      <a:pt x="1831" y="0"/>
                    </a:moveTo>
                    <a:cubicBezTo>
                      <a:pt x="820" y="0"/>
                      <a:pt x="0" y="820"/>
                      <a:pt x="0" y="1831"/>
                    </a:cubicBezTo>
                    <a:cubicBezTo>
                      <a:pt x="0" y="2833"/>
                      <a:pt x="820" y="3653"/>
                      <a:pt x="1831" y="3653"/>
                    </a:cubicBezTo>
                    <a:cubicBezTo>
                      <a:pt x="2841" y="3653"/>
                      <a:pt x="3661" y="2833"/>
                      <a:pt x="3661" y="1831"/>
                    </a:cubicBezTo>
                    <a:cubicBezTo>
                      <a:pt x="3661" y="820"/>
                      <a:pt x="2841" y="0"/>
                      <a:pt x="1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1850650" y="4018175"/>
                <a:ext cx="696775" cy="33450"/>
              </a:xfrm>
              <a:custGeom>
                <a:avLst/>
                <a:gdLst/>
                <a:ahLst/>
                <a:cxnLst/>
                <a:rect l="l" t="t" r="r" b="b"/>
                <a:pathLst>
                  <a:path w="27871" h="1338" extrusionOk="0">
                    <a:moveTo>
                      <a:pt x="1" y="1"/>
                    </a:moveTo>
                    <a:lnTo>
                      <a:pt x="27871" y="1"/>
                    </a:lnTo>
                    <a:lnTo>
                      <a:pt x="27871" y="1338"/>
                    </a:lnTo>
                    <a:lnTo>
                      <a:pt x="1" y="133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1999275" y="3292000"/>
                <a:ext cx="190425" cy="111250"/>
              </a:xfrm>
              <a:custGeom>
                <a:avLst/>
                <a:gdLst/>
                <a:ahLst/>
                <a:cxnLst/>
                <a:rect l="l" t="t" r="r" b="b"/>
                <a:pathLst>
                  <a:path w="7617" h="4450" extrusionOk="0">
                    <a:moveTo>
                      <a:pt x="534" y="0"/>
                    </a:moveTo>
                    <a:cubicBezTo>
                      <a:pt x="192" y="629"/>
                      <a:pt x="1" y="1353"/>
                      <a:pt x="17" y="2133"/>
                    </a:cubicBezTo>
                    <a:cubicBezTo>
                      <a:pt x="33" y="3001"/>
                      <a:pt x="566" y="4099"/>
                      <a:pt x="566" y="4099"/>
                    </a:cubicBezTo>
                    <a:cubicBezTo>
                      <a:pt x="659" y="4293"/>
                      <a:pt x="911" y="4449"/>
                      <a:pt x="1131" y="4449"/>
                    </a:cubicBezTo>
                    <a:cubicBezTo>
                      <a:pt x="1136" y="4449"/>
                      <a:pt x="1141" y="4449"/>
                      <a:pt x="1147" y="4449"/>
                    </a:cubicBezTo>
                    <a:lnTo>
                      <a:pt x="6542" y="4361"/>
                    </a:lnTo>
                    <a:cubicBezTo>
                      <a:pt x="6765" y="4361"/>
                      <a:pt x="7020" y="4186"/>
                      <a:pt x="7115" y="3987"/>
                    </a:cubicBezTo>
                    <a:cubicBezTo>
                      <a:pt x="7115" y="3987"/>
                      <a:pt x="7617" y="2873"/>
                      <a:pt x="7601" y="2006"/>
                    </a:cubicBezTo>
                    <a:cubicBezTo>
                      <a:pt x="7593" y="1401"/>
                      <a:pt x="7458" y="836"/>
                      <a:pt x="7235" y="327"/>
                    </a:cubicBezTo>
                    <a:lnTo>
                      <a:pt x="3638" y="1091"/>
                    </a:lnTo>
                    <a:lnTo>
                      <a:pt x="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2012400" y="3242050"/>
                <a:ext cx="167950" cy="120200"/>
              </a:xfrm>
              <a:custGeom>
                <a:avLst/>
                <a:gdLst/>
                <a:ahLst/>
                <a:cxnLst/>
                <a:rect l="l" t="t" r="r" b="b"/>
                <a:pathLst>
                  <a:path w="6718" h="4808" extrusionOk="0">
                    <a:moveTo>
                      <a:pt x="3290" y="0"/>
                    </a:moveTo>
                    <a:cubicBezTo>
                      <a:pt x="3265" y="0"/>
                      <a:pt x="3241" y="0"/>
                      <a:pt x="3216" y="1"/>
                    </a:cubicBezTo>
                    <a:cubicBezTo>
                      <a:pt x="1839" y="25"/>
                      <a:pt x="646" y="828"/>
                      <a:pt x="1" y="2014"/>
                    </a:cubicBezTo>
                    <a:cubicBezTo>
                      <a:pt x="379" y="3622"/>
                      <a:pt x="1772" y="4808"/>
                      <a:pt x="3414" y="4808"/>
                    </a:cubicBezTo>
                    <a:cubicBezTo>
                      <a:pt x="3430" y="4808"/>
                      <a:pt x="3446" y="4808"/>
                      <a:pt x="3463" y="4808"/>
                    </a:cubicBezTo>
                    <a:cubicBezTo>
                      <a:pt x="4975" y="4784"/>
                      <a:pt x="6248" y="3757"/>
                      <a:pt x="6718" y="2340"/>
                    </a:cubicBezTo>
                    <a:cubicBezTo>
                      <a:pt x="6107" y="955"/>
                      <a:pt x="4795" y="0"/>
                      <a:pt x="32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2208375" y="3288425"/>
                <a:ext cx="190425" cy="111425"/>
              </a:xfrm>
              <a:custGeom>
                <a:avLst/>
                <a:gdLst/>
                <a:ahLst/>
                <a:cxnLst/>
                <a:rect l="l" t="t" r="r" b="b"/>
                <a:pathLst>
                  <a:path w="7617" h="4457" extrusionOk="0">
                    <a:moveTo>
                      <a:pt x="542" y="0"/>
                    </a:moveTo>
                    <a:cubicBezTo>
                      <a:pt x="192" y="629"/>
                      <a:pt x="1" y="1353"/>
                      <a:pt x="17" y="2133"/>
                    </a:cubicBezTo>
                    <a:cubicBezTo>
                      <a:pt x="33" y="3000"/>
                      <a:pt x="566" y="4099"/>
                      <a:pt x="566" y="4099"/>
                    </a:cubicBezTo>
                    <a:cubicBezTo>
                      <a:pt x="669" y="4297"/>
                      <a:pt x="932" y="4457"/>
                      <a:pt x="1147" y="4457"/>
                    </a:cubicBezTo>
                    <a:lnTo>
                      <a:pt x="6543" y="4369"/>
                    </a:lnTo>
                    <a:cubicBezTo>
                      <a:pt x="6765" y="4361"/>
                      <a:pt x="7028" y="4194"/>
                      <a:pt x="7116" y="3987"/>
                    </a:cubicBezTo>
                    <a:cubicBezTo>
                      <a:pt x="7116" y="3987"/>
                      <a:pt x="7617" y="2881"/>
                      <a:pt x="7601" y="2006"/>
                    </a:cubicBezTo>
                    <a:cubicBezTo>
                      <a:pt x="7593" y="1401"/>
                      <a:pt x="7458" y="828"/>
                      <a:pt x="7235" y="318"/>
                    </a:cubicBezTo>
                    <a:lnTo>
                      <a:pt x="4251" y="621"/>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2221525" y="3238475"/>
                <a:ext cx="167925" cy="120200"/>
              </a:xfrm>
              <a:custGeom>
                <a:avLst/>
                <a:gdLst/>
                <a:ahLst/>
                <a:cxnLst/>
                <a:rect l="l" t="t" r="r" b="b"/>
                <a:pathLst>
                  <a:path w="6717" h="4808" extrusionOk="0">
                    <a:moveTo>
                      <a:pt x="3271" y="0"/>
                    </a:moveTo>
                    <a:cubicBezTo>
                      <a:pt x="3253" y="0"/>
                      <a:pt x="3234" y="0"/>
                      <a:pt x="3215" y="1"/>
                    </a:cubicBezTo>
                    <a:cubicBezTo>
                      <a:pt x="1838" y="24"/>
                      <a:pt x="645" y="828"/>
                      <a:pt x="0" y="2022"/>
                    </a:cubicBezTo>
                    <a:cubicBezTo>
                      <a:pt x="377" y="3624"/>
                      <a:pt x="1762" y="4808"/>
                      <a:pt x="3397" y="4808"/>
                    </a:cubicBezTo>
                    <a:cubicBezTo>
                      <a:pt x="3419" y="4808"/>
                      <a:pt x="3440" y="4808"/>
                      <a:pt x="3462" y="4807"/>
                    </a:cubicBezTo>
                    <a:cubicBezTo>
                      <a:pt x="4982" y="4783"/>
                      <a:pt x="6247" y="3757"/>
                      <a:pt x="6717" y="2340"/>
                    </a:cubicBezTo>
                    <a:cubicBezTo>
                      <a:pt x="6104" y="957"/>
                      <a:pt x="4791" y="0"/>
                      <a:pt x="32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2164900" y="3415600"/>
                <a:ext cx="73350" cy="76150"/>
              </a:xfrm>
              <a:custGeom>
                <a:avLst/>
                <a:gdLst/>
                <a:ahLst/>
                <a:cxnLst/>
                <a:rect l="l" t="t" r="r" b="b"/>
                <a:pathLst>
                  <a:path w="2934" h="3046" extrusionOk="0">
                    <a:moveTo>
                      <a:pt x="2491" y="0"/>
                    </a:moveTo>
                    <a:cubicBezTo>
                      <a:pt x="2296" y="0"/>
                      <a:pt x="2102" y="128"/>
                      <a:pt x="2106" y="380"/>
                    </a:cubicBezTo>
                    <a:cubicBezTo>
                      <a:pt x="2114" y="869"/>
                      <a:pt x="2283" y="2282"/>
                      <a:pt x="1501" y="2282"/>
                    </a:cubicBezTo>
                    <a:cubicBezTo>
                      <a:pt x="1468" y="2282"/>
                      <a:pt x="1434" y="2280"/>
                      <a:pt x="1398" y="2274"/>
                    </a:cubicBezTo>
                    <a:cubicBezTo>
                      <a:pt x="689" y="2171"/>
                      <a:pt x="793" y="969"/>
                      <a:pt x="777" y="452"/>
                    </a:cubicBezTo>
                    <a:cubicBezTo>
                      <a:pt x="773" y="208"/>
                      <a:pt x="583" y="87"/>
                      <a:pt x="392" y="87"/>
                    </a:cubicBezTo>
                    <a:cubicBezTo>
                      <a:pt x="197" y="87"/>
                      <a:pt x="1" y="214"/>
                      <a:pt x="5" y="468"/>
                    </a:cubicBezTo>
                    <a:cubicBezTo>
                      <a:pt x="21" y="1407"/>
                      <a:pt x="53" y="2855"/>
                      <a:pt x="1262" y="3030"/>
                    </a:cubicBezTo>
                    <a:cubicBezTo>
                      <a:pt x="1336" y="3041"/>
                      <a:pt x="1408" y="3046"/>
                      <a:pt x="1480" y="3046"/>
                    </a:cubicBezTo>
                    <a:cubicBezTo>
                      <a:pt x="2012" y="3046"/>
                      <a:pt x="2476" y="2761"/>
                      <a:pt x="2687" y="2235"/>
                    </a:cubicBezTo>
                    <a:cubicBezTo>
                      <a:pt x="2934" y="1646"/>
                      <a:pt x="2886" y="993"/>
                      <a:pt x="2878" y="372"/>
                    </a:cubicBezTo>
                    <a:cubicBezTo>
                      <a:pt x="2874" y="124"/>
                      <a:pt x="2682" y="0"/>
                      <a:pt x="2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2026725" y="3813450"/>
                <a:ext cx="88575" cy="89375"/>
              </a:xfrm>
              <a:custGeom>
                <a:avLst/>
                <a:gdLst/>
                <a:ahLst/>
                <a:cxnLst/>
                <a:rect l="l" t="t" r="r" b="b"/>
                <a:pathLst>
                  <a:path w="3543" h="3575" extrusionOk="0">
                    <a:moveTo>
                      <a:pt x="1745" y="1"/>
                    </a:moveTo>
                    <a:cubicBezTo>
                      <a:pt x="1745" y="1"/>
                      <a:pt x="1744" y="1"/>
                      <a:pt x="1744" y="1"/>
                    </a:cubicBezTo>
                    <a:cubicBezTo>
                      <a:pt x="1569" y="9"/>
                      <a:pt x="1418" y="1282"/>
                      <a:pt x="1338" y="1370"/>
                    </a:cubicBezTo>
                    <a:cubicBezTo>
                      <a:pt x="1179" y="1537"/>
                      <a:pt x="1" y="1656"/>
                      <a:pt x="9" y="1815"/>
                    </a:cubicBezTo>
                    <a:cubicBezTo>
                      <a:pt x="17" y="1974"/>
                      <a:pt x="1179" y="2054"/>
                      <a:pt x="1338" y="2213"/>
                    </a:cubicBezTo>
                    <a:cubicBezTo>
                      <a:pt x="1433" y="2300"/>
                      <a:pt x="1623" y="3574"/>
                      <a:pt x="1790" y="3574"/>
                    </a:cubicBezTo>
                    <a:cubicBezTo>
                      <a:pt x="1791" y="3574"/>
                      <a:pt x="1791" y="3574"/>
                      <a:pt x="1792" y="3574"/>
                    </a:cubicBezTo>
                    <a:cubicBezTo>
                      <a:pt x="1967" y="3566"/>
                      <a:pt x="2118" y="2301"/>
                      <a:pt x="2197" y="2213"/>
                    </a:cubicBezTo>
                    <a:cubicBezTo>
                      <a:pt x="2349" y="2046"/>
                      <a:pt x="3542" y="1927"/>
                      <a:pt x="3534" y="1760"/>
                    </a:cubicBezTo>
                    <a:cubicBezTo>
                      <a:pt x="3526" y="1600"/>
                      <a:pt x="2357" y="1521"/>
                      <a:pt x="2197" y="1362"/>
                    </a:cubicBezTo>
                    <a:cubicBezTo>
                      <a:pt x="2102" y="1274"/>
                      <a:pt x="1912" y="1"/>
                      <a:pt x="1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2388250" y="3375550"/>
                <a:ext cx="88550" cy="89375"/>
              </a:xfrm>
              <a:custGeom>
                <a:avLst/>
                <a:gdLst/>
                <a:ahLst/>
                <a:cxnLst/>
                <a:rect l="l" t="t" r="r" b="b"/>
                <a:pathLst>
                  <a:path w="3542" h="3575" extrusionOk="0">
                    <a:moveTo>
                      <a:pt x="1745" y="1"/>
                    </a:moveTo>
                    <a:cubicBezTo>
                      <a:pt x="1744" y="1"/>
                      <a:pt x="1744" y="1"/>
                      <a:pt x="1743" y="1"/>
                    </a:cubicBezTo>
                    <a:cubicBezTo>
                      <a:pt x="1568" y="9"/>
                      <a:pt x="1425" y="1282"/>
                      <a:pt x="1345" y="1362"/>
                    </a:cubicBezTo>
                    <a:cubicBezTo>
                      <a:pt x="1178" y="1529"/>
                      <a:pt x="0" y="1648"/>
                      <a:pt x="8" y="1815"/>
                    </a:cubicBezTo>
                    <a:cubicBezTo>
                      <a:pt x="16" y="1974"/>
                      <a:pt x="1178" y="2054"/>
                      <a:pt x="1345" y="2213"/>
                    </a:cubicBezTo>
                    <a:cubicBezTo>
                      <a:pt x="1432" y="2300"/>
                      <a:pt x="1622" y="3574"/>
                      <a:pt x="1797" y="3574"/>
                    </a:cubicBezTo>
                    <a:cubicBezTo>
                      <a:pt x="1798" y="3574"/>
                      <a:pt x="1798" y="3574"/>
                      <a:pt x="1799" y="3574"/>
                    </a:cubicBezTo>
                    <a:cubicBezTo>
                      <a:pt x="1966" y="3566"/>
                      <a:pt x="2117" y="2293"/>
                      <a:pt x="2197" y="2213"/>
                    </a:cubicBezTo>
                    <a:cubicBezTo>
                      <a:pt x="2356" y="2046"/>
                      <a:pt x="3542" y="1919"/>
                      <a:pt x="3534" y="1760"/>
                    </a:cubicBezTo>
                    <a:cubicBezTo>
                      <a:pt x="3526" y="1600"/>
                      <a:pt x="2356" y="1513"/>
                      <a:pt x="2197" y="1362"/>
                    </a:cubicBezTo>
                    <a:cubicBezTo>
                      <a:pt x="2101" y="1274"/>
                      <a:pt x="1919" y="1"/>
                      <a:pt x="1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2307275" y="3756550"/>
                <a:ext cx="88550" cy="89375"/>
              </a:xfrm>
              <a:custGeom>
                <a:avLst/>
                <a:gdLst/>
                <a:ahLst/>
                <a:cxnLst/>
                <a:rect l="l" t="t" r="r" b="b"/>
                <a:pathLst>
                  <a:path w="3542" h="3575" extrusionOk="0">
                    <a:moveTo>
                      <a:pt x="1745" y="1"/>
                    </a:moveTo>
                    <a:cubicBezTo>
                      <a:pt x="1744" y="1"/>
                      <a:pt x="1743" y="1"/>
                      <a:pt x="1743" y="1"/>
                    </a:cubicBezTo>
                    <a:cubicBezTo>
                      <a:pt x="1568" y="17"/>
                      <a:pt x="1417" y="1282"/>
                      <a:pt x="1337" y="1370"/>
                    </a:cubicBezTo>
                    <a:cubicBezTo>
                      <a:pt x="1178" y="1537"/>
                      <a:pt x="0" y="1656"/>
                      <a:pt x="8" y="1815"/>
                    </a:cubicBezTo>
                    <a:cubicBezTo>
                      <a:pt x="16" y="1974"/>
                      <a:pt x="1178" y="2054"/>
                      <a:pt x="1337" y="2213"/>
                    </a:cubicBezTo>
                    <a:cubicBezTo>
                      <a:pt x="1432" y="2300"/>
                      <a:pt x="1622" y="3574"/>
                      <a:pt x="1797" y="3574"/>
                    </a:cubicBezTo>
                    <a:cubicBezTo>
                      <a:pt x="1798" y="3574"/>
                      <a:pt x="1798" y="3574"/>
                      <a:pt x="1799" y="3574"/>
                    </a:cubicBezTo>
                    <a:cubicBezTo>
                      <a:pt x="1966" y="3566"/>
                      <a:pt x="2117" y="2301"/>
                      <a:pt x="2197" y="2213"/>
                    </a:cubicBezTo>
                    <a:cubicBezTo>
                      <a:pt x="2356" y="2046"/>
                      <a:pt x="3542" y="1927"/>
                      <a:pt x="3534" y="1760"/>
                    </a:cubicBezTo>
                    <a:cubicBezTo>
                      <a:pt x="3526" y="1600"/>
                      <a:pt x="2356" y="1521"/>
                      <a:pt x="2197" y="1362"/>
                    </a:cubicBezTo>
                    <a:cubicBezTo>
                      <a:pt x="2101" y="1274"/>
                      <a:pt x="1911" y="1"/>
                      <a:pt x="1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1887875" y="3738050"/>
                <a:ext cx="31050" cy="152225"/>
              </a:xfrm>
              <a:custGeom>
                <a:avLst/>
                <a:gdLst/>
                <a:ahLst/>
                <a:cxnLst/>
                <a:rect l="l" t="t" r="r" b="b"/>
                <a:pathLst>
                  <a:path w="1242" h="6089" extrusionOk="0">
                    <a:moveTo>
                      <a:pt x="0" y="804"/>
                    </a:moveTo>
                    <a:lnTo>
                      <a:pt x="0" y="5285"/>
                    </a:lnTo>
                    <a:cubicBezTo>
                      <a:pt x="0" y="6089"/>
                      <a:pt x="1242" y="6089"/>
                      <a:pt x="1242" y="5285"/>
                    </a:cubicBezTo>
                    <a:lnTo>
                      <a:pt x="1242" y="804"/>
                    </a:lnTo>
                    <a:cubicBezTo>
                      <a:pt x="1242" y="1"/>
                      <a:pt x="0" y="1"/>
                      <a:pt x="0" y="8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1883475" y="3903000"/>
                <a:ext cx="40025" cy="31050"/>
              </a:xfrm>
              <a:custGeom>
                <a:avLst/>
                <a:gdLst/>
                <a:ahLst/>
                <a:cxnLst/>
                <a:rect l="l" t="t" r="r" b="b"/>
                <a:pathLst>
                  <a:path w="1601" h="1242" extrusionOk="0">
                    <a:moveTo>
                      <a:pt x="797" y="0"/>
                    </a:moveTo>
                    <a:cubicBezTo>
                      <a:pt x="1" y="0"/>
                      <a:pt x="1" y="1242"/>
                      <a:pt x="797" y="1242"/>
                    </a:cubicBezTo>
                    <a:cubicBezTo>
                      <a:pt x="1601" y="1242"/>
                      <a:pt x="1601" y="0"/>
                      <a:pt x="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1949950" y="3180575"/>
                <a:ext cx="128150" cy="117800"/>
              </a:xfrm>
              <a:custGeom>
                <a:avLst/>
                <a:gdLst/>
                <a:ahLst/>
                <a:cxnLst/>
                <a:rect l="l" t="t" r="r" b="b"/>
                <a:pathLst>
                  <a:path w="5126" h="4712" extrusionOk="0">
                    <a:moveTo>
                      <a:pt x="4051" y="271"/>
                    </a:moveTo>
                    <a:cubicBezTo>
                      <a:pt x="2380" y="868"/>
                      <a:pt x="1329" y="1919"/>
                      <a:pt x="414" y="3399"/>
                    </a:cubicBezTo>
                    <a:cubicBezTo>
                      <a:pt x="0" y="4083"/>
                      <a:pt x="1074" y="4712"/>
                      <a:pt x="1488" y="4028"/>
                    </a:cubicBezTo>
                    <a:cubicBezTo>
                      <a:pt x="2220" y="2834"/>
                      <a:pt x="3032" y="1950"/>
                      <a:pt x="4377" y="1465"/>
                    </a:cubicBezTo>
                    <a:cubicBezTo>
                      <a:pt x="5125" y="1202"/>
                      <a:pt x="4807" y="1"/>
                      <a:pt x="4051" y="2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2076675" y="3171225"/>
                <a:ext cx="40025" cy="31075"/>
              </a:xfrm>
              <a:custGeom>
                <a:avLst/>
                <a:gdLst/>
                <a:ahLst/>
                <a:cxnLst/>
                <a:rect l="l" t="t" r="r" b="b"/>
                <a:pathLst>
                  <a:path w="1601" h="1243" extrusionOk="0">
                    <a:moveTo>
                      <a:pt x="796" y="1"/>
                    </a:moveTo>
                    <a:cubicBezTo>
                      <a:pt x="0" y="1"/>
                      <a:pt x="0" y="1242"/>
                      <a:pt x="796" y="1242"/>
                    </a:cubicBezTo>
                    <a:cubicBezTo>
                      <a:pt x="1600" y="1242"/>
                      <a:pt x="1600" y="1"/>
                      <a:pt x="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930450" y="3307125"/>
                <a:ext cx="40000" cy="31050"/>
              </a:xfrm>
              <a:custGeom>
                <a:avLst/>
                <a:gdLst/>
                <a:ahLst/>
                <a:cxnLst/>
                <a:rect l="l" t="t" r="r" b="b"/>
                <a:pathLst>
                  <a:path w="1600" h="1242" extrusionOk="0">
                    <a:moveTo>
                      <a:pt x="804" y="0"/>
                    </a:moveTo>
                    <a:cubicBezTo>
                      <a:pt x="0" y="0"/>
                      <a:pt x="0" y="1242"/>
                      <a:pt x="804" y="1242"/>
                    </a:cubicBezTo>
                    <a:cubicBezTo>
                      <a:pt x="1600" y="1242"/>
                      <a:pt x="1600"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rot="10800000" flipH="1">
                <a:off x="2438776" y="3561693"/>
                <a:ext cx="128157" cy="25871"/>
              </a:xfrm>
              <a:custGeom>
                <a:avLst/>
                <a:gdLst/>
                <a:ahLst/>
                <a:cxnLst/>
                <a:rect l="l" t="t" r="r" b="b"/>
                <a:pathLst>
                  <a:path w="3606" h="1242" extrusionOk="0">
                    <a:moveTo>
                      <a:pt x="2802" y="0"/>
                    </a:moveTo>
                    <a:lnTo>
                      <a:pt x="804" y="0"/>
                    </a:lnTo>
                    <a:cubicBezTo>
                      <a:pt x="1" y="0"/>
                      <a:pt x="1" y="1242"/>
                      <a:pt x="804" y="1242"/>
                    </a:cubicBezTo>
                    <a:lnTo>
                      <a:pt x="2802" y="1242"/>
                    </a:lnTo>
                    <a:cubicBezTo>
                      <a:pt x="3606" y="1242"/>
                      <a:pt x="3606" y="0"/>
                      <a:pt x="2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442150" y="3132825"/>
                <a:ext cx="33450" cy="25900"/>
              </a:xfrm>
              <a:custGeom>
                <a:avLst/>
                <a:gdLst/>
                <a:ahLst/>
                <a:cxnLst/>
                <a:rect l="l" t="t" r="r" b="b"/>
                <a:pathLst>
                  <a:path w="1338" h="1036" extrusionOk="0">
                    <a:moveTo>
                      <a:pt x="669" y="1"/>
                    </a:moveTo>
                    <a:cubicBezTo>
                      <a:pt x="1" y="1"/>
                      <a:pt x="1" y="1035"/>
                      <a:pt x="669" y="1035"/>
                    </a:cubicBezTo>
                    <a:cubicBezTo>
                      <a:pt x="1338" y="1035"/>
                      <a:pt x="1338"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1973225" y="3428675"/>
                <a:ext cx="33450" cy="25900"/>
              </a:xfrm>
              <a:custGeom>
                <a:avLst/>
                <a:gdLst/>
                <a:ahLst/>
                <a:cxnLst/>
                <a:rect l="l" t="t" r="r" b="b"/>
                <a:pathLst>
                  <a:path w="1338" h="1036" extrusionOk="0">
                    <a:moveTo>
                      <a:pt x="669" y="1"/>
                    </a:moveTo>
                    <a:cubicBezTo>
                      <a:pt x="0" y="1"/>
                      <a:pt x="0" y="1035"/>
                      <a:pt x="669" y="1035"/>
                    </a:cubicBezTo>
                    <a:cubicBezTo>
                      <a:pt x="1337" y="1035"/>
                      <a:pt x="1337"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986750" y="3747000"/>
                <a:ext cx="33450" cy="25900"/>
              </a:xfrm>
              <a:custGeom>
                <a:avLst/>
                <a:gdLst/>
                <a:ahLst/>
                <a:cxnLst/>
                <a:rect l="l" t="t" r="r" b="b"/>
                <a:pathLst>
                  <a:path w="1338" h="1036" extrusionOk="0">
                    <a:moveTo>
                      <a:pt x="669" y="1"/>
                    </a:moveTo>
                    <a:cubicBezTo>
                      <a:pt x="0" y="1"/>
                      <a:pt x="0" y="1035"/>
                      <a:pt x="669" y="1035"/>
                    </a:cubicBezTo>
                    <a:cubicBezTo>
                      <a:pt x="1337" y="1035"/>
                      <a:pt x="1337"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2503050" y="3614100"/>
                <a:ext cx="33450" cy="25900"/>
              </a:xfrm>
              <a:custGeom>
                <a:avLst/>
                <a:gdLst/>
                <a:ahLst/>
                <a:cxnLst/>
                <a:rect l="l" t="t" r="r" b="b"/>
                <a:pathLst>
                  <a:path w="1338" h="1036" extrusionOk="0">
                    <a:moveTo>
                      <a:pt x="669" y="1"/>
                    </a:moveTo>
                    <a:cubicBezTo>
                      <a:pt x="0" y="1"/>
                      <a:pt x="0" y="1035"/>
                      <a:pt x="669" y="1035"/>
                    </a:cubicBezTo>
                    <a:cubicBezTo>
                      <a:pt x="1337" y="1035"/>
                      <a:pt x="1337"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1822800" y="3564950"/>
                <a:ext cx="33250" cy="25900"/>
              </a:xfrm>
              <a:custGeom>
                <a:avLst/>
                <a:gdLst/>
                <a:ahLst/>
                <a:cxnLst/>
                <a:rect l="l" t="t" r="r" b="b"/>
                <a:pathLst>
                  <a:path w="1330" h="1036" extrusionOk="0">
                    <a:moveTo>
                      <a:pt x="661" y="1"/>
                    </a:moveTo>
                    <a:cubicBezTo>
                      <a:pt x="1" y="1"/>
                      <a:pt x="1" y="1036"/>
                      <a:pt x="661" y="1036"/>
                    </a:cubicBezTo>
                    <a:cubicBezTo>
                      <a:pt x="1330" y="1036"/>
                      <a:pt x="1330" y="1"/>
                      <a:pt x="6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2476775" y="3926275"/>
                <a:ext cx="33250" cy="25875"/>
              </a:xfrm>
              <a:custGeom>
                <a:avLst/>
                <a:gdLst/>
                <a:ahLst/>
                <a:cxnLst/>
                <a:rect l="l" t="t" r="r" b="b"/>
                <a:pathLst>
                  <a:path w="1330" h="1035" extrusionOk="0">
                    <a:moveTo>
                      <a:pt x="661" y="0"/>
                    </a:moveTo>
                    <a:cubicBezTo>
                      <a:pt x="1" y="0"/>
                      <a:pt x="1" y="1035"/>
                      <a:pt x="661" y="1035"/>
                    </a:cubicBezTo>
                    <a:cubicBezTo>
                      <a:pt x="1330" y="1035"/>
                      <a:pt x="1330" y="0"/>
                      <a:pt x="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2473800" y="3786600"/>
                <a:ext cx="33450" cy="25900"/>
              </a:xfrm>
              <a:custGeom>
                <a:avLst/>
                <a:gdLst/>
                <a:ahLst/>
                <a:cxnLst/>
                <a:rect l="l" t="t" r="r" b="b"/>
                <a:pathLst>
                  <a:path w="1338" h="1036" extrusionOk="0">
                    <a:moveTo>
                      <a:pt x="669" y="0"/>
                    </a:moveTo>
                    <a:cubicBezTo>
                      <a:pt x="0" y="0"/>
                      <a:pt x="0" y="1035"/>
                      <a:pt x="669" y="1035"/>
                    </a:cubicBezTo>
                    <a:cubicBezTo>
                      <a:pt x="1337" y="1035"/>
                      <a:pt x="1337"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215150" y="3173425"/>
                <a:ext cx="33450" cy="25875"/>
              </a:xfrm>
              <a:custGeom>
                <a:avLst/>
                <a:gdLst/>
                <a:ahLst/>
                <a:cxnLst/>
                <a:rect l="l" t="t" r="r" b="b"/>
                <a:pathLst>
                  <a:path w="1338" h="1035" extrusionOk="0">
                    <a:moveTo>
                      <a:pt x="669" y="0"/>
                    </a:moveTo>
                    <a:cubicBezTo>
                      <a:pt x="0" y="0"/>
                      <a:pt x="0" y="1035"/>
                      <a:pt x="669" y="1035"/>
                    </a:cubicBezTo>
                    <a:cubicBezTo>
                      <a:pt x="1337" y="1035"/>
                      <a:pt x="1337"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1895025" y="3155125"/>
                <a:ext cx="33250" cy="25875"/>
              </a:xfrm>
              <a:custGeom>
                <a:avLst/>
                <a:gdLst/>
                <a:ahLst/>
                <a:cxnLst/>
                <a:rect l="l" t="t" r="r" b="b"/>
                <a:pathLst>
                  <a:path w="1330" h="1035" extrusionOk="0">
                    <a:moveTo>
                      <a:pt x="661" y="0"/>
                    </a:moveTo>
                    <a:cubicBezTo>
                      <a:pt x="1" y="0"/>
                      <a:pt x="1" y="1035"/>
                      <a:pt x="661" y="1035"/>
                    </a:cubicBezTo>
                    <a:cubicBezTo>
                      <a:pt x="1330" y="1035"/>
                      <a:pt x="1330" y="0"/>
                      <a:pt x="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2174550" y="3743825"/>
                <a:ext cx="33450" cy="25875"/>
              </a:xfrm>
              <a:custGeom>
                <a:avLst/>
                <a:gdLst/>
                <a:ahLst/>
                <a:cxnLst/>
                <a:rect l="l" t="t" r="r" b="b"/>
                <a:pathLst>
                  <a:path w="1338" h="1035" extrusionOk="0">
                    <a:moveTo>
                      <a:pt x="669" y="0"/>
                    </a:moveTo>
                    <a:cubicBezTo>
                      <a:pt x="1" y="0"/>
                      <a:pt x="1" y="1035"/>
                      <a:pt x="669" y="1035"/>
                    </a:cubicBezTo>
                    <a:cubicBezTo>
                      <a:pt x="1338" y="1035"/>
                      <a:pt x="1338"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2240025" y="3889850"/>
                <a:ext cx="33450" cy="25900"/>
              </a:xfrm>
              <a:custGeom>
                <a:avLst/>
                <a:gdLst/>
                <a:ahLst/>
                <a:cxnLst/>
                <a:rect l="l" t="t" r="r" b="b"/>
                <a:pathLst>
                  <a:path w="1338" h="1036" extrusionOk="0">
                    <a:moveTo>
                      <a:pt x="669" y="1"/>
                    </a:moveTo>
                    <a:cubicBezTo>
                      <a:pt x="0" y="1"/>
                      <a:pt x="0" y="1035"/>
                      <a:pt x="669" y="1035"/>
                    </a:cubicBezTo>
                    <a:cubicBezTo>
                      <a:pt x="1337" y="1035"/>
                      <a:pt x="1337"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1973225" y="4074675"/>
                <a:ext cx="33450" cy="25900"/>
              </a:xfrm>
              <a:custGeom>
                <a:avLst/>
                <a:gdLst/>
                <a:ahLst/>
                <a:cxnLst/>
                <a:rect l="l" t="t" r="r" b="b"/>
                <a:pathLst>
                  <a:path w="1338" h="1036" extrusionOk="0">
                    <a:moveTo>
                      <a:pt x="669" y="1"/>
                    </a:moveTo>
                    <a:cubicBezTo>
                      <a:pt x="0" y="1"/>
                      <a:pt x="0" y="1036"/>
                      <a:pt x="669" y="1036"/>
                    </a:cubicBezTo>
                    <a:cubicBezTo>
                      <a:pt x="1337" y="1036"/>
                      <a:pt x="1337"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2462850" y="4078075"/>
                <a:ext cx="33450" cy="25875"/>
              </a:xfrm>
              <a:custGeom>
                <a:avLst/>
                <a:gdLst/>
                <a:ahLst/>
                <a:cxnLst/>
                <a:rect l="l" t="t" r="r" b="b"/>
                <a:pathLst>
                  <a:path w="1338" h="1035" extrusionOk="0">
                    <a:moveTo>
                      <a:pt x="669" y="0"/>
                    </a:moveTo>
                    <a:cubicBezTo>
                      <a:pt x="0" y="0"/>
                      <a:pt x="0" y="1035"/>
                      <a:pt x="669" y="1035"/>
                    </a:cubicBezTo>
                    <a:cubicBezTo>
                      <a:pt x="1337" y="1035"/>
                      <a:pt x="1337"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2347250" y="4220925"/>
                <a:ext cx="33450" cy="25875"/>
              </a:xfrm>
              <a:custGeom>
                <a:avLst/>
                <a:gdLst/>
                <a:ahLst/>
                <a:cxnLst/>
                <a:rect l="l" t="t" r="r" b="b"/>
                <a:pathLst>
                  <a:path w="1338" h="1035" extrusionOk="0">
                    <a:moveTo>
                      <a:pt x="669" y="0"/>
                    </a:moveTo>
                    <a:cubicBezTo>
                      <a:pt x="1" y="0"/>
                      <a:pt x="1" y="1035"/>
                      <a:pt x="669" y="1035"/>
                    </a:cubicBezTo>
                    <a:cubicBezTo>
                      <a:pt x="1338" y="1035"/>
                      <a:pt x="1338"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2573275" y="3832550"/>
                <a:ext cx="33450" cy="25900"/>
              </a:xfrm>
              <a:custGeom>
                <a:avLst/>
                <a:gdLst/>
                <a:ahLst/>
                <a:cxnLst/>
                <a:rect l="l" t="t" r="r" b="b"/>
                <a:pathLst>
                  <a:path w="1338" h="1036" extrusionOk="0">
                    <a:moveTo>
                      <a:pt x="669" y="1"/>
                    </a:moveTo>
                    <a:cubicBezTo>
                      <a:pt x="0" y="1"/>
                      <a:pt x="0" y="1035"/>
                      <a:pt x="669" y="1035"/>
                    </a:cubicBezTo>
                    <a:cubicBezTo>
                      <a:pt x="1337" y="1035"/>
                      <a:pt x="1337"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2197250" y="4036675"/>
                <a:ext cx="33450" cy="25900"/>
              </a:xfrm>
              <a:custGeom>
                <a:avLst/>
                <a:gdLst/>
                <a:ahLst/>
                <a:cxnLst/>
                <a:rect l="l" t="t" r="r" b="b"/>
                <a:pathLst>
                  <a:path w="1338" h="1036" extrusionOk="0">
                    <a:moveTo>
                      <a:pt x="669" y="1"/>
                    </a:moveTo>
                    <a:cubicBezTo>
                      <a:pt x="0" y="1"/>
                      <a:pt x="0" y="1036"/>
                      <a:pt x="669" y="1036"/>
                    </a:cubicBezTo>
                    <a:cubicBezTo>
                      <a:pt x="1337" y="1036"/>
                      <a:pt x="1337"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1945375" y="4254150"/>
                <a:ext cx="33425" cy="25875"/>
              </a:xfrm>
              <a:custGeom>
                <a:avLst/>
                <a:gdLst/>
                <a:ahLst/>
                <a:cxnLst/>
                <a:rect l="l" t="t" r="r" b="b"/>
                <a:pathLst>
                  <a:path w="1337" h="1035" extrusionOk="0">
                    <a:moveTo>
                      <a:pt x="668" y="0"/>
                    </a:moveTo>
                    <a:cubicBezTo>
                      <a:pt x="0" y="0"/>
                      <a:pt x="0" y="1035"/>
                      <a:pt x="668" y="1035"/>
                    </a:cubicBezTo>
                    <a:cubicBezTo>
                      <a:pt x="1337" y="1035"/>
                      <a:pt x="1337" y="0"/>
                      <a:pt x="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1779825" y="3833150"/>
                <a:ext cx="33450" cy="25900"/>
              </a:xfrm>
              <a:custGeom>
                <a:avLst/>
                <a:gdLst/>
                <a:ahLst/>
                <a:cxnLst/>
                <a:rect l="l" t="t" r="r" b="b"/>
                <a:pathLst>
                  <a:path w="1338" h="1036" extrusionOk="0">
                    <a:moveTo>
                      <a:pt x="669" y="1"/>
                    </a:moveTo>
                    <a:cubicBezTo>
                      <a:pt x="1" y="1"/>
                      <a:pt x="1" y="1035"/>
                      <a:pt x="669" y="1035"/>
                    </a:cubicBezTo>
                    <a:cubicBezTo>
                      <a:pt x="1338" y="1035"/>
                      <a:pt x="1338"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4" name="Google Shape;554;p39"/>
          <p:cNvGrpSpPr/>
          <p:nvPr/>
        </p:nvGrpSpPr>
        <p:grpSpPr>
          <a:xfrm>
            <a:off x="4803725" y="4466907"/>
            <a:ext cx="272152" cy="274171"/>
            <a:chOff x="3973275" y="653182"/>
            <a:chExt cx="272152" cy="274171"/>
          </a:xfrm>
        </p:grpSpPr>
        <p:sp>
          <p:nvSpPr>
            <p:cNvPr id="555" name="Google Shape;555;p39"/>
            <p:cNvSpPr/>
            <p:nvPr/>
          </p:nvSpPr>
          <p:spPr>
            <a:xfrm>
              <a:off x="3973275" y="653182"/>
              <a:ext cx="272152" cy="274171"/>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39"/>
            <p:cNvGrpSpPr/>
            <p:nvPr/>
          </p:nvGrpSpPr>
          <p:grpSpPr>
            <a:xfrm>
              <a:off x="3973275" y="653182"/>
              <a:ext cx="272152" cy="274171"/>
              <a:chOff x="1992925" y="2034475"/>
              <a:chExt cx="171900" cy="173175"/>
            </a:xfrm>
          </p:grpSpPr>
          <p:sp>
            <p:nvSpPr>
              <p:cNvPr id="557" name="Google Shape;557;p39"/>
              <p:cNvSpPr/>
              <p:nvPr/>
            </p:nvSpPr>
            <p:spPr>
              <a:xfrm>
                <a:off x="1992925" y="2034475"/>
                <a:ext cx="171900" cy="173175"/>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2072900" y="211935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Oval 1">
            <a:extLst>
              <a:ext uri="{FF2B5EF4-FFF2-40B4-BE49-F238E27FC236}">
                <a16:creationId xmlns:a16="http://schemas.microsoft.com/office/drawing/2014/main" id="{7658DFF3-7C23-6560-FE2F-15DD7260CE38}"/>
              </a:ext>
            </a:extLst>
          </p:cNvPr>
          <p:cNvSpPr/>
          <p:nvPr/>
        </p:nvSpPr>
        <p:spPr>
          <a:xfrm>
            <a:off x="3318177" y="91412"/>
            <a:ext cx="2750062" cy="1011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err="1">
                <a:latin typeface="Londrina Solid" panose="020B0604020202020204" charset="0"/>
              </a:rPr>
              <a:t>Nhóm</a:t>
            </a:r>
            <a:r>
              <a:rPr lang="en-GB" sz="4800" dirty="0">
                <a:latin typeface="Londrina Solid" panose="020B0604020202020204" charset="0"/>
              </a:rPr>
              <a:t> 7</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46"/>
          <p:cNvSpPr/>
          <p:nvPr/>
        </p:nvSpPr>
        <p:spPr>
          <a:xfrm>
            <a:off x="6155851" y="383386"/>
            <a:ext cx="654600" cy="654600"/>
          </a:xfrm>
          <a:prstGeom prst="ellipse">
            <a:avLst/>
          </a:prstGeom>
          <a:solidFill>
            <a:schemeClr val="accent4"/>
          </a:solidFill>
          <a:ln w="28575" cap="flat" cmpd="sng">
            <a:solidFill>
              <a:schemeClr val="dk1"/>
            </a:solidFill>
            <a:prstDash val="solid"/>
            <a:round/>
            <a:headEnd type="none" w="sm" len="sm"/>
            <a:tailEnd type="none" w="sm" len="sm"/>
          </a:ln>
          <a:effectLst>
            <a:outerShdw blurRad="57150" dist="19050" dir="5400000" algn="bl" rotWithShape="0">
              <a:schemeClr val="lt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6"/>
          <p:cNvSpPr/>
          <p:nvPr/>
        </p:nvSpPr>
        <p:spPr>
          <a:xfrm>
            <a:off x="1904572" y="102295"/>
            <a:ext cx="654600" cy="654600"/>
          </a:xfrm>
          <a:prstGeom prst="ellipse">
            <a:avLst/>
          </a:prstGeom>
          <a:solidFill>
            <a:schemeClr val="accent4"/>
          </a:solidFill>
          <a:ln w="28575" cap="flat" cmpd="sng">
            <a:solidFill>
              <a:schemeClr val="dk1"/>
            </a:solidFill>
            <a:prstDash val="solid"/>
            <a:round/>
            <a:headEnd type="none" w="sm" len="sm"/>
            <a:tailEnd type="none" w="sm" len="sm"/>
          </a:ln>
          <a:effectLst>
            <a:outerShdw blurRad="57150" dist="19050" dir="5400000" algn="bl" rotWithShape="0">
              <a:schemeClr val="lt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6"/>
          <p:cNvSpPr txBox="1">
            <a:spLocks noGrp="1"/>
          </p:cNvSpPr>
          <p:nvPr>
            <p:ph type="subTitle" idx="1"/>
          </p:nvPr>
        </p:nvSpPr>
        <p:spPr>
          <a:xfrm>
            <a:off x="4496702" y="1379110"/>
            <a:ext cx="4130394" cy="1010700"/>
          </a:xfrm>
          <a:prstGeom prst="rect">
            <a:avLst/>
          </a:prstGeom>
        </p:spPr>
        <p:txBody>
          <a:bodyPr spcFirstLastPara="1" wrap="square" lIns="91425" tIns="91425" rIns="91425" bIns="91425" anchor="t" anchorCtr="0">
            <a:noAutofit/>
          </a:bodyPr>
          <a:lstStyle/>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LinkedHashSet không có phương thức lấy phần tử theo chỉ số. Ta có thể duyệt qua các phần tử bằng Iterator hoặc for-each loop.</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p:txBody>
      </p:sp>
      <p:sp>
        <p:nvSpPr>
          <p:cNvPr id="971" name="Google Shape;971;p46"/>
          <p:cNvSpPr txBox="1">
            <a:spLocks noGrp="1"/>
          </p:cNvSpPr>
          <p:nvPr>
            <p:ph type="subTitle" idx="2"/>
          </p:nvPr>
        </p:nvSpPr>
        <p:spPr>
          <a:xfrm>
            <a:off x="24246" y="1401361"/>
            <a:ext cx="4634333" cy="3083043"/>
          </a:xfrm>
          <a:prstGeom prst="rect">
            <a:avLst/>
          </a:prstGeom>
        </p:spPr>
        <p:txBody>
          <a:bodyPr spcFirstLastPara="1" wrap="square" lIns="91425" tIns="91425" rIns="91425" bIns="91425" anchor="t" anchorCtr="0">
            <a:noAutofit/>
          </a:bodyPr>
          <a:lstStyle/>
          <a:p>
            <a:pPr algn="l">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LinkedHashSet được sử dụng khi ta muốn lưu trữ các phần tử theo thứ tự chèn, đồng thời loại bỏ các phần tử trùng lặp. Ví dụ, trong việc lưu trữ lịch sử truy cập trang web của người dùng, LinkedHashSet được sử dụng để lưu trữ các URL theo thứ tự truy cập và loại bỏ các URL trùng lặp.</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gn="l">
              <a:lnSpc>
                <a:spcPct val="150000"/>
              </a:lnSpc>
              <a:spcAft>
                <a:spcPts val="800"/>
              </a:spcAft>
            </a:pP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p:txBody>
      </p:sp>
      <p:sp>
        <p:nvSpPr>
          <p:cNvPr id="972" name="Google Shape;972;p46"/>
          <p:cNvSpPr txBox="1">
            <a:spLocks noGrp="1"/>
          </p:cNvSpPr>
          <p:nvPr>
            <p:ph type="subTitle" idx="4"/>
          </p:nvPr>
        </p:nvSpPr>
        <p:spPr>
          <a:xfrm>
            <a:off x="4897492" y="1003211"/>
            <a:ext cx="30711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Agency FB" panose="020B0503020202020204" pitchFamily="34" charset="0"/>
              </a:rPr>
              <a:t>Lấy phần tử</a:t>
            </a:r>
            <a:endParaRPr b="1" dirty="0">
              <a:latin typeface="Agency FB" panose="020B0503020202020204" pitchFamily="34" charset="0"/>
            </a:endParaRPr>
          </a:p>
        </p:txBody>
      </p:sp>
      <p:sp>
        <p:nvSpPr>
          <p:cNvPr id="973" name="Google Shape;973;p46"/>
          <p:cNvSpPr txBox="1">
            <a:spLocks noGrp="1"/>
          </p:cNvSpPr>
          <p:nvPr>
            <p:ph type="subTitle" idx="3"/>
          </p:nvPr>
        </p:nvSpPr>
        <p:spPr>
          <a:xfrm>
            <a:off x="516904" y="1040991"/>
            <a:ext cx="4142252"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Agency FB" panose="020B0503020202020204" pitchFamily="34" charset="0"/>
              </a:rPr>
              <a:t>So sánh ý nghĩa trong áp dụng tập hợp xử lý các bài toán trong thực tế</a:t>
            </a:r>
            <a:endParaRPr b="1" dirty="0">
              <a:latin typeface="Agency FB" panose="020B0503020202020204" pitchFamily="34" charset="0"/>
            </a:endParaRPr>
          </a:p>
        </p:txBody>
      </p:sp>
      <p:cxnSp>
        <p:nvCxnSpPr>
          <p:cNvPr id="974" name="Google Shape;974;p46"/>
          <p:cNvCxnSpPr>
            <a:cxnSpLocks/>
          </p:cNvCxnSpPr>
          <p:nvPr/>
        </p:nvCxnSpPr>
        <p:spPr>
          <a:xfrm>
            <a:off x="4659156" y="993087"/>
            <a:ext cx="0" cy="3067500"/>
          </a:xfrm>
          <a:prstGeom prst="straightConnector1">
            <a:avLst/>
          </a:prstGeom>
          <a:noFill/>
          <a:ln w="19050" cap="flat" cmpd="sng">
            <a:solidFill>
              <a:schemeClr val="lt2"/>
            </a:solidFill>
            <a:prstDash val="solid"/>
            <a:round/>
            <a:headEnd type="none" w="med" len="med"/>
            <a:tailEnd type="none" w="med" len="med"/>
          </a:ln>
        </p:spPr>
      </p:cxnSp>
      <p:sp>
        <p:nvSpPr>
          <p:cNvPr id="975" name="Google Shape;975;p46"/>
          <p:cNvSpPr/>
          <p:nvPr/>
        </p:nvSpPr>
        <p:spPr>
          <a:xfrm>
            <a:off x="1282993" y="85974"/>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6"/>
          <p:cNvSpPr/>
          <p:nvPr/>
        </p:nvSpPr>
        <p:spPr>
          <a:xfrm>
            <a:off x="7451522" y="326280"/>
            <a:ext cx="184540" cy="186174"/>
          </a:xfrm>
          <a:custGeom>
            <a:avLst/>
            <a:gdLst/>
            <a:ahLst/>
            <a:cxnLst/>
            <a:rect l="l" t="t" r="r" b="b"/>
            <a:pathLst>
              <a:path w="3614" h="3646" extrusionOk="0">
                <a:moveTo>
                  <a:pt x="1785" y="1"/>
                </a:moveTo>
                <a:cubicBezTo>
                  <a:pt x="1784" y="1"/>
                  <a:pt x="1784" y="1"/>
                  <a:pt x="1783" y="1"/>
                </a:cubicBezTo>
                <a:cubicBezTo>
                  <a:pt x="1608" y="9"/>
                  <a:pt x="1457" y="1306"/>
                  <a:pt x="1369" y="1393"/>
                </a:cubicBezTo>
                <a:cubicBezTo>
                  <a:pt x="1210" y="1560"/>
                  <a:pt x="0" y="1680"/>
                  <a:pt x="16" y="1847"/>
                </a:cubicBezTo>
                <a:cubicBezTo>
                  <a:pt x="24" y="2014"/>
                  <a:pt x="1202" y="2094"/>
                  <a:pt x="1369" y="2253"/>
                </a:cubicBezTo>
                <a:cubicBezTo>
                  <a:pt x="1464" y="2340"/>
                  <a:pt x="1655" y="3646"/>
                  <a:pt x="1837" y="3646"/>
                </a:cubicBezTo>
                <a:cubicBezTo>
                  <a:pt x="1838" y="3646"/>
                  <a:pt x="1838" y="3646"/>
                  <a:pt x="1839" y="3646"/>
                </a:cubicBezTo>
                <a:cubicBezTo>
                  <a:pt x="2014" y="3630"/>
                  <a:pt x="2157" y="2340"/>
                  <a:pt x="2245" y="2253"/>
                </a:cubicBezTo>
                <a:cubicBezTo>
                  <a:pt x="2404" y="2086"/>
                  <a:pt x="3613" y="1958"/>
                  <a:pt x="3605" y="1791"/>
                </a:cubicBezTo>
                <a:cubicBezTo>
                  <a:pt x="3597" y="1624"/>
                  <a:pt x="2404" y="1545"/>
                  <a:pt x="2245" y="1385"/>
                </a:cubicBezTo>
                <a:cubicBezTo>
                  <a:pt x="2149" y="1298"/>
                  <a:pt x="1959"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6"/>
          <p:cNvSpPr/>
          <p:nvPr/>
        </p:nvSpPr>
        <p:spPr>
          <a:xfrm>
            <a:off x="4566886" y="3229844"/>
            <a:ext cx="184540" cy="186174"/>
          </a:xfrm>
          <a:custGeom>
            <a:avLst/>
            <a:gdLst/>
            <a:ahLst/>
            <a:cxnLst/>
            <a:rect l="l" t="t" r="r" b="b"/>
            <a:pathLst>
              <a:path w="3614" h="3646" extrusionOk="0">
                <a:moveTo>
                  <a:pt x="1776" y="0"/>
                </a:moveTo>
                <a:cubicBezTo>
                  <a:pt x="1776" y="0"/>
                  <a:pt x="1775" y="0"/>
                  <a:pt x="1775" y="0"/>
                </a:cubicBezTo>
                <a:cubicBezTo>
                  <a:pt x="1600" y="16"/>
                  <a:pt x="1448" y="1306"/>
                  <a:pt x="1361" y="1393"/>
                </a:cubicBezTo>
                <a:cubicBezTo>
                  <a:pt x="1202" y="1560"/>
                  <a:pt x="0" y="1688"/>
                  <a:pt x="8" y="1847"/>
                </a:cubicBezTo>
                <a:cubicBezTo>
                  <a:pt x="16" y="2014"/>
                  <a:pt x="1202" y="2094"/>
                  <a:pt x="1369" y="2253"/>
                </a:cubicBezTo>
                <a:cubicBezTo>
                  <a:pt x="1456" y="2348"/>
                  <a:pt x="1654" y="3645"/>
                  <a:pt x="1829" y="3645"/>
                </a:cubicBezTo>
                <a:cubicBezTo>
                  <a:pt x="1829" y="3645"/>
                  <a:pt x="1830" y="3645"/>
                  <a:pt x="1830" y="3645"/>
                </a:cubicBezTo>
                <a:cubicBezTo>
                  <a:pt x="2006" y="3637"/>
                  <a:pt x="2157" y="2348"/>
                  <a:pt x="2244" y="2253"/>
                </a:cubicBezTo>
                <a:cubicBezTo>
                  <a:pt x="2396" y="2094"/>
                  <a:pt x="3613" y="1966"/>
                  <a:pt x="3597" y="1799"/>
                </a:cubicBezTo>
                <a:cubicBezTo>
                  <a:pt x="3589" y="1632"/>
                  <a:pt x="2403" y="1544"/>
                  <a:pt x="2236" y="1393"/>
                </a:cubicBezTo>
                <a:cubicBezTo>
                  <a:pt x="2141" y="1298"/>
                  <a:pt x="1951" y="0"/>
                  <a:pt x="1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6"/>
          <p:cNvSpPr/>
          <p:nvPr/>
        </p:nvSpPr>
        <p:spPr>
          <a:xfrm>
            <a:off x="492179" y="473177"/>
            <a:ext cx="83334" cy="64645"/>
          </a:xfrm>
          <a:custGeom>
            <a:avLst/>
            <a:gdLst/>
            <a:ahLst/>
            <a:cxnLst/>
            <a:rect l="l" t="t" r="r" b="b"/>
            <a:pathLst>
              <a:path w="1632" h="1266" extrusionOk="0">
                <a:moveTo>
                  <a:pt x="812" y="0"/>
                </a:moveTo>
                <a:cubicBezTo>
                  <a:pt x="0" y="0"/>
                  <a:pt x="0" y="1265"/>
                  <a:pt x="812" y="1265"/>
                </a:cubicBezTo>
                <a:cubicBezTo>
                  <a:pt x="1632" y="1265"/>
                  <a:pt x="1632"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6"/>
          <p:cNvSpPr/>
          <p:nvPr/>
        </p:nvSpPr>
        <p:spPr>
          <a:xfrm>
            <a:off x="8259536" y="347110"/>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6"/>
          <p:cNvSpPr/>
          <p:nvPr/>
        </p:nvSpPr>
        <p:spPr>
          <a:xfrm>
            <a:off x="8183603" y="1437901"/>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6"/>
          <p:cNvSpPr/>
          <p:nvPr/>
        </p:nvSpPr>
        <p:spPr>
          <a:xfrm>
            <a:off x="8753236" y="1938335"/>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6"/>
          <p:cNvSpPr/>
          <p:nvPr/>
        </p:nvSpPr>
        <p:spPr>
          <a:xfrm>
            <a:off x="419073" y="966024"/>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6"/>
          <p:cNvSpPr/>
          <p:nvPr/>
        </p:nvSpPr>
        <p:spPr>
          <a:xfrm>
            <a:off x="2227859" y="184015"/>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6"/>
          <p:cNvSpPr/>
          <p:nvPr/>
        </p:nvSpPr>
        <p:spPr>
          <a:xfrm>
            <a:off x="938648" y="1926649"/>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6"/>
          <p:cNvSpPr/>
          <p:nvPr/>
        </p:nvSpPr>
        <p:spPr>
          <a:xfrm>
            <a:off x="5353621" y="27214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6"/>
          <p:cNvSpPr/>
          <p:nvPr/>
        </p:nvSpPr>
        <p:spPr>
          <a:xfrm>
            <a:off x="6519428" y="2538601"/>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7" name="Google Shape;987;p46"/>
          <p:cNvGrpSpPr/>
          <p:nvPr/>
        </p:nvGrpSpPr>
        <p:grpSpPr>
          <a:xfrm>
            <a:off x="2013566" y="215679"/>
            <a:ext cx="436629" cy="427825"/>
            <a:chOff x="1799031" y="3300497"/>
            <a:chExt cx="436629" cy="427825"/>
          </a:xfrm>
        </p:grpSpPr>
        <p:sp>
          <p:nvSpPr>
            <p:cNvPr id="988" name="Google Shape;988;p46"/>
            <p:cNvSpPr/>
            <p:nvPr/>
          </p:nvSpPr>
          <p:spPr>
            <a:xfrm>
              <a:off x="1799031" y="3300497"/>
              <a:ext cx="436629" cy="427825"/>
            </a:xfrm>
            <a:custGeom>
              <a:avLst/>
              <a:gdLst/>
              <a:ahLst/>
              <a:cxnLst/>
              <a:rect l="l" t="t" r="r" b="b"/>
              <a:pathLst>
                <a:path w="11765" h="11527" extrusionOk="0">
                  <a:moveTo>
                    <a:pt x="5835" y="333"/>
                  </a:moveTo>
                  <a:cubicBezTo>
                    <a:pt x="5954" y="333"/>
                    <a:pt x="6049" y="452"/>
                    <a:pt x="6049" y="572"/>
                  </a:cubicBezTo>
                  <a:cubicBezTo>
                    <a:pt x="6049" y="691"/>
                    <a:pt x="5954" y="786"/>
                    <a:pt x="5835" y="786"/>
                  </a:cubicBezTo>
                  <a:cubicBezTo>
                    <a:pt x="5716" y="786"/>
                    <a:pt x="5596" y="691"/>
                    <a:pt x="5596" y="572"/>
                  </a:cubicBezTo>
                  <a:cubicBezTo>
                    <a:pt x="5596" y="452"/>
                    <a:pt x="5716" y="333"/>
                    <a:pt x="5835" y="333"/>
                  </a:cubicBezTo>
                  <a:close/>
                  <a:moveTo>
                    <a:pt x="10645" y="3858"/>
                  </a:moveTo>
                  <a:cubicBezTo>
                    <a:pt x="10931" y="3858"/>
                    <a:pt x="11169" y="4096"/>
                    <a:pt x="11169" y="4406"/>
                  </a:cubicBezTo>
                  <a:cubicBezTo>
                    <a:pt x="11169" y="4691"/>
                    <a:pt x="10931" y="4930"/>
                    <a:pt x="10645" y="4930"/>
                  </a:cubicBezTo>
                  <a:cubicBezTo>
                    <a:pt x="10336" y="4930"/>
                    <a:pt x="10097" y="4691"/>
                    <a:pt x="10097" y="4406"/>
                  </a:cubicBezTo>
                  <a:cubicBezTo>
                    <a:pt x="10097" y="4096"/>
                    <a:pt x="10336" y="3858"/>
                    <a:pt x="10645" y="3858"/>
                  </a:cubicBezTo>
                  <a:close/>
                  <a:moveTo>
                    <a:pt x="1119" y="4096"/>
                  </a:moveTo>
                  <a:cubicBezTo>
                    <a:pt x="1429" y="4096"/>
                    <a:pt x="1667" y="4334"/>
                    <a:pt x="1667" y="4620"/>
                  </a:cubicBezTo>
                  <a:cubicBezTo>
                    <a:pt x="1667" y="4930"/>
                    <a:pt x="1429" y="5168"/>
                    <a:pt x="1119" y="5168"/>
                  </a:cubicBezTo>
                  <a:cubicBezTo>
                    <a:pt x="834" y="5168"/>
                    <a:pt x="595" y="4930"/>
                    <a:pt x="595" y="4620"/>
                  </a:cubicBezTo>
                  <a:cubicBezTo>
                    <a:pt x="595" y="4334"/>
                    <a:pt x="834" y="4096"/>
                    <a:pt x="1119" y="4096"/>
                  </a:cubicBezTo>
                  <a:close/>
                  <a:moveTo>
                    <a:pt x="9859" y="4834"/>
                  </a:moveTo>
                  <a:cubicBezTo>
                    <a:pt x="9931" y="4977"/>
                    <a:pt x="10074" y="5096"/>
                    <a:pt x="10216" y="5168"/>
                  </a:cubicBezTo>
                  <a:lnTo>
                    <a:pt x="9502" y="5882"/>
                  </a:lnTo>
                  <a:cubicBezTo>
                    <a:pt x="9431" y="5739"/>
                    <a:pt x="9335" y="5596"/>
                    <a:pt x="9216" y="5501"/>
                  </a:cubicBezTo>
                  <a:cubicBezTo>
                    <a:pt x="9216" y="5477"/>
                    <a:pt x="9216" y="5477"/>
                    <a:pt x="9216" y="5477"/>
                  </a:cubicBezTo>
                  <a:lnTo>
                    <a:pt x="9859" y="4834"/>
                  </a:lnTo>
                  <a:close/>
                  <a:moveTo>
                    <a:pt x="1905" y="5049"/>
                  </a:moveTo>
                  <a:lnTo>
                    <a:pt x="2382" y="5549"/>
                  </a:lnTo>
                  <a:cubicBezTo>
                    <a:pt x="2262" y="5668"/>
                    <a:pt x="2191" y="5811"/>
                    <a:pt x="2143" y="6001"/>
                  </a:cubicBezTo>
                  <a:lnTo>
                    <a:pt x="1548" y="5406"/>
                  </a:lnTo>
                  <a:cubicBezTo>
                    <a:pt x="1715" y="5334"/>
                    <a:pt x="1834" y="5215"/>
                    <a:pt x="1905" y="5049"/>
                  </a:cubicBezTo>
                  <a:close/>
                  <a:moveTo>
                    <a:pt x="3120" y="5596"/>
                  </a:moveTo>
                  <a:cubicBezTo>
                    <a:pt x="3167" y="5596"/>
                    <a:pt x="3215" y="5596"/>
                    <a:pt x="3239" y="5620"/>
                  </a:cubicBezTo>
                  <a:lnTo>
                    <a:pt x="3239" y="6835"/>
                  </a:lnTo>
                  <a:cubicBezTo>
                    <a:pt x="3191" y="6859"/>
                    <a:pt x="3120" y="6859"/>
                    <a:pt x="3048" y="6859"/>
                  </a:cubicBezTo>
                  <a:cubicBezTo>
                    <a:pt x="2882" y="6835"/>
                    <a:pt x="2715" y="6763"/>
                    <a:pt x="2620" y="6644"/>
                  </a:cubicBezTo>
                  <a:cubicBezTo>
                    <a:pt x="2548" y="6549"/>
                    <a:pt x="2501" y="6478"/>
                    <a:pt x="2477" y="6358"/>
                  </a:cubicBezTo>
                  <a:cubicBezTo>
                    <a:pt x="2453" y="6311"/>
                    <a:pt x="2453" y="6239"/>
                    <a:pt x="2453" y="6192"/>
                  </a:cubicBezTo>
                  <a:cubicBezTo>
                    <a:pt x="2477" y="6025"/>
                    <a:pt x="2548" y="5858"/>
                    <a:pt x="2667" y="5763"/>
                  </a:cubicBezTo>
                  <a:cubicBezTo>
                    <a:pt x="2786" y="5644"/>
                    <a:pt x="2929" y="5596"/>
                    <a:pt x="3096" y="5596"/>
                  </a:cubicBezTo>
                  <a:close/>
                  <a:moveTo>
                    <a:pt x="8526" y="5596"/>
                  </a:moveTo>
                  <a:cubicBezTo>
                    <a:pt x="8645" y="5596"/>
                    <a:pt x="8764" y="5620"/>
                    <a:pt x="8859" y="5668"/>
                  </a:cubicBezTo>
                  <a:cubicBezTo>
                    <a:pt x="8907" y="5692"/>
                    <a:pt x="8954" y="5715"/>
                    <a:pt x="9002" y="5739"/>
                  </a:cubicBezTo>
                  <a:cubicBezTo>
                    <a:pt x="9121" y="5858"/>
                    <a:pt x="9192" y="6025"/>
                    <a:pt x="9216" y="6192"/>
                  </a:cubicBezTo>
                  <a:cubicBezTo>
                    <a:pt x="9240" y="6525"/>
                    <a:pt x="8978" y="6835"/>
                    <a:pt x="8621" y="6859"/>
                  </a:cubicBezTo>
                  <a:cubicBezTo>
                    <a:pt x="8549" y="6859"/>
                    <a:pt x="8478" y="6859"/>
                    <a:pt x="8407" y="6835"/>
                  </a:cubicBezTo>
                  <a:lnTo>
                    <a:pt x="8407" y="5620"/>
                  </a:lnTo>
                  <a:cubicBezTo>
                    <a:pt x="8454" y="5620"/>
                    <a:pt x="8502" y="5596"/>
                    <a:pt x="8526" y="5596"/>
                  </a:cubicBezTo>
                  <a:close/>
                  <a:moveTo>
                    <a:pt x="8073" y="4668"/>
                  </a:moveTo>
                  <a:lnTo>
                    <a:pt x="8073" y="7930"/>
                  </a:lnTo>
                  <a:lnTo>
                    <a:pt x="3596" y="7930"/>
                  </a:lnTo>
                  <a:lnTo>
                    <a:pt x="3596" y="6954"/>
                  </a:lnTo>
                  <a:lnTo>
                    <a:pt x="3596" y="4668"/>
                  </a:lnTo>
                  <a:close/>
                  <a:moveTo>
                    <a:pt x="8478" y="8264"/>
                  </a:moveTo>
                  <a:cubicBezTo>
                    <a:pt x="8573" y="8264"/>
                    <a:pt x="8669" y="8335"/>
                    <a:pt x="8669" y="8454"/>
                  </a:cubicBezTo>
                  <a:lnTo>
                    <a:pt x="8669" y="8549"/>
                  </a:lnTo>
                  <a:cubicBezTo>
                    <a:pt x="8669" y="8645"/>
                    <a:pt x="8573" y="8716"/>
                    <a:pt x="8478" y="8716"/>
                  </a:cubicBezTo>
                  <a:lnTo>
                    <a:pt x="3191" y="8716"/>
                  </a:lnTo>
                  <a:cubicBezTo>
                    <a:pt x="3072" y="8716"/>
                    <a:pt x="3001" y="8645"/>
                    <a:pt x="3001" y="8549"/>
                  </a:cubicBezTo>
                  <a:lnTo>
                    <a:pt x="3001" y="8454"/>
                  </a:lnTo>
                  <a:cubicBezTo>
                    <a:pt x="3001" y="8359"/>
                    <a:pt x="3072" y="8264"/>
                    <a:pt x="3191" y="8264"/>
                  </a:cubicBezTo>
                  <a:close/>
                  <a:moveTo>
                    <a:pt x="5668" y="9073"/>
                  </a:moveTo>
                  <a:lnTo>
                    <a:pt x="5668" y="9573"/>
                  </a:lnTo>
                  <a:cubicBezTo>
                    <a:pt x="5477" y="9621"/>
                    <a:pt x="5334" y="9764"/>
                    <a:pt x="5287" y="9954"/>
                  </a:cubicBezTo>
                  <a:lnTo>
                    <a:pt x="4620" y="9954"/>
                  </a:lnTo>
                  <a:lnTo>
                    <a:pt x="4620" y="9216"/>
                  </a:lnTo>
                  <a:cubicBezTo>
                    <a:pt x="4620" y="9169"/>
                    <a:pt x="4596" y="9121"/>
                    <a:pt x="4596" y="9073"/>
                  </a:cubicBezTo>
                  <a:close/>
                  <a:moveTo>
                    <a:pt x="7073" y="9073"/>
                  </a:moveTo>
                  <a:cubicBezTo>
                    <a:pt x="7073" y="9121"/>
                    <a:pt x="7049" y="9169"/>
                    <a:pt x="7049" y="9216"/>
                  </a:cubicBezTo>
                  <a:lnTo>
                    <a:pt x="7049" y="9954"/>
                  </a:lnTo>
                  <a:lnTo>
                    <a:pt x="6382" y="9954"/>
                  </a:lnTo>
                  <a:cubicBezTo>
                    <a:pt x="6335" y="9764"/>
                    <a:pt x="6192" y="9645"/>
                    <a:pt x="6001" y="9573"/>
                  </a:cubicBezTo>
                  <a:lnTo>
                    <a:pt x="6001" y="9073"/>
                  </a:lnTo>
                  <a:close/>
                  <a:moveTo>
                    <a:pt x="5835" y="9907"/>
                  </a:moveTo>
                  <a:cubicBezTo>
                    <a:pt x="5954" y="9907"/>
                    <a:pt x="6049" y="10002"/>
                    <a:pt x="6049" y="10121"/>
                  </a:cubicBezTo>
                  <a:cubicBezTo>
                    <a:pt x="6049" y="10240"/>
                    <a:pt x="5954" y="10359"/>
                    <a:pt x="5835" y="10359"/>
                  </a:cubicBezTo>
                  <a:cubicBezTo>
                    <a:pt x="5716" y="10359"/>
                    <a:pt x="5596" y="10240"/>
                    <a:pt x="5596" y="10121"/>
                  </a:cubicBezTo>
                  <a:cubicBezTo>
                    <a:pt x="5596" y="10002"/>
                    <a:pt x="5716" y="9907"/>
                    <a:pt x="5835" y="9907"/>
                  </a:cubicBezTo>
                  <a:close/>
                  <a:moveTo>
                    <a:pt x="4120" y="9073"/>
                  </a:moveTo>
                  <a:cubicBezTo>
                    <a:pt x="4191" y="9073"/>
                    <a:pt x="4263" y="9145"/>
                    <a:pt x="4263" y="9216"/>
                  </a:cubicBezTo>
                  <a:lnTo>
                    <a:pt x="4263" y="9454"/>
                  </a:lnTo>
                  <a:lnTo>
                    <a:pt x="3953" y="9454"/>
                  </a:lnTo>
                  <a:cubicBezTo>
                    <a:pt x="3858" y="9454"/>
                    <a:pt x="3763" y="9526"/>
                    <a:pt x="3763" y="9621"/>
                  </a:cubicBezTo>
                  <a:cubicBezTo>
                    <a:pt x="3763" y="9716"/>
                    <a:pt x="3834" y="9788"/>
                    <a:pt x="3953" y="9788"/>
                  </a:cubicBezTo>
                  <a:lnTo>
                    <a:pt x="4263" y="9788"/>
                  </a:lnTo>
                  <a:lnTo>
                    <a:pt x="4263" y="10383"/>
                  </a:lnTo>
                  <a:lnTo>
                    <a:pt x="3953" y="10383"/>
                  </a:lnTo>
                  <a:cubicBezTo>
                    <a:pt x="3858" y="10383"/>
                    <a:pt x="3763" y="10455"/>
                    <a:pt x="3763" y="10550"/>
                  </a:cubicBezTo>
                  <a:cubicBezTo>
                    <a:pt x="3763" y="10645"/>
                    <a:pt x="3834" y="10716"/>
                    <a:pt x="3953" y="10716"/>
                  </a:cubicBezTo>
                  <a:lnTo>
                    <a:pt x="4263" y="10716"/>
                  </a:lnTo>
                  <a:lnTo>
                    <a:pt x="4263" y="11026"/>
                  </a:lnTo>
                  <a:cubicBezTo>
                    <a:pt x="4263" y="11097"/>
                    <a:pt x="4191" y="11169"/>
                    <a:pt x="4120" y="11169"/>
                  </a:cubicBezTo>
                  <a:lnTo>
                    <a:pt x="2501" y="11169"/>
                  </a:lnTo>
                  <a:cubicBezTo>
                    <a:pt x="2405" y="11169"/>
                    <a:pt x="2334" y="11097"/>
                    <a:pt x="2334" y="11026"/>
                  </a:cubicBezTo>
                  <a:lnTo>
                    <a:pt x="2334" y="10716"/>
                  </a:lnTo>
                  <a:lnTo>
                    <a:pt x="2667" y="10716"/>
                  </a:lnTo>
                  <a:cubicBezTo>
                    <a:pt x="2763" y="10716"/>
                    <a:pt x="2834" y="10645"/>
                    <a:pt x="2834" y="10550"/>
                  </a:cubicBezTo>
                  <a:cubicBezTo>
                    <a:pt x="2834" y="10455"/>
                    <a:pt x="2763" y="10383"/>
                    <a:pt x="2667" y="10383"/>
                  </a:cubicBezTo>
                  <a:lnTo>
                    <a:pt x="2334" y="10383"/>
                  </a:lnTo>
                  <a:lnTo>
                    <a:pt x="2334" y="9788"/>
                  </a:lnTo>
                  <a:lnTo>
                    <a:pt x="2667" y="9788"/>
                  </a:lnTo>
                  <a:cubicBezTo>
                    <a:pt x="2763" y="9788"/>
                    <a:pt x="2834" y="9716"/>
                    <a:pt x="2834" y="9621"/>
                  </a:cubicBezTo>
                  <a:cubicBezTo>
                    <a:pt x="2834" y="9526"/>
                    <a:pt x="2763" y="9454"/>
                    <a:pt x="2667" y="9454"/>
                  </a:cubicBezTo>
                  <a:lnTo>
                    <a:pt x="2334" y="9454"/>
                  </a:lnTo>
                  <a:lnTo>
                    <a:pt x="2334" y="9216"/>
                  </a:lnTo>
                  <a:cubicBezTo>
                    <a:pt x="2334" y="9145"/>
                    <a:pt x="2405" y="9073"/>
                    <a:pt x="2501" y="9073"/>
                  </a:cubicBezTo>
                  <a:close/>
                  <a:moveTo>
                    <a:pt x="9169" y="9073"/>
                  </a:moveTo>
                  <a:cubicBezTo>
                    <a:pt x="9264" y="9073"/>
                    <a:pt x="9335" y="9145"/>
                    <a:pt x="9335" y="9216"/>
                  </a:cubicBezTo>
                  <a:lnTo>
                    <a:pt x="9335" y="9454"/>
                  </a:lnTo>
                  <a:lnTo>
                    <a:pt x="9002" y="9454"/>
                  </a:lnTo>
                  <a:cubicBezTo>
                    <a:pt x="8907" y="9454"/>
                    <a:pt x="8835" y="9526"/>
                    <a:pt x="8835" y="9621"/>
                  </a:cubicBezTo>
                  <a:cubicBezTo>
                    <a:pt x="8835" y="9716"/>
                    <a:pt x="8907" y="9788"/>
                    <a:pt x="9002" y="9788"/>
                  </a:cubicBezTo>
                  <a:lnTo>
                    <a:pt x="9335" y="9788"/>
                  </a:lnTo>
                  <a:lnTo>
                    <a:pt x="9335" y="10383"/>
                  </a:lnTo>
                  <a:lnTo>
                    <a:pt x="9002" y="10383"/>
                  </a:lnTo>
                  <a:cubicBezTo>
                    <a:pt x="8907" y="10383"/>
                    <a:pt x="8835" y="10455"/>
                    <a:pt x="8835" y="10550"/>
                  </a:cubicBezTo>
                  <a:cubicBezTo>
                    <a:pt x="8835" y="10645"/>
                    <a:pt x="8907" y="10716"/>
                    <a:pt x="9002" y="10716"/>
                  </a:cubicBezTo>
                  <a:lnTo>
                    <a:pt x="9335" y="10716"/>
                  </a:lnTo>
                  <a:lnTo>
                    <a:pt x="9335" y="11026"/>
                  </a:lnTo>
                  <a:cubicBezTo>
                    <a:pt x="9335" y="11097"/>
                    <a:pt x="9264" y="11169"/>
                    <a:pt x="9169" y="11169"/>
                  </a:cubicBezTo>
                  <a:lnTo>
                    <a:pt x="7549" y="11169"/>
                  </a:lnTo>
                  <a:cubicBezTo>
                    <a:pt x="7478" y="11169"/>
                    <a:pt x="7406" y="11097"/>
                    <a:pt x="7406" y="11026"/>
                  </a:cubicBezTo>
                  <a:lnTo>
                    <a:pt x="7406" y="10716"/>
                  </a:lnTo>
                  <a:lnTo>
                    <a:pt x="7716" y="10716"/>
                  </a:lnTo>
                  <a:cubicBezTo>
                    <a:pt x="7811" y="10716"/>
                    <a:pt x="7906" y="10645"/>
                    <a:pt x="7906" y="10550"/>
                  </a:cubicBezTo>
                  <a:cubicBezTo>
                    <a:pt x="7906" y="10455"/>
                    <a:pt x="7811" y="10383"/>
                    <a:pt x="7716" y="10383"/>
                  </a:cubicBezTo>
                  <a:lnTo>
                    <a:pt x="7406" y="10383"/>
                  </a:lnTo>
                  <a:lnTo>
                    <a:pt x="7406" y="9788"/>
                  </a:lnTo>
                  <a:lnTo>
                    <a:pt x="7716" y="9788"/>
                  </a:lnTo>
                  <a:cubicBezTo>
                    <a:pt x="7811" y="9788"/>
                    <a:pt x="7906" y="9716"/>
                    <a:pt x="7906" y="9621"/>
                  </a:cubicBezTo>
                  <a:cubicBezTo>
                    <a:pt x="7906" y="9526"/>
                    <a:pt x="7811" y="9454"/>
                    <a:pt x="7716" y="9454"/>
                  </a:cubicBezTo>
                  <a:lnTo>
                    <a:pt x="7406" y="9454"/>
                  </a:lnTo>
                  <a:lnTo>
                    <a:pt x="7406" y="9216"/>
                  </a:lnTo>
                  <a:cubicBezTo>
                    <a:pt x="7406" y="9145"/>
                    <a:pt x="7478" y="9073"/>
                    <a:pt x="7549" y="9073"/>
                  </a:cubicBezTo>
                  <a:close/>
                  <a:moveTo>
                    <a:pt x="5835" y="0"/>
                  </a:moveTo>
                  <a:cubicBezTo>
                    <a:pt x="5501" y="0"/>
                    <a:pt x="5263" y="238"/>
                    <a:pt x="5263" y="572"/>
                  </a:cubicBezTo>
                  <a:cubicBezTo>
                    <a:pt x="5263" y="834"/>
                    <a:pt x="5430" y="1048"/>
                    <a:pt x="5644" y="1119"/>
                  </a:cubicBezTo>
                  <a:lnTo>
                    <a:pt x="5644" y="1810"/>
                  </a:lnTo>
                  <a:cubicBezTo>
                    <a:pt x="5239" y="1834"/>
                    <a:pt x="4811" y="1953"/>
                    <a:pt x="4453" y="2167"/>
                  </a:cubicBezTo>
                  <a:cubicBezTo>
                    <a:pt x="4358" y="2215"/>
                    <a:pt x="4334" y="2334"/>
                    <a:pt x="4382" y="2405"/>
                  </a:cubicBezTo>
                  <a:cubicBezTo>
                    <a:pt x="4414" y="2469"/>
                    <a:pt x="4477" y="2501"/>
                    <a:pt x="4537" y="2501"/>
                  </a:cubicBezTo>
                  <a:cubicBezTo>
                    <a:pt x="4567" y="2501"/>
                    <a:pt x="4596" y="2493"/>
                    <a:pt x="4620" y="2477"/>
                  </a:cubicBezTo>
                  <a:cubicBezTo>
                    <a:pt x="4977" y="2262"/>
                    <a:pt x="5406" y="2143"/>
                    <a:pt x="5811" y="2143"/>
                  </a:cubicBezTo>
                  <a:lnTo>
                    <a:pt x="5858" y="2143"/>
                  </a:lnTo>
                  <a:cubicBezTo>
                    <a:pt x="6239" y="2143"/>
                    <a:pt x="6620" y="2239"/>
                    <a:pt x="6978" y="2429"/>
                  </a:cubicBezTo>
                  <a:cubicBezTo>
                    <a:pt x="7621" y="2810"/>
                    <a:pt x="8002" y="3477"/>
                    <a:pt x="8049" y="4310"/>
                  </a:cubicBezTo>
                  <a:lnTo>
                    <a:pt x="3596" y="4310"/>
                  </a:lnTo>
                  <a:cubicBezTo>
                    <a:pt x="3620" y="3786"/>
                    <a:pt x="3763" y="3358"/>
                    <a:pt x="4049" y="3001"/>
                  </a:cubicBezTo>
                  <a:cubicBezTo>
                    <a:pt x="4072" y="2977"/>
                    <a:pt x="4072" y="2953"/>
                    <a:pt x="4096" y="2929"/>
                  </a:cubicBezTo>
                  <a:cubicBezTo>
                    <a:pt x="4168" y="2858"/>
                    <a:pt x="4144" y="2739"/>
                    <a:pt x="4072" y="2691"/>
                  </a:cubicBezTo>
                  <a:cubicBezTo>
                    <a:pt x="4042" y="2661"/>
                    <a:pt x="4004" y="2648"/>
                    <a:pt x="3966" y="2648"/>
                  </a:cubicBezTo>
                  <a:cubicBezTo>
                    <a:pt x="3914" y="2648"/>
                    <a:pt x="3862" y="2673"/>
                    <a:pt x="3834" y="2715"/>
                  </a:cubicBezTo>
                  <a:cubicBezTo>
                    <a:pt x="3810" y="2739"/>
                    <a:pt x="3787" y="2762"/>
                    <a:pt x="3763" y="2786"/>
                  </a:cubicBezTo>
                  <a:cubicBezTo>
                    <a:pt x="3429" y="3239"/>
                    <a:pt x="3239" y="3810"/>
                    <a:pt x="3239" y="4477"/>
                  </a:cubicBezTo>
                  <a:lnTo>
                    <a:pt x="3239" y="5263"/>
                  </a:lnTo>
                  <a:cubicBezTo>
                    <a:pt x="3215" y="5263"/>
                    <a:pt x="3191" y="5263"/>
                    <a:pt x="3144" y="5239"/>
                  </a:cubicBezTo>
                  <a:cubicBezTo>
                    <a:pt x="2977" y="5239"/>
                    <a:pt x="2810" y="5263"/>
                    <a:pt x="2667" y="5334"/>
                  </a:cubicBezTo>
                  <a:lnTo>
                    <a:pt x="2024" y="4668"/>
                  </a:lnTo>
                  <a:lnTo>
                    <a:pt x="2024" y="4620"/>
                  </a:lnTo>
                  <a:cubicBezTo>
                    <a:pt x="2024" y="4382"/>
                    <a:pt x="1929" y="4191"/>
                    <a:pt x="1786" y="4025"/>
                  </a:cubicBezTo>
                  <a:lnTo>
                    <a:pt x="2167" y="3453"/>
                  </a:lnTo>
                  <a:cubicBezTo>
                    <a:pt x="2262" y="3334"/>
                    <a:pt x="2262" y="3215"/>
                    <a:pt x="2262" y="3120"/>
                  </a:cubicBezTo>
                  <a:lnTo>
                    <a:pt x="2262" y="3072"/>
                  </a:lnTo>
                  <a:lnTo>
                    <a:pt x="2262" y="2643"/>
                  </a:lnTo>
                  <a:cubicBezTo>
                    <a:pt x="2262" y="2548"/>
                    <a:pt x="2239" y="2453"/>
                    <a:pt x="2167" y="2405"/>
                  </a:cubicBezTo>
                  <a:cubicBezTo>
                    <a:pt x="2096" y="2310"/>
                    <a:pt x="2000" y="2310"/>
                    <a:pt x="1929" y="2310"/>
                  </a:cubicBezTo>
                  <a:lnTo>
                    <a:pt x="1762" y="2310"/>
                  </a:lnTo>
                  <a:cubicBezTo>
                    <a:pt x="1667" y="2310"/>
                    <a:pt x="1596" y="2405"/>
                    <a:pt x="1596" y="2501"/>
                  </a:cubicBezTo>
                  <a:cubicBezTo>
                    <a:pt x="1596" y="2596"/>
                    <a:pt x="1667" y="2667"/>
                    <a:pt x="1762" y="2667"/>
                  </a:cubicBezTo>
                  <a:lnTo>
                    <a:pt x="1905" y="2667"/>
                  </a:lnTo>
                  <a:lnTo>
                    <a:pt x="1905" y="3072"/>
                  </a:lnTo>
                  <a:lnTo>
                    <a:pt x="1905" y="3120"/>
                  </a:lnTo>
                  <a:cubicBezTo>
                    <a:pt x="1905" y="3215"/>
                    <a:pt x="1905" y="3215"/>
                    <a:pt x="1881" y="3263"/>
                  </a:cubicBezTo>
                  <a:lnTo>
                    <a:pt x="1500" y="3810"/>
                  </a:lnTo>
                  <a:cubicBezTo>
                    <a:pt x="1381" y="3763"/>
                    <a:pt x="1262" y="3739"/>
                    <a:pt x="1119" y="3739"/>
                  </a:cubicBezTo>
                  <a:cubicBezTo>
                    <a:pt x="1000" y="3739"/>
                    <a:pt x="857" y="3763"/>
                    <a:pt x="762" y="3810"/>
                  </a:cubicBezTo>
                  <a:lnTo>
                    <a:pt x="357" y="3263"/>
                  </a:lnTo>
                  <a:cubicBezTo>
                    <a:pt x="333" y="3215"/>
                    <a:pt x="333" y="3215"/>
                    <a:pt x="333" y="3120"/>
                  </a:cubicBezTo>
                  <a:lnTo>
                    <a:pt x="333" y="3072"/>
                  </a:lnTo>
                  <a:lnTo>
                    <a:pt x="333" y="2667"/>
                  </a:lnTo>
                  <a:lnTo>
                    <a:pt x="476" y="2667"/>
                  </a:lnTo>
                  <a:cubicBezTo>
                    <a:pt x="572" y="2667"/>
                    <a:pt x="667" y="2596"/>
                    <a:pt x="667" y="2501"/>
                  </a:cubicBezTo>
                  <a:cubicBezTo>
                    <a:pt x="667" y="2405"/>
                    <a:pt x="572" y="2310"/>
                    <a:pt x="476" y="2310"/>
                  </a:cubicBezTo>
                  <a:lnTo>
                    <a:pt x="333" y="2310"/>
                  </a:lnTo>
                  <a:cubicBezTo>
                    <a:pt x="238" y="2310"/>
                    <a:pt x="143" y="2310"/>
                    <a:pt x="71" y="2405"/>
                  </a:cubicBezTo>
                  <a:cubicBezTo>
                    <a:pt x="0" y="2453"/>
                    <a:pt x="0" y="2548"/>
                    <a:pt x="0" y="2643"/>
                  </a:cubicBezTo>
                  <a:lnTo>
                    <a:pt x="0" y="3072"/>
                  </a:lnTo>
                  <a:lnTo>
                    <a:pt x="0" y="3120"/>
                  </a:lnTo>
                  <a:cubicBezTo>
                    <a:pt x="0" y="3215"/>
                    <a:pt x="0" y="3334"/>
                    <a:pt x="71" y="3453"/>
                  </a:cubicBezTo>
                  <a:lnTo>
                    <a:pt x="476" y="4025"/>
                  </a:lnTo>
                  <a:cubicBezTo>
                    <a:pt x="333" y="4191"/>
                    <a:pt x="238" y="4382"/>
                    <a:pt x="238" y="4620"/>
                  </a:cubicBezTo>
                  <a:cubicBezTo>
                    <a:pt x="238" y="5120"/>
                    <a:pt x="643" y="5501"/>
                    <a:pt x="1119" y="5501"/>
                  </a:cubicBezTo>
                  <a:lnTo>
                    <a:pt x="1167" y="5501"/>
                  </a:lnTo>
                  <a:lnTo>
                    <a:pt x="2143" y="6478"/>
                  </a:lnTo>
                  <a:cubicBezTo>
                    <a:pt x="2167" y="6620"/>
                    <a:pt x="2239" y="6739"/>
                    <a:pt x="2334" y="6859"/>
                  </a:cubicBezTo>
                  <a:cubicBezTo>
                    <a:pt x="2524" y="7049"/>
                    <a:pt x="2763" y="7168"/>
                    <a:pt x="3001" y="7192"/>
                  </a:cubicBezTo>
                  <a:lnTo>
                    <a:pt x="3239" y="7192"/>
                  </a:lnTo>
                  <a:lnTo>
                    <a:pt x="3239" y="7906"/>
                  </a:lnTo>
                  <a:lnTo>
                    <a:pt x="3167" y="7906"/>
                  </a:lnTo>
                  <a:cubicBezTo>
                    <a:pt x="2882" y="7906"/>
                    <a:pt x="2643" y="8145"/>
                    <a:pt x="2643" y="8454"/>
                  </a:cubicBezTo>
                  <a:lnTo>
                    <a:pt x="2643" y="8526"/>
                  </a:lnTo>
                  <a:cubicBezTo>
                    <a:pt x="2643" y="8597"/>
                    <a:pt x="2667" y="8668"/>
                    <a:pt x="2667" y="8716"/>
                  </a:cubicBezTo>
                  <a:lnTo>
                    <a:pt x="2501" y="8716"/>
                  </a:lnTo>
                  <a:cubicBezTo>
                    <a:pt x="2215" y="8716"/>
                    <a:pt x="2000" y="8954"/>
                    <a:pt x="2000" y="9216"/>
                  </a:cubicBezTo>
                  <a:lnTo>
                    <a:pt x="2000" y="11026"/>
                  </a:lnTo>
                  <a:cubicBezTo>
                    <a:pt x="2000" y="11288"/>
                    <a:pt x="2215" y="11526"/>
                    <a:pt x="2501" y="11526"/>
                  </a:cubicBezTo>
                  <a:lnTo>
                    <a:pt x="4096" y="11526"/>
                  </a:lnTo>
                  <a:cubicBezTo>
                    <a:pt x="4382" y="11526"/>
                    <a:pt x="4596" y="11288"/>
                    <a:pt x="4596" y="11026"/>
                  </a:cubicBezTo>
                  <a:lnTo>
                    <a:pt x="4596" y="10288"/>
                  </a:lnTo>
                  <a:lnTo>
                    <a:pt x="5287" y="10288"/>
                  </a:lnTo>
                  <a:cubicBezTo>
                    <a:pt x="5358" y="10526"/>
                    <a:pt x="5573" y="10693"/>
                    <a:pt x="5835" y="10693"/>
                  </a:cubicBezTo>
                  <a:cubicBezTo>
                    <a:pt x="6097" y="10693"/>
                    <a:pt x="6311" y="10526"/>
                    <a:pt x="6382" y="10288"/>
                  </a:cubicBezTo>
                  <a:lnTo>
                    <a:pt x="7049" y="10288"/>
                  </a:lnTo>
                  <a:lnTo>
                    <a:pt x="7049" y="11026"/>
                  </a:lnTo>
                  <a:cubicBezTo>
                    <a:pt x="7049" y="11288"/>
                    <a:pt x="7287" y="11526"/>
                    <a:pt x="7549" y="11526"/>
                  </a:cubicBezTo>
                  <a:lnTo>
                    <a:pt x="9169" y="11526"/>
                  </a:lnTo>
                  <a:cubicBezTo>
                    <a:pt x="9454" y="11526"/>
                    <a:pt x="9669" y="11288"/>
                    <a:pt x="9669" y="11026"/>
                  </a:cubicBezTo>
                  <a:lnTo>
                    <a:pt x="9669" y="9216"/>
                  </a:lnTo>
                  <a:cubicBezTo>
                    <a:pt x="9669" y="8954"/>
                    <a:pt x="9454" y="8716"/>
                    <a:pt x="9169" y="8716"/>
                  </a:cubicBezTo>
                  <a:lnTo>
                    <a:pt x="8978" y="8716"/>
                  </a:lnTo>
                  <a:cubicBezTo>
                    <a:pt x="9002" y="8668"/>
                    <a:pt x="9026" y="8597"/>
                    <a:pt x="9026" y="8526"/>
                  </a:cubicBezTo>
                  <a:lnTo>
                    <a:pt x="9026" y="8454"/>
                  </a:lnTo>
                  <a:cubicBezTo>
                    <a:pt x="9026" y="8145"/>
                    <a:pt x="8788" y="7906"/>
                    <a:pt x="8478" y="7906"/>
                  </a:cubicBezTo>
                  <a:lnTo>
                    <a:pt x="8430" y="7906"/>
                  </a:lnTo>
                  <a:lnTo>
                    <a:pt x="8430" y="7192"/>
                  </a:lnTo>
                  <a:lnTo>
                    <a:pt x="8645" y="7192"/>
                  </a:lnTo>
                  <a:cubicBezTo>
                    <a:pt x="9121" y="7168"/>
                    <a:pt x="9502" y="6787"/>
                    <a:pt x="9550" y="6335"/>
                  </a:cubicBezTo>
                  <a:lnTo>
                    <a:pt x="10597" y="5287"/>
                  </a:lnTo>
                  <a:lnTo>
                    <a:pt x="10645" y="5287"/>
                  </a:lnTo>
                  <a:cubicBezTo>
                    <a:pt x="11121" y="5287"/>
                    <a:pt x="11526" y="4882"/>
                    <a:pt x="11526" y="4406"/>
                  </a:cubicBezTo>
                  <a:cubicBezTo>
                    <a:pt x="11526" y="4168"/>
                    <a:pt x="11431" y="3953"/>
                    <a:pt x="11288" y="3786"/>
                  </a:cubicBezTo>
                  <a:lnTo>
                    <a:pt x="11693" y="3215"/>
                  </a:lnTo>
                  <a:cubicBezTo>
                    <a:pt x="11764" y="3096"/>
                    <a:pt x="11764" y="3001"/>
                    <a:pt x="11764" y="2905"/>
                  </a:cubicBezTo>
                  <a:lnTo>
                    <a:pt x="11764" y="2858"/>
                  </a:lnTo>
                  <a:lnTo>
                    <a:pt x="11764" y="2405"/>
                  </a:lnTo>
                  <a:cubicBezTo>
                    <a:pt x="11764" y="2334"/>
                    <a:pt x="11764" y="2239"/>
                    <a:pt x="11693" y="2167"/>
                  </a:cubicBezTo>
                  <a:cubicBezTo>
                    <a:pt x="11622" y="2096"/>
                    <a:pt x="11526" y="2096"/>
                    <a:pt x="11431" y="2096"/>
                  </a:cubicBezTo>
                  <a:lnTo>
                    <a:pt x="11264" y="2096"/>
                  </a:lnTo>
                  <a:cubicBezTo>
                    <a:pt x="11169" y="2096"/>
                    <a:pt x="11098" y="2167"/>
                    <a:pt x="11098" y="2262"/>
                  </a:cubicBezTo>
                  <a:cubicBezTo>
                    <a:pt x="11098" y="2358"/>
                    <a:pt x="11169" y="2453"/>
                    <a:pt x="11264" y="2453"/>
                  </a:cubicBezTo>
                  <a:lnTo>
                    <a:pt x="11407" y="2453"/>
                  </a:lnTo>
                  <a:lnTo>
                    <a:pt x="11407" y="2858"/>
                  </a:lnTo>
                  <a:lnTo>
                    <a:pt x="11407" y="2905"/>
                  </a:lnTo>
                  <a:cubicBezTo>
                    <a:pt x="11407" y="2977"/>
                    <a:pt x="11407" y="3001"/>
                    <a:pt x="11383" y="3024"/>
                  </a:cubicBezTo>
                  <a:lnTo>
                    <a:pt x="11002" y="3596"/>
                  </a:lnTo>
                  <a:cubicBezTo>
                    <a:pt x="10883" y="3548"/>
                    <a:pt x="10764" y="3501"/>
                    <a:pt x="10645" y="3501"/>
                  </a:cubicBezTo>
                  <a:cubicBezTo>
                    <a:pt x="10502" y="3501"/>
                    <a:pt x="10383" y="3548"/>
                    <a:pt x="10264" y="3596"/>
                  </a:cubicBezTo>
                  <a:lnTo>
                    <a:pt x="9883" y="3024"/>
                  </a:lnTo>
                  <a:cubicBezTo>
                    <a:pt x="9859" y="3001"/>
                    <a:pt x="9859" y="2977"/>
                    <a:pt x="9859" y="2905"/>
                  </a:cubicBezTo>
                  <a:lnTo>
                    <a:pt x="9859" y="2858"/>
                  </a:lnTo>
                  <a:lnTo>
                    <a:pt x="9859" y="2453"/>
                  </a:lnTo>
                  <a:lnTo>
                    <a:pt x="10002" y="2453"/>
                  </a:lnTo>
                  <a:cubicBezTo>
                    <a:pt x="10097" y="2453"/>
                    <a:pt x="10169" y="2358"/>
                    <a:pt x="10169" y="2262"/>
                  </a:cubicBezTo>
                  <a:cubicBezTo>
                    <a:pt x="10169" y="2167"/>
                    <a:pt x="10097" y="2096"/>
                    <a:pt x="10002" y="2096"/>
                  </a:cubicBezTo>
                  <a:lnTo>
                    <a:pt x="9835" y="2096"/>
                  </a:lnTo>
                  <a:cubicBezTo>
                    <a:pt x="9764" y="2096"/>
                    <a:pt x="9669" y="2096"/>
                    <a:pt x="9573" y="2167"/>
                  </a:cubicBezTo>
                  <a:cubicBezTo>
                    <a:pt x="9526" y="2239"/>
                    <a:pt x="9502" y="2334"/>
                    <a:pt x="9502" y="2405"/>
                  </a:cubicBezTo>
                  <a:lnTo>
                    <a:pt x="9502" y="2858"/>
                  </a:lnTo>
                  <a:lnTo>
                    <a:pt x="9502" y="2905"/>
                  </a:lnTo>
                  <a:cubicBezTo>
                    <a:pt x="9502" y="3001"/>
                    <a:pt x="9502" y="3096"/>
                    <a:pt x="9597" y="3239"/>
                  </a:cubicBezTo>
                  <a:lnTo>
                    <a:pt x="9978" y="3810"/>
                  </a:lnTo>
                  <a:cubicBezTo>
                    <a:pt x="9835" y="3953"/>
                    <a:pt x="9740" y="4168"/>
                    <a:pt x="9740" y="4406"/>
                  </a:cubicBezTo>
                  <a:lnTo>
                    <a:pt x="9740" y="4453"/>
                  </a:lnTo>
                  <a:lnTo>
                    <a:pt x="8883" y="5311"/>
                  </a:lnTo>
                  <a:cubicBezTo>
                    <a:pt x="8764" y="5263"/>
                    <a:pt x="8645" y="5239"/>
                    <a:pt x="8502" y="5239"/>
                  </a:cubicBezTo>
                  <a:cubicBezTo>
                    <a:pt x="8478" y="5263"/>
                    <a:pt x="8430" y="5263"/>
                    <a:pt x="8407" y="5263"/>
                  </a:cubicBezTo>
                  <a:lnTo>
                    <a:pt x="8407" y="4477"/>
                  </a:lnTo>
                  <a:cubicBezTo>
                    <a:pt x="8407" y="3429"/>
                    <a:pt x="7954" y="2596"/>
                    <a:pt x="7144" y="2143"/>
                  </a:cubicBezTo>
                  <a:cubicBezTo>
                    <a:pt x="6787" y="1929"/>
                    <a:pt x="6406" y="1834"/>
                    <a:pt x="6001" y="1810"/>
                  </a:cubicBezTo>
                  <a:lnTo>
                    <a:pt x="6001" y="1119"/>
                  </a:lnTo>
                  <a:cubicBezTo>
                    <a:pt x="6239" y="1048"/>
                    <a:pt x="6406" y="810"/>
                    <a:pt x="6406" y="572"/>
                  </a:cubicBezTo>
                  <a:cubicBezTo>
                    <a:pt x="6406" y="262"/>
                    <a:pt x="6144" y="0"/>
                    <a:pt x="5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6"/>
            <p:cNvSpPr/>
            <p:nvPr/>
          </p:nvSpPr>
          <p:spPr>
            <a:xfrm>
              <a:off x="1964293" y="3406534"/>
              <a:ext cx="42457" cy="43350"/>
            </a:xfrm>
            <a:custGeom>
              <a:avLst/>
              <a:gdLst/>
              <a:ahLst/>
              <a:cxnLst/>
              <a:rect l="l" t="t" r="r" b="b"/>
              <a:pathLst>
                <a:path w="1144" h="1168" extrusionOk="0">
                  <a:moveTo>
                    <a:pt x="572" y="358"/>
                  </a:moveTo>
                  <a:cubicBezTo>
                    <a:pt x="691" y="358"/>
                    <a:pt x="786" y="453"/>
                    <a:pt x="786" y="572"/>
                  </a:cubicBezTo>
                  <a:cubicBezTo>
                    <a:pt x="786" y="715"/>
                    <a:pt x="691" y="810"/>
                    <a:pt x="572" y="810"/>
                  </a:cubicBezTo>
                  <a:cubicBezTo>
                    <a:pt x="453" y="810"/>
                    <a:pt x="334" y="715"/>
                    <a:pt x="334" y="572"/>
                  </a:cubicBezTo>
                  <a:cubicBezTo>
                    <a:pt x="334" y="453"/>
                    <a:pt x="453" y="358"/>
                    <a:pt x="572" y="358"/>
                  </a:cubicBezTo>
                  <a:close/>
                  <a:moveTo>
                    <a:pt x="572" y="1"/>
                  </a:moveTo>
                  <a:cubicBezTo>
                    <a:pt x="262" y="1"/>
                    <a:pt x="0" y="263"/>
                    <a:pt x="0" y="572"/>
                  </a:cubicBezTo>
                  <a:cubicBezTo>
                    <a:pt x="0" y="906"/>
                    <a:pt x="239" y="1168"/>
                    <a:pt x="572" y="1168"/>
                  </a:cubicBezTo>
                  <a:cubicBezTo>
                    <a:pt x="881" y="1144"/>
                    <a:pt x="1143" y="906"/>
                    <a:pt x="1143" y="572"/>
                  </a:cubicBezTo>
                  <a:cubicBezTo>
                    <a:pt x="1143" y="263"/>
                    <a:pt x="881" y="1"/>
                    <a:pt x="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6"/>
            <p:cNvSpPr/>
            <p:nvPr/>
          </p:nvSpPr>
          <p:spPr>
            <a:xfrm>
              <a:off x="1961621" y="3513500"/>
              <a:ext cx="107886" cy="58345"/>
            </a:xfrm>
            <a:custGeom>
              <a:avLst/>
              <a:gdLst/>
              <a:ahLst/>
              <a:cxnLst/>
              <a:rect l="l" t="t" r="r" b="b"/>
              <a:pathLst>
                <a:path w="2907" h="1572" extrusionOk="0">
                  <a:moveTo>
                    <a:pt x="358" y="0"/>
                  </a:moveTo>
                  <a:cubicBezTo>
                    <a:pt x="144" y="0"/>
                    <a:pt x="1" y="143"/>
                    <a:pt x="1" y="357"/>
                  </a:cubicBezTo>
                  <a:lnTo>
                    <a:pt x="1" y="1215"/>
                  </a:lnTo>
                  <a:cubicBezTo>
                    <a:pt x="1" y="1405"/>
                    <a:pt x="144" y="1572"/>
                    <a:pt x="358" y="1572"/>
                  </a:cubicBezTo>
                  <a:lnTo>
                    <a:pt x="1096" y="1572"/>
                  </a:lnTo>
                  <a:cubicBezTo>
                    <a:pt x="1192" y="1572"/>
                    <a:pt x="1263" y="1477"/>
                    <a:pt x="1263" y="1381"/>
                  </a:cubicBezTo>
                  <a:cubicBezTo>
                    <a:pt x="1263" y="1286"/>
                    <a:pt x="1192" y="1215"/>
                    <a:pt x="1096" y="1215"/>
                  </a:cubicBezTo>
                  <a:lnTo>
                    <a:pt x="334" y="1215"/>
                  </a:lnTo>
                  <a:lnTo>
                    <a:pt x="334" y="357"/>
                  </a:lnTo>
                  <a:cubicBezTo>
                    <a:pt x="334" y="334"/>
                    <a:pt x="334" y="334"/>
                    <a:pt x="358" y="334"/>
                  </a:cubicBezTo>
                  <a:lnTo>
                    <a:pt x="2549" y="334"/>
                  </a:lnTo>
                  <a:cubicBezTo>
                    <a:pt x="2573" y="334"/>
                    <a:pt x="2573" y="334"/>
                    <a:pt x="2573" y="357"/>
                  </a:cubicBezTo>
                  <a:lnTo>
                    <a:pt x="2573" y="1215"/>
                  </a:lnTo>
                  <a:lnTo>
                    <a:pt x="1858" y="1215"/>
                  </a:lnTo>
                  <a:cubicBezTo>
                    <a:pt x="1763" y="1215"/>
                    <a:pt x="1668" y="1286"/>
                    <a:pt x="1668" y="1381"/>
                  </a:cubicBezTo>
                  <a:cubicBezTo>
                    <a:pt x="1668" y="1477"/>
                    <a:pt x="1763" y="1572"/>
                    <a:pt x="1858" y="1572"/>
                  </a:cubicBezTo>
                  <a:lnTo>
                    <a:pt x="2549" y="1572"/>
                  </a:lnTo>
                  <a:cubicBezTo>
                    <a:pt x="2763" y="1572"/>
                    <a:pt x="2906" y="1405"/>
                    <a:pt x="2906" y="1215"/>
                  </a:cubicBezTo>
                  <a:lnTo>
                    <a:pt x="2906" y="357"/>
                  </a:lnTo>
                  <a:cubicBezTo>
                    <a:pt x="2906" y="143"/>
                    <a:pt x="2763" y="0"/>
                    <a:pt x="2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6"/>
            <p:cNvSpPr/>
            <p:nvPr/>
          </p:nvSpPr>
          <p:spPr>
            <a:xfrm>
              <a:off x="2024378" y="3406534"/>
              <a:ext cx="42457" cy="43350"/>
            </a:xfrm>
            <a:custGeom>
              <a:avLst/>
              <a:gdLst/>
              <a:ahLst/>
              <a:cxnLst/>
              <a:rect l="l" t="t" r="r" b="b"/>
              <a:pathLst>
                <a:path w="1144" h="1168" extrusionOk="0">
                  <a:moveTo>
                    <a:pt x="572" y="358"/>
                  </a:moveTo>
                  <a:cubicBezTo>
                    <a:pt x="691" y="358"/>
                    <a:pt x="810" y="453"/>
                    <a:pt x="810" y="572"/>
                  </a:cubicBezTo>
                  <a:cubicBezTo>
                    <a:pt x="810" y="715"/>
                    <a:pt x="691" y="810"/>
                    <a:pt x="572" y="810"/>
                  </a:cubicBezTo>
                  <a:cubicBezTo>
                    <a:pt x="453" y="810"/>
                    <a:pt x="358" y="715"/>
                    <a:pt x="358" y="572"/>
                  </a:cubicBezTo>
                  <a:cubicBezTo>
                    <a:pt x="358" y="453"/>
                    <a:pt x="453" y="358"/>
                    <a:pt x="572" y="358"/>
                  </a:cubicBezTo>
                  <a:close/>
                  <a:moveTo>
                    <a:pt x="572" y="1"/>
                  </a:moveTo>
                  <a:cubicBezTo>
                    <a:pt x="263" y="1"/>
                    <a:pt x="1" y="263"/>
                    <a:pt x="1" y="572"/>
                  </a:cubicBezTo>
                  <a:cubicBezTo>
                    <a:pt x="1" y="906"/>
                    <a:pt x="263" y="1168"/>
                    <a:pt x="572" y="1168"/>
                  </a:cubicBezTo>
                  <a:cubicBezTo>
                    <a:pt x="882" y="1144"/>
                    <a:pt x="1144" y="906"/>
                    <a:pt x="1144" y="572"/>
                  </a:cubicBezTo>
                  <a:cubicBezTo>
                    <a:pt x="1144" y="263"/>
                    <a:pt x="882" y="1"/>
                    <a:pt x="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46"/>
          <p:cNvGrpSpPr/>
          <p:nvPr/>
        </p:nvGrpSpPr>
        <p:grpSpPr>
          <a:xfrm>
            <a:off x="6276327" y="492354"/>
            <a:ext cx="413656" cy="436658"/>
            <a:chOff x="4738601" y="1910169"/>
            <a:chExt cx="413656" cy="436658"/>
          </a:xfrm>
        </p:grpSpPr>
        <p:sp>
          <p:nvSpPr>
            <p:cNvPr id="993" name="Google Shape;993;p46"/>
            <p:cNvSpPr/>
            <p:nvPr/>
          </p:nvSpPr>
          <p:spPr>
            <a:xfrm>
              <a:off x="4738601" y="1910169"/>
              <a:ext cx="413656" cy="436658"/>
            </a:xfrm>
            <a:custGeom>
              <a:avLst/>
              <a:gdLst/>
              <a:ahLst/>
              <a:cxnLst/>
              <a:rect l="l" t="t" r="r" b="b"/>
              <a:pathLst>
                <a:path w="11146" h="11765" extrusionOk="0">
                  <a:moveTo>
                    <a:pt x="7025" y="333"/>
                  </a:moveTo>
                  <a:cubicBezTo>
                    <a:pt x="7240" y="333"/>
                    <a:pt x="7406" y="500"/>
                    <a:pt x="7406" y="691"/>
                  </a:cubicBezTo>
                  <a:lnTo>
                    <a:pt x="7406" y="2119"/>
                  </a:lnTo>
                  <a:cubicBezTo>
                    <a:pt x="7406" y="2310"/>
                    <a:pt x="7240" y="2477"/>
                    <a:pt x="7025" y="2477"/>
                  </a:cubicBezTo>
                  <a:lnTo>
                    <a:pt x="4144" y="2477"/>
                  </a:lnTo>
                  <a:cubicBezTo>
                    <a:pt x="3953" y="2477"/>
                    <a:pt x="3787" y="2310"/>
                    <a:pt x="3787" y="2119"/>
                  </a:cubicBezTo>
                  <a:lnTo>
                    <a:pt x="3787" y="691"/>
                  </a:lnTo>
                  <a:cubicBezTo>
                    <a:pt x="3787" y="500"/>
                    <a:pt x="3953" y="333"/>
                    <a:pt x="4144" y="333"/>
                  </a:cubicBezTo>
                  <a:close/>
                  <a:moveTo>
                    <a:pt x="6311" y="2810"/>
                  </a:moveTo>
                  <a:lnTo>
                    <a:pt x="6311" y="3548"/>
                  </a:lnTo>
                  <a:lnTo>
                    <a:pt x="4930" y="3548"/>
                  </a:lnTo>
                  <a:lnTo>
                    <a:pt x="4930" y="2810"/>
                  </a:lnTo>
                  <a:close/>
                  <a:moveTo>
                    <a:pt x="1119" y="3691"/>
                  </a:moveTo>
                  <a:cubicBezTo>
                    <a:pt x="1405" y="3691"/>
                    <a:pt x="1643" y="3929"/>
                    <a:pt x="1643" y="4239"/>
                  </a:cubicBezTo>
                  <a:cubicBezTo>
                    <a:pt x="1643" y="4525"/>
                    <a:pt x="1405" y="4763"/>
                    <a:pt x="1119" y="4763"/>
                  </a:cubicBezTo>
                  <a:cubicBezTo>
                    <a:pt x="810" y="4763"/>
                    <a:pt x="572" y="4525"/>
                    <a:pt x="572" y="4239"/>
                  </a:cubicBezTo>
                  <a:cubicBezTo>
                    <a:pt x="572" y="3929"/>
                    <a:pt x="810" y="3691"/>
                    <a:pt x="1119" y="3691"/>
                  </a:cubicBezTo>
                  <a:close/>
                  <a:moveTo>
                    <a:pt x="10002" y="3691"/>
                  </a:moveTo>
                  <a:cubicBezTo>
                    <a:pt x="10312" y="3691"/>
                    <a:pt x="10550" y="3929"/>
                    <a:pt x="10550" y="4239"/>
                  </a:cubicBezTo>
                  <a:cubicBezTo>
                    <a:pt x="10550" y="4525"/>
                    <a:pt x="10312" y="4763"/>
                    <a:pt x="10002" y="4763"/>
                  </a:cubicBezTo>
                  <a:cubicBezTo>
                    <a:pt x="9716" y="4763"/>
                    <a:pt x="9478" y="4525"/>
                    <a:pt x="9478" y="4239"/>
                  </a:cubicBezTo>
                  <a:cubicBezTo>
                    <a:pt x="9478" y="3929"/>
                    <a:pt x="9716" y="3691"/>
                    <a:pt x="10002" y="3691"/>
                  </a:cubicBezTo>
                  <a:close/>
                  <a:moveTo>
                    <a:pt x="1786" y="4811"/>
                  </a:moveTo>
                  <a:lnTo>
                    <a:pt x="2096" y="5287"/>
                  </a:lnTo>
                  <a:cubicBezTo>
                    <a:pt x="1953" y="5406"/>
                    <a:pt x="1834" y="5549"/>
                    <a:pt x="1786" y="5715"/>
                  </a:cubicBezTo>
                  <a:lnTo>
                    <a:pt x="1357" y="5072"/>
                  </a:lnTo>
                  <a:cubicBezTo>
                    <a:pt x="1524" y="5025"/>
                    <a:pt x="1667" y="4930"/>
                    <a:pt x="1786" y="4811"/>
                  </a:cubicBezTo>
                  <a:close/>
                  <a:moveTo>
                    <a:pt x="9335" y="4811"/>
                  </a:moveTo>
                  <a:cubicBezTo>
                    <a:pt x="9454" y="4930"/>
                    <a:pt x="9597" y="5025"/>
                    <a:pt x="9764" y="5072"/>
                  </a:cubicBezTo>
                  <a:lnTo>
                    <a:pt x="9335" y="5715"/>
                  </a:lnTo>
                  <a:cubicBezTo>
                    <a:pt x="9288" y="5549"/>
                    <a:pt x="9192" y="5430"/>
                    <a:pt x="9073" y="5311"/>
                  </a:cubicBezTo>
                  <a:cubicBezTo>
                    <a:pt x="9050" y="5311"/>
                    <a:pt x="9050" y="5287"/>
                    <a:pt x="9026" y="5287"/>
                  </a:cubicBezTo>
                  <a:lnTo>
                    <a:pt x="9335" y="4811"/>
                  </a:lnTo>
                  <a:close/>
                  <a:moveTo>
                    <a:pt x="2694" y="5428"/>
                  </a:moveTo>
                  <a:cubicBezTo>
                    <a:pt x="2709" y="5428"/>
                    <a:pt x="2724" y="5429"/>
                    <a:pt x="2739" y="5430"/>
                  </a:cubicBezTo>
                  <a:cubicBezTo>
                    <a:pt x="2786" y="5430"/>
                    <a:pt x="2834" y="5430"/>
                    <a:pt x="2858" y="5453"/>
                  </a:cubicBezTo>
                  <a:lnTo>
                    <a:pt x="2858" y="6668"/>
                  </a:lnTo>
                  <a:cubicBezTo>
                    <a:pt x="2786" y="6692"/>
                    <a:pt x="2715" y="6692"/>
                    <a:pt x="2643" y="6692"/>
                  </a:cubicBezTo>
                  <a:cubicBezTo>
                    <a:pt x="2358" y="6668"/>
                    <a:pt x="2143" y="6454"/>
                    <a:pt x="2072" y="6192"/>
                  </a:cubicBezTo>
                  <a:cubicBezTo>
                    <a:pt x="2072" y="6192"/>
                    <a:pt x="2072" y="6168"/>
                    <a:pt x="2072" y="6168"/>
                  </a:cubicBezTo>
                  <a:cubicBezTo>
                    <a:pt x="2072" y="6120"/>
                    <a:pt x="2072" y="6073"/>
                    <a:pt x="2072" y="6025"/>
                  </a:cubicBezTo>
                  <a:cubicBezTo>
                    <a:pt x="2095" y="5683"/>
                    <a:pt x="2358" y="5428"/>
                    <a:pt x="2694" y="5428"/>
                  </a:cubicBezTo>
                  <a:close/>
                  <a:moveTo>
                    <a:pt x="8383" y="5430"/>
                  </a:moveTo>
                  <a:cubicBezTo>
                    <a:pt x="8502" y="5430"/>
                    <a:pt x="8621" y="5453"/>
                    <a:pt x="8716" y="5477"/>
                  </a:cubicBezTo>
                  <a:cubicBezTo>
                    <a:pt x="8716" y="5501"/>
                    <a:pt x="8716" y="5501"/>
                    <a:pt x="8716" y="5501"/>
                  </a:cubicBezTo>
                  <a:cubicBezTo>
                    <a:pt x="8764" y="5525"/>
                    <a:pt x="8811" y="5549"/>
                    <a:pt x="8835" y="5573"/>
                  </a:cubicBezTo>
                  <a:cubicBezTo>
                    <a:pt x="8978" y="5692"/>
                    <a:pt x="9050" y="5835"/>
                    <a:pt x="9050" y="6025"/>
                  </a:cubicBezTo>
                  <a:cubicBezTo>
                    <a:pt x="9073" y="6073"/>
                    <a:pt x="9050" y="6120"/>
                    <a:pt x="9050" y="6192"/>
                  </a:cubicBezTo>
                  <a:cubicBezTo>
                    <a:pt x="9026" y="6287"/>
                    <a:pt x="8978" y="6382"/>
                    <a:pt x="8907" y="6478"/>
                  </a:cubicBezTo>
                  <a:cubicBezTo>
                    <a:pt x="8788" y="6597"/>
                    <a:pt x="8645" y="6668"/>
                    <a:pt x="8478" y="6692"/>
                  </a:cubicBezTo>
                  <a:cubicBezTo>
                    <a:pt x="8407" y="6692"/>
                    <a:pt x="8335" y="6692"/>
                    <a:pt x="8264" y="6668"/>
                  </a:cubicBezTo>
                  <a:lnTo>
                    <a:pt x="8264" y="5453"/>
                  </a:lnTo>
                  <a:cubicBezTo>
                    <a:pt x="8311" y="5430"/>
                    <a:pt x="8335" y="5430"/>
                    <a:pt x="8383" y="5430"/>
                  </a:cubicBezTo>
                  <a:close/>
                  <a:moveTo>
                    <a:pt x="6478" y="3882"/>
                  </a:moveTo>
                  <a:cubicBezTo>
                    <a:pt x="7263" y="3882"/>
                    <a:pt x="7906" y="4549"/>
                    <a:pt x="7906" y="5334"/>
                  </a:cubicBezTo>
                  <a:lnTo>
                    <a:pt x="7906" y="8025"/>
                  </a:lnTo>
                  <a:lnTo>
                    <a:pt x="5954" y="8025"/>
                  </a:lnTo>
                  <a:cubicBezTo>
                    <a:pt x="5858" y="8025"/>
                    <a:pt x="5787" y="8121"/>
                    <a:pt x="5787" y="8216"/>
                  </a:cubicBezTo>
                  <a:cubicBezTo>
                    <a:pt x="5787" y="8311"/>
                    <a:pt x="5858" y="8383"/>
                    <a:pt x="5954" y="8383"/>
                  </a:cubicBezTo>
                  <a:lnTo>
                    <a:pt x="8216" y="8383"/>
                  </a:lnTo>
                  <a:cubicBezTo>
                    <a:pt x="8311" y="8383"/>
                    <a:pt x="8407" y="8454"/>
                    <a:pt x="8407" y="8549"/>
                  </a:cubicBezTo>
                  <a:lnTo>
                    <a:pt x="8407" y="8645"/>
                  </a:lnTo>
                  <a:cubicBezTo>
                    <a:pt x="8407" y="8764"/>
                    <a:pt x="8311" y="8835"/>
                    <a:pt x="8216" y="8835"/>
                  </a:cubicBezTo>
                  <a:lnTo>
                    <a:pt x="2905" y="8835"/>
                  </a:lnTo>
                  <a:cubicBezTo>
                    <a:pt x="2810" y="8835"/>
                    <a:pt x="2715" y="8764"/>
                    <a:pt x="2715" y="8645"/>
                  </a:cubicBezTo>
                  <a:lnTo>
                    <a:pt x="2715" y="8549"/>
                  </a:lnTo>
                  <a:cubicBezTo>
                    <a:pt x="2715" y="8454"/>
                    <a:pt x="2810" y="8383"/>
                    <a:pt x="2905" y="8383"/>
                  </a:cubicBezTo>
                  <a:lnTo>
                    <a:pt x="5192" y="8383"/>
                  </a:lnTo>
                  <a:cubicBezTo>
                    <a:pt x="5287" y="8383"/>
                    <a:pt x="5382" y="8311"/>
                    <a:pt x="5382" y="8216"/>
                  </a:cubicBezTo>
                  <a:cubicBezTo>
                    <a:pt x="5382" y="8121"/>
                    <a:pt x="5287" y="8025"/>
                    <a:pt x="5192" y="8025"/>
                  </a:cubicBezTo>
                  <a:lnTo>
                    <a:pt x="3191" y="8025"/>
                  </a:lnTo>
                  <a:lnTo>
                    <a:pt x="3191" y="5334"/>
                  </a:lnTo>
                  <a:cubicBezTo>
                    <a:pt x="3191" y="4549"/>
                    <a:pt x="3858" y="3882"/>
                    <a:pt x="4644" y="3882"/>
                  </a:cubicBezTo>
                  <a:close/>
                  <a:moveTo>
                    <a:pt x="5382" y="9169"/>
                  </a:moveTo>
                  <a:lnTo>
                    <a:pt x="5382" y="9716"/>
                  </a:lnTo>
                  <a:cubicBezTo>
                    <a:pt x="5192" y="9788"/>
                    <a:pt x="5049" y="9931"/>
                    <a:pt x="5001" y="10121"/>
                  </a:cubicBezTo>
                  <a:lnTo>
                    <a:pt x="4263" y="10121"/>
                  </a:lnTo>
                  <a:lnTo>
                    <a:pt x="4263" y="9359"/>
                  </a:lnTo>
                  <a:cubicBezTo>
                    <a:pt x="4263" y="9288"/>
                    <a:pt x="4263" y="9240"/>
                    <a:pt x="4239" y="9169"/>
                  </a:cubicBezTo>
                  <a:close/>
                  <a:moveTo>
                    <a:pt x="6882" y="9192"/>
                  </a:moveTo>
                  <a:cubicBezTo>
                    <a:pt x="6859" y="9240"/>
                    <a:pt x="6835" y="9288"/>
                    <a:pt x="6835" y="9359"/>
                  </a:cubicBezTo>
                  <a:lnTo>
                    <a:pt x="6835" y="10121"/>
                  </a:lnTo>
                  <a:lnTo>
                    <a:pt x="6120" y="10121"/>
                  </a:lnTo>
                  <a:cubicBezTo>
                    <a:pt x="6073" y="9931"/>
                    <a:pt x="5930" y="9788"/>
                    <a:pt x="5739" y="9716"/>
                  </a:cubicBezTo>
                  <a:lnTo>
                    <a:pt x="5739" y="9192"/>
                  </a:lnTo>
                  <a:close/>
                  <a:moveTo>
                    <a:pt x="5573" y="10050"/>
                  </a:moveTo>
                  <a:cubicBezTo>
                    <a:pt x="5692" y="10050"/>
                    <a:pt x="5811" y="10169"/>
                    <a:pt x="5811" y="10288"/>
                  </a:cubicBezTo>
                  <a:cubicBezTo>
                    <a:pt x="5811" y="10431"/>
                    <a:pt x="5692" y="10550"/>
                    <a:pt x="5573" y="10550"/>
                  </a:cubicBezTo>
                  <a:cubicBezTo>
                    <a:pt x="5430" y="10550"/>
                    <a:pt x="5311" y="10431"/>
                    <a:pt x="5311" y="10288"/>
                  </a:cubicBezTo>
                  <a:cubicBezTo>
                    <a:pt x="5311" y="10169"/>
                    <a:pt x="5430" y="10050"/>
                    <a:pt x="5573" y="10050"/>
                  </a:cubicBezTo>
                  <a:close/>
                  <a:moveTo>
                    <a:pt x="3763" y="9192"/>
                  </a:moveTo>
                  <a:cubicBezTo>
                    <a:pt x="3858" y="9192"/>
                    <a:pt x="3929" y="9264"/>
                    <a:pt x="3929" y="9359"/>
                  </a:cubicBezTo>
                  <a:lnTo>
                    <a:pt x="3929" y="9597"/>
                  </a:lnTo>
                  <a:lnTo>
                    <a:pt x="3572" y="9597"/>
                  </a:lnTo>
                  <a:cubicBezTo>
                    <a:pt x="3477" y="9597"/>
                    <a:pt x="3406" y="9692"/>
                    <a:pt x="3406" y="9788"/>
                  </a:cubicBezTo>
                  <a:cubicBezTo>
                    <a:pt x="3406" y="9883"/>
                    <a:pt x="3477" y="9954"/>
                    <a:pt x="3572" y="9954"/>
                  </a:cubicBezTo>
                  <a:lnTo>
                    <a:pt x="3929" y="9954"/>
                  </a:lnTo>
                  <a:lnTo>
                    <a:pt x="3929" y="10574"/>
                  </a:lnTo>
                  <a:lnTo>
                    <a:pt x="3572" y="10574"/>
                  </a:lnTo>
                  <a:cubicBezTo>
                    <a:pt x="3477" y="10574"/>
                    <a:pt x="3406" y="10645"/>
                    <a:pt x="3406" y="10740"/>
                  </a:cubicBezTo>
                  <a:cubicBezTo>
                    <a:pt x="3406" y="10836"/>
                    <a:pt x="3477" y="10907"/>
                    <a:pt x="3572" y="10907"/>
                  </a:cubicBezTo>
                  <a:lnTo>
                    <a:pt x="3929" y="10907"/>
                  </a:lnTo>
                  <a:lnTo>
                    <a:pt x="3929" y="11240"/>
                  </a:lnTo>
                  <a:cubicBezTo>
                    <a:pt x="3929" y="11336"/>
                    <a:pt x="3858" y="11407"/>
                    <a:pt x="3763" y="11407"/>
                  </a:cubicBezTo>
                  <a:lnTo>
                    <a:pt x="2072" y="11407"/>
                  </a:lnTo>
                  <a:cubicBezTo>
                    <a:pt x="1977" y="11407"/>
                    <a:pt x="1905" y="11336"/>
                    <a:pt x="1905" y="11240"/>
                  </a:cubicBezTo>
                  <a:lnTo>
                    <a:pt x="1905" y="10907"/>
                  </a:lnTo>
                  <a:lnTo>
                    <a:pt x="2239" y="10907"/>
                  </a:lnTo>
                  <a:cubicBezTo>
                    <a:pt x="2334" y="10907"/>
                    <a:pt x="2405" y="10836"/>
                    <a:pt x="2405" y="10740"/>
                  </a:cubicBezTo>
                  <a:cubicBezTo>
                    <a:pt x="2405" y="10645"/>
                    <a:pt x="2334" y="10574"/>
                    <a:pt x="2239" y="10574"/>
                  </a:cubicBezTo>
                  <a:lnTo>
                    <a:pt x="1905" y="10574"/>
                  </a:lnTo>
                  <a:lnTo>
                    <a:pt x="1905" y="9954"/>
                  </a:lnTo>
                  <a:lnTo>
                    <a:pt x="2239" y="9954"/>
                  </a:lnTo>
                  <a:cubicBezTo>
                    <a:pt x="2334" y="9954"/>
                    <a:pt x="2405" y="9883"/>
                    <a:pt x="2405" y="9788"/>
                  </a:cubicBezTo>
                  <a:cubicBezTo>
                    <a:pt x="2405" y="9692"/>
                    <a:pt x="2334" y="9597"/>
                    <a:pt x="2239" y="9597"/>
                  </a:cubicBezTo>
                  <a:lnTo>
                    <a:pt x="1905" y="9597"/>
                  </a:lnTo>
                  <a:lnTo>
                    <a:pt x="1905" y="9359"/>
                  </a:lnTo>
                  <a:cubicBezTo>
                    <a:pt x="1905" y="9264"/>
                    <a:pt x="1977" y="9192"/>
                    <a:pt x="2072" y="9192"/>
                  </a:cubicBezTo>
                  <a:close/>
                  <a:moveTo>
                    <a:pt x="9050" y="9169"/>
                  </a:moveTo>
                  <a:cubicBezTo>
                    <a:pt x="9145" y="9192"/>
                    <a:pt x="9216" y="9264"/>
                    <a:pt x="9216" y="9359"/>
                  </a:cubicBezTo>
                  <a:lnTo>
                    <a:pt x="9216" y="9597"/>
                  </a:lnTo>
                  <a:lnTo>
                    <a:pt x="8883" y="9597"/>
                  </a:lnTo>
                  <a:cubicBezTo>
                    <a:pt x="8788" y="9597"/>
                    <a:pt x="8716" y="9669"/>
                    <a:pt x="8716" y="9764"/>
                  </a:cubicBezTo>
                  <a:cubicBezTo>
                    <a:pt x="8716" y="9859"/>
                    <a:pt x="8788" y="9931"/>
                    <a:pt x="8883" y="9931"/>
                  </a:cubicBezTo>
                  <a:lnTo>
                    <a:pt x="9216" y="9931"/>
                  </a:lnTo>
                  <a:lnTo>
                    <a:pt x="9216" y="10574"/>
                  </a:lnTo>
                  <a:lnTo>
                    <a:pt x="8883" y="10574"/>
                  </a:lnTo>
                  <a:cubicBezTo>
                    <a:pt x="8788" y="10574"/>
                    <a:pt x="8716" y="10645"/>
                    <a:pt x="8716" y="10740"/>
                  </a:cubicBezTo>
                  <a:cubicBezTo>
                    <a:pt x="8716" y="10836"/>
                    <a:pt x="8788" y="10907"/>
                    <a:pt x="8883" y="10907"/>
                  </a:cubicBezTo>
                  <a:lnTo>
                    <a:pt x="9216" y="10907"/>
                  </a:lnTo>
                  <a:lnTo>
                    <a:pt x="9216" y="11217"/>
                  </a:lnTo>
                  <a:cubicBezTo>
                    <a:pt x="9216" y="11312"/>
                    <a:pt x="9145" y="11407"/>
                    <a:pt x="9050" y="11407"/>
                  </a:cubicBezTo>
                  <a:lnTo>
                    <a:pt x="7359" y="11407"/>
                  </a:lnTo>
                  <a:cubicBezTo>
                    <a:pt x="7287" y="11407"/>
                    <a:pt x="7192" y="11312"/>
                    <a:pt x="7192" y="11217"/>
                  </a:cubicBezTo>
                  <a:lnTo>
                    <a:pt x="7192" y="10907"/>
                  </a:lnTo>
                  <a:lnTo>
                    <a:pt x="7549" y="10907"/>
                  </a:lnTo>
                  <a:cubicBezTo>
                    <a:pt x="7644" y="10907"/>
                    <a:pt x="7716" y="10836"/>
                    <a:pt x="7716" y="10740"/>
                  </a:cubicBezTo>
                  <a:cubicBezTo>
                    <a:pt x="7716" y="10645"/>
                    <a:pt x="7644" y="10574"/>
                    <a:pt x="7549" y="10574"/>
                  </a:cubicBezTo>
                  <a:lnTo>
                    <a:pt x="7192" y="10574"/>
                  </a:lnTo>
                  <a:lnTo>
                    <a:pt x="7192" y="9931"/>
                  </a:lnTo>
                  <a:lnTo>
                    <a:pt x="7549" y="9931"/>
                  </a:lnTo>
                  <a:cubicBezTo>
                    <a:pt x="7644" y="9931"/>
                    <a:pt x="7716" y="9859"/>
                    <a:pt x="7716" y="9764"/>
                  </a:cubicBezTo>
                  <a:cubicBezTo>
                    <a:pt x="7716" y="9669"/>
                    <a:pt x="7644" y="9597"/>
                    <a:pt x="7549" y="9597"/>
                  </a:cubicBezTo>
                  <a:lnTo>
                    <a:pt x="7192" y="9597"/>
                  </a:lnTo>
                  <a:lnTo>
                    <a:pt x="7192" y="9359"/>
                  </a:lnTo>
                  <a:cubicBezTo>
                    <a:pt x="7192" y="9264"/>
                    <a:pt x="7263" y="9169"/>
                    <a:pt x="7359" y="9169"/>
                  </a:cubicBezTo>
                  <a:close/>
                  <a:moveTo>
                    <a:pt x="4168" y="0"/>
                  </a:moveTo>
                  <a:cubicBezTo>
                    <a:pt x="3763" y="0"/>
                    <a:pt x="3453" y="310"/>
                    <a:pt x="3453" y="691"/>
                  </a:cubicBezTo>
                  <a:lnTo>
                    <a:pt x="3453" y="1238"/>
                  </a:lnTo>
                  <a:lnTo>
                    <a:pt x="2739" y="1238"/>
                  </a:lnTo>
                  <a:lnTo>
                    <a:pt x="2739" y="333"/>
                  </a:lnTo>
                  <a:cubicBezTo>
                    <a:pt x="2739" y="238"/>
                    <a:pt x="2643" y="167"/>
                    <a:pt x="2548" y="167"/>
                  </a:cubicBezTo>
                  <a:cubicBezTo>
                    <a:pt x="2453" y="167"/>
                    <a:pt x="2381" y="238"/>
                    <a:pt x="2381" y="333"/>
                  </a:cubicBezTo>
                  <a:lnTo>
                    <a:pt x="2381" y="1405"/>
                  </a:lnTo>
                  <a:cubicBezTo>
                    <a:pt x="2381" y="1500"/>
                    <a:pt x="2453" y="1572"/>
                    <a:pt x="2548" y="1572"/>
                  </a:cubicBezTo>
                  <a:lnTo>
                    <a:pt x="3453" y="1572"/>
                  </a:lnTo>
                  <a:lnTo>
                    <a:pt x="3453" y="2119"/>
                  </a:lnTo>
                  <a:cubicBezTo>
                    <a:pt x="3453" y="2501"/>
                    <a:pt x="3763" y="2810"/>
                    <a:pt x="4168" y="2810"/>
                  </a:cubicBezTo>
                  <a:lnTo>
                    <a:pt x="4596" y="2810"/>
                  </a:lnTo>
                  <a:lnTo>
                    <a:pt x="4596" y="3548"/>
                  </a:lnTo>
                  <a:cubicBezTo>
                    <a:pt x="3715" y="3572"/>
                    <a:pt x="3001" y="4239"/>
                    <a:pt x="2882" y="5096"/>
                  </a:cubicBezTo>
                  <a:cubicBezTo>
                    <a:pt x="2834" y="5096"/>
                    <a:pt x="2810" y="5096"/>
                    <a:pt x="2763" y="5072"/>
                  </a:cubicBezTo>
                  <a:cubicBezTo>
                    <a:pt x="2643" y="5072"/>
                    <a:pt x="2524" y="5096"/>
                    <a:pt x="2405" y="5120"/>
                  </a:cubicBezTo>
                  <a:lnTo>
                    <a:pt x="1977" y="4453"/>
                  </a:lnTo>
                  <a:cubicBezTo>
                    <a:pt x="2000" y="4382"/>
                    <a:pt x="2000" y="4310"/>
                    <a:pt x="2000" y="4239"/>
                  </a:cubicBezTo>
                  <a:cubicBezTo>
                    <a:pt x="2000" y="4001"/>
                    <a:pt x="1929" y="3786"/>
                    <a:pt x="1786" y="3620"/>
                  </a:cubicBezTo>
                  <a:lnTo>
                    <a:pt x="2167" y="3048"/>
                  </a:lnTo>
                  <a:cubicBezTo>
                    <a:pt x="2262" y="2929"/>
                    <a:pt x="2262" y="2834"/>
                    <a:pt x="2262" y="2715"/>
                  </a:cubicBezTo>
                  <a:lnTo>
                    <a:pt x="2262" y="2667"/>
                  </a:lnTo>
                  <a:lnTo>
                    <a:pt x="2262" y="2239"/>
                  </a:lnTo>
                  <a:cubicBezTo>
                    <a:pt x="2262" y="2143"/>
                    <a:pt x="2239" y="2072"/>
                    <a:pt x="2167" y="2000"/>
                  </a:cubicBezTo>
                  <a:cubicBezTo>
                    <a:pt x="2096" y="1929"/>
                    <a:pt x="2000" y="1929"/>
                    <a:pt x="1929" y="1929"/>
                  </a:cubicBezTo>
                  <a:lnTo>
                    <a:pt x="1762" y="1929"/>
                  </a:lnTo>
                  <a:cubicBezTo>
                    <a:pt x="1667" y="1929"/>
                    <a:pt x="1596" y="2000"/>
                    <a:pt x="1596" y="2096"/>
                  </a:cubicBezTo>
                  <a:cubicBezTo>
                    <a:pt x="1596" y="2191"/>
                    <a:pt x="1667" y="2262"/>
                    <a:pt x="1762" y="2262"/>
                  </a:cubicBezTo>
                  <a:lnTo>
                    <a:pt x="1905" y="2262"/>
                  </a:lnTo>
                  <a:lnTo>
                    <a:pt x="1905" y="2667"/>
                  </a:lnTo>
                  <a:lnTo>
                    <a:pt x="1905" y="2715"/>
                  </a:lnTo>
                  <a:cubicBezTo>
                    <a:pt x="1905" y="2810"/>
                    <a:pt x="1905" y="2810"/>
                    <a:pt x="1881" y="2858"/>
                  </a:cubicBezTo>
                  <a:lnTo>
                    <a:pt x="1500" y="3429"/>
                  </a:lnTo>
                  <a:cubicBezTo>
                    <a:pt x="1381" y="3358"/>
                    <a:pt x="1262" y="3334"/>
                    <a:pt x="1119" y="3334"/>
                  </a:cubicBezTo>
                  <a:cubicBezTo>
                    <a:pt x="1000" y="3334"/>
                    <a:pt x="857" y="3358"/>
                    <a:pt x="762" y="3429"/>
                  </a:cubicBezTo>
                  <a:lnTo>
                    <a:pt x="357" y="2858"/>
                  </a:lnTo>
                  <a:cubicBezTo>
                    <a:pt x="333" y="2810"/>
                    <a:pt x="333" y="2810"/>
                    <a:pt x="333" y="2715"/>
                  </a:cubicBezTo>
                  <a:lnTo>
                    <a:pt x="333" y="2667"/>
                  </a:lnTo>
                  <a:lnTo>
                    <a:pt x="333" y="2262"/>
                  </a:lnTo>
                  <a:lnTo>
                    <a:pt x="476" y="2262"/>
                  </a:lnTo>
                  <a:cubicBezTo>
                    <a:pt x="572" y="2262"/>
                    <a:pt x="667" y="2191"/>
                    <a:pt x="667" y="2096"/>
                  </a:cubicBezTo>
                  <a:cubicBezTo>
                    <a:pt x="667" y="2000"/>
                    <a:pt x="572" y="1929"/>
                    <a:pt x="476" y="1929"/>
                  </a:cubicBezTo>
                  <a:lnTo>
                    <a:pt x="333" y="1929"/>
                  </a:lnTo>
                  <a:cubicBezTo>
                    <a:pt x="238" y="1929"/>
                    <a:pt x="143" y="1929"/>
                    <a:pt x="71" y="2000"/>
                  </a:cubicBezTo>
                  <a:cubicBezTo>
                    <a:pt x="0" y="2072"/>
                    <a:pt x="0" y="2143"/>
                    <a:pt x="0" y="2239"/>
                  </a:cubicBezTo>
                  <a:lnTo>
                    <a:pt x="0" y="2667"/>
                  </a:lnTo>
                  <a:lnTo>
                    <a:pt x="0" y="2715"/>
                  </a:lnTo>
                  <a:cubicBezTo>
                    <a:pt x="0" y="2810"/>
                    <a:pt x="0" y="2929"/>
                    <a:pt x="71" y="3048"/>
                  </a:cubicBezTo>
                  <a:lnTo>
                    <a:pt x="476" y="3620"/>
                  </a:lnTo>
                  <a:cubicBezTo>
                    <a:pt x="333" y="3786"/>
                    <a:pt x="238" y="4001"/>
                    <a:pt x="238" y="4239"/>
                  </a:cubicBezTo>
                  <a:cubicBezTo>
                    <a:pt x="238" y="4668"/>
                    <a:pt x="572" y="5049"/>
                    <a:pt x="976" y="5096"/>
                  </a:cubicBezTo>
                  <a:lnTo>
                    <a:pt x="1762" y="6287"/>
                  </a:lnTo>
                  <a:cubicBezTo>
                    <a:pt x="1858" y="6692"/>
                    <a:pt x="2215" y="7001"/>
                    <a:pt x="2643" y="7025"/>
                  </a:cubicBezTo>
                  <a:cubicBezTo>
                    <a:pt x="2667" y="7025"/>
                    <a:pt x="2691" y="7049"/>
                    <a:pt x="2715" y="7049"/>
                  </a:cubicBezTo>
                  <a:cubicBezTo>
                    <a:pt x="2763" y="7049"/>
                    <a:pt x="2810" y="7025"/>
                    <a:pt x="2882" y="7025"/>
                  </a:cubicBezTo>
                  <a:lnTo>
                    <a:pt x="2882" y="8025"/>
                  </a:lnTo>
                  <a:cubicBezTo>
                    <a:pt x="2596" y="8049"/>
                    <a:pt x="2381" y="8287"/>
                    <a:pt x="2381" y="8549"/>
                  </a:cubicBezTo>
                  <a:lnTo>
                    <a:pt x="2381" y="8645"/>
                  </a:lnTo>
                  <a:cubicBezTo>
                    <a:pt x="2381" y="8716"/>
                    <a:pt x="2405" y="8788"/>
                    <a:pt x="2429" y="8835"/>
                  </a:cubicBezTo>
                  <a:lnTo>
                    <a:pt x="2096" y="8835"/>
                  </a:lnTo>
                  <a:cubicBezTo>
                    <a:pt x="1810" y="8835"/>
                    <a:pt x="1572" y="9073"/>
                    <a:pt x="1572" y="9359"/>
                  </a:cubicBezTo>
                  <a:lnTo>
                    <a:pt x="1572" y="11240"/>
                  </a:lnTo>
                  <a:cubicBezTo>
                    <a:pt x="1572" y="11526"/>
                    <a:pt x="1810" y="11764"/>
                    <a:pt x="2096" y="11764"/>
                  </a:cubicBezTo>
                  <a:lnTo>
                    <a:pt x="3763" y="11764"/>
                  </a:lnTo>
                  <a:cubicBezTo>
                    <a:pt x="4048" y="11764"/>
                    <a:pt x="4287" y="11526"/>
                    <a:pt x="4287" y="11240"/>
                  </a:cubicBezTo>
                  <a:lnTo>
                    <a:pt x="4287" y="10478"/>
                  </a:lnTo>
                  <a:lnTo>
                    <a:pt x="5001" y="10478"/>
                  </a:lnTo>
                  <a:cubicBezTo>
                    <a:pt x="5096" y="10716"/>
                    <a:pt x="5311" y="10883"/>
                    <a:pt x="5573" y="10883"/>
                  </a:cubicBezTo>
                  <a:cubicBezTo>
                    <a:pt x="5835" y="10883"/>
                    <a:pt x="6073" y="10716"/>
                    <a:pt x="6144" y="10478"/>
                  </a:cubicBezTo>
                  <a:lnTo>
                    <a:pt x="6859" y="10478"/>
                  </a:lnTo>
                  <a:lnTo>
                    <a:pt x="6859" y="11240"/>
                  </a:lnTo>
                  <a:cubicBezTo>
                    <a:pt x="6859" y="11526"/>
                    <a:pt x="7097" y="11764"/>
                    <a:pt x="7383" y="11764"/>
                  </a:cubicBezTo>
                  <a:lnTo>
                    <a:pt x="9073" y="11764"/>
                  </a:lnTo>
                  <a:cubicBezTo>
                    <a:pt x="9359" y="11764"/>
                    <a:pt x="9597" y="11526"/>
                    <a:pt x="9597" y="11240"/>
                  </a:cubicBezTo>
                  <a:lnTo>
                    <a:pt x="9597" y="9359"/>
                  </a:lnTo>
                  <a:cubicBezTo>
                    <a:pt x="9597" y="9073"/>
                    <a:pt x="9359" y="8835"/>
                    <a:pt x="9073" y="8835"/>
                  </a:cubicBezTo>
                  <a:lnTo>
                    <a:pt x="8740" y="8835"/>
                  </a:lnTo>
                  <a:cubicBezTo>
                    <a:pt x="8764" y="8788"/>
                    <a:pt x="8764" y="8716"/>
                    <a:pt x="8764" y="8645"/>
                  </a:cubicBezTo>
                  <a:lnTo>
                    <a:pt x="8764" y="8549"/>
                  </a:lnTo>
                  <a:cubicBezTo>
                    <a:pt x="8764" y="8287"/>
                    <a:pt x="8549" y="8049"/>
                    <a:pt x="8287" y="8025"/>
                  </a:cubicBezTo>
                  <a:lnTo>
                    <a:pt x="8287" y="7025"/>
                  </a:lnTo>
                  <a:cubicBezTo>
                    <a:pt x="8335" y="7025"/>
                    <a:pt x="8383" y="7049"/>
                    <a:pt x="8454" y="7049"/>
                  </a:cubicBezTo>
                  <a:cubicBezTo>
                    <a:pt x="8478" y="7049"/>
                    <a:pt x="8478" y="7049"/>
                    <a:pt x="8502" y="7025"/>
                  </a:cubicBezTo>
                  <a:cubicBezTo>
                    <a:pt x="8764" y="7025"/>
                    <a:pt x="9002" y="6906"/>
                    <a:pt x="9192" y="6692"/>
                  </a:cubicBezTo>
                  <a:cubicBezTo>
                    <a:pt x="9288" y="6573"/>
                    <a:pt x="9359" y="6430"/>
                    <a:pt x="9407" y="6287"/>
                  </a:cubicBezTo>
                  <a:lnTo>
                    <a:pt x="10169" y="5096"/>
                  </a:lnTo>
                  <a:cubicBezTo>
                    <a:pt x="10597" y="5049"/>
                    <a:pt x="10907" y="4668"/>
                    <a:pt x="10907" y="4239"/>
                  </a:cubicBezTo>
                  <a:cubicBezTo>
                    <a:pt x="10907" y="4001"/>
                    <a:pt x="10836" y="3786"/>
                    <a:pt x="10669" y="3620"/>
                  </a:cubicBezTo>
                  <a:lnTo>
                    <a:pt x="11074" y="3048"/>
                  </a:lnTo>
                  <a:cubicBezTo>
                    <a:pt x="11145" y="2929"/>
                    <a:pt x="11145" y="2810"/>
                    <a:pt x="11145" y="2715"/>
                  </a:cubicBezTo>
                  <a:lnTo>
                    <a:pt x="11145" y="2667"/>
                  </a:lnTo>
                  <a:lnTo>
                    <a:pt x="11145" y="2239"/>
                  </a:lnTo>
                  <a:cubicBezTo>
                    <a:pt x="11145" y="2143"/>
                    <a:pt x="11145" y="2072"/>
                    <a:pt x="11074" y="2000"/>
                  </a:cubicBezTo>
                  <a:cubicBezTo>
                    <a:pt x="11002" y="1929"/>
                    <a:pt x="10907" y="1929"/>
                    <a:pt x="10812" y="1929"/>
                  </a:cubicBezTo>
                  <a:lnTo>
                    <a:pt x="10645" y="1929"/>
                  </a:lnTo>
                  <a:cubicBezTo>
                    <a:pt x="10550" y="1929"/>
                    <a:pt x="10478" y="2000"/>
                    <a:pt x="10478" y="2096"/>
                  </a:cubicBezTo>
                  <a:cubicBezTo>
                    <a:pt x="10478" y="2191"/>
                    <a:pt x="10550" y="2262"/>
                    <a:pt x="10645" y="2262"/>
                  </a:cubicBezTo>
                  <a:lnTo>
                    <a:pt x="10788" y="2262"/>
                  </a:lnTo>
                  <a:lnTo>
                    <a:pt x="10788" y="2667"/>
                  </a:lnTo>
                  <a:lnTo>
                    <a:pt x="10788" y="2715"/>
                  </a:lnTo>
                  <a:cubicBezTo>
                    <a:pt x="10788" y="2810"/>
                    <a:pt x="10788" y="2810"/>
                    <a:pt x="10764" y="2858"/>
                  </a:cubicBezTo>
                  <a:lnTo>
                    <a:pt x="10383" y="3405"/>
                  </a:lnTo>
                  <a:cubicBezTo>
                    <a:pt x="10264" y="3358"/>
                    <a:pt x="10145" y="3334"/>
                    <a:pt x="10026" y="3334"/>
                  </a:cubicBezTo>
                  <a:cubicBezTo>
                    <a:pt x="9883" y="3334"/>
                    <a:pt x="9764" y="3358"/>
                    <a:pt x="9645" y="3429"/>
                  </a:cubicBezTo>
                  <a:lnTo>
                    <a:pt x="9264" y="2858"/>
                  </a:lnTo>
                  <a:cubicBezTo>
                    <a:pt x="9240" y="2810"/>
                    <a:pt x="9240" y="2810"/>
                    <a:pt x="9240" y="2715"/>
                  </a:cubicBezTo>
                  <a:lnTo>
                    <a:pt x="9240" y="2667"/>
                  </a:lnTo>
                  <a:lnTo>
                    <a:pt x="9240" y="2262"/>
                  </a:lnTo>
                  <a:lnTo>
                    <a:pt x="9383" y="2262"/>
                  </a:lnTo>
                  <a:cubicBezTo>
                    <a:pt x="9478" y="2262"/>
                    <a:pt x="9550" y="2191"/>
                    <a:pt x="9550" y="2096"/>
                  </a:cubicBezTo>
                  <a:cubicBezTo>
                    <a:pt x="9550" y="2000"/>
                    <a:pt x="9478" y="1929"/>
                    <a:pt x="9383" y="1929"/>
                  </a:cubicBezTo>
                  <a:lnTo>
                    <a:pt x="9216" y="1929"/>
                  </a:lnTo>
                  <a:cubicBezTo>
                    <a:pt x="9145" y="1929"/>
                    <a:pt x="9050" y="1929"/>
                    <a:pt x="8954" y="2000"/>
                  </a:cubicBezTo>
                  <a:cubicBezTo>
                    <a:pt x="8907" y="2072"/>
                    <a:pt x="8883" y="2143"/>
                    <a:pt x="8883" y="2239"/>
                  </a:cubicBezTo>
                  <a:lnTo>
                    <a:pt x="8883" y="2667"/>
                  </a:lnTo>
                  <a:lnTo>
                    <a:pt x="8883" y="2715"/>
                  </a:lnTo>
                  <a:cubicBezTo>
                    <a:pt x="8883" y="2810"/>
                    <a:pt x="8883" y="2929"/>
                    <a:pt x="8978" y="3048"/>
                  </a:cubicBezTo>
                  <a:lnTo>
                    <a:pt x="9359" y="3620"/>
                  </a:lnTo>
                  <a:cubicBezTo>
                    <a:pt x="9216" y="3786"/>
                    <a:pt x="9121" y="4001"/>
                    <a:pt x="9121" y="4239"/>
                  </a:cubicBezTo>
                  <a:cubicBezTo>
                    <a:pt x="9121" y="4310"/>
                    <a:pt x="9145" y="4382"/>
                    <a:pt x="9169" y="4453"/>
                  </a:cubicBezTo>
                  <a:lnTo>
                    <a:pt x="8716" y="5120"/>
                  </a:lnTo>
                  <a:cubicBezTo>
                    <a:pt x="8621" y="5096"/>
                    <a:pt x="8502" y="5072"/>
                    <a:pt x="8359" y="5072"/>
                  </a:cubicBezTo>
                  <a:cubicBezTo>
                    <a:pt x="8335" y="5096"/>
                    <a:pt x="8287" y="5096"/>
                    <a:pt x="8264" y="5096"/>
                  </a:cubicBezTo>
                  <a:cubicBezTo>
                    <a:pt x="8145" y="4287"/>
                    <a:pt x="7478" y="3620"/>
                    <a:pt x="6668" y="3548"/>
                  </a:cubicBezTo>
                  <a:lnTo>
                    <a:pt x="6668" y="2810"/>
                  </a:lnTo>
                  <a:lnTo>
                    <a:pt x="7049" y="2810"/>
                  </a:lnTo>
                  <a:cubicBezTo>
                    <a:pt x="7430" y="2810"/>
                    <a:pt x="7740" y="2501"/>
                    <a:pt x="7740" y="2119"/>
                  </a:cubicBezTo>
                  <a:lnTo>
                    <a:pt x="7740" y="691"/>
                  </a:lnTo>
                  <a:cubicBezTo>
                    <a:pt x="7740" y="310"/>
                    <a:pt x="7430" y="0"/>
                    <a:pt x="7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6"/>
            <p:cNvSpPr/>
            <p:nvPr/>
          </p:nvSpPr>
          <p:spPr>
            <a:xfrm>
              <a:off x="4891468" y="2163813"/>
              <a:ext cx="39822" cy="13287"/>
            </a:xfrm>
            <a:custGeom>
              <a:avLst/>
              <a:gdLst/>
              <a:ahLst/>
              <a:cxnLst/>
              <a:rect l="l" t="t" r="r" b="b"/>
              <a:pathLst>
                <a:path w="1073" h="358" extrusionOk="0">
                  <a:moveTo>
                    <a:pt x="168" y="1"/>
                  </a:moveTo>
                  <a:cubicBezTo>
                    <a:pt x="72" y="1"/>
                    <a:pt x="1" y="72"/>
                    <a:pt x="1" y="167"/>
                  </a:cubicBezTo>
                  <a:cubicBezTo>
                    <a:pt x="1" y="263"/>
                    <a:pt x="72" y="358"/>
                    <a:pt x="168" y="358"/>
                  </a:cubicBezTo>
                  <a:lnTo>
                    <a:pt x="906" y="358"/>
                  </a:lnTo>
                  <a:cubicBezTo>
                    <a:pt x="1001" y="358"/>
                    <a:pt x="1073" y="263"/>
                    <a:pt x="1073" y="167"/>
                  </a:cubicBezTo>
                  <a:cubicBezTo>
                    <a:pt x="1073" y="72"/>
                    <a:pt x="1001" y="1"/>
                    <a:pt x="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6"/>
            <p:cNvSpPr/>
            <p:nvPr/>
          </p:nvSpPr>
          <p:spPr>
            <a:xfrm>
              <a:off x="4958641" y="2163813"/>
              <a:ext cx="39822" cy="13287"/>
            </a:xfrm>
            <a:custGeom>
              <a:avLst/>
              <a:gdLst/>
              <a:ahLst/>
              <a:cxnLst/>
              <a:rect l="l" t="t" r="r" b="b"/>
              <a:pathLst>
                <a:path w="1073" h="358" extrusionOk="0">
                  <a:moveTo>
                    <a:pt x="168" y="1"/>
                  </a:moveTo>
                  <a:cubicBezTo>
                    <a:pt x="72" y="1"/>
                    <a:pt x="1" y="72"/>
                    <a:pt x="1" y="167"/>
                  </a:cubicBezTo>
                  <a:cubicBezTo>
                    <a:pt x="1" y="263"/>
                    <a:pt x="72" y="358"/>
                    <a:pt x="168" y="358"/>
                  </a:cubicBezTo>
                  <a:lnTo>
                    <a:pt x="906" y="358"/>
                  </a:lnTo>
                  <a:cubicBezTo>
                    <a:pt x="1001" y="358"/>
                    <a:pt x="1072" y="263"/>
                    <a:pt x="1072" y="167"/>
                  </a:cubicBezTo>
                  <a:cubicBezTo>
                    <a:pt x="1072" y="72"/>
                    <a:pt x="1001" y="1"/>
                    <a:pt x="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6"/>
            <p:cNvSpPr/>
            <p:nvPr/>
          </p:nvSpPr>
          <p:spPr>
            <a:xfrm>
              <a:off x="4965730" y="1944612"/>
              <a:ext cx="30952" cy="13287"/>
            </a:xfrm>
            <a:custGeom>
              <a:avLst/>
              <a:gdLst/>
              <a:ahLst/>
              <a:cxnLst/>
              <a:rect l="l" t="t" r="r" b="b"/>
              <a:pathLst>
                <a:path w="834" h="358" extrusionOk="0">
                  <a:moveTo>
                    <a:pt x="191" y="1"/>
                  </a:moveTo>
                  <a:cubicBezTo>
                    <a:pt x="96" y="1"/>
                    <a:pt x="0" y="72"/>
                    <a:pt x="0" y="167"/>
                  </a:cubicBezTo>
                  <a:cubicBezTo>
                    <a:pt x="0" y="263"/>
                    <a:pt x="96" y="358"/>
                    <a:pt x="191" y="358"/>
                  </a:cubicBezTo>
                  <a:lnTo>
                    <a:pt x="667" y="358"/>
                  </a:lnTo>
                  <a:cubicBezTo>
                    <a:pt x="762" y="358"/>
                    <a:pt x="834" y="263"/>
                    <a:pt x="834" y="167"/>
                  </a:cubicBezTo>
                  <a:cubicBezTo>
                    <a:pt x="834" y="72"/>
                    <a:pt x="762" y="1"/>
                    <a:pt x="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6"/>
            <p:cNvSpPr/>
            <p:nvPr/>
          </p:nvSpPr>
          <p:spPr>
            <a:xfrm>
              <a:off x="4965730" y="1969367"/>
              <a:ext cx="30952" cy="12396"/>
            </a:xfrm>
            <a:custGeom>
              <a:avLst/>
              <a:gdLst/>
              <a:ahLst/>
              <a:cxnLst/>
              <a:rect l="l" t="t" r="r" b="b"/>
              <a:pathLst>
                <a:path w="834" h="334" extrusionOk="0">
                  <a:moveTo>
                    <a:pt x="191" y="1"/>
                  </a:moveTo>
                  <a:cubicBezTo>
                    <a:pt x="96" y="1"/>
                    <a:pt x="0" y="72"/>
                    <a:pt x="0" y="167"/>
                  </a:cubicBezTo>
                  <a:cubicBezTo>
                    <a:pt x="0" y="263"/>
                    <a:pt x="96" y="334"/>
                    <a:pt x="191" y="334"/>
                  </a:cubicBezTo>
                  <a:lnTo>
                    <a:pt x="667" y="334"/>
                  </a:lnTo>
                  <a:cubicBezTo>
                    <a:pt x="762" y="334"/>
                    <a:pt x="834" y="263"/>
                    <a:pt x="834" y="167"/>
                  </a:cubicBezTo>
                  <a:cubicBezTo>
                    <a:pt x="834" y="72"/>
                    <a:pt x="762" y="1"/>
                    <a:pt x="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6"/>
            <p:cNvSpPr/>
            <p:nvPr/>
          </p:nvSpPr>
          <p:spPr>
            <a:xfrm>
              <a:off x="4891468" y="2086057"/>
              <a:ext cx="106995" cy="55710"/>
            </a:xfrm>
            <a:custGeom>
              <a:avLst/>
              <a:gdLst/>
              <a:ahLst/>
              <a:cxnLst/>
              <a:rect l="l" t="t" r="r" b="b"/>
              <a:pathLst>
                <a:path w="2883" h="1501" extrusionOk="0">
                  <a:moveTo>
                    <a:pt x="334" y="0"/>
                  </a:moveTo>
                  <a:cubicBezTo>
                    <a:pt x="144" y="0"/>
                    <a:pt x="1" y="143"/>
                    <a:pt x="1" y="333"/>
                  </a:cubicBezTo>
                  <a:lnTo>
                    <a:pt x="1" y="1143"/>
                  </a:lnTo>
                  <a:cubicBezTo>
                    <a:pt x="1" y="1334"/>
                    <a:pt x="144" y="1500"/>
                    <a:pt x="334" y="1500"/>
                  </a:cubicBezTo>
                  <a:lnTo>
                    <a:pt x="1073" y="1500"/>
                  </a:lnTo>
                  <a:cubicBezTo>
                    <a:pt x="1168" y="1500"/>
                    <a:pt x="1239" y="1429"/>
                    <a:pt x="1239" y="1334"/>
                  </a:cubicBezTo>
                  <a:cubicBezTo>
                    <a:pt x="1239" y="1238"/>
                    <a:pt x="1168" y="1143"/>
                    <a:pt x="1073" y="1143"/>
                  </a:cubicBezTo>
                  <a:lnTo>
                    <a:pt x="334" y="1143"/>
                  </a:lnTo>
                  <a:lnTo>
                    <a:pt x="334" y="333"/>
                  </a:lnTo>
                  <a:lnTo>
                    <a:pt x="2549" y="333"/>
                  </a:lnTo>
                  <a:lnTo>
                    <a:pt x="2549" y="1143"/>
                  </a:lnTo>
                  <a:lnTo>
                    <a:pt x="1882" y="1143"/>
                  </a:lnTo>
                  <a:cubicBezTo>
                    <a:pt x="1787" y="1143"/>
                    <a:pt x="1716" y="1238"/>
                    <a:pt x="1716" y="1334"/>
                  </a:cubicBezTo>
                  <a:cubicBezTo>
                    <a:pt x="1716" y="1429"/>
                    <a:pt x="1787" y="1500"/>
                    <a:pt x="1882" y="1500"/>
                  </a:cubicBezTo>
                  <a:lnTo>
                    <a:pt x="2549" y="1500"/>
                  </a:lnTo>
                  <a:cubicBezTo>
                    <a:pt x="2740" y="1500"/>
                    <a:pt x="2882" y="1334"/>
                    <a:pt x="2882" y="1143"/>
                  </a:cubicBezTo>
                  <a:lnTo>
                    <a:pt x="2882" y="333"/>
                  </a:lnTo>
                  <a:cubicBezTo>
                    <a:pt x="2882" y="143"/>
                    <a:pt x="2740" y="0"/>
                    <a:pt x="2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6"/>
            <p:cNvSpPr/>
            <p:nvPr/>
          </p:nvSpPr>
          <p:spPr>
            <a:xfrm>
              <a:off x="4892358" y="1934887"/>
              <a:ext cx="54852" cy="54856"/>
            </a:xfrm>
            <a:custGeom>
              <a:avLst/>
              <a:gdLst/>
              <a:ahLst/>
              <a:cxnLst/>
              <a:rect l="l" t="t" r="r" b="b"/>
              <a:pathLst>
                <a:path w="1478" h="1478" extrusionOk="0">
                  <a:moveTo>
                    <a:pt x="739" y="358"/>
                  </a:moveTo>
                  <a:cubicBezTo>
                    <a:pt x="953" y="358"/>
                    <a:pt x="1144" y="525"/>
                    <a:pt x="1144" y="739"/>
                  </a:cubicBezTo>
                  <a:cubicBezTo>
                    <a:pt x="1144" y="953"/>
                    <a:pt x="953" y="1120"/>
                    <a:pt x="739" y="1120"/>
                  </a:cubicBezTo>
                  <a:cubicBezTo>
                    <a:pt x="525" y="1120"/>
                    <a:pt x="358" y="953"/>
                    <a:pt x="358" y="739"/>
                  </a:cubicBezTo>
                  <a:cubicBezTo>
                    <a:pt x="358" y="525"/>
                    <a:pt x="525" y="358"/>
                    <a:pt x="739" y="358"/>
                  </a:cubicBezTo>
                  <a:close/>
                  <a:moveTo>
                    <a:pt x="739" y="1"/>
                  </a:moveTo>
                  <a:cubicBezTo>
                    <a:pt x="334" y="1"/>
                    <a:pt x="1" y="334"/>
                    <a:pt x="1" y="739"/>
                  </a:cubicBezTo>
                  <a:cubicBezTo>
                    <a:pt x="1" y="1144"/>
                    <a:pt x="334" y="1477"/>
                    <a:pt x="739" y="1477"/>
                  </a:cubicBezTo>
                  <a:cubicBezTo>
                    <a:pt x="1144" y="1477"/>
                    <a:pt x="1477" y="1144"/>
                    <a:pt x="1477" y="739"/>
                  </a:cubicBezTo>
                  <a:cubicBezTo>
                    <a:pt x="1477" y="334"/>
                    <a:pt x="1144"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 name="Google Shape;1000;p46"/>
          <p:cNvGrpSpPr/>
          <p:nvPr/>
        </p:nvGrpSpPr>
        <p:grpSpPr>
          <a:xfrm>
            <a:off x="529928" y="41986"/>
            <a:ext cx="272152" cy="274171"/>
            <a:chOff x="3973275" y="653182"/>
            <a:chExt cx="272152" cy="274171"/>
          </a:xfrm>
        </p:grpSpPr>
        <p:sp>
          <p:nvSpPr>
            <p:cNvPr id="1001" name="Google Shape;1001;p46"/>
            <p:cNvSpPr/>
            <p:nvPr/>
          </p:nvSpPr>
          <p:spPr>
            <a:xfrm>
              <a:off x="3973275" y="653182"/>
              <a:ext cx="272152" cy="274171"/>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46"/>
            <p:cNvGrpSpPr/>
            <p:nvPr/>
          </p:nvGrpSpPr>
          <p:grpSpPr>
            <a:xfrm>
              <a:off x="3973275" y="653182"/>
              <a:ext cx="272152" cy="274171"/>
              <a:chOff x="1992925" y="2034475"/>
              <a:chExt cx="171900" cy="173175"/>
            </a:xfrm>
          </p:grpSpPr>
          <p:sp>
            <p:nvSpPr>
              <p:cNvPr id="1003" name="Google Shape;1003;p46"/>
              <p:cNvSpPr/>
              <p:nvPr/>
            </p:nvSpPr>
            <p:spPr>
              <a:xfrm>
                <a:off x="1992925" y="2034475"/>
                <a:ext cx="171900" cy="173175"/>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6"/>
              <p:cNvSpPr/>
              <p:nvPr/>
            </p:nvSpPr>
            <p:spPr>
              <a:xfrm>
                <a:off x="2072900" y="211935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46"/>
          <p:cNvGrpSpPr/>
          <p:nvPr/>
        </p:nvGrpSpPr>
        <p:grpSpPr>
          <a:xfrm>
            <a:off x="5550903" y="4003203"/>
            <a:ext cx="272152" cy="274171"/>
            <a:chOff x="3973275" y="653182"/>
            <a:chExt cx="272152" cy="274171"/>
          </a:xfrm>
        </p:grpSpPr>
        <p:sp>
          <p:nvSpPr>
            <p:cNvPr id="1006" name="Google Shape;1006;p46"/>
            <p:cNvSpPr/>
            <p:nvPr/>
          </p:nvSpPr>
          <p:spPr>
            <a:xfrm>
              <a:off x="3973275" y="653182"/>
              <a:ext cx="272152" cy="274171"/>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7" name="Google Shape;1007;p46"/>
            <p:cNvGrpSpPr/>
            <p:nvPr/>
          </p:nvGrpSpPr>
          <p:grpSpPr>
            <a:xfrm>
              <a:off x="3973275" y="653182"/>
              <a:ext cx="272152" cy="274171"/>
              <a:chOff x="1992925" y="2034475"/>
              <a:chExt cx="171900" cy="173175"/>
            </a:xfrm>
          </p:grpSpPr>
          <p:sp>
            <p:nvSpPr>
              <p:cNvPr id="1008" name="Google Shape;1008;p46"/>
              <p:cNvSpPr/>
              <p:nvPr/>
            </p:nvSpPr>
            <p:spPr>
              <a:xfrm>
                <a:off x="1992925" y="2034475"/>
                <a:ext cx="171900" cy="173175"/>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6"/>
              <p:cNvSpPr/>
              <p:nvPr/>
            </p:nvSpPr>
            <p:spPr>
              <a:xfrm>
                <a:off x="2072900" y="211935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 name="Google Shape;1312;p51">
            <a:extLst>
              <a:ext uri="{FF2B5EF4-FFF2-40B4-BE49-F238E27FC236}">
                <a16:creationId xmlns:a16="http://schemas.microsoft.com/office/drawing/2014/main" id="{B8E6FADE-7322-8603-0B9A-A859DF58E50F}"/>
              </a:ext>
            </a:extLst>
          </p:cNvPr>
          <p:cNvGrpSpPr/>
          <p:nvPr/>
        </p:nvGrpSpPr>
        <p:grpSpPr>
          <a:xfrm>
            <a:off x="6660444" y="3085520"/>
            <a:ext cx="1677061" cy="1950133"/>
            <a:chOff x="6464550" y="2623288"/>
            <a:chExt cx="1865682" cy="2169466"/>
          </a:xfrm>
        </p:grpSpPr>
        <p:sp>
          <p:nvSpPr>
            <p:cNvPr id="6" name="Google Shape;1313;p51">
              <a:extLst>
                <a:ext uri="{FF2B5EF4-FFF2-40B4-BE49-F238E27FC236}">
                  <a16:creationId xmlns:a16="http://schemas.microsoft.com/office/drawing/2014/main" id="{79B00439-B6DE-5C93-D576-3FB03C2686C9}"/>
                </a:ext>
              </a:extLst>
            </p:cNvPr>
            <p:cNvSpPr/>
            <p:nvPr/>
          </p:nvSpPr>
          <p:spPr>
            <a:xfrm>
              <a:off x="6464550" y="2623288"/>
              <a:ext cx="1850940" cy="2169466"/>
            </a:xfrm>
            <a:custGeom>
              <a:avLst/>
              <a:gdLst/>
              <a:ahLst/>
              <a:cxnLst/>
              <a:rect l="l" t="t" r="r" b="b"/>
              <a:pathLst>
                <a:path w="86868" h="101817" extrusionOk="0">
                  <a:moveTo>
                    <a:pt x="60839" y="0"/>
                  </a:moveTo>
                  <a:cubicBezTo>
                    <a:pt x="60723" y="0"/>
                    <a:pt x="60602" y="24"/>
                    <a:pt x="60478" y="75"/>
                  </a:cubicBezTo>
                  <a:cubicBezTo>
                    <a:pt x="60086" y="238"/>
                    <a:pt x="59728" y="662"/>
                    <a:pt x="59467" y="1053"/>
                  </a:cubicBezTo>
                  <a:cubicBezTo>
                    <a:pt x="59271" y="1314"/>
                    <a:pt x="59336" y="1738"/>
                    <a:pt x="59304" y="2065"/>
                  </a:cubicBezTo>
                  <a:cubicBezTo>
                    <a:pt x="58325" y="9274"/>
                    <a:pt x="57346" y="16450"/>
                    <a:pt x="56335" y="23659"/>
                  </a:cubicBezTo>
                  <a:cubicBezTo>
                    <a:pt x="56172" y="24964"/>
                    <a:pt x="55976" y="26269"/>
                    <a:pt x="55781" y="27639"/>
                  </a:cubicBezTo>
                  <a:cubicBezTo>
                    <a:pt x="55389" y="27475"/>
                    <a:pt x="55063" y="27345"/>
                    <a:pt x="54737" y="27247"/>
                  </a:cubicBezTo>
                  <a:cubicBezTo>
                    <a:pt x="50499" y="25623"/>
                    <a:pt x="46177" y="24780"/>
                    <a:pt x="41770" y="24780"/>
                  </a:cubicBezTo>
                  <a:cubicBezTo>
                    <a:pt x="40070" y="24780"/>
                    <a:pt x="38358" y="24905"/>
                    <a:pt x="36633" y="25159"/>
                  </a:cubicBezTo>
                  <a:cubicBezTo>
                    <a:pt x="27858" y="26432"/>
                    <a:pt x="20421" y="30346"/>
                    <a:pt x="14288" y="36740"/>
                  </a:cubicBezTo>
                  <a:cubicBezTo>
                    <a:pt x="2676" y="48874"/>
                    <a:pt x="1" y="67467"/>
                    <a:pt x="8025" y="82244"/>
                  </a:cubicBezTo>
                  <a:cubicBezTo>
                    <a:pt x="13832" y="92976"/>
                    <a:pt x="22900" y="99370"/>
                    <a:pt x="34969" y="101359"/>
                  </a:cubicBezTo>
                  <a:cubicBezTo>
                    <a:pt x="36046" y="101523"/>
                    <a:pt x="37122" y="101653"/>
                    <a:pt x="38199" y="101816"/>
                  </a:cubicBezTo>
                  <a:cubicBezTo>
                    <a:pt x="39666" y="101816"/>
                    <a:pt x="41134" y="101816"/>
                    <a:pt x="42570" y="101784"/>
                  </a:cubicBezTo>
                  <a:cubicBezTo>
                    <a:pt x="43940" y="101588"/>
                    <a:pt x="45310" y="101457"/>
                    <a:pt x="46647" y="101196"/>
                  </a:cubicBezTo>
                  <a:cubicBezTo>
                    <a:pt x="58488" y="98946"/>
                    <a:pt x="67556" y="92585"/>
                    <a:pt x="73395" y="82081"/>
                  </a:cubicBezTo>
                  <a:cubicBezTo>
                    <a:pt x="80082" y="70142"/>
                    <a:pt x="80474" y="57747"/>
                    <a:pt x="74537" y="45351"/>
                  </a:cubicBezTo>
                  <a:cubicBezTo>
                    <a:pt x="71177" y="38305"/>
                    <a:pt x="65893" y="32923"/>
                    <a:pt x="58977" y="29172"/>
                  </a:cubicBezTo>
                  <a:cubicBezTo>
                    <a:pt x="58455" y="28911"/>
                    <a:pt x="58292" y="28617"/>
                    <a:pt x="58390" y="28030"/>
                  </a:cubicBezTo>
                  <a:cubicBezTo>
                    <a:pt x="58782" y="25323"/>
                    <a:pt x="59140" y="22583"/>
                    <a:pt x="59532" y="19745"/>
                  </a:cubicBezTo>
                  <a:cubicBezTo>
                    <a:pt x="61098" y="19940"/>
                    <a:pt x="62598" y="20136"/>
                    <a:pt x="64131" y="20332"/>
                  </a:cubicBezTo>
                  <a:cubicBezTo>
                    <a:pt x="66671" y="20649"/>
                    <a:pt x="69219" y="20890"/>
                    <a:pt x="71772" y="20890"/>
                  </a:cubicBezTo>
                  <a:cubicBezTo>
                    <a:pt x="73942" y="20890"/>
                    <a:pt x="76115" y="20716"/>
                    <a:pt x="78288" y="20266"/>
                  </a:cubicBezTo>
                  <a:cubicBezTo>
                    <a:pt x="80670" y="19745"/>
                    <a:pt x="82986" y="19060"/>
                    <a:pt x="85106" y="17885"/>
                  </a:cubicBezTo>
                  <a:cubicBezTo>
                    <a:pt x="85758" y="17526"/>
                    <a:pt x="86280" y="16972"/>
                    <a:pt x="86867" y="16483"/>
                  </a:cubicBezTo>
                  <a:lnTo>
                    <a:pt x="86867" y="15863"/>
                  </a:lnTo>
                  <a:cubicBezTo>
                    <a:pt x="86411" y="15537"/>
                    <a:pt x="85987" y="15113"/>
                    <a:pt x="85465" y="14917"/>
                  </a:cubicBezTo>
                  <a:cubicBezTo>
                    <a:pt x="83671" y="14199"/>
                    <a:pt x="81811" y="13547"/>
                    <a:pt x="79985" y="12894"/>
                  </a:cubicBezTo>
                  <a:cubicBezTo>
                    <a:pt x="77310" y="12014"/>
                    <a:pt x="74929" y="10709"/>
                    <a:pt x="73102" y="8491"/>
                  </a:cubicBezTo>
                  <a:cubicBezTo>
                    <a:pt x="72417" y="7643"/>
                    <a:pt x="71634" y="6892"/>
                    <a:pt x="70818" y="6109"/>
                  </a:cubicBezTo>
                  <a:cubicBezTo>
                    <a:pt x="68437" y="3793"/>
                    <a:pt x="65730" y="1999"/>
                    <a:pt x="62468" y="1184"/>
                  </a:cubicBezTo>
                  <a:cubicBezTo>
                    <a:pt x="62239" y="1119"/>
                    <a:pt x="62011" y="890"/>
                    <a:pt x="61881" y="662"/>
                  </a:cubicBezTo>
                  <a:cubicBezTo>
                    <a:pt x="61602" y="282"/>
                    <a:pt x="61245" y="0"/>
                    <a:pt x="60839"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57150" dir="162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314;p51">
              <a:extLst>
                <a:ext uri="{FF2B5EF4-FFF2-40B4-BE49-F238E27FC236}">
                  <a16:creationId xmlns:a16="http://schemas.microsoft.com/office/drawing/2014/main" id="{40A53272-075B-CB42-C79C-54FF82ECF230}"/>
                </a:ext>
              </a:extLst>
            </p:cNvPr>
            <p:cNvGrpSpPr/>
            <p:nvPr/>
          </p:nvGrpSpPr>
          <p:grpSpPr>
            <a:xfrm>
              <a:off x="6571097" y="2634734"/>
              <a:ext cx="1759135" cy="2110476"/>
              <a:chOff x="14020000" y="4143813"/>
              <a:chExt cx="3321629" cy="3985037"/>
            </a:xfrm>
          </p:grpSpPr>
          <p:sp>
            <p:nvSpPr>
              <p:cNvPr id="8" name="Google Shape;1315;p51">
                <a:extLst>
                  <a:ext uri="{FF2B5EF4-FFF2-40B4-BE49-F238E27FC236}">
                    <a16:creationId xmlns:a16="http://schemas.microsoft.com/office/drawing/2014/main" id="{3B796B61-E266-3B6C-9CC7-FF9C8254FDD2}"/>
                  </a:ext>
                </a:extLst>
              </p:cNvPr>
              <p:cNvSpPr/>
              <p:nvPr/>
            </p:nvSpPr>
            <p:spPr>
              <a:xfrm>
                <a:off x="14020000" y="4990825"/>
                <a:ext cx="2926850" cy="3054875"/>
              </a:xfrm>
              <a:custGeom>
                <a:avLst/>
                <a:gdLst/>
                <a:ahLst/>
                <a:cxnLst/>
                <a:rect l="l" t="t" r="r" b="b"/>
                <a:pathLst>
                  <a:path w="117074" h="122195" extrusionOk="0">
                    <a:moveTo>
                      <a:pt x="113192" y="84617"/>
                    </a:moveTo>
                    <a:cubicBezTo>
                      <a:pt x="112278" y="87324"/>
                      <a:pt x="111202" y="89934"/>
                      <a:pt x="109995" y="92413"/>
                    </a:cubicBezTo>
                    <a:cubicBezTo>
                      <a:pt x="97110" y="118443"/>
                      <a:pt x="70036" y="122195"/>
                      <a:pt x="42504" y="112996"/>
                    </a:cubicBezTo>
                    <a:cubicBezTo>
                      <a:pt x="21791" y="106048"/>
                      <a:pt x="4992" y="97795"/>
                      <a:pt x="1566" y="77212"/>
                    </a:cubicBezTo>
                    <a:cubicBezTo>
                      <a:pt x="1" y="67785"/>
                      <a:pt x="653" y="57836"/>
                      <a:pt x="3915" y="48082"/>
                    </a:cubicBezTo>
                    <a:cubicBezTo>
                      <a:pt x="14288" y="16996"/>
                      <a:pt x="47202" y="1"/>
                      <a:pt x="77375" y="10080"/>
                    </a:cubicBezTo>
                    <a:cubicBezTo>
                      <a:pt x="86802" y="13244"/>
                      <a:pt x="94859" y="18659"/>
                      <a:pt x="101155" y="25575"/>
                    </a:cubicBezTo>
                    <a:cubicBezTo>
                      <a:pt x="104971" y="29783"/>
                      <a:pt x="100763" y="41591"/>
                      <a:pt x="103210" y="46712"/>
                    </a:cubicBezTo>
                    <a:cubicBezTo>
                      <a:pt x="105656" y="51866"/>
                      <a:pt x="114757" y="50398"/>
                      <a:pt x="115638" y="56107"/>
                    </a:cubicBezTo>
                    <a:cubicBezTo>
                      <a:pt x="117073" y="65338"/>
                      <a:pt x="116388" y="75092"/>
                      <a:pt x="113192" y="846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16;p51">
                <a:extLst>
                  <a:ext uri="{FF2B5EF4-FFF2-40B4-BE49-F238E27FC236}">
                    <a16:creationId xmlns:a16="http://schemas.microsoft.com/office/drawing/2014/main" id="{19E0D2B0-BFEB-56E2-2631-C709712B2658}"/>
                  </a:ext>
                </a:extLst>
              </p:cNvPr>
              <p:cNvSpPr/>
              <p:nvPr/>
            </p:nvSpPr>
            <p:spPr>
              <a:xfrm>
                <a:off x="14059150" y="5496775"/>
                <a:ext cx="2851825" cy="2632075"/>
              </a:xfrm>
              <a:custGeom>
                <a:avLst/>
                <a:gdLst/>
                <a:ahLst/>
                <a:cxnLst/>
                <a:rect l="l" t="t" r="r" b="b"/>
                <a:pathLst>
                  <a:path w="114073" h="105283" extrusionOk="0">
                    <a:moveTo>
                      <a:pt x="52203" y="0"/>
                    </a:moveTo>
                    <a:cubicBezTo>
                      <a:pt x="45646" y="0"/>
                      <a:pt x="39578" y="3958"/>
                      <a:pt x="41558" y="12121"/>
                    </a:cubicBezTo>
                    <a:cubicBezTo>
                      <a:pt x="42406" y="15612"/>
                      <a:pt x="46190" y="19428"/>
                      <a:pt x="46484" y="22821"/>
                    </a:cubicBezTo>
                    <a:cubicBezTo>
                      <a:pt x="46908" y="28334"/>
                      <a:pt x="42700" y="30323"/>
                      <a:pt x="37872" y="31204"/>
                    </a:cubicBezTo>
                    <a:cubicBezTo>
                      <a:pt x="37196" y="31324"/>
                      <a:pt x="36530" y="31376"/>
                      <a:pt x="35873" y="31376"/>
                    </a:cubicBezTo>
                    <a:cubicBezTo>
                      <a:pt x="31375" y="31376"/>
                      <a:pt x="27274" y="28926"/>
                      <a:pt x="23051" y="28926"/>
                    </a:cubicBezTo>
                    <a:cubicBezTo>
                      <a:pt x="22352" y="28926"/>
                      <a:pt x="21650" y="28993"/>
                      <a:pt x="20942" y="29149"/>
                    </a:cubicBezTo>
                    <a:cubicBezTo>
                      <a:pt x="11613" y="30650"/>
                      <a:pt x="20225" y="40468"/>
                      <a:pt x="21399" y="44839"/>
                    </a:cubicBezTo>
                    <a:cubicBezTo>
                      <a:pt x="24216" y="54674"/>
                      <a:pt x="16999" y="57531"/>
                      <a:pt x="7816" y="57531"/>
                    </a:cubicBezTo>
                    <a:cubicBezTo>
                      <a:pt x="5303" y="57531"/>
                      <a:pt x="2643" y="57317"/>
                      <a:pt x="0" y="56974"/>
                    </a:cubicBezTo>
                    <a:lnTo>
                      <a:pt x="0" y="56974"/>
                    </a:lnTo>
                    <a:cubicBezTo>
                      <a:pt x="3426" y="77557"/>
                      <a:pt x="17452" y="95433"/>
                      <a:pt x="38166" y="102381"/>
                    </a:cubicBezTo>
                    <a:cubicBezTo>
                      <a:pt x="44059" y="104347"/>
                      <a:pt x="50055" y="105282"/>
                      <a:pt x="55966" y="105282"/>
                    </a:cubicBezTo>
                    <a:cubicBezTo>
                      <a:pt x="77704" y="105282"/>
                      <a:pt x="98299" y="92640"/>
                      <a:pt x="108429" y="72175"/>
                    </a:cubicBezTo>
                    <a:cubicBezTo>
                      <a:pt x="105827" y="69748"/>
                      <a:pt x="101994" y="68265"/>
                      <a:pt x="96694" y="68265"/>
                    </a:cubicBezTo>
                    <a:cubicBezTo>
                      <a:pt x="96081" y="68265"/>
                      <a:pt x="95447" y="68285"/>
                      <a:pt x="94794" y="68326"/>
                    </a:cubicBezTo>
                    <a:cubicBezTo>
                      <a:pt x="75222" y="69565"/>
                      <a:pt x="95218" y="87115"/>
                      <a:pt x="81093" y="93769"/>
                    </a:cubicBezTo>
                    <a:cubicBezTo>
                      <a:pt x="78872" y="94799"/>
                      <a:pt x="76525" y="95235"/>
                      <a:pt x="74139" y="95235"/>
                    </a:cubicBezTo>
                    <a:cubicBezTo>
                      <a:pt x="67309" y="95235"/>
                      <a:pt x="60169" y="91665"/>
                      <a:pt x="54802" y="88256"/>
                    </a:cubicBezTo>
                    <a:cubicBezTo>
                      <a:pt x="48996" y="84570"/>
                      <a:pt x="42863" y="80591"/>
                      <a:pt x="38916" y="74784"/>
                    </a:cubicBezTo>
                    <a:cubicBezTo>
                      <a:pt x="35393" y="69630"/>
                      <a:pt x="33990" y="59975"/>
                      <a:pt x="39895" y="55636"/>
                    </a:cubicBezTo>
                    <a:cubicBezTo>
                      <a:pt x="41267" y="54634"/>
                      <a:pt x="42628" y="54224"/>
                      <a:pt x="43955" y="54224"/>
                    </a:cubicBezTo>
                    <a:cubicBezTo>
                      <a:pt x="47423" y="54224"/>
                      <a:pt x="50668" y="57020"/>
                      <a:pt x="53334" y="59355"/>
                    </a:cubicBezTo>
                    <a:cubicBezTo>
                      <a:pt x="55848" y="61552"/>
                      <a:pt x="60338" y="65638"/>
                      <a:pt x="64364" y="65638"/>
                    </a:cubicBezTo>
                    <a:cubicBezTo>
                      <a:pt x="65301" y="65638"/>
                      <a:pt x="66212" y="65417"/>
                      <a:pt x="67067" y="64900"/>
                    </a:cubicBezTo>
                    <a:cubicBezTo>
                      <a:pt x="70720" y="62715"/>
                      <a:pt x="69611" y="56745"/>
                      <a:pt x="69807" y="53255"/>
                    </a:cubicBezTo>
                    <a:cubicBezTo>
                      <a:pt x="69676" y="49080"/>
                      <a:pt x="70916" y="40696"/>
                      <a:pt x="75874" y="38217"/>
                    </a:cubicBezTo>
                    <a:cubicBezTo>
                      <a:pt x="76736" y="37786"/>
                      <a:pt x="77754" y="37610"/>
                      <a:pt x="78869" y="37610"/>
                    </a:cubicBezTo>
                    <a:cubicBezTo>
                      <a:pt x="83409" y="37610"/>
                      <a:pt x="89580" y="40525"/>
                      <a:pt x="93587" y="41023"/>
                    </a:cubicBezTo>
                    <a:cubicBezTo>
                      <a:pt x="94677" y="41127"/>
                      <a:pt x="95763" y="41179"/>
                      <a:pt x="96840" y="41179"/>
                    </a:cubicBezTo>
                    <a:cubicBezTo>
                      <a:pt x="103178" y="41179"/>
                      <a:pt x="109221" y="39382"/>
                      <a:pt x="114072" y="35869"/>
                    </a:cubicBezTo>
                    <a:cubicBezTo>
                      <a:pt x="112343" y="24713"/>
                      <a:pt x="107516" y="14340"/>
                      <a:pt x="100209" y="6022"/>
                    </a:cubicBezTo>
                    <a:cubicBezTo>
                      <a:pt x="97345" y="15566"/>
                      <a:pt x="93944" y="26033"/>
                      <a:pt x="84911" y="26033"/>
                    </a:cubicBezTo>
                    <a:cubicBezTo>
                      <a:pt x="83756" y="26033"/>
                      <a:pt x="82509" y="25862"/>
                      <a:pt x="81159" y="25496"/>
                    </a:cubicBezTo>
                    <a:cubicBezTo>
                      <a:pt x="71927" y="23180"/>
                      <a:pt x="68698" y="10654"/>
                      <a:pt x="63087" y="4423"/>
                    </a:cubicBezTo>
                    <a:cubicBezTo>
                      <a:pt x="60443" y="1494"/>
                      <a:pt x="56231" y="0"/>
                      <a:pt x="52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17;p51">
                <a:extLst>
                  <a:ext uri="{FF2B5EF4-FFF2-40B4-BE49-F238E27FC236}">
                    <a16:creationId xmlns:a16="http://schemas.microsoft.com/office/drawing/2014/main" id="{E9324D43-7FD2-FA6E-90D2-6091C6BDC4A7}"/>
                  </a:ext>
                </a:extLst>
              </p:cNvPr>
              <p:cNvSpPr/>
              <p:nvPr/>
            </p:nvSpPr>
            <p:spPr>
              <a:xfrm>
                <a:off x="16417575" y="6559850"/>
                <a:ext cx="380025" cy="416725"/>
              </a:xfrm>
              <a:custGeom>
                <a:avLst/>
                <a:gdLst/>
                <a:ahLst/>
                <a:cxnLst/>
                <a:rect l="l" t="t" r="r" b="b"/>
                <a:pathLst>
                  <a:path w="15201" h="16669" extrusionOk="0">
                    <a:moveTo>
                      <a:pt x="11189" y="3947"/>
                    </a:moveTo>
                    <a:cubicBezTo>
                      <a:pt x="9786" y="2251"/>
                      <a:pt x="7503" y="0"/>
                      <a:pt x="5187" y="392"/>
                    </a:cubicBezTo>
                    <a:cubicBezTo>
                      <a:pt x="3654" y="33"/>
                      <a:pt x="1827" y="522"/>
                      <a:pt x="979" y="1957"/>
                    </a:cubicBezTo>
                    <a:cubicBezTo>
                      <a:pt x="0" y="3523"/>
                      <a:pt x="326" y="4958"/>
                      <a:pt x="913" y="6589"/>
                    </a:cubicBezTo>
                    <a:cubicBezTo>
                      <a:pt x="2023" y="9623"/>
                      <a:pt x="3588" y="12657"/>
                      <a:pt x="6231" y="14614"/>
                    </a:cubicBezTo>
                    <a:cubicBezTo>
                      <a:pt x="9036" y="16669"/>
                      <a:pt x="12363" y="15756"/>
                      <a:pt x="13798" y="12722"/>
                    </a:cubicBezTo>
                    <a:cubicBezTo>
                      <a:pt x="15201" y="9688"/>
                      <a:pt x="13048" y="6198"/>
                      <a:pt x="11189" y="394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18;p51">
                <a:extLst>
                  <a:ext uri="{FF2B5EF4-FFF2-40B4-BE49-F238E27FC236}">
                    <a16:creationId xmlns:a16="http://schemas.microsoft.com/office/drawing/2014/main" id="{877E5CC7-681C-241C-2B9F-4C40BD410183}"/>
                  </a:ext>
                </a:extLst>
              </p:cNvPr>
              <p:cNvSpPr/>
              <p:nvPr/>
            </p:nvSpPr>
            <p:spPr>
              <a:xfrm>
                <a:off x="14611250" y="5839750"/>
                <a:ext cx="539050" cy="393925"/>
              </a:xfrm>
              <a:custGeom>
                <a:avLst/>
                <a:gdLst/>
                <a:ahLst/>
                <a:cxnLst/>
                <a:rect l="l" t="t" r="r" b="b"/>
                <a:pathLst>
                  <a:path w="21562" h="15757" extrusionOk="0">
                    <a:moveTo>
                      <a:pt x="19474" y="7471"/>
                    </a:moveTo>
                    <a:cubicBezTo>
                      <a:pt x="17843" y="5220"/>
                      <a:pt x="14646" y="3589"/>
                      <a:pt x="12167" y="2447"/>
                    </a:cubicBezTo>
                    <a:cubicBezTo>
                      <a:pt x="11776" y="2252"/>
                      <a:pt x="11352" y="2089"/>
                      <a:pt x="10960" y="1925"/>
                    </a:cubicBezTo>
                    <a:cubicBezTo>
                      <a:pt x="10765" y="1762"/>
                      <a:pt x="10504" y="1632"/>
                      <a:pt x="10210" y="1534"/>
                    </a:cubicBezTo>
                    <a:cubicBezTo>
                      <a:pt x="7862" y="718"/>
                      <a:pt x="5578" y="1"/>
                      <a:pt x="3164" y="882"/>
                    </a:cubicBezTo>
                    <a:cubicBezTo>
                      <a:pt x="0" y="2023"/>
                      <a:pt x="196" y="6199"/>
                      <a:pt x="1827" y="8417"/>
                    </a:cubicBezTo>
                    <a:cubicBezTo>
                      <a:pt x="3458" y="10668"/>
                      <a:pt x="6067" y="12038"/>
                      <a:pt x="8481" y="13212"/>
                    </a:cubicBezTo>
                    <a:cubicBezTo>
                      <a:pt x="10928" y="14419"/>
                      <a:pt x="13994" y="15756"/>
                      <a:pt x="16701" y="14810"/>
                    </a:cubicBezTo>
                    <a:cubicBezTo>
                      <a:pt x="19833" y="13734"/>
                      <a:pt x="21562" y="10309"/>
                      <a:pt x="19474" y="747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19;p51">
                <a:extLst>
                  <a:ext uri="{FF2B5EF4-FFF2-40B4-BE49-F238E27FC236}">
                    <a16:creationId xmlns:a16="http://schemas.microsoft.com/office/drawing/2014/main" id="{37F98B4F-6A0B-78CE-6EF5-37E07EF6EC2F}"/>
                  </a:ext>
                </a:extLst>
              </p:cNvPr>
              <p:cNvSpPr/>
              <p:nvPr/>
            </p:nvSpPr>
            <p:spPr>
              <a:xfrm>
                <a:off x="15518900" y="7353325"/>
                <a:ext cx="602675" cy="435500"/>
              </a:xfrm>
              <a:custGeom>
                <a:avLst/>
                <a:gdLst/>
                <a:ahLst/>
                <a:cxnLst/>
                <a:rect l="l" t="t" r="r" b="b"/>
                <a:pathLst>
                  <a:path w="24107" h="17420" extrusionOk="0">
                    <a:moveTo>
                      <a:pt x="22051" y="8906"/>
                    </a:moveTo>
                    <a:cubicBezTo>
                      <a:pt x="20159" y="5839"/>
                      <a:pt x="16473" y="3621"/>
                      <a:pt x="13276" y="2121"/>
                    </a:cubicBezTo>
                    <a:cubicBezTo>
                      <a:pt x="10047" y="587"/>
                      <a:pt x="5643" y="0"/>
                      <a:pt x="2903" y="2675"/>
                    </a:cubicBezTo>
                    <a:cubicBezTo>
                      <a:pt x="2838" y="2740"/>
                      <a:pt x="2740" y="2806"/>
                      <a:pt x="2675" y="2871"/>
                    </a:cubicBezTo>
                    <a:cubicBezTo>
                      <a:pt x="0" y="5024"/>
                      <a:pt x="359" y="8710"/>
                      <a:pt x="2447" y="11091"/>
                    </a:cubicBezTo>
                    <a:cubicBezTo>
                      <a:pt x="4436" y="13342"/>
                      <a:pt x="7535" y="14679"/>
                      <a:pt x="10308" y="15723"/>
                    </a:cubicBezTo>
                    <a:cubicBezTo>
                      <a:pt x="12983" y="16734"/>
                      <a:pt x="15690" y="17419"/>
                      <a:pt x="18561" y="16832"/>
                    </a:cubicBezTo>
                    <a:cubicBezTo>
                      <a:pt x="22442" y="16082"/>
                      <a:pt x="24106" y="12298"/>
                      <a:pt x="22051" y="890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20;p51">
                <a:extLst>
                  <a:ext uri="{FF2B5EF4-FFF2-40B4-BE49-F238E27FC236}">
                    <a16:creationId xmlns:a16="http://schemas.microsoft.com/office/drawing/2014/main" id="{8C9AF0DD-2CCC-66CB-390C-47A3DD7B8867}"/>
                  </a:ext>
                </a:extLst>
              </p:cNvPr>
              <p:cNvSpPr/>
              <p:nvPr/>
            </p:nvSpPr>
            <p:spPr>
              <a:xfrm>
                <a:off x="16220304" y="4189488"/>
                <a:ext cx="1121325" cy="800025"/>
              </a:xfrm>
              <a:custGeom>
                <a:avLst/>
                <a:gdLst/>
                <a:ahLst/>
                <a:cxnLst/>
                <a:rect l="l" t="t" r="r" b="b"/>
                <a:pathLst>
                  <a:path w="44853" h="32001" extrusionOk="0">
                    <a:moveTo>
                      <a:pt x="3817" y="0"/>
                    </a:moveTo>
                    <a:cubicBezTo>
                      <a:pt x="12135" y="1697"/>
                      <a:pt x="17484" y="7405"/>
                      <a:pt x="22410" y="12853"/>
                    </a:cubicBezTo>
                    <a:cubicBezTo>
                      <a:pt x="27955" y="18626"/>
                      <a:pt x="36306" y="18659"/>
                      <a:pt x="41427" y="22051"/>
                    </a:cubicBezTo>
                    <a:cubicBezTo>
                      <a:pt x="44852" y="24335"/>
                      <a:pt x="35817" y="27466"/>
                      <a:pt x="34708" y="27858"/>
                    </a:cubicBezTo>
                    <a:cubicBezTo>
                      <a:pt x="22573" y="32000"/>
                      <a:pt x="12396" y="30206"/>
                      <a:pt x="0" y="28641"/>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21;p51">
                <a:extLst>
                  <a:ext uri="{FF2B5EF4-FFF2-40B4-BE49-F238E27FC236}">
                    <a16:creationId xmlns:a16="http://schemas.microsoft.com/office/drawing/2014/main" id="{0A5D32DE-67F1-9391-A395-34C54BEEFF6D}"/>
                  </a:ext>
                </a:extLst>
              </p:cNvPr>
              <p:cNvSpPr/>
              <p:nvPr/>
            </p:nvSpPr>
            <p:spPr>
              <a:xfrm>
                <a:off x="16032729" y="4143813"/>
                <a:ext cx="289525" cy="1452425"/>
              </a:xfrm>
              <a:custGeom>
                <a:avLst/>
                <a:gdLst/>
                <a:ahLst/>
                <a:cxnLst/>
                <a:rect l="l" t="t" r="r" b="b"/>
                <a:pathLst>
                  <a:path w="11581" h="58097" extrusionOk="0">
                    <a:moveTo>
                      <a:pt x="4078" y="56270"/>
                    </a:moveTo>
                    <a:cubicBezTo>
                      <a:pt x="3947" y="57346"/>
                      <a:pt x="2936" y="58097"/>
                      <a:pt x="1860" y="57966"/>
                    </a:cubicBezTo>
                    <a:lnTo>
                      <a:pt x="1860" y="57966"/>
                    </a:lnTo>
                    <a:cubicBezTo>
                      <a:pt x="751" y="57803"/>
                      <a:pt x="0" y="56792"/>
                      <a:pt x="164" y="55715"/>
                    </a:cubicBezTo>
                    <a:lnTo>
                      <a:pt x="7503" y="1860"/>
                    </a:lnTo>
                    <a:cubicBezTo>
                      <a:pt x="7634" y="751"/>
                      <a:pt x="8645" y="1"/>
                      <a:pt x="9721" y="164"/>
                    </a:cubicBezTo>
                    <a:lnTo>
                      <a:pt x="9721" y="164"/>
                    </a:lnTo>
                    <a:cubicBezTo>
                      <a:pt x="10798" y="294"/>
                      <a:pt x="11581" y="1305"/>
                      <a:pt x="11417" y="23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22;p51">
                <a:extLst>
                  <a:ext uri="{FF2B5EF4-FFF2-40B4-BE49-F238E27FC236}">
                    <a16:creationId xmlns:a16="http://schemas.microsoft.com/office/drawing/2014/main" id="{31F6B5DB-B178-0320-DEA9-B022B106AD73}"/>
                  </a:ext>
                </a:extLst>
              </p:cNvPr>
              <p:cNvSpPr/>
              <p:nvPr/>
            </p:nvSpPr>
            <p:spPr>
              <a:xfrm>
                <a:off x="16220304" y="4189488"/>
                <a:ext cx="175350" cy="738050"/>
              </a:xfrm>
              <a:custGeom>
                <a:avLst/>
                <a:gdLst/>
                <a:ahLst/>
                <a:cxnLst/>
                <a:rect l="l" t="t" r="r" b="b"/>
                <a:pathLst>
                  <a:path w="7014" h="29522" extrusionOk="0">
                    <a:moveTo>
                      <a:pt x="6035" y="20355"/>
                    </a:moveTo>
                    <a:cubicBezTo>
                      <a:pt x="5578" y="13603"/>
                      <a:pt x="4893" y="7046"/>
                      <a:pt x="5382" y="359"/>
                    </a:cubicBezTo>
                    <a:cubicBezTo>
                      <a:pt x="4860" y="229"/>
                      <a:pt x="4338" y="98"/>
                      <a:pt x="3817" y="0"/>
                    </a:cubicBezTo>
                    <a:lnTo>
                      <a:pt x="0" y="28641"/>
                    </a:lnTo>
                    <a:cubicBezTo>
                      <a:pt x="2414" y="28934"/>
                      <a:pt x="4730" y="29260"/>
                      <a:pt x="7013" y="29521"/>
                    </a:cubicBezTo>
                    <a:cubicBezTo>
                      <a:pt x="6850" y="26488"/>
                      <a:pt x="6230" y="23193"/>
                      <a:pt x="6035" y="20355"/>
                    </a:cubicBezTo>
                    <a:close/>
                  </a:path>
                </a:pathLst>
              </a:custGeom>
              <a:solidFill>
                <a:srgbClr val="191919">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23;p51">
                <a:extLst>
                  <a:ext uri="{FF2B5EF4-FFF2-40B4-BE49-F238E27FC236}">
                    <a16:creationId xmlns:a16="http://schemas.microsoft.com/office/drawing/2014/main" id="{5C77B22A-9F22-A3E2-F845-C34767AA00B5}"/>
                  </a:ext>
                </a:extLst>
              </p:cNvPr>
              <p:cNvSpPr/>
              <p:nvPr/>
            </p:nvSpPr>
            <p:spPr>
              <a:xfrm>
                <a:off x="15270425" y="7091350"/>
                <a:ext cx="347975" cy="222875"/>
              </a:xfrm>
              <a:custGeom>
                <a:avLst/>
                <a:gdLst/>
                <a:ahLst/>
                <a:cxnLst/>
                <a:rect l="l" t="t" r="r" b="b"/>
                <a:pathLst>
                  <a:path w="13919" h="8915" extrusionOk="0">
                    <a:moveTo>
                      <a:pt x="12502" y="0"/>
                    </a:moveTo>
                    <a:cubicBezTo>
                      <a:pt x="11771" y="0"/>
                      <a:pt x="11016" y="473"/>
                      <a:pt x="10983" y="1411"/>
                    </a:cubicBezTo>
                    <a:cubicBezTo>
                      <a:pt x="10918" y="4118"/>
                      <a:pt x="9841" y="5978"/>
                      <a:pt x="6938" y="6010"/>
                    </a:cubicBezTo>
                    <a:cubicBezTo>
                      <a:pt x="6903" y="6011"/>
                      <a:pt x="6868" y="6012"/>
                      <a:pt x="6834" y="6012"/>
                    </a:cubicBezTo>
                    <a:cubicBezTo>
                      <a:pt x="4210" y="6012"/>
                      <a:pt x="3442" y="3567"/>
                      <a:pt x="2991" y="1346"/>
                    </a:cubicBezTo>
                    <a:cubicBezTo>
                      <a:pt x="2850" y="614"/>
                      <a:pt x="2334" y="301"/>
                      <a:pt x="1783" y="301"/>
                    </a:cubicBezTo>
                    <a:cubicBezTo>
                      <a:pt x="934" y="301"/>
                      <a:pt x="1" y="1041"/>
                      <a:pt x="218" y="2129"/>
                    </a:cubicBezTo>
                    <a:cubicBezTo>
                      <a:pt x="960" y="6032"/>
                      <a:pt x="3074" y="8915"/>
                      <a:pt x="7286" y="8915"/>
                    </a:cubicBezTo>
                    <a:cubicBezTo>
                      <a:pt x="7333" y="8915"/>
                      <a:pt x="7380" y="8914"/>
                      <a:pt x="7427" y="8914"/>
                    </a:cubicBezTo>
                    <a:cubicBezTo>
                      <a:pt x="11766" y="8848"/>
                      <a:pt x="13756" y="5325"/>
                      <a:pt x="13886" y="1378"/>
                    </a:cubicBezTo>
                    <a:cubicBezTo>
                      <a:pt x="13918" y="457"/>
                      <a:pt x="13222" y="0"/>
                      <a:pt x="125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24;p51">
                <a:extLst>
                  <a:ext uri="{FF2B5EF4-FFF2-40B4-BE49-F238E27FC236}">
                    <a16:creationId xmlns:a16="http://schemas.microsoft.com/office/drawing/2014/main" id="{7BB71123-ACAD-319D-981F-4080634C46F5}"/>
                  </a:ext>
                </a:extLst>
              </p:cNvPr>
              <p:cNvSpPr/>
              <p:nvPr/>
            </p:nvSpPr>
            <p:spPr>
              <a:xfrm>
                <a:off x="14728675" y="5869025"/>
                <a:ext cx="331925" cy="179650"/>
              </a:xfrm>
              <a:custGeom>
                <a:avLst/>
                <a:gdLst/>
                <a:ahLst/>
                <a:cxnLst/>
                <a:rect l="l" t="t" r="r" b="b"/>
                <a:pathLst>
                  <a:path w="13277" h="7186" extrusionOk="0">
                    <a:moveTo>
                      <a:pt x="10400" y="1"/>
                    </a:moveTo>
                    <a:cubicBezTo>
                      <a:pt x="10359" y="1"/>
                      <a:pt x="10317" y="2"/>
                      <a:pt x="10276" y="4"/>
                    </a:cubicBezTo>
                    <a:cubicBezTo>
                      <a:pt x="7307" y="102"/>
                      <a:pt x="4371" y="885"/>
                      <a:pt x="1599" y="2255"/>
                    </a:cubicBezTo>
                    <a:cubicBezTo>
                      <a:pt x="392" y="2875"/>
                      <a:pt x="0" y="4343"/>
                      <a:pt x="653" y="5647"/>
                    </a:cubicBezTo>
                    <a:cubicBezTo>
                      <a:pt x="1154" y="6626"/>
                      <a:pt x="2039" y="7185"/>
                      <a:pt x="2951" y="7185"/>
                    </a:cubicBezTo>
                    <a:cubicBezTo>
                      <a:pt x="3285" y="7185"/>
                      <a:pt x="3623" y="7110"/>
                      <a:pt x="3947" y="6952"/>
                    </a:cubicBezTo>
                    <a:cubicBezTo>
                      <a:pt x="6198" y="5810"/>
                      <a:pt x="8514" y="5223"/>
                      <a:pt x="10993" y="5125"/>
                    </a:cubicBezTo>
                    <a:cubicBezTo>
                      <a:pt x="11319" y="5125"/>
                      <a:pt x="11646" y="5060"/>
                      <a:pt x="11907" y="4897"/>
                    </a:cubicBezTo>
                    <a:cubicBezTo>
                      <a:pt x="12853" y="4440"/>
                      <a:pt x="13277" y="3331"/>
                      <a:pt x="12983" y="2157"/>
                    </a:cubicBezTo>
                    <a:cubicBezTo>
                      <a:pt x="12636" y="896"/>
                      <a:pt x="11589" y="1"/>
                      <a:pt x="10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25;p51">
                <a:extLst>
                  <a:ext uri="{FF2B5EF4-FFF2-40B4-BE49-F238E27FC236}">
                    <a16:creationId xmlns:a16="http://schemas.microsoft.com/office/drawing/2014/main" id="{FD06A5A6-9348-DCBA-489D-BBB369B9C56A}"/>
                  </a:ext>
                </a:extLst>
              </p:cNvPr>
              <p:cNvSpPr/>
              <p:nvPr/>
            </p:nvSpPr>
            <p:spPr>
              <a:xfrm>
                <a:off x="15881775" y="5868300"/>
                <a:ext cx="332750" cy="175325"/>
              </a:xfrm>
              <a:custGeom>
                <a:avLst/>
                <a:gdLst/>
                <a:ahLst/>
                <a:cxnLst/>
                <a:rect l="l" t="t" r="r" b="b"/>
                <a:pathLst>
                  <a:path w="13310" h="7013" extrusionOk="0">
                    <a:moveTo>
                      <a:pt x="2904" y="1"/>
                    </a:moveTo>
                    <a:cubicBezTo>
                      <a:pt x="1664" y="1"/>
                      <a:pt x="588" y="914"/>
                      <a:pt x="262" y="2251"/>
                    </a:cubicBezTo>
                    <a:cubicBezTo>
                      <a:pt x="1" y="3426"/>
                      <a:pt x="458" y="4502"/>
                      <a:pt x="1404" y="4959"/>
                    </a:cubicBezTo>
                    <a:cubicBezTo>
                      <a:pt x="1697" y="5089"/>
                      <a:pt x="1991" y="5154"/>
                      <a:pt x="2349" y="5187"/>
                    </a:cubicBezTo>
                    <a:cubicBezTo>
                      <a:pt x="4829" y="5187"/>
                      <a:pt x="7145" y="5742"/>
                      <a:pt x="9428" y="6785"/>
                    </a:cubicBezTo>
                    <a:cubicBezTo>
                      <a:pt x="9743" y="6939"/>
                      <a:pt x="10072" y="7012"/>
                      <a:pt x="10398" y="7012"/>
                    </a:cubicBezTo>
                    <a:cubicBezTo>
                      <a:pt x="11317" y="7012"/>
                      <a:pt x="12208" y="6427"/>
                      <a:pt x="12690" y="5415"/>
                    </a:cubicBezTo>
                    <a:cubicBezTo>
                      <a:pt x="13310" y="4078"/>
                      <a:pt x="12886" y="2610"/>
                      <a:pt x="11646" y="2056"/>
                    </a:cubicBezTo>
                    <a:cubicBezTo>
                      <a:pt x="8841" y="718"/>
                      <a:pt x="5872" y="33"/>
                      <a:pt x="29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26;p51">
                <a:extLst>
                  <a:ext uri="{FF2B5EF4-FFF2-40B4-BE49-F238E27FC236}">
                    <a16:creationId xmlns:a16="http://schemas.microsoft.com/office/drawing/2014/main" id="{5851A287-8973-62A8-8B89-42E32E299C93}"/>
                  </a:ext>
                </a:extLst>
              </p:cNvPr>
              <p:cNvSpPr/>
              <p:nvPr/>
            </p:nvSpPr>
            <p:spPr>
              <a:xfrm>
                <a:off x="14446500" y="6170025"/>
                <a:ext cx="961500" cy="1019400"/>
              </a:xfrm>
              <a:custGeom>
                <a:avLst/>
                <a:gdLst/>
                <a:ahLst/>
                <a:cxnLst/>
                <a:rect l="l" t="t" r="r" b="b"/>
                <a:pathLst>
                  <a:path w="38460" h="40776" extrusionOk="0">
                    <a:moveTo>
                      <a:pt x="38297" y="20127"/>
                    </a:moveTo>
                    <a:cubicBezTo>
                      <a:pt x="38460" y="31316"/>
                      <a:pt x="30044" y="40482"/>
                      <a:pt x="19508" y="40645"/>
                    </a:cubicBezTo>
                    <a:cubicBezTo>
                      <a:pt x="8971" y="40776"/>
                      <a:pt x="327" y="31838"/>
                      <a:pt x="164" y="20649"/>
                    </a:cubicBezTo>
                    <a:cubicBezTo>
                      <a:pt x="1" y="9461"/>
                      <a:pt x="8449" y="262"/>
                      <a:pt x="18953" y="131"/>
                    </a:cubicBezTo>
                    <a:cubicBezTo>
                      <a:pt x="29489" y="1"/>
                      <a:pt x="38166" y="8939"/>
                      <a:pt x="38297" y="201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27;p51">
                <a:extLst>
                  <a:ext uri="{FF2B5EF4-FFF2-40B4-BE49-F238E27FC236}">
                    <a16:creationId xmlns:a16="http://schemas.microsoft.com/office/drawing/2014/main" id="{710CECA9-2E3A-6801-9520-35DE9E89E8E6}"/>
                  </a:ext>
                </a:extLst>
              </p:cNvPr>
              <p:cNvSpPr/>
              <p:nvPr/>
            </p:nvSpPr>
            <p:spPr>
              <a:xfrm>
                <a:off x="14574550" y="6302150"/>
                <a:ext cx="697275" cy="755175"/>
              </a:xfrm>
              <a:custGeom>
                <a:avLst/>
                <a:gdLst/>
                <a:ahLst/>
                <a:cxnLst/>
                <a:rect l="l" t="t" r="r" b="b"/>
                <a:pathLst>
                  <a:path w="27891" h="30207" extrusionOk="0">
                    <a:moveTo>
                      <a:pt x="27792" y="14908"/>
                    </a:moveTo>
                    <a:cubicBezTo>
                      <a:pt x="27890" y="23193"/>
                      <a:pt x="21790" y="30011"/>
                      <a:pt x="14157" y="30108"/>
                    </a:cubicBezTo>
                    <a:cubicBezTo>
                      <a:pt x="6524" y="30206"/>
                      <a:pt x="229" y="23584"/>
                      <a:pt x="98" y="15299"/>
                    </a:cubicBezTo>
                    <a:cubicBezTo>
                      <a:pt x="0" y="7014"/>
                      <a:pt x="6100" y="196"/>
                      <a:pt x="13733" y="98"/>
                    </a:cubicBezTo>
                    <a:cubicBezTo>
                      <a:pt x="21366" y="0"/>
                      <a:pt x="27662" y="6622"/>
                      <a:pt x="27792" y="1490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28;p51">
                <a:extLst>
                  <a:ext uri="{FF2B5EF4-FFF2-40B4-BE49-F238E27FC236}">
                    <a16:creationId xmlns:a16="http://schemas.microsoft.com/office/drawing/2014/main" id="{8ABB32C3-1FC1-13FE-4849-C35821695797}"/>
                  </a:ext>
                </a:extLst>
              </p:cNvPr>
              <p:cNvSpPr/>
              <p:nvPr/>
            </p:nvSpPr>
            <p:spPr>
              <a:xfrm>
                <a:off x="14691150" y="6413875"/>
                <a:ext cx="258550" cy="395500"/>
              </a:xfrm>
              <a:custGeom>
                <a:avLst/>
                <a:gdLst/>
                <a:ahLst/>
                <a:cxnLst/>
                <a:rect l="l" t="t" r="r" b="b"/>
                <a:pathLst>
                  <a:path w="10342" h="15820" extrusionOk="0">
                    <a:moveTo>
                      <a:pt x="6625" y="0"/>
                    </a:moveTo>
                    <a:cubicBezTo>
                      <a:pt x="3400" y="0"/>
                      <a:pt x="1313" y="3862"/>
                      <a:pt x="751" y="6492"/>
                    </a:cubicBezTo>
                    <a:cubicBezTo>
                      <a:pt x="719" y="6589"/>
                      <a:pt x="719" y="6655"/>
                      <a:pt x="686" y="6720"/>
                    </a:cubicBezTo>
                    <a:cubicBezTo>
                      <a:pt x="164" y="9232"/>
                      <a:pt x="1" y="12037"/>
                      <a:pt x="1534" y="14255"/>
                    </a:cubicBezTo>
                    <a:cubicBezTo>
                      <a:pt x="2096" y="15121"/>
                      <a:pt x="3329" y="15819"/>
                      <a:pt x="4379" y="15819"/>
                    </a:cubicBezTo>
                    <a:cubicBezTo>
                      <a:pt x="4792" y="15819"/>
                      <a:pt x="5177" y="15711"/>
                      <a:pt x="5481" y="15462"/>
                    </a:cubicBezTo>
                    <a:cubicBezTo>
                      <a:pt x="8613" y="12983"/>
                      <a:pt x="10080" y="8905"/>
                      <a:pt x="10276" y="5122"/>
                    </a:cubicBezTo>
                    <a:cubicBezTo>
                      <a:pt x="10341" y="4110"/>
                      <a:pt x="10211" y="2740"/>
                      <a:pt x="9656" y="1827"/>
                    </a:cubicBezTo>
                    <a:cubicBezTo>
                      <a:pt x="9298" y="1175"/>
                      <a:pt x="8449" y="326"/>
                      <a:pt x="7667" y="131"/>
                    </a:cubicBezTo>
                    <a:cubicBezTo>
                      <a:pt x="7307" y="42"/>
                      <a:pt x="6960" y="0"/>
                      <a:pt x="6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29;p51">
                <a:extLst>
                  <a:ext uri="{FF2B5EF4-FFF2-40B4-BE49-F238E27FC236}">
                    <a16:creationId xmlns:a16="http://schemas.microsoft.com/office/drawing/2014/main" id="{CFC7AACD-5E47-DE75-8050-7C0A9ED182AE}"/>
                  </a:ext>
                </a:extLst>
              </p:cNvPr>
              <p:cNvSpPr/>
              <p:nvPr/>
            </p:nvSpPr>
            <p:spPr>
              <a:xfrm>
                <a:off x="15075350" y="6702575"/>
                <a:ext cx="118575" cy="153350"/>
              </a:xfrm>
              <a:custGeom>
                <a:avLst/>
                <a:gdLst/>
                <a:ahLst/>
                <a:cxnLst/>
                <a:rect l="l" t="t" r="r" b="b"/>
                <a:pathLst>
                  <a:path w="4743" h="6134" extrusionOk="0">
                    <a:moveTo>
                      <a:pt x="3099" y="1"/>
                    </a:moveTo>
                    <a:cubicBezTo>
                      <a:pt x="2923" y="1"/>
                      <a:pt x="2727" y="31"/>
                      <a:pt x="2509" y="98"/>
                    </a:cubicBezTo>
                    <a:cubicBezTo>
                      <a:pt x="1530" y="424"/>
                      <a:pt x="845" y="1533"/>
                      <a:pt x="519" y="2446"/>
                    </a:cubicBezTo>
                    <a:cubicBezTo>
                      <a:pt x="164" y="3413"/>
                      <a:pt x="1" y="6133"/>
                      <a:pt x="1666" y="6133"/>
                    </a:cubicBezTo>
                    <a:cubicBezTo>
                      <a:pt x="1686" y="6133"/>
                      <a:pt x="1706" y="6133"/>
                      <a:pt x="1726" y="6132"/>
                    </a:cubicBezTo>
                    <a:cubicBezTo>
                      <a:pt x="2737" y="6067"/>
                      <a:pt x="3715" y="4958"/>
                      <a:pt x="4237" y="3686"/>
                    </a:cubicBezTo>
                    <a:cubicBezTo>
                      <a:pt x="4650" y="2655"/>
                      <a:pt x="4743" y="1"/>
                      <a:pt x="30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30;p51">
                <a:extLst>
                  <a:ext uri="{FF2B5EF4-FFF2-40B4-BE49-F238E27FC236}">
                    <a16:creationId xmlns:a16="http://schemas.microsoft.com/office/drawing/2014/main" id="{F1248905-289D-D0D0-556E-C32FB9B4A271}"/>
                  </a:ext>
                </a:extLst>
              </p:cNvPr>
              <p:cNvSpPr/>
              <p:nvPr/>
            </p:nvSpPr>
            <p:spPr>
              <a:xfrm>
                <a:off x="15516450" y="6155350"/>
                <a:ext cx="968000" cy="1019400"/>
              </a:xfrm>
              <a:custGeom>
                <a:avLst/>
                <a:gdLst/>
                <a:ahLst/>
                <a:cxnLst/>
                <a:rect l="l" t="t" r="r" b="b"/>
                <a:pathLst>
                  <a:path w="38720" h="40776" extrusionOk="0">
                    <a:moveTo>
                      <a:pt x="38557" y="20127"/>
                    </a:moveTo>
                    <a:cubicBezTo>
                      <a:pt x="38720" y="31316"/>
                      <a:pt x="30239" y="40482"/>
                      <a:pt x="19637" y="40645"/>
                    </a:cubicBezTo>
                    <a:cubicBezTo>
                      <a:pt x="9036" y="40776"/>
                      <a:pt x="326" y="31838"/>
                      <a:pt x="163" y="20649"/>
                    </a:cubicBezTo>
                    <a:cubicBezTo>
                      <a:pt x="0" y="9460"/>
                      <a:pt x="8481" y="294"/>
                      <a:pt x="19083" y="131"/>
                    </a:cubicBezTo>
                    <a:cubicBezTo>
                      <a:pt x="29684" y="1"/>
                      <a:pt x="38394" y="8939"/>
                      <a:pt x="38557" y="201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31;p51">
                <a:extLst>
                  <a:ext uri="{FF2B5EF4-FFF2-40B4-BE49-F238E27FC236}">
                    <a16:creationId xmlns:a16="http://schemas.microsoft.com/office/drawing/2014/main" id="{40420A5A-6AC6-8BFF-AE0C-1982F83D6A88}"/>
                  </a:ext>
                </a:extLst>
              </p:cNvPr>
              <p:cNvSpPr/>
              <p:nvPr/>
            </p:nvSpPr>
            <p:spPr>
              <a:xfrm>
                <a:off x="15645300" y="6287475"/>
                <a:ext cx="702150" cy="755175"/>
              </a:xfrm>
              <a:custGeom>
                <a:avLst/>
                <a:gdLst/>
                <a:ahLst/>
                <a:cxnLst/>
                <a:rect l="l" t="t" r="r" b="b"/>
                <a:pathLst>
                  <a:path w="28086" h="30207" extrusionOk="0">
                    <a:moveTo>
                      <a:pt x="27955" y="14907"/>
                    </a:moveTo>
                    <a:cubicBezTo>
                      <a:pt x="28086" y="23193"/>
                      <a:pt x="21953" y="30010"/>
                      <a:pt x="14255" y="30108"/>
                    </a:cubicBezTo>
                    <a:cubicBezTo>
                      <a:pt x="6557" y="30206"/>
                      <a:pt x="228" y="23584"/>
                      <a:pt x="98" y="15299"/>
                    </a:cubicBezTo>
                    <a:cubicBezTo>
                      <a:pt x="0" y="7013"/>
                      <a:pt x="6133" y="196"/>
                      <a:pt x="13831" y="98"/>
                    </a:cubicBezTo>
                    <a:cubicBezTo>
                      <a:pt x="21529" y="0"/>
                      <a:pt x="27857" y="6622"/>
                      <a:pt x="27955" y="149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32;p51">
                <a:extLst>
                  <a:ext uri="{FF2B5EF4-FFF2-40B4-BE49-F238E27FC236}">
                    <a16:creationId xmlns:a16="http://schemas.microsoft.com/office/drawing/2014/main" id="{6037F375-DFE9-16D9-69A5-19B265B8DAD5}"/>
                  </a:ext>
                </a:extLst>
              </p:cNvPr>
              <p:cNvSpPr/>
              <p:nvPr/>
            </p:nvSpPr>
            <p:spPr>
              <a:xfrm>
                <a:off x="15714600" y="6400000"/>
                <a:ext cx="258550" cy="395500"/>
              </a:xfrm>
              <a:custGeom>
                <a:avLst/>
                <a:gdLst/>
                <a:ahLst/>
                <a:cxnLst/>
                <a:rect l="l" t="t" r="r" b="b"/>
                <a:pathLst>
                  <a:path w="10342" h="15820" extrusionOk="0">
                    <a:moveTo>
                      <a:pt x="6625" y="1"/>
                    </a:moveTo>
                    <a:cubicBezTo>
                      <a:pt x="3400" y="1"/>
                      <a:pt x="1313" y="3862"/>
                      <a:pt x="751" y="6492"/>
                    </a:cubicBezTo>
                    <a:cubicBezTo>
                      <a:pt x="718" y="6590"/>
                      <a:pt x="718" y="6655"/>
                      <a:pt x="686" y="6720"/>
                    </a:cubicBezTo>
                    <a:cubicBezTo>
                      <a:pt x="164" y="9232"/>
                      <a:pt x="1" y="12037"/>
                      <a:pt x="1534" y="14256"/>
                    </a:cubicBezTo>
                    <a:cubicBezTo>
                      <a:pt x="2096" y="15122"/>
                      <a:pt x="3329" y="15820"/>
                      <a:pt x="4379" y="15820"/>
                    </a:cubicBezTo>
                    <a:cubicBezTo>
                      <a:pt x="4792" y="15820"/>
                      <a:pt x="5177" y="15711"/>
                      <a:pt x="5481" y="15463"/>
                    </a:cubicBezTo>
                    <a:cubicBezTo>
                      <a:pt x="8612" y="12983"/>
                      <a:pt x="10080" y="8906"/>
                      <a:pt x="10276" y="5122"/>
                    </a:cubicBezTo>
                    <a:cubicBezTo>
                      <a:pt x="10341" y="4111"/>
                      <a:pt x="10211" y="2741"/>
                      <a:pt x="9656" y="1827"/>
                    </a:cubicBezTo>
                    <a:cubicBezTo>
                      <a:pt x="9297" y="1175"/>
                      <a:pt x="8449" y="327"/>
                      <a:pt x="7666" y="131"/>
                    </a:cubicBezTo>
                    <a:cubicBezTo>
                      <a:pt x="7307" y="42"/>
                      <a:pt x="6960" y="1"/>
                      <a:pt x="6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33;p51">
                <a:extLst>
                  <a:ext uri="{FF2B5EF4-FFF2-40B4-BE49-F238E27FC236}">
                    <a16:creationId xmlns:a16="http://schemas.microsoft.com/office/drawing/2014/main" id="{85E1D791-7B72-EFFB-61E1-5C2512CC9304}"/>
                  </a:ext>
                </a:extLst>
              </p:cNvPr>
              <p:cNvSpPr/>
              <p:nvPr/>
            </p:nvSpPr>
            <p:spPr>
              <a:xfrm>
                <a:off x="16098850" y="6688700"/>
                <a:ext cx="118525" cy="153400"/>
              </a:xfrm>
              <a:custGeom>
                <a:avLst/>
                <a:gdLst/>
                <a:ahLst/>
                <a:cxnLst/>
                <a:rect l="l" t="t" r="r" b="b"/>
                <a:pathLst>
                  <a:path w="4741" h="6136" extrusionOk="0">
                    <a:moveTo>
                      <a:pt x="3102" y="0"/>
                    </a:moveTo>
                    <a:cubicBezTo>
                      <a:pt x="2924" y="0"/>
                      <a:pt x="2726" y="31"/>
                      <a:pt x="2506" y="98"/>
                    </a:cubicBezTo>
                    <a:cubicBezTo>
                      <a:pt x="1528" y="424"/>
                      <a:pt x="843" y="1533"/>
                      <a:pt x="517" y="2447"/>
                    </a:cubicBezTo>
                    <a:cubicBezTo>
                      <a:pt x="164" y="3408"/>
                      <a:pt x="0" y="6135"/>
                      <a:pt x="1606" y="6135"/>
                    </a:cubicBezTo>
                    <a:cubicBezTo>
                      <a:pt x="1634" y="6135"/>
                      <a:pt x="1662" y="6134"/>
                      <a:pt x="1691" y="6133"/>
                    </a:cubicBezTo>
                    <a:cubicBezTo>
                      <a:pt x="2735" y="6067"/>
                      <a:pt x="3746" y="4958"/>
                      <a:pt x="4235" y="3686"/>
                    </a:cubicBezTo>
                    <a:cubicBezTo>
                      <a:pt x="4647" y="2627"/>
                      <a:pt x="4741" y="0"/>
                      <a:pt x="3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34;p51">
                <a:extLst>
                  <a:ext uri="{FF2B5EF4-FFF2-40B4-BE49-F238E27FC236}">
                    <a16:creationId xmlns:a16="http://schemas.microsoft.com/office/drawing/2014/main" id="{4F8C30DC-0D0A-9461-0ACF-3AED2D3EA9BF}"/>
                  </a:ext>
                </a:extLst>
              </p:cNvPr>
              <p:cNvSpPr/>
              <p:nvPr/>
            </p:nvSpPr>
            <p:spPr>
              <a:xfrm>
                <a:off x="14868125" y="7513975"/>
                <a:ext cx="161500" cy="125600"/>
              </a:xfrm>
              <a:custGeom>
                <a:avLst/>
                <a:gdLst/>
                <a:ahLst/>
                <a:cxnLst/>
                <a:rect l="l" t="t" r="r" b="b"/>
                <a:pathLst>
                  <a:path w="6460" h="5024" extrusionOk="0">
                    <a:moveTo>
                      <a:pt x="3230" y="0"/>
                    </a:moveTo>
                    <a:cubicBezTo>
                      <a:pt x="0" y="0"/>
                      <a:pt x="0" y="5024"/>
                      <a:pt x="3230" y="5024"/>
                    </a:cubicBezTo>
                    <a:cubicBezTo>
                      <a:pt x="6459" y="5024"/>
                      <a:pt x="6459" y="0"/>
                      <a:pt x="3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35;p51">
                <a:extLst>
                  <a:ext uri="{FF2B5EF4-FFF2-40B4-BE49-F238E27FC236}">
                    <a16:creationId xmlns:a16="http://schemas.microsoft.com/office/drawing/2014/main" id="{5117C882-B700-1BF6-7F4A-723C6CC4FD92}"/>
                  </a:ext>
                </a:extLst>
              </p:cNvPr>
              <p:cNvSpPr/>
              <p:nvPr/>
            </p:nvSpPr>
            <p:spPr>
              <a:xfrm>
                <a:off x="15323175" y="5564925"/>
                <a:ext cx="429775" cy="433075"/>
              </a:xfrm>
              <a:custGeom>
                <a:avLst/>
                <a:gdLst/>
                <a:ahLst/>
                <a:cxnLst/>
                <a:rect l="l" t="t" r="r" b="b"/>
                <a:pathLst>
                  <a:path w="17191" h="17323" extrusionOk="0">
                    <a:moveTo>
                      <a:pt x="8455" y="1"/>
                    </a:moveTo>
                    <a:cubicBezTo>
                      <a:pt x="8453" y="1"/>
                      <a:pt x="8451" y="1"/>
                      <a:pt x="8449" y="1"/>
                    </a:cubicBezTo>
                    <a:cubicBezTo>
                      <a:pt x="7633" y="66"/>
                      <a:pt x="6916" y="6199"/>
                      <a:pt x="6524" y="6623"/>
                    </a:cubicBezTo>
                    <a:cubicBezTo>
                      <a:pt x="5709" y="7438"/>
                      <a:pt x="0" y="7993"/>
                      <a:pt x="65" y="8808"/>
                    </a:cubicBezTo>
                    <a:cubicBezTo>
                      <a:pt x="98" y="9591"/>
                      <a:pt x="5709" y="9950"/>
                      <a:pt x="6524" y="10733"/>
                    </a:cubicBezTo>
                    <a:cubicBezTo>
                      <a:pt x="6946" y="11155"/>
                      <a:pt x="7884" y="17323"/>
                      <a:pt x="8697" y="17323"/>
                    </a:cubicBezTo>
                    <a:cubicBezTo>
                      <a:pt x="8701" y="17323"/>
                      <a:pt x="8706" y="17322"/>
                      <a:pt x="8710" y="17322"/>
                    </a:cubicBezTo>
                    <a:cubicBezTo>
                      <a:pt x="9558" y="17289"/>
                      <a:pt x="10276" y="11157"/>
                      <a:pt x="10667" y="10733"/>
                    </a:cubicBezTo>
                    <a:cubicBezTo>
                      <a:pt x="11417" y="9950"/>
                      <a:pt x="17191" y="9330"/>
                      <a:pt x="17158" y="8547"/>
                    </a:cubicBezTo>
                    <a:cubicBezTo>
                      <a:pt x="17093" y="7764"/>
                      <a:pt x="11450" y="7373"/>
                      <a:pt x="10667" y="6623"/>
                    </a:cubicBezTo>
                    <a:cubicBezTo>
                      <a:pt x="10211" y="6167"/>
                      <a:pt x="9302" y="1"/>
                      <a:pt x="8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6;p51">
                <a:extLst>
                  <a:ext uri="{FF2B5EF4-FFF2-40B4-BE49-F238E27FC236}">
                    <a16:creationId xmlns:a16="http://schemas.microsoft.com/office/drawing/2014/main" id="{D008427D-2F3A-4AFB-7A17-8C77FF426DDE}"/>
                  </a:ext>
                </a:extLst>
              </p:cNvPr>
              <p:cNvSpPr/>
              <p:nvPr/>
            </p:nvSpPr>
            <p:spPr>
              <a:xfrm>
                <a:off x="14237750" y="7107050"/>
                <a:ext cx="548850" cy="606750"/>
              </a:xfrm>
              <a:custGeom>
                <a:avLst/>
                <a:gdLst/>
                <a:ahLst/>
                <a:cxnLst/>
                <a:rect l="l" t="t" r="r" b="b"/>
                <a:pathLst>
                  <a:path w="21954" h="24270" extrusionOk="0">
                    <a:moveTo>
                      <a:pt x="18561" y="17223"/>
                    </a:moveTo>
                    <a:cubicBezTo>
                      <a:pt x="13048" y="14190"/>
                      <a:pt x="9493" y="9068"/>
                      <a:pt x="6850" y="3490"/>
                    </a:cubicBezTo>
                    <a:cubicBezTo>
                      <a:pt x="5187" y="0"/>
                      <a:pt x="0" y="3034"/>
                      <a:pt x="1664" y="6524"/>
                    </a:cubicBezTo>
                    <a:cubicBezTo>
                      <a:pt x="4697" y="13015"/>
                      <a:pt x="9166" y="18920"/>
                      <a:pt x="15527" y="22410"/>
                    </a:cubicBezTo>
                    <a:cubicBezTo>
                      <a:pt x="18920" y="24269"/>
                      <a:pt x="21953" y="19083"/>
                      <a:pt x="18561" y="172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7;p51">
                <a:extLst>
                  <a:ext uri="{FF2B5EF4-FFF2-40B4-BE49-F238E27FC236}">
                    <a16:creationId xmlns:a16="http://schemas.microsoft.com/office/drawing/2014/main" id="{7AE3E240-2B96-8D07-0966-6815160B28C4}"/>
                  </a:ext>
                </a:extLst>
              </p:cNvPr>
              <p:cNvSpPr/>
              <p:nvPr/>
            </p:nvSpPr>
            <p:spPr>
              <a:xfrm>
                <a:off x="14171700" y="6950475"/>
                <a:ext cx="194100" cy="150075"/>
              </a:xfrm>
              <a:custGeom>
                <a:avLst/>
                <a:gdLst/>
                <a:ahLst/>
                <a:cxnLst/>
                <a:rect l="l" t="t" r="r" b="b"/>
                <a:pathLst>
                  <a:path w="7764" h="6003" extrusionOk="0">
                    <a:moveTo>
                      <a:pt x="3882" y="0"/>
                    </a:moveTo>
                    <a:cubicBezTo>
                      <a:pt x="0" y="0"/>
                      <a:pt x="0" y="6002"/>
                      <a:pt x="3882" y="6002"/>
                    </a:cubicBezTo>
                    <a:cubicBezTo>
                      <a:pt x="7764" y="6002"/>
                      <a:pt x="7764" y="0"/>
                      <a:pt x="3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38;p51">
                <a:extLst>
                  <a:ext uri="{FF2B5EF4-FFF2-40B4-BE49-F238E27FC236}">
                    <a16:creationId xmlns:a16="http://schemas.microsoft.com/office/drawing/2014/main" id="{E140512A-498C-8194-6AF7-E2B3742AC7B9}"/>
                  </a:ext>
                </a:extLst>
              </p:cNvPr>
              <p:cNvSpPr/>
              <p:nvPr/>
            </p:nvSpPr>
            <p:spPr>
              <a:xfrm>
                <a:off x="15383525" y="6113775"/>
                <a:ext cx="161475" cy="125600"/>
              </a:xfrm>
              <a:custGeom>
                <a:avLst/>
                <a:gdLst/>
                <a:ahLst/>
                <a:cxnLst/>
                <a:rect l="l" t="t" r="r" b="b"/>
                <a:pathLst>
                  <a:path w="6459" h="5024" extrusionOk="0">
                    <a:moveTo>
                      <a:pt x="3229" y="0"/>
                    </a:moveTo>
                    <a:cubicBezTo>
                      <a:pt x="0" y="0"/>
                      <a:pt x="0" y="5024"/>
                      <a:pt x="3229" y="5024"/>
                    </a:cubicBezTo>
                    <a:cubicBezTo>
                      <a:pt x="6459" y="5024"/>
                      <a:pt x="6459" y="0"/>
                      <a:pt x="3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39;p51">
                <a:extLst>
                  <a:ext uri="{FF2B5EF4-FFF2-40B4-BE49-F238E27FC236}">
                    <a16:creationId xmlns:a16="http://schemas.microsoft.com/office/drawing/2014/main" id="{1DF0EE7C-B88F-C3FD-E933-8555AE7EE83B}"/>
                  </a:ext>
                </a:extLst>
              </p:cNvPr>
              <p:cNvSpPr/>
              <p:nvPr/>
            </p:nvSpPr>
            <p:spPr>
              <a:xfrm>
                <a:off x="16565254" y="4657588"/>
                <a:ext cx="161475" cy="125600"/>
              </a:xfrm>
              <a:custGeom>
                <a:avLst/>
                <a:gdLst/>
                <a:ahLst/>
                <a:cxnLst/>
                <a:rect l="l" t="t" r="r" b="b"/>
                <a:pathLst>
                  <a:path w="6459" h="5024" extrusionOk="0">
                    <a:moveTo>
                      <a:pt x="3230" y="0"/>
                    </a:moveTo>
                    <a:cubicBezTo>
                      <a:pt x="0" y="0"/>
                      <a:pt x="0" y="5024"/>
                      <a:pt x="3230" y="5024"/>
                    </a:cubicBezTo>
                    <a:cubicBezTo>
                      <a:pt x="6459" y="5024"/>
                      <a:pt x="6459" y="0"/>
                      <a:pt x="3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40;p51">
                <a:extLst>
                  <a:ext uri="{FF2B5EF4-FFF2-40B4-BE49-F238E27FC236}">
                    <a16:creationId xmlns:a16="http://schemas.microsoft.com/office/drawing/2014/main" id="{120B5BFA-4C10-3880-6746-3D35C2FCA89F}"/>
                  </a:ext>
                </a:extLst>
              </p:cNvPr>
              <p:cNvSpPr/>
              <p:nvPr/>
            </p:nvSpPr>
            <p:spPr>
              <a:xfrm>
                <a:off x="15166600" y="7752925"/>
                <a:ext cx="161475" cy="124775"/>
              </a:xfrm>
              <a:custGeom>
                <a:avLst/>
                <a:gdLst/>
                <a:ahLst/>
                <a:cxnLst/>
                <a:rect l="l" t="t" r="r" b="b"/>
                <a:pathLst>
                  <a:path w="6459" h="4991" extrusionOk="0">
                    <a:moveTo>
                      <a:pt x="3230" y="0"/>
                    </a:moveTo>
                    <a:cubicBezTo>
                      <a:pt x="0" y="0"/>
                      <a:pt x="0" y="4991"/>
                      <a:pt x="3230" y="4991"/>
                    </a:cubicBezTo>
                    <a:cubicBezTo>
                      <a:pt x="6459" y="4991"/>
                      <a:pt x="6459" y="0"/>
                      <a:pt x="3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41;p51">
                <a:extLst>
                  <a:ext uri="{FF2B5EF4-FFF2-40B4-BE49-F238E27FC236}">
                    <a16:creationId xmlns:a16="http://schemas.microsoft.com/office/drawing/2014/main" id="{34C9179F-EA76-191E-CEA2-AE8E5880EA0D}"/>
                  </a:ext>
                </a:extLst>
              </p:cNvPr>
              <p:cNvSpPr/>
              <p:nvPr/>
            </p:nvSpPr>
            <p:spPr>
              <a:xfrm>
                <a:off x="16486875" y="6231200"/>
                <a:ext cx="162325" cy="125600"/>
              </a:xfrm>
              <a:custGeom>
                <a:avLst/>
                <a:gdLst/>
                <a:ahLst/>
                <a:cxnLst/>
                <a:rect l="l" t="t" r="r" b="b"/>
                <a:pathLst>
                  <a:path w="6493" h="5024" extrusionOk="0">
                    <a:moveTo>
                      <a:pt x="3263" y="0"/>
                    </a:moveTo>
                    <a:cubicBezTo>
                      <a:pt x="1" y="0"/>
                      <a:pt x="1" y="5024"/>
                      <a:pt x="3263" y="5024"/>
                    </a:cubicBezTo>
                    <a:cubicBezTo>
                      <a:pt x="6492" y="5024"/>
                      <a:pt x="6492" y="0"/>
                      <a:pt x="3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42;p51">
                <a:extLst>
                  <a:ext uri="{FF2B5EF4-FFF2-40B4-BE49-F238E27FC236}">
                    <a16:creationId xmlns:a16="http://schemas.microsoft.com/office/drawing/2014/main" id="{CB8D4C09-A700-FFFB-23E2-2C0F55B0FD9D}"/>
                  </a:ext>
                </a:extLst>
              </p:cNvPr>
              <p:cNvSpPr/>
              <p:nvPr/>
            </p:nvSpPr>
            <p:spPr>
              <a:xfrm>
                <a:off x="14179850" y="6548425"/>
                <a:ext cx="161475" cy="125600"/>
              </a:xfrm>
              <a:custGeom>
                <a:avLst/>
                <a:gdLst/>
                <a:ahLst/>
                <a:cxnLst/>
                <a:rect l="l" t="t" r="r" b="b"/>
                <a:pathLst>
                  <a:path w="6459" h="5024" extrusionOk="0">
                    <a:moveTo>
                      <a:pt x="3230" y="1"/>
                    </a:moveTo>
                    <a:cubicBezTo>
                      <a:pt x="0" y="1"/>
                      <a:pt x="0" y="5024"/>
                      <a:pt x="3230" y="5024"/>
                    </a:cubicBezTo>
                    <a:cubicBezTo>
                      <a:pt x="6459" y="5024"/>
                      <a:pt x="6459" y="1"/>
                      <a:pt x="3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43;p51">
                <a:extLst>
                  <a:ext uri="{FF2B5EF4-FFF2-40B4-BE49-F238E27FC236}">
                    <a16:creationId xmlns:a16="http://schemas.microsoft.com/office/drawing/2014/main" id="{2C35B7E9-60C4-CFE5-DB3F-F6C0ED0BBC96}"/>
                  </a:ext>
                </a:extLst>
              </p:cNvPr>
              <p:cNvSpPr/>
              <p:nvPr/>
            </p:nvSpPr>
            <p:spPr>
              <a:xfrm>
                <a:off x="14630800" y="5562500"/>
                <a:ext cx="162325" cy="124775"/>
              </a:xfrm>
              <a:custGeom>
                <a:avLst/>
                <a:gdLst/>
                <a:ahLst/>
                <a:cxnLst/>
                <a:rect l="l" t="t" r="r" b="b"/>
                <a:pathLst>
                  <a:path w="6493" h="4991" extrusionOk="0">
                    <a:moveTo>
                      <a:pt x="3230" y="0"/>
                    </a:moveTo>
                    <a:cubicBezTo>
                      <a:pt x="1" y="0"/>
                      <a:pt x="1" y="4991"/>
                      <a:pt x="3230" y="4991"/>
                    </a:cubicBezTo>
                    <a:cubicBezTo>
                      <a:pt x="6492" y="4991"/>
                      <a:pt x="6492" y="0"/>
                      <a:pt x="3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44;p51">
                <a:extLst>
                  <a:ext uri="{FF2B5EF4-FFF2-40B4-BE49-F238E27FC236}">
                    <a16:creationId xmlns:a16="http://schemas.microsoft.com/office/drawing/2014/main" id="{1BB24732-5B7D-E38F-BFC1-7C59950F9746}"/>
                  </a:ext>
                </a:extLst>
              </p:cNvPr>
              <p:cNvSpPr/>
              <p:nvPr/>
            </p:nvSpPr>
            <p:spPr>
              <a:xfrm>
                <a:off x="16303400" y="7368000"/>
                <a:ext cx="161500" cy="125600"/>
              </a:xfrm>
              <a:custGeom>
                <a:avLst/>
                <a:gdLst/>
                <a:ahLst/>
                <a:cxnLst/>
                <a:rect l="l" t="t" r="r" b="b"/>
                <a:pathLst>
                  <a:path w="6460" h="5024" extrusionOk="0">
                    <a:moveTo>
                      <a:pt x="3230" y="0"/>
                    </a:moveTo>
                    <a:cubicBezTo>
                      <a:pt x="0" y="0"/>
                      <a:pt x="0" y="5024"/>
                      <a:pt x="3230" y="5024"/>
                    </a:cubicBezTo>
                    <a:cubicBezTo>
                      <a:pt x="6459" y="5024"/>
                      <a:pt x="6459" y="0"/>
                      <a:pt x="3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45;p51">
                <a:extLst>
                  <a:ext uri="{FF2B5EF4-FFF2-40B4-BE49-F238E27FC236}">
                    <a16:creationId xmlns:a16="http://schemas.microsoft.com/office/drawing/2014/main" id="{274AA4F1-69FE-5550-FE21-EAC7C2EA2032}"/>
                  </a:ext>
                </a:extLst>
              </p:cNvPr>
              <p:cNvSpPr/>
              <p:nvPr/>
            </p:nvSpPr>
            <p:spPr>
              <a:xfrm>
                <a:off x="15567825" y="5361875"/>
                <a:ext cx="161475" cy="124800"/>
              </a:xfrm>
              <a:custGeom>
                <a:avLst/>
                <a:gdLst/>
                <a:ahLst/>
                <a:cxnLst/>
                <a:rect l="l" t="t" r="r" b="b"/>
                <a:pathLst>
                  <a:path w="6459" h="4992" extrusionOk="0">
                    <a:moveTo>
                      <a:pt x="3230" y="1"/>
                    </a:moveTo>
                    <a:cubicBezTo>
                      <a:pt x="0" y="1"/>
                      <a:pt x="0" y="4991"/>
                      <a:pt x="3230" y="4991"/>
                    </a:cubicBezTo>
                    <a:cubicBezTo>
                      <a:pt x="6459" y="4991"/>
                      <a:pt x="6459" y="1"/>
                      <a:pt x="3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pic>
        <p:nvPicPr>
          <p:cNvPr id="1827" name="Google Shape;1827;p59"/>
          <p:cNvPicPr preferRelativeResize="0"/>
          <p:nvPr/>
        </p:nvPicPr>
        <p:blipFill>
          <a:blip r:embed="rId3">
            <a:alphaModFix/>
          </a:blip>
          <a:stretch>
            <a:fillRect/>
          </a:stretch>
        </p:blipFill>
        <p:spPr>
          <a:xfrm>
            <a:off x="6297024" y="1982439"/>
            <a:ext cx="2209576" cy="1178621"/>
          </a:xfrm>
          <a:prstGeom prst="rect">
            <a:avLst/>
          </a:prstGeom>
          <a:noFill/>
          <a:ln>
            <a:noFill/>
          </a:ln>
        </p:spPr>
      </p:pic>
      <p:sp>
        <p:nvSpPr>
          <p:cNvPr id="1830" name="Google Shape;1830;p59"/>
          <p:cNvSpPr/>
          <p:nvPr/>
        </p:nvSpPr>
        <p:spPr>
          <a:xfrm rot="5400000">
            <a:off x="6632506" y="1229186"/>
            <a:ext cx="1266311" cy="2640695"/>
          </a:xfrm>
          <a:custGeom>
            <a:avLst/>
            <a:gdLst/>
            <a:ahLst/>
            <a:cxnLst/>
            <a:rect l="l" t="t" r="r" b="b"/>
            <a:pathLst>
              <a:path w="61960" h="122466" extrusionOk="0">
                <a:moveTo>
                  <a:pt x="52217" y="0"/>
                </a:moveTo>
                <a:lnTo>
                  <a:pt x="9743" y="0"/>
                </a:lnTo>
                <a:lnTo>
                  <a:pt x="9743" y="0"/>
                </a:lnTo>
                <a:lnTo>
                  <a:pt x="8803" y="0"/>
                </a:lnTo>
                <a:lnTo>
                  <a:pt x="7778" y="171"/>
                </a:lnTo>
                <a:lnTo>
                  <a:pt x="6838" y="427"/>
                </a:lnTo>
                <a:lnTo>
                  <a:pt x="5983" y="769"/>
                </a:lnTo>
                <a:lnTo>
                  <a:pt x="5129" y="1111"/>
                </a:lnTo>
                <a:lnTo>
                  <a:pt x="4359" y="1624"/>
                </a:lnTo>
                <a:lnTo>
                  <a:pt x="3590" y="2222"/>
                </a:lnTo>
                <a:lnTo>
                  <a:pt x="2907" y="2820"/>
                </a:lnTo>
                <a:lnTo>
                  <a:pt x="2223" y="3504"/>
                </a:lnTo>
                <a:lnTo>
                  <a:pt x="1710" y="4273"/>
                </a:lnTo>
                <a:lnTo>
                  <a:pt x="1197" y="5042"/>
                </a:lnTo>
                <a:lnTo>
                  <a:pt x="770" y="5897"/>
                </a:lnTo>
                <a:lnTo>
                  <a:pt x="514" y="6837"/>
                </a:lnTo>
                <a:lnTo>
                  <a:pt x="257" y="7777"/>
                </a:lnTo>
                <a:lnTo>
                  <a:pt x="86" y="8717"/>
                </a:lnTo>
                <a:lnTo>
                  <a:pt x="1" y="9743"/>
                </a:lnTo>
                <a:lnTo>
                  <a:pt x="1" y="112723"/>
                </a:lnTo>
                <a:lnTo>
                  <a:pt x="1" y="112723"/>
                </a:lnTo>
                <a:lnTo>
                  <a:pt x="86" y="113748"/>
                </a:lnTo>
                <a:lnTo>
                  <a:pt x="257" y="114688"/>
                </a:lnTo>
                <a:lnTo>
                  <a:pt x="514" y="115629"/>
                </a:lnTo>
                <a:lnTo>
                  <a:pt x="770" y="116569"/>
                </a:lnTo>
                <a:lnTo>
                  <a:pt x="1197" y="117423"/>
                </a:lnTo>
                <a:lnTo>
                  <a:pt x="1710" y="118192"/>
                </a:lnTo>
                <a:lnTo>
                  <a:pt x="2223" y="118962"/>
                </a:lnTo>
                <a:lnTo>
                  <a:pt x="2907" y="119645"/>
                </a:lnTo>
                <a:lnTo>
                  <a:pt x="3590" y="120243"/>
                </a:lnTo>
                <a:lnTo>
                  <a:pt x="4359" y="120842"/>
                </a:lnTo>
                <a:lnTo>
                  <a:pt x="5129" y="121354"/>
                </a:lnTo>
                <a:lnTo>
                  <a:pt x="5983" y="121696"/>
                </a:lnTo>
                <a:lnTo>
                  <a:pt x="6838" y="122038"/>
                </a:lnTo>
                <a:lnTo>
                  <a:pt x="7778" y="122294"/>
                </a:lnTo>
                <a:lnTo>
                  <a:pt x="8803" y="122465"/>
                </a:lnTo>
                <a:lnTo>
                  <a:pt x="9743" y="122465"/>
                </a:lnTo>
                <a:lnTo>
                  <a:pt x="52217" y="122465"/>
                </a:lnTo>
                <a:lnTo>
                  <a:pt x="52217" y="122465"/>
                </a:lnTo>
                <a:lnTo>
                  <a:pt x="53243" y="122465"/>
                </a:lnTo>
                <a:lnTo>
                  <a:pt x="54183" y="122294"/>
                </a:lnTo>
                <a:lnTo>
                  <a:pt x="55123" y="122038"/>
                </a:lnTo>
                <a:lnTo>
                  <a:pt x="55978" y="121696"/>
                </a:lnTo>
                <a:lnTo>
                  <a:pt x="56832" y="121354"/>
                </a:lnTo>
                <a:lnTo>
                  <a:pt x="57687" y="120842"/>
                </a:lnTo>
                <a:lnTo>
                  <a:pt x="58371" y="120243"/>
                </a:lnTo>
                <a:lnTo>
                  <a:pt x="59054" y="119645"/>
                </a:lnTo>
                <a:lnTo>
                  <a:pt x="59738" y="118962"/>
                </a:lnTo>
                <a:lnTo>
                  <a:pt x="60251" y="118192"/>
                </a:lnTo>
                <a:lnTo>
                  <a:pt x="60764" y="117423"/>
                </a:lnTo>
                <a:lnTo>
                  <a:pt x="61191" y="116569"/>
                </a:lnTo>
                <a:lnTo>
                  <a:pt x="61533" y="115629"/>
                </a:lnTo>
                <a:lnTo>
                  <a:pt x="61704" y="114688"/>
                </a:lnTo>
                <a:lnTo>
                  <a:pt x="61875" y="113748"/>
                </a:lnTo>
                <a:lnTo>
                  <a:pt x="61960" y="112723"/>
                </a:lnTo>
                <a:lnTo>
                  <a:pt x="61960" y="9743"/>
                </a:lnTo>
                <a:lnTo>
                  <a:pt x="61960" y="9743"/>
                </a:lnTo>
                <a:lnTo>
                  <a:pt x="61875" y="8717"/>
                </a:lnTo>
                <a:lnTo>
                  <a:pt x="61704" y="7777"/>
                </a:lnTo>
                <a:lnTo>
                  <a:pt x="61533" y="6837"/>
                </a:lnTo>
                <a:lnTo>
                  <a:pt x="61191" y="5897"/>
                </a:lnTo>
                <a:lnTo>
                  <a:pt x="60764" y="5042"/>
                </a:lnTo>
                <a:lnTo>
                  <a:pt x="60251" y="4273"/>
                </a:lnTo>
                <a:lnTo>
                  <a:pt x="59738" y="3504"/>
                </a:lnTo>
                <a:lnTo>
                  <a:pt x="59054" y="2820"/>
                </a:lnTo>
                <a:lnTo>
                  <a:pt x="58371" y="2222"/>
                </a:lnTo>
                <a:lnTo>
                  <a:pt x="57687" y="1624"/>
                </a:lnTo>
                <a:lnTo>
                  <a:pt x="56832" y="1111"/>
                </a:lnTo>
                <a:lnTo>
                  <a:pt x="55978" y="769"/>
                </a:lnTo>
                <a:lnTo>
                  <a:pt x="55123" y="427"/>
                </a:lnTo>
                <a:lnTo>
                  <a:pt x="54183" y="171"/>
                </a:lnTo>
                <a:lnTo>
                  <a:pt x="53243" y="0"/>
                </a:lnTo>
                <a:lnTo>
                  <a:pt x="52217" y="0"/>
                </a:lnTo>
                <a:lnTo>
                  <a:pt x="52217" y="0"/>
                </a:lnTo>
                <a:close/>
                <a:moveTo>
                  <a:pt x="24870" y="5042"/>
                </a:moveTo>
                <a:lnTo>
                  <a:pt x="24870" y="5042"/>
                </a:lnTo>
                <a:lnTo>
                  <a:pt x="24955" y="5042"/>
                </a:lnTo>
                <a:lnTo>
                  <a:pt x="37176" y="5042"/>
                </a:lnTo>
                <a:lnTo>
                  <a:pt x="37176" y="5042"/>
                </a:lnTo>
                <a:lnTo>
                  <a:pt x="37433" y="5042"/>
                </a:lnTo>
                <a:lnTo>
                  <a:pt x="37689" y="5213"/>
                </a:lnTo>
                <a:lnTo>
                  <a:pt x="37860" y="5469"/>
                </a:lnTo>
                <a:lnTo>
                  <a:pt x="37946" y="5811"/>
                </a:lnTo>
                <a:lnTo>
                  <a:pt x="37946" y="5811"/>
                </a:lnTo>
                <a:lnTo>
                  <a:pt x="37860" y="6068"/>
                </a:lnTo>
                <a:lnTo>
                  <a:pt x="37689" y="6324"/>
                </a:lnTo>
                <a:lnTo>
                  <a:pt x="37433" y="6495"/>
                </a:lnTo>
                <a:lnTo>
                  <a:pt x="37091" y="6580"/>
                </a:lnTo>
                <a:lnTo>
                  <a:pt x="37091" y="6580"/>
                </a:lnTo>
                <a:lnTo>
                  <a:pt x="37091" y="6580"/>
                </a:lnTo>
                <a:lnTo>
                  <a:pt x="24870" y="6580"/>
                </a:lnTo>
                <a:lnTo>
                  <a:pt x="24870" y="6580"/>
                </a:lnTo>
                <a:lnTo>
                  <a:pt x="24870" y="6580"/>
                </a:lnTo>
                <a:lnTo>
                  <a:pt x="24528" y="6495"/>
                </a:lnTo>
                <a:lnTo>
                  <a:pt x="24272" y="6324"/>
                </a:lnTo>
                <a:lnTo>
                  <a:pt x="24101" y="6068"/>
                </a:lnTo>
                <a:lnTo>
                  <a:pt x="24101" y="5811"/>
                </a:lnTo>
                <a:lnTo>
                  <a:pt x="24101" y="5811"/>
                </a:lnTo>
                <a:lnTo>
                  <a:pt x="24101" y="5469"/>
                </a:lnTo>
                <a:lnTo>
                  <a:pt x="24272" y="5213"/>
                </a:lnTo>
                <a:lnTo>
                  <a:pt x="24528" y="5042"/>
                </a:lnTo>
                <a:lnTo>
                  <a:pt x="24870" y="5042"/>
                </a:lnTo>
                <a:lnTo>
                  <a:pt x="24870" y="5042"/>
                </a:lnTo>
                <a:close/>
                <a:moveTo>
                  <a:pt x="31023" y="119389"/>
                </a:moveTo>
                <a:lnTo>
                  <a:pt x="31023" y="119389"/>
                </a:lnTo>
                <a:lnTo>
                  <a:pt x="30340" y="119303"/>
                </a:lnTo>
                <a:lnTo>
                  <a:pt x="29741" y="119132"/>
                </a:lnTo>
                <a:lnTo>
                  <a:pt x="29143" y="118791"/>
                </a:lnTo>
                <a:lnTo>
                  <a:pt x="28630" y="118449"/>
                </a:lnTo>
                <a:lnTo>
                  <a:pt x="28288" y="117936"/>
                </a:lnTo>
                <a:lnTo>
                  <a:pt x="27947" y="117338"/>
                </a:lnTo>
                <a:lnTo>
                  <a:pt x="27776" y="116740"/>
                </a:lnTo>
                <a:lnTo>
                  <a:pt x="27690" y="116056"/>
                </a:lnTo>
                <a:lnTo>
                  <a:pt x="27690" y="116056"/>
                </a:lnTo>
                <a:lnTo>
                  <a:pt x="27776" y="115458"/>
                </a:lnTo>
                <a:lnTo>
                  <a:pt x="27947" y="114774"/>
                </a:lnTo>
                <a:lnTo>
                  <a:pt x="28288" y="114261"/>
                </a:lnTo>
                <a:lnTo>
                  <a:pt x="28630" y="113748"/>
                </a:lnTo>
                <a:lnTo>
                  <a:pt x="29143" y="113407"/>
                </a:lnTo>
                <a:lnTo>
                  <a:pt x="29741" y="113065"/>
                </a:lnTo>
                <a:lnTo>
                  <a:pt x="30340" y="112894"/>
                </a:lnTo>
                <a:lnTo>
                  <a:pt x="31023" y="112808"/>
                </a:lnTo>
                <a:lnTo>
                  <a:pt x="31023" y="112808"/>
                </a:lnTo>
                <a:lnTo>
                  <a:pt x="31621" y="112894"/>
                </a:lnTo>
                <a:lnTo>
                  <a:pt x="32305" y="113065"/>
                </a:lnTo>
                <a:lnTo>
                  <a:pt x="32818" y="113407"/>
                </a:lnTo>
                <a:lnTo>
                  <a:pt x="33331" y="113748"/>
                </a:lnTo>
                <a:lnTo>
                  <a:pt x="33758" y="114261"/>
                </a:lnTo>
                <a:lnTo>
                  <a:pt x="34014" y="114774"/>
                </a:lnTo>
                <a:lnTo>
                  <a:pt x="34185" y="115458"/>
                </a:lnTo>
                <a:lnTo>
                  <a:pt x="34271" y="116056"/>
                </a:lnTo>
                <a:lnTo>
                  <a:pt x="34271" y="116056"/>
                </a:lnTo>
                <a:lnTo>
                  <a:pt x="34185" y="116740"/>
                </a:lnTo>
                <a:lnTo>
                  <a:pt x="34014" y="117338"/>
                </a:lnTo>
                <a:lnTo>
                  <a:pt x="33758" y="117936"/>
                </a:lnTo>
                <a:lnTo>
                  <a:pt x="33331" y="118449"/>
                </a:lnTo>
                <a:lnTo>
                  <a:pt x="32818" y="118791"/>
                </a:lnTo>
                <a:lnTo>
                  <a:pt x="32305" y="119132"/>
                </a:lnTo>
                <a:lnTo>
                  <a:pt x="31621" y="119303"/>
                </a:lnTo>
                <a:lnTo>
                  <a:pt x="31023" y="119389"/>
                </a:lnTo>
                <a:lnTo>
                  <a:pt x="31023" y="119389"/>
                </a:lnTo>
                <a:close/>
                <a:moveTo>
                  <a:pt x="59482" y="108877"/>
                </a:moveTo>
                <a:lnTo>
                  <a:pt x="2479" y="108877"/>
                </a:lnTo>
                <a:lnTo>
                  <a:pt x="2479" y="13588"/>
                </a:lnTo>
                <a:lnTo>
                  <a:pt x="59482" y="13588"/>
                </a:lnTo>
                <a:lnTo>
                  <a:pt x="59482" y="108877"/>
                </a:lnTo>
                <a:close/>
              </a:path>
            </a:pathLst>
          </a:custGeom>
          <a:solidFill>
            <a:schemeClr val="lt2"/>
          </a:solidFill>
          <a:ln w="38100" cap="flat" cmpd="sng">
            <a:solidFill>
              <a:schemeClr val="dk1"/>
            </a:solidFill>
            <a:prstDash val="solid"/>
            <a:round/>
            <a:headEnd type="none" w="sm" len="sm"/>
            <a:tailEnd type="none" w="sm" len="sm"/>
          </a:ln>
          <a:effectLst>
            <a:outerShdw blurRad="57150" dist="19050" dir="5400000" algn="bl" rotWithShape="0">
              <a:schemeClr val="lt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9"/>
          <p:cNvSpPr/>
          <p:nvPr/>
        </p:nvSpPr>
        <p:spPr>
          <a:xfrm>
            <a:off x="7614188" y="13249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9"/>
          <p:cNvSpPr/>
          <p:nvPr/>
        </p:nvSpPr>
        <p:spPr>
          <a:xfrm>
            <a:off x="983688" y="36893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9"/>
          <p:cNvSpPr/>
          <p:nvPr/>
        </p:nvSpPr>
        <p:spPr>
          <a:xfrm>
            <a:off x="4537225" y="7327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9"/>
          <p:cNvSpPr/>
          <p:nvPr/>
        </p:nvSpPr>
        <p:spPr>
          <a:xfrm>
            <a:off x="7156988" y="40357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9"/>
          <p:cNvSpPr/>
          <p:nvPr/>
        </p:nvSpPr>
        <p:spPr>
          <a:xfrm>
            <a:off x="3017627" y="414757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9"/>
          <p:cNvSpPr/>
          <p:nvPr/>
        </p:nvSpPr>
        <p:spPr>
          <a:xfrm>
            <a:off x="5687388" y="3387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9"/>
          <p:cNvSpPr/>
          <p:nvPr/>
        </p:nvSpPr>
        <p:spPr>
          <a:xfrm>
            <a:off x="8396000" y="27619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9"/>
          <p:cNvSpPr/>
          <p:nvPr/>
        </p:nvSpPr>
        <p:spPr>
          <a:xfrm>
            <a:off x="303063" y="20189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9"/>
          <p:cNvSpPr/>
          <p:nvPr/>
        </p:nvSpPr>
        <p:spPr>
          <a:xfrm>
            <a:off x="4639674" y="475505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9"/>
          <p:cNvSpPr/>
          <p:nvPr/>
        </p:nvSpPr>
        <p:spPr>
          <a:xfrm>
            <a:off x="6771888" y="2314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9"/>
          <p:cNvSpPr/>
          <p:nvPr/>
        </p:nvSpPr>
        <p:spPr>
          <a:xfrm>
            <a:off x="1521588" y="6791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9"/>
          <p:cNvSpPr/>
          <p:nvPr/>
        </p:nvSpPr>
        <p:spPr>
          <a:xfrm>
            <a:off x="8184127" y="3743045"/>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9"/>
          <p:cNvSpPr/>
          <p:nvPr/>
        </p:nvSpPr>
        <p:spPr>
          <a:xfrm>
            <a:off x="6537640" y="8067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9"/>
          <p:cNvSpPr/>
          <p:nvPr/>
        </p:nvSpPr>
        <p:spPr>
          <a:xfrm>
            <a:off x="5046363" y="35192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9"/>
          <p:cNvSpPr/>
          <p:nvPr/>
        </p:nvSpPr>
        <p:spPr>
          <a:xfrm>
            <a:off x="3388488" y="11280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9"/>
          <p:cNvSpPr/>
          <p:nvPr/>
        </p:nvSpPr>
        <p:spPr>
          <a:xfrm>
            <a:off x="6297024" y="485030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9"/>
          <p:cNvSpPr/>
          <p:nvPr/>
        </p:nvSpPr>
        <p:spPr>
          <a:xfrm>
            <a:off x="4184813" y="35768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9"/>
          <p:cNvSpPr/>
          <p:nvPr/>
        </p:nvSpPr>
        <p:spPr>
          <a:xfrm>
            <a:off x="2356752" y="8900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971;p46">
            <a:extLst>
              <a:ext uri="{FF2B5EF4-FFF2-40B4-BE49-F238E27FC236}">
                <a16:creationId xmlns:a16="http://schemas.microsoft.com/office/drawing/2014/main" id="{79731AD8-E39A-8E7F-D3CC-EC06260D0110}"/>
              </a:ext>
            </a:extLst>
          </p:cNvPr>
          <p:cNvSpPr txBox="1">
            <a:spLocks/>
          </p:cNvSpPr>
          <p:nvPr/>
        </p:nvSpPr>
        <p:spPr>
          <a:xfrm>
            <a:off x="770609" y="970314"/>
            <a:ext cx="4634333" cy="36496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spcAft>
                <a:spcPts val="800"/>
              </a:spcAft>
            </a:pPr>
            <a:r>
              <a:rPr lang="vi-VN" sz="1800"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LinkedHashSet không hỗ trợ phương thức để sửa phần tử. Muốn sửa phần tử, ta phải xóa phần tử đó ra khỏi tập hợp và thêm phần tử mới vào tập hợp.</a:t>
            </a:r>
            <a:r>
              <a:rPr lang="en-US" sz="1800"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US" sz="1800" dirty="0" err="1">
                <a:solidFill>
                  <a:schemeClr val="tx1"/>
                </a:solidFill>
                <a:latin typeface="Times New Roman" panose="02020603050405020304" pitchFamily="18" charset="0"/>
                <a:ea typeface="Arial" panose="020B0604020202020204" pitchFamily="34" charset="0"/>
                <a:cs typeface="Times New Roman" panose="02020603050405020304" pitchFamily="18" charset="0"/>
              </a:rPr>
              <a:t>Hoặc</a:t>
            </a:r>
            <a:r>
              <a:rPr lang="en-US" sz="1800"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vi-VN" sz="1800" dirty="0">
                <a:solidFill>
                  <a:schemeClr val="tx1"/>
                </a:solidFill>
                <a:latin typeface="Times New Roman" panose="02020603050405020304" pitchFamily="18" charset="0"/>
                <a:ea typeface="Arial" panose="020B0604020202020204" pitchFamily="34" charset="0"/>
              </a:rPr>
              <a:t>sao chép tập hợp đó vào một danh sách (List) trước khi thực hiện sửa đổi.</a:t>
            </a:r>
            <a:r>
              <a:rPr lang="en-US" sz="1800" dirty="0">
                <a:solidFill>
                  <a:schemeClr val="tx1"/>
                </a:solidFill>
                <a:latin typeface="Times New Roman" panose="02020603050405020304" pitchFamily="18" charset="0"/>
                <a:ea typeface="Arial" panose="020B0604020202020204" pitchFamily="34" charset="0"/>
              </a:rPr>
              <a:t> Sau </a:t>
            </a:r>
            <a:r>
              <a:rPr lang="en-US" sz="1800" dirty="0" err="1">
                <a:solidFill>
                  <a:schemeClr val="tx1"/>
                </a:solidFill>
                <a:latin typeface="Times New Roman" panose="02020603050405020304" pitchFamily="18" charset="0"/>
                <a:ea typeface="Arial" panose="020B0604020202020204" pitchFamily="34" charset="0"/>
              </a:rPr>
              <a:t>đó</a:t>
            </a:r>
            <a:r>
              <a:rPr lang="en-US" sz="1800" dirty="0">
                <a:solidFill>
                  <a:schemeClr val="tx1"/>
                </a:solidFill>
                <a:latin typeface="Times New Roman" panose="02020603050405020304" pitchFamily="18" charset="0"/>
                <a:ea typeface="Arial" panose="020B0604020202020204" pitchFamily="34" charset="0"/>
              </a:rPr>
              <a:t> </a:t>
            </a:r>
            <a:r>
              <a:rPr lang="vi-VN" sz="1800"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tạo lại một LinkedHashSet mới từ danh sách đã được sửa đổi để cập nhật tập hợp ban đầu.</a:t>
            </a:r>
            <a:endParaRPr lang="en-GB" sz="1800" dirty="0">
              <a:solidFill>
                <a:schemeClr val="tx1"/>
              </a:solidFill>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endParaRPr lang="en-GB" sz="1800" dirty="0">
              <a:solidFill>
                <a:schemeClr val="tx1"/>
              </a:solidFill>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endParaRPr lang="en-GB" sz="1800" dirty="0">
              <a:solidFill>
                <a:schemeClr val="tx1"/>
              </a:solidFill>
              <a:latin typeface="Arial" panose="020B0604020202020204" pitchFamily="34" charset="0"/>
              <a:ea typeface="Arial" panose="020B0604020202020204" pitchFamily="34" charset="0"/>
              <a:cs typeface="Times New Roman" panose="02020603050405020304" pitchFamily="18" charset="0"/>
            </a:endParaRPr>
          </a:p>
        </p:txBody>
      </p:sp>
      <p:sp>
        <p:nvSpPr>
          <p:cNvPr id="3" name="Google Shape;973;p46">
            <a:extLst>
              <a:ext uri="{FF2B5EF4-FFF2-40B4-BE49-F238E27FC236}">
                <a16:creationId xmlns:a16="http://schemas.microsoft.com/office/drawing/2014/main" id="{E8E8010E-AE19-6598-322D-9D6676DBD841}"/>
              </a:ext>
            </a:extLst>
          </p:cNvPr>
          <p:cNvSpPr txBox="1">
            <a:spLocks/>
          </p:cNvSpPr>
          <p:nvPr/>
        </p:nvSpPr>
        <p:spPr>
          <a:xfrm>
            <a:off x="1514739" y="552241"/>
            <a:ext cx="3071100" cy="558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3200" b="1" dirty="0" err="1">
                <a:solidFill>
                  <a:srgbClr val="FFC000"/>
                </a:solidFill>
                <a:latin typeface="Agency FB" panose="020B0503020202020204" pitchFamily="34" charset="0"/>
              </a:rPr>
              <a:t>Sửa</a:t>
            </a:r>
            <a:r>
              <a:rPr lang="en-GB" sz="3200" b="1" dirty="0">
                <a:solidFill>
                  <a:srgbClr val="FFC000"/>
                </a:solidFill>
                <a:latin typeface="Agency FB" panose="020B0503020202020204" pitchFamily="34" charset="0"/>
              </a:rPr>
              <a:t> </a:t>
            </a:r>
            <a:r>
              <a:rPr lang="en-GB" sz="3200" b="1" dirty="0" err="1">
                <a:solidFill>
                  <a:srgbClr val="FFC000"/>
                </a:solidFill>
                <a:latin typeface="Agency FB" panose="020B0503020202020204" pitchFamily="34" charset="0"/>
              </a:rPr>
              <a:t>phần</a:t>
            </a:r>
            <a:r>
              <a:rPr lang="en-GB" sz="3200" b="1" dirty="0">
                <a:solidFill>
                  <a:srgbClr val="FFC000"/>
                </a:solidFill>
                <a:latin typeface="Agency FB" panose="020B0503020202020204" pitchFamily="34" charset="0"/>
              </a:rPr>
              <a:t> </a:t>
            </a:r>
            <a:r>
              <a:rPr lang="en-GB" sz="3200" b="1" dirty="0" err="1">
                <a:solidFill>
                  <a:srgbClr val="FFC000"/>
                </a:solidFill>
                <a:latin typeface="Agency FB" panose="020B0503020202020204" pitchFamily="34" charset="0"/>
              </a:rPr>
              <a:t>tử</a:t>
            </a:r>
            <a:endParaRPr lang="en-GB" sz="3200" b="1" dirty="0">
              <a:solidFill>
                <a:srgbClr val="FFC000"/>
              </a:solidFill>
              <a:latin typeface="Agency FB" panose="020B0503020202020204" pitchFamily="34" charset="0"/>
            </a:endParaRP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43"/>
          <p:cNvSpPr/>
          <p:nvPr/>
        </p:nvSpPr>
        <p:spPr>
          <a:xfrm>
            <a:off x="-78726" y="4317449"/>
            <a:ext cx="3281422" cy="1042280"/>
          </a:xfrm>
          <a:custGeom>
            <a:avLst/>
            <a:gdLst/>
            <a:ahLst/>
            <a:cxnLst/>
            <a:rect l="l" t="t" r="r" b="b"/>
            <a:pathLst>
              <a:path w="39954" h="12691" extrusionOk="0">
                <a:moveTo>
                  <a:pt x="6929" y="1"/>
                </a:moveTo>
                <a:cubicBezTo>
                  <a:pt x="6603" y="1"/>
                  <a:pt x="6291" y="24"/>
                  <a:pt x="5995" y="75"/>
                </a:cubicBezTo>
                <a:cubicBezTo>
                  <a:pt x="1403" y="852"/>
                  <a:pt x="0" y="7446"/>
                  <a:pt x="0" y="7446"/>
                </a:cubicBezTo>
                <a:lnTo>
                  <a:pt x="0" y="12690"/>
                </a:lnTo>
                <a:lnTo>
                  <a:pt x="39954" y="12690"/>
                </a:lnTo>
                <a:lnTo>
                  <a:pt x="39954" y="8339"/>
                </a:lnTo>
                <a:cubicBezTo>
                  <a:pt x="38318" y="5194"/>
                  <a:pt x="34161" y="4473"/>
                  <a:pt x="30197" y="4473"/>
                </a:cubicBezTo>
                <a:cubicBezTo>
                  <a:pt x="26842" y="4473"/>
                  <a:pt x="23626" y="4989"/>
                  <a:pt x="22193" y="4989"/>
                </a:cubicBezTo>
                <a:cubicBezTo>
                  <a:pt x="19268" y="4989"/>
                  <a:pt x="11651" y="1"/>
                  <a:pt x="69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rot="-2700000">
            <a:off x="3731523" y="731525"/>
            <a:ext cx="1558485" cy="1832295"/>
          </a:xfrm>
          <a:custGeom>
            <a:avLst/>
            <a:gdLst/>
            <a:ahLst/>
            <a:cxnLst/>
            <a:rect l="l" t="t" r="r" b="b"/>
            <a:pathLst>
              <a:path w="16073" h="17483" extrusionOk="0">
                <a:moveTo>
                  <a:pt x="4617" y="1"/>
                </a:moveTo>
                <a:cubicBezTo>
                  <a:pt x="4135" y="1"/>
                  <a:pt x="3676" y="31"/>
                  <a:pt x="3261" y="103"/>
                </a:cubicBezTo>
                <a:cubicBezTo>
                  <a:pt x="1278" y="443"/>
                  <a:pt x="599" y="2828"/>
                  <a:pt x="402" y="4544"/>
                </a:cubicBezTo>
                <a:cubicBezTo>
                  <a:pt x="0" y="7903"/>
                  <a:pt x="742" y="11485"/>
                  <a:pt x="2886" y="14094"/>
                </a:cubicBezTo>
                <a:cubicBezTo>
                  <a:pt x="4585" y="16152"/>
                  <a:pt x="7223" y="17482"/>
                  <a:pt x="9854" y="17482"/>
                </a:cubicBezTo>
                <a:cubicBezTo>
                  <a:pt x="10558" y="17482"/>
                  <a:pt x="11261" y="17387"/>
                  <a:pt x="11945" y="17185"/>
                </a:cubicBezTo>
                <a:cubicBezTo>
                  <a:pt x="12731" y="16953"/>
                  <a:pt x="13482" y="16587"/>
                  <a:pt x="14080" y="16033"/>
                </a:cubicBezTo>
                <a:cubicBezTo>
                  <a:pt x="15447" y="14764"/>
                  <a:pt x="15796" y="12763"/>
                  <a:pt x="15912" y="10905"/>
                </a:cubicBezTo>
                <a:cubicBezTo>
                  <a:pt x="16073" y="8475"/>
                  <a:pt x="15930" y="5866"/>
                  <a:pt x="14536" y="3865"/>
                </a:cubicBezTo>
                <a:cubicBezTo>
                  <a:pt x="13330" y="2131"/>
                  <a:pt x="11320" y="1086"/>
                  <a:pt x="9265" y="621"/>
                </a:cubicBezTo>
                <a:cubicBezTo>
                  <a:pt x="7962" y="321"/>
                  <a:pt x="6171" y="1"/>
                  <a:pt x="4617" y="1"/>
                </a:cubicBezTo>
                <a:close/>
              </a:path>
            </a:pathLst>
          </a:custGeom>
          <a:solidFill>
            <a:schemeClr val="accent4"/>
          </a:solidFill>
          <a:ln w="76200" cap="flat" cmpd="sng">
            <a:solidFill>
              <a:schemeClr val="dk1"/>
            </a:solidFill>
            <a:prstDash val="solid"/>
            <a:round/>
            <a:headEnd type="none" w="sm" len="sm"/>
            <a:tailEnd type="none" w="sm" len="sm"/>
          </a:ln>
          <a:effectLst>
            <a:outerShdw blurRad="71438" dist="38100" dir="3900000" algn="bl" rotWithShape="0">
              <a:schemeClr val="lt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sp>
        <p:nvSpPr>
          <p:cNvPr id="778" name="Google Shape;778;p43"/>
          <p:cNvSpPr txBox="1">
            <a:spLocks noGrp="1"/>
          </p:cNvSpPr>
          <p:nvPr>
            <p:ph type="title"/>
          </p:nvPr>
        </p:nvSpPr>
        <p:spPr>
          <a:xfrm>
            <a:off x="2102202" y="2660394"/>
            <a:ext cx="5000322" cy="768451"/>
          </a:xfrm>
          <a:prstGeom prst="rect">
            <a:avLst/>
          </a:prstGeom>
          <a:effectLst>
            <a:outerShdw blurRad="57150" dist="19050" dir="5400000" algn="bl" rotWithShape="0">
              <a:schemeClr val="lt1">
                <a:alpha val="2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Agency FB" panose="020B0503020202020204" pitchFamily="34" charset="0"/>
              </a:rPr>
              <a:t>Bài toán điển hình</a:t>
            </a:r>
            <a:endParaRPr b="1" dirty="0">
              <a:latin typeface="Agency FB" panose="020B0503020202020204" pitchFamily="34" charset="0"/>
            </a:endParaRPr>
          </a:p>
        </p:txBody>
      </p:sp>
      <p:sp>
        <p:nvSpPr>
          <p:cNvPr id="780" name="Google Shape;780;p43"/>
          <p:cNvSpPr txBox="1">
            <a:spLocks noGrp="1"/>
          </p:cNvSpPr>
          <p:nvPr>
            <p:ph type="title" idx="2"/>
          </p:nvPr>
        </p:nvSpPr>
        <p:spPr>
          <a:xfrm>
            <a:off x="3799873" y="1008033"/>
            <a:ext cx="1523896" cy="13172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81" name="Google Shape;781;p43"/>
          <p:cNvSpPr/>
          <p:nvPr/>
        </p:nvSpPr>
        <p:spPr>
          <a:xfrm rot="1854840">
            <a:off x="-714299" y="3917621"/>
            <a:ext cx="2201170" cy="1246494"/>
          </a:xfrm>
          <a:custGeom>
            <a:avLst/>
            <a:gdLst/>
            <a:ahLst/>
            <a:cxnLst/>
            <a:rect l="l" t="t" r="r" b="b"/>
            <a:pathLst>
              <a:path w="40536" h="22955" extrusionOk="0">
                <a:moveTo>
                  <a:pt x="9026" y="1"/>
                </a:moveTo>
                <a:cubicBezTo>
                  <a:pt x="5268" y="1"/>
                  <a:pt x="2345" y="4204"/>
                  <a:pt x="1296" y="7392"/>
                </a:cubicBezTo>
                <a:cubicBezTo>
                  <a:pt x="1279" y="7437"/>
                  <a:pt x="1261" y="7490"/>
                  <a:pt x="1252" y="7535"/>
                </a:cubicBezTo>
                <a:cubicBezTo>
                  <a:pt x="1" y="11510"/>
                  <a:pt x="1940" y="15039"/>
                  <a:pt x="5227" y="17300"/>
                </a:cubicBezTo>
                <a:cubicBezTo>
                  <a:pt x="10838" y="21168"/>
                  <a:pt x="18325" y="22196"/>
                  <a:pt x="24963" y="22634"/>
                </a:cubicBezTo>
                <a:cubicBezTo>
                  <a:pt x="26639" y="22749"/>
                  <a:pt x="28352" y="22954"/>
                  <a:pt x="30052" y="22954"/>
                </a:cubicBezTo>
                <a:cubicBezTo>
                  <a:pt x="30980" y="22954"/>
                  <a:pt x="31904" y="22893"/>
                  <a:pt x="32816" y="22723"/>
                </a:cubicBezTo>
                <a:cubicBezTo>
                  <a:pt x="36926" y="21946"/>
                  <a:pt x="40535" y="17443"/>
                  <a:pt x="39910" y="13172"/>
                </a:cubicBezTo>
                <a:cubicBezTo>
                  <a:pt x="39247" y="8599"/>
                  <a:pt x="34875" y="7295"/>
                  <a:pt x="30769" y="7295"/>
                </a:cubicBezTo>
                <a:cubicBezTo>
                  <a:pt x="29509" y="7295"/>
                  <a:pt x="28274" y="7417"/>
                  <a:pt x="27179" y="7606"/>
                </a:cubicBezTo>
                <a:cubicBezTo>
                  <a:pt x="25471" y="7903"/>
                  <a:pt x="23617" y="8335"/>
                  <a:pt x="21841" y="8335"/>
                </a:cubicBezTo>
                <a:cubicBezTo>
                  <a:pt x="20141" y="8335"/>
                  <a:pt x="18513" y="7939"/>
                  <a:pt x="17155" y="6650"/>
                </a:cubicBezTo>
                <a:cubicBezTo>
                  <a:pt x="14787" y="4399"/>
                  <a:pt x="13152" y="361"/>
                  <a:pt x="9480" y="21"/>
                </a:cubicBezTo>
                <a:cubicBezTo>
                  <a:pt x="9328" y="7"/>
                  <a:pt x="9176" y="1"/>
                  <a:pt x="90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rot="10800000">
            <a:off x="7107528" y="3518757"/>
            <a:ext cx="2036482" cy="1621443"/>
          </a:xfrm>
          <a:custGeom>
            <a:avLst/>
            <a:gdLst/>
            <a:ahLst/>
            <a:cxnLst/>
            <a:rect l="l" t="t" r="r" b="b"/>
            <a:pathLst>
              <a:path w="36748" h="29260" extrusionOk="0">
                <a:moveTo>
                  <a:pt x="1" y="1"/>
                </a:moveTo>
                <a:lnTo>
                  <a:pt x="1" y="28706"/>
                </a:lnTo>
                <a:lnTo>
                  <a:pt x="1" y="29260"/>
                </a:lnTo>
                <a:cubicBezTo>
                  <a:pt x="1" y="29260"/>
                  <a:pt x="7479" y="26803"/>
                  <a:pt x="8149" y="22899"/>
                </a:cubicBezTo>
                <a:cubicBezTo>
                  <a:pt x="8819" y="18986"/>
                  <a:pt x="11615" y="13741"/>
                  <a:pt x="14179" y="13295"/>
                </a:cubicBezTo>
                <a:cubicBezTo>
                  <a:pt x="16752" y="12848"/>
                  <a:pt x="21220" y="12401"/>
                  <a:pt x="23453" y="10391"/>
                </a:cubicBezTo>
                <a:cubicBezTo>
                  <a:pt x="25687" y="8381"/>
                  <a:pt x="27357" y="6960"/>
                  <a:pt x="30600" y="6496"/>
                </a:cubicBezTo>
                <a:cubicBezTo>
                  <a:pt x="33843" y="6031"/>
                  <a:pt x="36747" y="4584"/>
                  <a:pt x="365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rot="-2959560">
            <a:off x="8140157" y="-96424"/>
            <a:ext cx="1800878" cy="1548662"/>
          </a:xfrm>
          <a:custGeom>
            <a:avLst/>
            <a:gdLst/>
            <a:ahLst/>
            <a:cxnLst/>
            <a:rect l="l" t="t" r="r" b="b"/>
            <a:pathLst>
              <a:path w="21175" h="18209" extrusionOk="0">
                <a:moveTo>
                  <a:pt x="15687" y="0"/>
                </a:moveTo>
                <a:cubicBezTo>
                  <a:pt x="15225" y="0"/>
                  <a:pt x="14763" y="18"/>
                  <a:pt x="14304" y="39"/>
                </a:cubicBezTo>
                <a:cubicBezTo>
                  <a:pt x="12392" y="128"/>
                  <a:pt x="10418" y="289"/>
                  <a:pt x="8738" y="1209"/>
                </a:cubicBezTo>
                <a:cubicBezTo>
                  <a:pt x="7005" y="2165"/>
                  <a:pt x="5781" y="3836"/>
                  <a:pt x="4709" y="5507"/>
                </a:cubicBezTo>
                <a:cubicBezTo>
                  <a:pt x="3092" y="8026"/>
                  <a:pt x="0" y="12726"/>
                  <a:pt x="1484" y="15817"/>
                </a:cubicBezTo>
                <a:cubicBezTo>
                  <a:pt x="2200" y="17306"/>
                  <a:pt x="3860" y="18208"/>
                  <a:pt x="5509" y="18208"/>
                </a:cubicBezTo>
                <a:cubicBezTo>
                  <a:pt x="5689" y="18208"/>
                  <a:pt x="5870" y="18197"/>
                  <a:pt x="6049" y="18175"/>
                </a:cubicBezTo>
                <a:cubicBezTo>
                  <a:pt x="7863" y="17961"/>
                  <a:pt x="9471" y="16692"/>
                  <a:pt x="10310" y="15075"/>
                </a:cubicBezTo>
                <a:cubicBezTo>
                  <a:pt x="11168" y="13422"/>
                  <a:pt x="11329" y="11412"/>
                  <a:pt x="12499" y="9956"/>
                </a:cubicBezTo>
                <a:cubicBezTo>
                  <a:pt x="13402" y="8848"/>
                  <a:pt x="14760" y="8232"/>
                  <a:pt x="16082" y="7687"/>
                </a:cubicBezTo>
                <a:cubicBezTo>
                  <a:pt x="17395" y="7133"/>
                  <a:pt x="18771" y="6579"/>
                  <a:pt x="19745" y="5534"/>
                </a:cubicBezTo>
                <a:cubicBezTo>
                  <a:pt x="20728" y="4488"/>
                  <a:pt x="21174" y="2800"/>
                  <a:pt x="20370" y="1611"/>
                </a:cubicBezTo>
                <a:cubicBezTo>
                  <a:pt x="19924" y="959"/>
                  <a:pt x="19182" y="566"/>
                  <a:pt x="18414" y="334"/>
                </a:cubicBezTo>
                <a:cubicBezTo>
                  <a:pt x="17532" y="72"/>
                  <a:pt x="16611" y="0"/>
                  <a:pt x="15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49312" y="3726625"/>
            <a:ext cx="1174609" cy="877385"/>
          </a:xfrm>
          <a:custGeom>
            <a:avLst/>
            <a:gdLst/>
            <a:ahLst/>
            <a:cxnLst/>
            <a:rect l="l" t="t" r="r" b="b"/>
            <a:pathLst>
              <a:path w="16225" h="12119" extrusionOk="0">
                <a:moveTo>
                  <a:pt x="7466" y="1"/>
                </a:moveTo>
                <a:cubicBezTo>
                  <a:pt x="6615" y="1"/>
                  <a:pt x="5760" y="87"/>
                  <a:pt x="4923" y="240"/>
                </a:cubicBezTo>
                <a:cubicBezTo>
                  <a:pt x="4164" y="374"/>
                  <a:pt x="3404" y="571"/>
                  <a:pt x="2770" y="1009"/>
                </a:cubicBezTo>
                <a:cubicBezTo>
                  <a:pt x="0" y="2929"/>
                  <a:pt x="1743" y="7486"/>
                  <a:pt x="3386" y="9496"/>
                </a:cubicBezTo>
                <a:cubicBezTo>
                  <a:pt x="4369" y="10711"/>
                  <a:pt x="5718" y="11649"/>
                  <a:pt x="7246" y="11971"/>
                </a:cubicBezTo>
                <a:cubicBezTo>
                  <a:pt x="7737" y="12078"/>
                  <a:pt x="8238" y="12118"/>
                  <a:pt x="8740" y="12118"/>
                </a:cubicBezTo>
                <a:cubicBezTo>
                  <a:pt x="9243" y="12118"/>
                  <a:pt x="9748" y="12078"/>
                  <a:pt x="10248" y="12024"/>
                </a:cubicBezTo>
                <a:cubicBezTo>
                  <a:pt x="11400" y="11899"/>
                  <a:pt x="12580" y="11703"/>
                  <a:pt x="13571" y="11095"/>
                </a:cubicBezTo>
                <a:cubicBezTo>
                  <a:pt x="15430" y="9943"/>
                  <a:pt x="16225" y="7459"/>
                  <a:pt x="15671" y="5351"/>
                </a:cubicBezTo>
                <a:cubicBezTo>
                  <a:pt x="15108" y="3242"/>
                  <a:pt x="13384" y="1554"/>
                  <a:pt x="11365" y="723"/>
                </a:cubicBezTo>
                <a:cubicBezTo>
                  <a:pt x="10131" y="215"/>
                  <a:pt x="8803" y="1"/>
                  <a:pt x="74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rot="4305942">
            <a:off x="7574254" y="419768"/>
            <a:ext cx="2097305" cy="901948"/>
          </a:xfrm>
          <a:custGeom>
            <a:avLst/>
            <a:gdLst/>
            <a:ahLst/>
            <a:cxnLst/>
            <a:rect l="l" t="t" r="r" b="b"/>
            <a:pathLst>
              <a:path w="31280" h="13452" extrusionOk="0">
                <a:moveTo>
                  <a:pt x="28258" y="0"/>
                </a:moveTo>
                <a:cubicBezTo>
                  <a:pt x="26931" y="0"/>
                  <a:pt x="25434" y="2743"/>
                  <a:pt x="24480" y="4161"/>
                </a:cubicBezTo>
                <a:cubicBezTo>
                  <a:pt x="22850" y="6973"/>
                  <a:pt x="19836" y="8293"/>
                  <a:pt x="16866" y="8293"/>
                </a:cubicBezTo>
                <a:cubicBezTo>
                  <a:pt x="16108" y="8293"/>
                  <a:pt x="15354" y="8207"/>
                  <a:pt x="14626" y="8038"/>
                </a:cubicBezTo>
                <a:cubicBezTo>
                  <a:pt x="10999" y="7261"/>
                  <a:pt x="7863" y="5001"/>
                  <a:pt x="4834" y="2990"/>
                </a:cubicBezTo>
                <a:cubicBezTo>
                  <a:pt x="4090" y="2510"/>
                  <a:pt x="3292" y="2016"/>
                  <a:pt x="2487" y="2016"/>
                </a:cubicBezTo>
                <a:cubicBezTo>
                  <a:pt x="2364" y="2016"/>
                  <a:pt x="2241" y="2027"/>
                  <a:pt x="2118" y="2052"/>
                </a:cubicBezTo>
                <a:cubicBezTo>
                  <a:pt x="733" y="2320"/>
                  <a:pt x="1" y="4223"/>
                  <a:pt x="170" y="6010"/>
                </a:cubicBezTo>
                <a:cubicBezTo>
                  <a:pt x="430" y="9378"/>
                  <a:pt x="3369" y="12702"/>
                  <a:pt x="6701" y="13309"/>
                </a:cubicBezTo>
                <a:cubicBezTo>
                  <a:pt x="7223" y="13408"/>
                  <a:pt x="7736" y="13452"/>
                  <a:pt x="8241" y="13452"/>
                </a:cubicBezTo>
                <a:cubicBezTo>
                  <a:pt x="11164" y="13452"/>
                  <a:pt x="13841" y="11998"/>
                  <a:pt x="16538" y="11388"/>
                </a:cubicBezTo>
                <a:cubicBezTo>
                  <a:pt x="18655" y="10897"/>
                  <a:pt x="20853" y="10906"/>
                  <a:pt x="23033" y="10441"/>
                </a:cubicBezTo>
                <a:cubicBezTo>
                  <a:pt x="26419" y="9914"/>
                  <a:pt x="31279" y="6296"/>
                  <a:pt x="29859" y="1972"/>
                </a:cubicBezTo>
                <a:cubicBezTo>
                  <a:pt x="29400" y="539"/>
                  <a:pt x="28846" y="0"/>
                  <a:pt x="28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rot="4011771">
            <a:off x="-387274" y="-539104"/>
            <a:ext cx="1650533" cy="2157227"/>
          </a:xfrm>
          <a:custGeom>
            <a:avLst/>
            <a:gdLst/>
            <a:ahLst/>
            <a:cxnLst/>
            <a:rect l="l" t="t" r="r" b="b"/>
            <a:pathLst>
              <a:path w="18789" h="24557" extrusionOk="0">
                <a:moveTo>
                  <a:pt x="6916" y="0"/>
                </a:moveTo>
                <a:cubicBezTo>
                  <a:pt x="5638" y="0"/>
                  <a:pt x="4614" y="1145"/>
                  <a:pt x="3681" y="2061"/>
                </a:cubicBezTo>
                <a:cubicBezTo>
                  <a:pt x="1617" y="4098"/>
                  <a:pt x="170" y="6734"/>
                  <a:pt x="90" y="9673"/>
                </a:cubicBezTo>
                <a:cubicBezTo>
                  <a:pt x="0" y="12604"/>
                  <a:pt x="787" y="15498"/>
                  <a:pt x="1859" y="18223"/>
                </a:cubicBezTo>
                <a:cubicBezTo>
                  <a:pt x="2931" y="20966"/>
                  <a:pt x="4682" y="23896"/>
                  <a:pt x="7568" y="24459"/>
                </a:cubicBezTo>
                <a:cubicBezTo>
                  <a:pt x="7909" y="24526"/>
                  <a:pt x="8253" y="24556"/>
                  <a:pt x="8599" y="24556"/>
                </a:cubicBezTo>
                <a:cubicBezTo>
                  <a:pt x="9312" y="24556"/>
                  <a:pt x="10026" y="24428"/>
                  <a:pt x="10712" y="24236"/>
                </a:cubicBezTo>
                <a:cubicBezTo>
                  <a:pt x="15331" y="22931"/>
                  <a:pt x="18789" y="18295"/>
                  <a:pt x="18726" y="13497"/>
                </a:cubicBezTo>
                <a:cubicBezTo>
                  <a:pt x="18708" y="12380"/>
                  <a:pt x="18512" y="11228"/>
                  <a:pt x="17913" y="10290"/>
                </a:cubicBezTo>
                <a:cubicBezTo>
                  <a:pt x="16788" y="8485"/>
                  <a:pt x="14492" y="7770"/>
                  <a:pt x="13134" y="6144"/>
                </a:cubicBezTo>
                <a:cubicBezTo>
                  <a:pt x="12276" y="5108"/>
                  <a:pt x="11856" y="3777"/>
                  <a:pt x="11088" y="2669"/>
                </a:cubicBezTo>
                <a:cubicBezTo>
                  <a:pt x="10257" y="1463"/>
                  <a:pt x="8738" y="248"/>
                  <a:pt x="7237" y="24"/>
                </a:cubicBezTo>
                <a:cubicBezTo>
                  <a:pt x="7128" y="8"/>
                  <a:pt x="7021" y="0"/>
                  <a:pt x="69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2484765" y="751695"/>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6668147" y="326267"/>
            <a:ext cx="184540" cy="186174"/>
          </a:xfrm>
          <a:custGeom>
            <a:avLst/>
            <a:gdLst/>
            <a:ahLst/>
            <a:cxnLst/>
            <a:rect l="l" t="t" r="r" b="b"/>
            <a:pathLst>
              <a:path w="3614" h="3646" extrusionOk="0">
                <a:moveTo>
                  <a:pt x="1785" y="1"/>
                </a:moveTo>
                <a:cubicBezTo>
                  <a:pt x="1784" y="1"/>
                  <a:pt x="1784" y="1"/>
                  <a:pt x="1783" y="1"/>
                </a:cubicBezTo>
                <a:cubicBezTo>
                  <a:pt x="1608" y="9"/>
                  <a:pt x="1457" y="1306"/>
                  <a:pt x="1369" y="1393"/>
                </a:cubicBezTo>
                <a:cubicBezTo>
                  <a:pt x="1210" y="1560"/>
                  <a:pt x="0" y="1680"/>
                  <a:pt x="16" y="1847"/>
                </a:cubicBezTo>
                <a:cubicBezTo>
                  <a:pt x="24" y="2014"/>
                  <a:pt x="1202" y="2094"/>
                  <a:pt x="1369" y="2253"/>
                </a:cubicBezTo>
                <a:cubicBezTo>
                  <a:pt x="1464" y="2340"/>
                  <a:pt x="1655" y="3646"/>
                  <a:pt x="1837" y="3646"/>
                </a:cubicBezTo>
                <a:cubicBezTo>
                  <a:pt x="1838" y="3646"/>
                  <a:pt x="1838" y="3646"/>
                  <a:pt x="1839" y="3646"/>
                </a:cubicBezTo>
                <a:cubicBezTo>
                  <a:pt x="2014" y="3630"/>
                  <a:pt x="2157" y="2340"/>
                  <a:pt x="2245" y="2253"/>
                </a:cubicBezTo>
                <a:cubicBezTo>
                  <a:pt x="2404" y="2086"/>
                  <a:pt x="3613" y="1958"/>
                  <a:pt x="3605" y="1791"/>
                </a:cubicBezTo>
                <a:cubicBezTo>
                  <a:pt x="3597" y="1624"/>
                  <a:pt x="2404" y="1545"/>
                  <a:pt x="2245" y="1385"/>
                </a:cubicBezTo>
                <a:cubicBezTo>
                  <a:pt x="2149" y="1298"/>
                  <a:pt x="1959"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7219659" y="1914769"/>
            <a:ext cx="184540" cy="186174"/>
          </a:xfrm>
          <a:custGeom>
            <a:avLst/>
            <a:gdLst/>
            <a:ahLst/>
            <a:cxnLst/>
            <a:rect l="l" t="t" r="r" b="b"/>
            <a:pathLst>
              <a:path w="3614" h="3646" extrusionOk="0">
                <a:moveTo>
                  <a:pt x="1776" y="0"/>
                </a:moveTo>
                <a:cubicBezTo>
                  <a:pt x="1776" y="0"/>
                  <a:pt x="1775" y="0"/>
                  <a:pt x="1775" y="0"/>
                </a:cubicBezTo>
                <a:cubicBezTo>
                  <a:pt x="1600" y="16"/>
                  <a:pt x="1448" y="1306"/>
                  <a:pt x="1361" y="1393"/>
                </a:cubicBezTo>
                <a:cubicBezTo>
                  <a:pt x="1202" y="1560"/>
                  <a:pt x="0" y="1688"/>
                  <a:pt x="8" y="1847"/>
                </a:cubicBezTo>
                <a:cubicBezTo>
                  <a:pt x="16" y="2014"/>
                  <a:pt x="1202" y="2094"/>
                  <a:pt x="1369" y="2253"/>
                </a:cubicBezTo>
                <a:cubicBezTo>
                  <a:pt x="1456" y="2348"/>
                  <a:pt x="1654" y="3645"/>
                  <a:pt x="1829" y="3645"/>
                </a:cubicBezTo>
                <a:cubicBezTo>
                  <a:pt x="1829" y="3645"/>
                  <a:pt x="1830" y="3645"/>
                  <a:pt x="1830" y="3645"/>
                </a:cubicBezTo>
                <a:cubicBezTo>
                  <a:pt x="2006" y="3637"/>
                  <a:pt x="2157" y="2348"/>
                  <a:pt x="2244" y="2253"/>
                </a:cubicBezTo>
                <a:cubicBezTo>
                  <a:pt x="2396" y="2094"/>
                  <a:pt x="3613" y="1966"/>
                  <a:pt x="3597" y="1799"/>
                </a:cubicBezTo>
                <a:cubicBezTo>
                  <a:pt x="3589" y="1632"/>
                  <a:pt x="2403" y="1544"/>
                  <a:pt x="2236" y="1393"/>
                </a:cubicBezTo>
                <a:cubicBezTo>
                  <a:pt x="2141" y="1298"/>
                  <a:pt x="1951" y="0"/>
                  <a:pt x="1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752391" y="1510260"/>
            <a:ext cx="83334" cy="64645"/>
          </a:xfrm>
          <a:custGeom>
            <a:avLst/>
            <a:gdLst/>
            <a:ahLst/>
            <a:cxnLst/>
            <a:rect l="l" t="t" r="r" b="b"/>
            <a:pathLst>
              <a:path w="1632" h="1266" extrusionOk="0">
                <a:moveTo>
                  <a:pt x="812" y="0"/>
                </a:moveTo>
                <a:cubicBezTo>
                  <a:pt x="0" y="0"/>
                  <a:pt x="0" y="1265"/>
                  <a:pt x="812" y="1265"/>
                </a:cubicBezTo>
                <a:cubicBezTo>
                  <a:pt x="1632" y="1265"/>
                  <a:pt x="1632"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6010913" y="99481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8016546" y="303939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6210388" y="219401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6725638" y="110316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1366138" y="344071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7036263" y="3178089"/>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2853813" y="4447289"/>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2515465" y="1790257"/>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7841371" y="368097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5965122" y="4330580"/>
            <a:ext cx="184540" cy="186174"/>
          </a:xfrm>
          <a:custGeom>
            <a:avLst/>
            <a:gdLst/>
            <a:ahLst/>
            <a:cxnLst/>
            <a:rect l="l" t="t" r="r" b="b"/>
            <a:pathLst>
              <a:path w="3614" h="3646" extrusionOk="0">
                <a:moveTo>
                  <a:pt x="1785" y="1"/>
                </a:moveTo>
                <a:cubicBezTo>
                  <a:pt x="1784" y="1"/>
                  <a:pt x="1784" y="1"/>
                  <a:pt x="1783" y="1"/>
                </a:cubicBezTo>
                <a:cubicBezTo>
                  <a:pt x="1608" y="9"/>
                  <a:pt x="1457" y="1306"/>
                  <a:pt x="1369" y="1393"/>
                </a:cubicBezTo>
                <a:cubicBezTo>
                  <a:pt x="1210" y="1560"/>
                  <a:pt x="0" y="1680"/>
                  <a:pt x="16" y="1847"/>
                </a:cubicBezTo>
                <a:cubicBezTo>
                  <a:pt x="24" y="2014"/>
                  <a:pt x="1202" y="2094"/>
                  <a:pt x="1369" y="2253"/>
                </a:cubicBezTo>
                <a:cubicBezTo>
                  <a:pt x="1464" y="2340"/>
                  <a:pt x="1655" y="3646"/>
                  <a:pt x="1837" y="3646"/>
                </a:cubicBezTo>
                <a:cubicBezTo>
                  <a:pt x="1838" y="3646"/>
                  <a:pt x="1838" y="3646"/>
                  <a:pt x="1839" y="3646"/>
                </a:cubicBezTo>
                <a:cubicBezTo>
                  <a:pt x="2014" y="3630"/>
                  <a:pt x="2157" y="2340"/>
                  <a:pt x="2245" y="2253"/>
                </a:cubicBezTo>
                <a:cubicBezTo>
                  <a:pt x="2404" y="2086"/>
                  <a:pt x="3613" y="1958"/>
                  <a:pt x="3605" y="1791"/>
                </a:cubicBezTo>
                <a:cubicBezTo>
                  <a:pt x="3597" y="1624"/>
                  <a:pt x="2404" y="1545"/>
                  <a:pt x="2245" y="1385"/>
                </a:cubicBezTo>
                <a:cubicBezTo>
                  <a:pt x="2149" y="1298"/>
                  <a:pt x="1959"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7277146" y="439659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354246" y="272034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3799446" y="51372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7636721" y="1102936"/>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1743621" y="368097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1196746" y="186549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5344196" y="27214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467125" y="335916"/>
            <a:ext cx="915739" cy="683996"/>
          </a:xfrm>
          <a:custGeom>
            <a:avLst/>
            <a:gdLst/>
            <a:ahLst/>
            <a:cxnLst/>
            <a:rect l="l" t="t" r="r" b="b"/>
            <a:pathLst>
              <a:path w="16225" h="12119" extrusionOk="0">
                <a:moveTo>
                  <a:pt x="7466" y="1"/>
                </a:moveTo>
                <a:cubicBezTo>
                  <a:pt x="6615" y="1"/>
                  <a:pt x="5760" y="87"/>
                  <a:pt x="4923" y="240"/>
                </a:cubicBezTo>
                <a:cubicBezTo>
                  <a:pt x="4164" y="374"/>
                  <a:pt x="3404" y="571"/>
                  <a:pt x="2770" y="1009"/>
                </a:cubicBezTo>
                <a:cubicBezTo>
                  <a:pt x="0" y="2929"/>
                  <a:pt x="1743" y="7486"/>
                  <a:pt x="3386" y="9496"/>
                </a:cubicBezTo>
                <a:cubicBezTo>
                  <a:pt x="4369" y="10711"/>
                  <a:pt x="5718" y="11649"/>
                  <a:pt x="7246" y="11971"/>
                </a:cubicBezTo>
                <a:cubicBezTo>
                  <a:pt x="7737" y="12078"/>
                  <a:pt x="8238" y="12118"/>
                  <a:pt x="8740" y="12118"/>
                </a:cubicBezTo>
                <a:cubicBezTo>
                  <a:pt x="9243" y="12118"/>
                  <a:pt x="9748" y="12078"/>
                  <a:pt x="10248" y="12024"/>
                </a:cubicBezTo>
                <a:cubicBezTo>
                  <a:pt x="11400" y="11899"/>
                  <a:pt x="12580" y="11703"/>
                  <a:pt x="13571" y="11095"/>
                </a:cubicBezTo>
                <a:cubicBezTo>
                  <a:pt x="15430" y="9943"/>
                  <a:pt x="16225" y="7459"/>
                  <a:pt x="15671" y="5351"/>
                </a:cubicBezTo>
                <a:cubicBezTo>
                  <a:pt x="15108" y="3242"/>
                  <a:pt x="13384" y="1554"/>
                  <a:pt x="11365" y="723"/>
                </a:cubicBezTo>
                <a:cubicBezTo>
                  <a:pt x="10131" y="215"/>
                  <a:pt x="8803" y="1"/>
                  <a:pt x="7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rot="5001860">
            <a:off x="7857109" y="3852940"/>
            <a:ext cx="729248" cy="953058"/>
          </a:xfrm>
          <a:custGeom>
            <a:avLst/>
            <a:gdLst/>
            <a:ahLst/>
            <a:cxnLst/>
            <a:rect l="l" t="t" r="r" b="b"/>
            <a:pathLst>
              <a:path w="18789" h="24557" extrusionOk="0">
                <a:moveTo>
                  <a:pt x="6916" y="0"/>
                </a:moveTo>
                <a:cubicBezTo>
                  <a:pt x="5638" y="0"/>
                  <a:pt x="4614" y="1145"/>
                  <a:pt x="3681" y="2061"/>
                </a:cubicBezTo>
                <a:cubicBezTo>
                  <a:pt x="1617" y="4098"/>
                  <a:pt x="170" y="6734"/>
                  <a:pt x="90" y="9673"/>
                </a:cubicBezTo>
                <a:cubicBezTo>
                  <a:pt x="0" y="12604"/>
                  <a:pt x="787" y="15498"/>
                  <a:pt x="1859" y="18223"/>
                </a:cubicBezTo>
                <a:cubicBezTo>
                  <a:pt x="2931" y="20966"/>
                  <a:pt x="4682" y="23896"/>
                  <a:pt x="7568" y="24459"/>
                </a:cubicBezTo>
                <a:cubicBezTo>
                  <a:pt x="7909" y="24526"/>
                  <a:pt x="8253" y="24556"/>
                  <a:pt x="8599" y="24556"/>
                </a:cubicBezTo>
                <a:cubicBezTo>
                  <a:pt x="9312" y="24556"/>
                  <a:pt x="10026" y="24428"/>
                  <a:pt x="10712" y="24236"/>
                </a:cubicBezTo>
                <a:cubicBezTo>
                  <a:pt x="15331" y="22931"/>
                  <a:pt x="18789" y="18295"/>
                  <a:pt x="18726" y="13497"/>
                </a:cubicBezTo>
                <a:cubicBezTo>
                  <a:pt x="18708" y="12380"/>
                  <a:pt x="18512" y="11228"/>
                  <a:pt x="17913" y="10290"/>
                </a:cubicBezTo>
                <a:cubicBezTo>
                  <a:pt x="16788" y="8485"/>
                  <a:pt x="14492" y="7770"/>
                  <a:pt x="13134" y="6144"/>
                </a:cubicBezTo>
                <a:cubicBezTo>
                  <a:pt x="12276" y="5108"/>
                  <a:pt x="11856" y="3777"/>
                  <a:pt x="11088" y="2669"/>
                </a:cubicBezTo>
                <a:cubicBezTo>
                  <a:pt x="10257" y="1463"/>
                  <a:pt x="8738" y="248"/>
                  <a:pt x="7237" y="24"/>
                </a:cubicBezTo>
                <a:cubicBezTo>
                  <a:pt x="7128" y="8"/>
                  <a:pt x="7021" y="0"/>
                  <a:pt x="6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0" name="Google Shape;810;p43"/>
          <p:cNvGrpSpPr/>
          <p:nvPr/>
        </p:nvGrpSpPr>
        <p:grpSpPr>
          <a:xfrm>
            <a:off x="4435925" y="283557"/>
            <a:ext cx="272152" cy="274171"/>
            <a:chOff x="3973275" y="653182"/>
            <a:chExt cx="272152" cy="274171"/>
          </a:xfrm>
        </p:grpSpPr>
        <p:sp>
          <p:nvSpPr>
            <p:cNvPr id="811" name="Google Shape;811;p43"/>
            <p:cNvSpPr/>
            <p:nvPr/>
          </p:nvSpPr>
          <p:spPr>
            <a:xfrm>
              <a:off x="3973275" y="653182"/>
              <a:ext cx="272152" cy="274171"/>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43"/>
            <p:cNvGrpSpPr/>
            <p:nvPr/>
          </p:nvGrpSpPr>
          <p:grpSpPr>
            <a:xfrm>
              <a:off x="3973275" y="653182"/>
              <a:ext cx="272152" cy="274171"/>
              <a:chOff x="1992925" y="2034475"/>
              <a:chExt cx="171900" cy="173175"/>
            </a:xfrm>
          </p:grpSpPr>
          <p:sp>
            <p:nvSpPr>
              <p:cNvPr id="813" name="Google Shape;813;p43"/>
              <p:cNvSpPr/>
              <p:nvPr/>
            </p:nvSpPr>
            <p:spPr>
              <a:xfrm>
                <a:off x="1992925" y="2034475"/>
                <a:ext cx="171900" cy="173175"/>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2072900" y="211935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5" name="Google Shape;815;p43"/>
          <p:cNvGrpSpPr/>
          <p:nvPr/>
        </p:nvGrpSpPr>
        <p:grpSpPr>
          <a:xfrm>
            <a:off x="7826881" y="1574906"/>
            <a:ext cx="448877" cy="432939"/>
            <a:chOff x="7090656" y="2662081"/>
            <a:chExt cx="448877" cy="432939"/>
          </a:xfrm>
        </p:grpSpPr>
        <p:sp>
          <p:nvSpPr>
            <p:cNvPr id="816" name="Google Shape;816;p43"/>
            <p:cNvSpPr/>
            <p:nvPr/>
          </p:nvSpPr>
          <p:spPr>
            <a:xfrm>
              <a:off x="7090656" y="2662093"/>
              <a:ext cx="448877" cy="432926"/>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3"/>
            <p:cNvGrpSpPr/>
            <p:nvPr/>
          </p:nvGrpSpPr>
          <p:grpSpPr>
            <a:xfrm>
              <a:off x="7090656" y="2662081"/>
              <a:ext cx="448877" cy="432926"/>
              <a:chOff x="2162625" y="2572175"/>
              <a:chExt cx="283525" cy="273450"/>
            </a:xfrm>
          </p:grpSpPr>
          <p:sp>
            <p:nvSpPr>
              <p:cNvPr id="818" name="Google Shape;818;p43"/>
              <p:cNvSpPr/>
              <p:nvPr/>
            </p:nvSpPr>
            <p:spPr>
              <a:xfrm>
                <a:off x="2162625" y="2572175"/>
                <a:ext cx="283525" cy="273450"/>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2339300" y="270210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2241800" y="2657325"/>
                <a:ext cx="34050" cy="26475"/>
              </a:xfrm>
              <a:custGeom>
                <a:avLst/>
                <a:gdLst/>
                <a:ahLst/>
                <a:cxnLst/>
                <a:rect l="l" t="t" r="r" b="b"/>
                <a:pathLst>
                  <a:path w="1362" h="1059"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1" name="Google Shape;821;p43"/>
          <p:cNvGrpSpPr/>
          <p:nvPr/>
        </p:nvGrpSpPr>
        <p:grpSpPr>
          <a:xfrm>
            <a:off x="1411037" y="2882744"/>
            <a:ext cx="272152" cy="274171"/>
            <a:chOff x="3973275" y="653182"/>
            <a:chExt cx="272152" cy="274171"/>
          </a:xfrm>
        </p:grpSpPr>
        <p:sp>
          <p:nvSpPr>
            <p:cNvPr id="822" name="Google Shape;822;p43"/>
            <p:cNvSpPr/>
            <p:nvPr/>
          </p:nvSpPr>
          <p:spPr>
            <a:xfrm>
              <a:off x="3973275" y="653182"/>
              <a:ext cx="272152" cy="274171"/>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43"/>
            <p:cNvGrpSpPr/>
            <p:nvPr/>
          </p:nvGrpSpPr>
          <p:grpSpPr>
            <a:xfrm>
              <a:off x="3973275" y="653182"/>
              <a:ext cx="272152" cy="274171"/>
              <a:chOff x="1992925" y="2034475"/>
              <a:chExt cx="171900" cy="173175"/>
            </a:xfrm>
          </p:grpSpPr>
          <p:sp>
            <p:nvSpPr>
              <p:cNvPr id="824" name="Google Shape;824;p43"/>
              <p:cNvSpPr/>
              <p:nvPr/>
            </p:nvSpPr>
            <p:spPr>
              <a:xfrm>
                <a:off x="1992925" y="2034475"/>
                <a:ext cx="171900" cy="173175"/>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2072900" y="211935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64090853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48"/>
          <p:cNvSpPr/>
          <p:nvPr/>
        </p:nvSpPr>
        <p:spPr>
          <a:xfrm>
            <a:off x="4666550" y="744200"/>
            <a:ext cx="3548557" cy="3859809"/>
          </a:xfrm>
          <a:custGeom>
            <a:avLst/>
            <a:gdLst/>
            <a:ahLst/>
            <a:cxnLst/>
            <a:rect l="l" t="t" r="r" b="b"/>
            <a:pathLst>
              <a:path w="16073" h="17483" extrusionOk="0">
                <a:moveTo>
                  <a:pt x="4617" y="1"/>
                </a:moveTo>
                <a:cubicBezTo>
                  <a:pt x="4135" y="1"/>
                  <a:pt x="3676" y="31"/>
                  <a:pt x="3261" y="103"/>
                </a:cubicBezTo>
                <a:cubicBezTo>
                  <a:pt x="1278" y="443"/>
                  <a:pt x="599" y="2828"/>
                  <a:pt x="402" y="4544"/>
                </a:cubicBezTo>
                <a:cubicBezTo>
                  <a:pt x="0" y="7903"/>
                  <a:pt x="742" y="11485"/>
                  <a:pt x="2886" y="14094"/>
                </a:cubicBezTo>
                <a:cubicBezTo>
                  <a:pt x="4585" y="16152"/>
                  <a:pt x="7223" y="17482"/>
                  <a:pt x="9854" y="17482"/>
                </a:cubicBezTo>
                <a:cubicBezTo>
                  <a:pt x="10558" y="17482"/>
                  <a:pt x="11261" y="17387"/>
                  <a:pt x="11945" y="17185"/>
                </a:cubicBezTo>
                <a:cubicBezTo>
                  <a:pt x="12731" y="16953"/>
                  <a:pt x="13482" y="16587"/>
                  <a:pt x="14080" y="16033"/>
                </a:cubicBezTo>
                <a:cubicBezTo>
                  <a:pt x="15447" y="14764"/>
                  <a:pt x="15796" y="12763"/>
                  <a:pt x="15912" y="10905"/>
                </a:cubicBezTo>
                <a:cubicBezTo>
                  <a:pt x="16073" y="8475"/>
                  <a:pt x="15930" y="5866"/>
                  <a:pt x="14536" y="3865"/>
                </a:cubicBezTo>
                <a:cubicBezTo>
                  <a:pt x="13330" y="2131"/>
                  <a:pt x="11320" y="1086"/>
                  <a:pt x="9265" y="621"/>
                </a:cubicBezTo>
                <a:cubicBezTo>
                  <a:pt x="7962" y="321"/>
                  <a:pt x="6171" y="1"/>
                  <a:pt x="4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txBox="1">
            <a:spLocks noGrp="1"/>
          </p:cNvSpPr>
          <p:nvPr>
            <p:ph type="title"/>
          </p:nvPr>
        </p:nvSpPr>
        <p:spPr>
          <a:xfrm>
            <a:off x="680916" y="967988"/>
            <a:ext cx="3594000" cy="802801"/>
          </a:xfrm>
          <a:prstGeom prst="rect">
            <a:avLst/>
          </a:prstGeom>
          <a:effectLst>
            <a:outerShdw blurRad="57150" dist="19050" dir="5400000" algn="bl" rotWithShape="0">
              <a:schemeClr val="lt1">
                <a:alpha val="38000"/>
              </a:scheme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GB" b="1" dirty="0" err="1">
                <a:latin typeface="Agency FB" panose="020B0503020202020204" pitchFamily="34" charset="0"/>
              </a:rPr>
              <a:t>Phát</a:t>
            </a:r>
            <a:r>
              <a:rPr lang="en-GB" b="1" dirty="0">
                <a:latin typeface="Agency FB" panose="020B0503020202020204" pitchFamily="34" charset="0"/>
              </a:rPr>
              <a:t> </a:t>
            </a:r>
            <a:r>
              <a:rPr lang="en-GB" b="1" dirty="0" err="1">
                <a:latin typeface="Agency FB" panose="020B0503020202020204" pitchFamily="34" charset="0"/>
              </a:rPr>
              <a:t>biểu</a:t>
            </a:r>
            <a:r>
              <a:rPr lang="en-GB" b="1" dirty="0">
                <a:latin typeface="Agency FB" panose="020B0503020202020204" pitchFamily="34" charset="0"/>
              </a:rPr>
              <a:t> </a:t>
            </a:r>
            <a:r>
              <a:rPr lang="en-GB" b="1" dirty="0" err="1">
                <a:latin typeface="Agency FB" panose="020B0503020202020204" pitchFamily="34" charset="0"/>
              </a:rPr>
              <a:t>bài</a:t>
            </a:r>
            <a:r>
              <a:rPr lang="en-GB" b="1" dirty="0">
                <a:latin typeface="Agency FB" panose="020B0503020202020204" pitchFamily="34" charset="0"/>
              </a:rPr>
              <a:t> </a:t>
            </a:r>
            <a:r>
              <a:rPr lang="en-GB" b="1" dirty="0" err="1">
                <a:latin typeface="Agency FB" panose="020B0503020202020204" pitchFamily="34" charset="0"/>
              </a:rPr>
              <a:t>toán</a:t>
            </a:r>
            <a:endParaRPr lang="en-GB" b="1" dirty="0">
              <a:latin typeface="Agency FB" panose="020B0503020202020204" pitchFamily="34" charset="0"/>
            </a:endParaRPr>
          </a:p>
        </p:txBody>
      </p:sp>
      <p:sp>
        <p:nvSpPr>
          <p:cNvPr id="1057" name="Google Shape;1057;p48"/>
          <p:cNvSpPr txBox="1">
            <a:spLocks noGrp="1"/>
          </p:cNvSpPr>
          <p:nvPr>
            <p:ph type="subTitle" idx="1"/>
          </p:nvPr>
        </p:nvSpPr>
        <p:spPr>
          <a:xfrm>
            <a:off x="720000" y="1842868"/>
            <a:ext cx="3852000" cy="2332644"/>
          </a:xfrm>
          <a:prstGeom prst="rect">
            <a:avLst/>
          </a:prstGeom>
        </p:spPr>
        <p:txBody>
          <a:bodyPr spcFirstLastPara="1" wrap="square" lIns="91425" tIns="91425" rIns="91425" bIns="91425" anchor="t" anchorCtr="0">
            <a:noAutofit/>
          </a:bodyPr>
          <a:lstStyle/>
          <a:p>
            <a:pPr marL="0" indent="0">
              <a:spcAft>
                <a:spcPts val="1600"/>
              </a:spcAft>
            </a:pPr>
            <a:r>
              <a:rPr lang="vi-VN" sz="2400" dirty="0">
                <a:effectLst/>
                <a:latin typeface="Times New Roman" panose="02020603050405020304" pitchFamily="18" charset="0"/>
                <a:ea typeface="Arial" panose="020B0604020202020204" pitchFamily="34" charset="0"/>
                <a:cs typeface="Times New Roman" panose="02020603050405020304" pitchFamily="18" charset="0"/>
              </a:rPr>
              <a:t>Cho một danh sách các số nguyên. Hãy viết chương trình loại bỏ các số trùng lặp và giữ lại các số theo thứ tự xuất hiện ban đầu.</a:t>
            </a:r>
            <a:endParaRPr lang="en-GB" sz="2400" dirty="0">
              <a:effectLst/>
              <a:latin typeface="Arial" panose="020B0604020202020204" pitchFamily="34" charset="0"/>
              <a:ea typeface="Arial" panose="020B0604020202020204" pitchFamily="34" charset="0"/>
              <a:cs typeface="Times New Roman" panose="02020603050405020304" pitchFamily="18" charset="0"/>
            </a:endParaRPr>
          </a:p>
          <a:p>
            <a:pPr marL="0" lvl="0" indent="0" algn="ctr" rtl="0">
              <a:spcBef>
                <a:spcPts val="0"/>
              </a:spcBef>
              <a:spcAft>
                <a:spcPts val="1600"/>
              </a:spcAft>
              <a:buNone/>
            </a:pPr>
            <a:endParaRPr sz="2400" dirty="0"/>
          </a:p>
        </p:txBody>
      </p:sp>
      <p:pic>
        <p:nvPicPr>
          <p:cNvPr id="1058" name="Google Shape;1058;p48"/>
          <p:cNvPicPr preferRelativeResize="0">
            <a:picLocks noGrp="1"/>
          </p:cNvPicPr>
          <p:nvPr>
            <p:ph type="pic" idx="2"/>
          </p:nvPr>
        </p:nvPicPr>
        <p:blipFill rotWithShape="1">
          <a:blip r:embed="rId3">
            <a:alphaModFix/>
          </a:blip>
          <a:srcRect l="23829" t="10084" r="14974" b="518"/>
          <a:stretch/>
        </p:blipFill>
        <p:spPr>
          <a:xfrm>
            <a:off x="4843363" y="947250"/>
            <a:ext cx="3336900" cy="3249000"/>
          </a:xfrm>
          <a:prstGeom prst="ellipse">
            <a:avLst/>
          </a:prstGeom>
        </p:spPr>
      </p:pic>
      <p:sp>
        <p:nvSpPr>
          <p:cNvPr id="1059" name="Google Shape;1059;p48"/>
          <p:cNvSpPr/>
          <p:nvPr/>
        </p:nvSpPr>
        <p:spPr>
          <a:xfrm>
            <a:off x="8567638" y="1789201"/>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3148190" y="809282"/>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4207671" y="25849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433783" y="178897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625990" y="3569495"/>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8"/>
          <p:cNvSpPr/>
          <p:nvPr/>
        </p:nvSpPr>
        <p:spPr>
          <a:xfrm>
            <a:off x="983688" y="3689389"/>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8"/>
          <p:cNvSpPr/>
          <p:nvPr/>
        </p:nvSpPr>
        <p:spPr>
          <a:xfrm>
            <a:off x="4508975" y="4306289"/>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2427163" y="4755039"/>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1956338" y="33566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5937700" y="258726"/>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3800665" y="4622532"/>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a:off x="8709633" y="356949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48"/>
          <p:cNvGrpSpPr/>
          <p:nvPr/>
        </p:nvGrpSpPr>
        <p:grpSpPr>
          <a:xfrm flipH="1">
            <a:off x="6873521" y="669836"/>
            <a:ext cx="1273770" cy="979365"/>
            <a:chOff x="152240" y="421617"/>
            <a:chExt cx="1763736" cy="1356086"/>
          </a:xfrm>
        </p:grpSpPr>
        <p:sp>
          <p:nvSpPr>
            <p:cNvPr id="1072" name="Google Shape;1072;p48"/>
            <p:cNvSpPr/>
            <p:nvPr/>
          </p:nvSpPr>
          <p:spPr>
            <a:xfrm rot="447898">
              <a:off x="251598" y="536390"/>
              <a:ext cx="1565023" cy="1126550"/>
            </a:xfrm>
            <a:custGeom>
              <a:avLst/>
              <a:gdLst/>
              <a:ahLst/>
              <a:cxnLst/>
              <a:rect l="l" t="t" r="r" b="b"/>
              <a:pathLst>
                <a:path w="88596" h="63774" extrusionOk="0">
                  <a:moveTo>
                    <a:pt x="37637" y="1"/>
                  </a:moveTo>
                  <a:cubicBezTo>
                    <a:pt x="37068" y="1"/>
                    <a:pt x="36494" y="23"/>
                    <a:pt x="35915" y="67"/>
                  </a:cubicBezTo>
                  <a:cubicBezTo>
                    <a:pt x="26422" y="785"/>
                    <a:pt x="19507" y="5514"/>
                    <a:pt x="15462" y="14093"/>
                  </a:cubicBezTo>
                  <a:cubicBezTo>
                    <a:pt x="11841" y="21759"/>
                    <a:pt x="11548" y="29947"/>
                    <a:pt x="12657" y="38200"/>
                  </a:cubicBezTo>
                  <a:cubicBezTo>
                    <a:pt x="12722" y="38754"/>
                    <a:pt x="12624" y="39145"/>
                    <a:pt x="12265" y="39602"/>
                  </a:cubicBezTo>
                  <a:cubicBezTo>
                    <a:pt x="9591" y="42962"/>
                    <a:pt x="6916" y="46289"/>
                    <a:pt x="4339" y="49682"/>
                  </a:cubicBezTo>
                  <a:cubicBezTo>
                    <a:pt x="2903" y="51574"/>
                    <a:pt x="1664" y="53596"/>
                    <a:pt x="914" y="55879"/>
                  </a:cubicBezTo>
                  <a:cubicBezTo>
                    <a:pt x="0" y="58652"/>
                    <a:pt x="881" y="60675"/>
                    <a:pt x="3621" y="61686"/>
                  </a:cubicBezTo>
                  <a:cubicBezTo>
                    <a:pt x="5122" y="62208"/>
                    <a:pt x="6687" y="62632"/>
                    <a:pt x="8253" y="62762"/>
                  </a:cubicBezTo>
                  <a:cubicBezTo>
                    <a:pt x="13211" y="63186"/>
                    <a:pt x="18170" y="63447"/>
                    <a:pt x="23128" y="63773"/>
                  </a:cubicBezTo>
                  <a:cubicBezTo>
                    <a:pt x="23128" y="63676"/>
                    <a:pt x="23128" y="63578"/>
                    <a:pt x="23160" y="63480"/>
                  </a:cubicBezTo>
                  <a:cubicBezTo>
                    <a:pt x="24270" y="63480"/>
                    <a:pt x="25370" y="63488"/>
                    <a:pt x="26471" y="63488"/>
                  </a:cubicBezTo>
                  <a:cubicBezTo>
                    <a:pt x="27572" y="63488"/>
                    <a:pt x="28673" y="63480"/>
                    <a:pt x="29782" y="63447"/>
                  </a:cubicBezTo>
                  <a:cubicBezTo>
                    <a:pt x="33109" y="63382"/>
                    <a:pt x="36437" y="63219"/>
                    <a:pt x="39633" y="62403"/>
                  </a:cubicBezTo>
                  <a:cubicBezTo>
                    <a:pt x="45766" y="60772"/>
                    <a:pt x="51572" y="58359"/>
                    <a:pt x="57150" y="55390"/>
                  </a:cubicBezTo>
                  <a:cubicBezTo>
                    <a:pt x="60836" y="53400"/>
                    <a:pt x="64555" y="51443"/>
                    <a:pt x="67621" y="48475"/>
                  </a:cubicBezTo>
                  <a:cubicBezTo>
                    <a:pt x="73754" y="42603"/>
                    <a:pt x="79103" y="36047"/>
                    <a:pt x="84127" y="29196"/>
                  </a:cubicBezTo>
                  <a:cubicBezTo>
                    <a:pt x="85660" y="27141"/>
                    <a:pt x="87095" y="24988"/>
                    <a:pt x="87846" y="22477"/>
                  </a:cubicBezTo>
                  <a:cubicBezTo>
                    <a:pt x="88596" y="19932"/>
                    <a:pt x="87780" y="18008"/>
                    <a:pt x="85334" y="17094"/>
                  </a:cubicBezTo>
                  <a:cubicBezTo>
                    <a:pt x="83507" y="16409"/>
                    <a:pt x="81583" y="15888"/>
                    <a:pt x="79658" y="15757"/>
                  </a:cubicBezTo>
                  <a:cubicBezTo>
                    <a:pt x="74798" y="15398"/>
                    <a:pt x="69937" y="15300"/>
                    <a:pt x="65077" y="15039"/>
                  </a:cubicBezTo>
                  <a:cubicBezTo>
                    <a:pt x="64718" y="15039"/>
                    <a:pt x="64261" y="14844"/>
                    <a:pt x="64033" y="14583"/>
                  </a:cubicBezTo>
                  <a:cubicBezTo>
                    <a:pt x="60902" y="10995"/>
                    <a:pt x="57346" y="7863"/>
                    <a:pt x="53334" y="5286"/>
                  </a:cubicBezTo>
                  <a:cubicBezTo>
                    <a:pt x="48499" y="2171"/>
                    <a:pt x="43340" y="1"/>
                    <a:pt x="37637"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3" name="Google Shape;1073;p48"/>
            <p:cNvGrpSpPr/>
            <p:nvPr/>
          </p:nvGrpSpPr>
          <p:grpSpPr>
            <a:xfrm rot="488782">
              <a:off x="224714" y="530567"/>
              <a:ext cx="1618788" cy="1138185"/>
              <a:chOff x="3311713" y="5117900"/>
              <a:chExt cx="1412475" cy="993125"/>
            </a:xfrm>
          </p:grpSpPr>
          <p:sp>
            <p:nvSpPr>
              <p:cNvPr id="1074" name="Google Shape;1074;p48"/>
              <p:cNvSpPr/>
              <p:nvPr/>
            </p:nvSpPr>
            <p:spPr>
              <a:xfrm>
                <a:off x="3311713" y="5353325"/>
                <a:ext cx="1412475" cy="717000"/>
              </a:xfrm>
              <a:custGeom>
                <a:avLst/>
                <a:gdLst/>
                <a:ahLst/>
                <a:cxnLst/>
                <a:rect l="l" t="t" r="r" b="b"/>
                <a:pathLst>
                  <a:path w="56499" h="28680" extrusionOk="0">
                    <a:moveTo>
                      <a:pt x="40901" y="0"/>
                    </a:moveTo>
                    <a:cubicBezTo>
                      <a:pt x="36814" y="0"/>
                      <a:pt x="33039" y="156"/>
                      <a:pt x="30533" y="905"/>
                    </a:cubicBezTo>
                    <a:cubicBezTo>
                      <a:pt x="25347" y="2471"/>
                      <a:pt x="20454" y="4722"/>
                      <a:pt x="15887" y="7657"/>
                    </a:cubicBezTo>
                    <a:cubicBezTo>
                      <a:pt x="13147" y="9452"/>
                      <a:pt x="9787" y="13431"/>
                      <a:pt x="6427" y="17476"/>
                    </a:cubicBezTo>
                    <a:cubicBezTo>
                      <a:pt x="3198" y="21521"/>
                      <a:pt x="1" y="25664"/>
                      <a:pt x="1110" y="27719"/>
                    </a:cubicBezTo>
                    <a:cubicBezTo>
                      <a:pt x="1391" y="28442"/>
                      <a:pt x="2132" y="28679"/>
                      <a:pt x="3184" y="28679"/>
                    </a:cubicBezTo>
                    <a:cubicBezTo>
                      <a:pt x="5201" y="28679"/>
                      <a:pt x="8361" y="27808"/>
                      <a:pt x="11619" y="27808"/>
                    </a:cubicBezTo>
                    <a:cubicBezTo>
                      <a:pt x="11801" y="27808"/>
                      <a:pt x="11985" y="27811"/>
                      <a:pt x="12168" y="27817"/>
                    </a:cubicBezTo>
                    <a:cubicBezTo>
                      <a:pt x="12309" y="27818"/>
                      <a:pt x="12451" y="27819"/>
                      <a:pt x="12592" y="27819"/>
                    </a:cubicBezTo>
                    <a:cubicBezTo>
                      <a:pt x="17737" y="27819"/>
                      <a:pt x="22887" y="26683"/>
                      <a:pt x="25966" y="25794"/>
                    </a:cubicBezTo>
                    <a:cubicBezTo>
                      <a:pt x="31185" y="24228"/>
                      <a:pt x="33404" y="21554"/>
                      <a:pt x="37970" y="18585"/>
                    </a:cubicBezTo>
                    <a:cubicBezTo>
                      <a:pt x="40710" y="16791"/>
                      <a:pt x="42896" y="15551"/>
                      <a:pt x="46256" y="11507"/>
                    </a:cubicBezTo>
                    <a:cubicBezTo>
                      <a:pt x="49453" y="7462"/>
                      <a:pt x="56499" y="4656"/>
                      <a:pt x="55389" y="2601"/>
                    </a:cubicBezTo>
                    <a:cubicBezTo>
                      <a:pt x="54541" y="416"/>
                      <a:pt x="49322" y="188"/>
                      <a:pt x="44168" y="24"/>
                    </a:cubicBezTo>
                    <a:cubicBezTo>
                      <a:pt x="43069" y="11"/>
                      <a:pt x="41974" y="0"/>
                      <a:pt x="409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3336188" y="5411000"/>
                <a:ext cx="1388000" cy="700025"/>
              </a:xfrm>
              <a:custGeom>
                <a:avLst/>
                <a:gdLst/>
                <a:ahLst/>
                <a:cxnLst/>
                <a:rect l="l" t="t" r="r" b="b"/>
                <a:pathLst>
                  <a:path w="55520" h="28001" extrusionOk="0">
                    <a:moveTo>
                      <a:pt x="54247" y="1"/>
                    </a:moveTo>
                    <a:cubicBezTo>
                      <a:pt x="36698" y="9461"/>
                      <a:pt x="18561" y="17811"/>
                      <a:pt x="1" y="25053"/>
                    </a:cubicBezTo>
                    <a:cubicBezTo>
                      <a:pt x="33" y="25151"/>
                      <a:pt x="66" y="25281"/>
                      <a:pt x="131" y="25412"/>
                    </a:cubicBezTo>
                    <a:cubicBezTo>
                      <a:pt x="979" y="27597"/>
                      <a:pt x="6198" y="27793"/>
                      <a:pt x="11352" y="27989"/>
                    </a:cubicBezTo>
                    <a:cubicBezTo>
                      <a:pt x="12317" y="27995"/>
                      <a:pt x="13279" y="28001"/>
                      <a:pt x="14225" y="28001"/>
                    </a:cubicBezTo>
                    <a:cubicBezTo>
                      <a:pt x="18463" y="28001"/>
                      <a:pt x="22401" y="27881"/>
                      <a:pt x="24987" y="27108"/>
                    </a:cubicBezTo>
                    <a:cubicBezTo>
                      <a:pt x="27597" y="26325"/>
                      <a:pt x="30109" y="25379"/>
                      <a:pt x="32523" y="24237"/>
                    </a:cubicBezTo>
                    <a:cubicBezTo>
                      <a:pt x="32588" y="24237"/>
                      <a:pt x="32620" y="24205"/>
                      <a:pt x="32653" y="24205"/>
                    </a:cubicBezTo>
                    <a:cubicBezTo>
                      <a:pt x="35067" y="23063"/>
                      <a:pt x="37383" y="21791"/>
                      <a:pt x="39601" y="20356"/>
                    </a:cubicBezTo>
                    <a:cubicBezTo>
                      <a:pt x="42374" y="18529"/>
                      <a:pt x="45734" y="14582"/>
                      <a:pt x="49093" y="10537"/>
                    </a:cubicBezTo>
                    <a:cubicBezTo>
                      <a:pt x="52323" y="6492"/>
                      <a:pt x="55520" y="2349"/>
                      <a:pt x="54410" y="294"/>
                    </a:cubicBezTo>
                    <a:cubicBezTo>
                      <a:pt x="54345" y="197"/>
                      <a:pt x="54313" y="99"/>
                      <a:pt x="54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4269113" y="5427125"/>
                <a:ext cx="105225" cy="91750"/>
              </a:xfrm>
              <a:custGeom>
                <a:avLst/>
                <a:gdLst/>
                <a:ahLst/>
                <a:cxnLst/>
                <a:rect l="l" t="t" r="r" b="b"/>
                <a:pathLst>
                  <a:path w="4209" h="3670" extrusionOk="0">
                    <a:moveTo>
                      <a:pt x="2113" y="0"/>
                    </a:moveTo>
                    <a:cubicBezTo>
                      <a:pt x="1852" y="0"/>
                      <a:pt x="1588" y="55"/>
                      <a:pt x="1338" y="171"/>
                    </a:cubicBezTo>
                    <a:cubicBezTo>
                      <a:pt x="392" y="595"/>
                      <a:pt x="1" y="1704"/>
                      <a:pt x="425" y="2618"/>
                    </a:cubicBezTo>
                    <a:cubicBezTo>
                      <a:pt x="733" y="3281"/>
                      <a:pt x="1385" y="3669"/>
                      <a:pt x="2082" y="3669"/>
                    </a:cubicBezTo>
                    <a:cubicBezTo>
                      <a:pt x="2344" y="3669"/>
                      <a:pt x="2612" y="3614"/>
                      <a:pt x="2871" y="3499"/>
                    </a:cubicBezTo>
                    <a:cubicBezTo>
                      <a:pt x="3785" y="3074"/>
                      <a:pt x="4209" y="1965"/>
                      <a:pt x="3785" y="1052"/>
                    </a:cubicBezTo>
                    <a:cubicBezTo>
                      <a:pt x="3476" y="388"/>
                      <a:pt x="2807" y="0"/>
                      <a:pt x="211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4040788" y="5526625"/>
                <a:ext cx="106025" cy="91750"/>
              </a:xfrm>
              <a:custGeom>
                <a:avLst/>
                <a:gdLst/>
                <a:ahLst/>
                <a:cxnLst/>
                <a:rect l="l" t="t" r="r" b="b"/>
                <a:pathLst>
                  <a:path w="4241" h="3670" extrusionOk="0">
                    <a:moveTo>
                      <a:pt x="2141" y="1"/>
                    </a:moveTo>
                    <a:cubicBezTo>
                      <a:pt x="1881" y="1"/>
                      <a:pt x="1618" y="56"/>
                      <a:pt x="1370" y="171"/>
                    </a:cubicBezTo>
                    <a:cubicBezTo>
                      <a:pt x="424" y="628"/>
                      <a:pt x="0" y="1704"/>
                      <a:pt x="457" y="2617"/>
                    </a:cubicBezTo>
                    <a:cubicBezTo>
                      <a:pt x="765" y="3281"/>
                      <a:pt x="1417" y="3669"/>
                      <a:pt x="2114" y="3669"/>
                    </a:cubicBezTo>
                    <a:cubicBezTo>
                      <a:pt x="2376" y="3669"/>
                      <a:pt x="2645" y="3614"/>
                      <a:pt x="2903" y="3498"/>
                    </a:cubicBezTo>
                    <a:cubicBezTo>
                      <a:pt x="3817" y="3074"/>
                      <a:pt x="4241" y="1998"/>
                      <a:pt x="3817" y="1084"/>
                    </a:cubicBezTo>
                    <a:cubicBezTo>
                      <a:pt x="3508" y="395"/>
                      <a:pt x="2836" y="1"/>
                      <a:pt x="2141"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8"/>
              <p:cNvSpPr/>
              <p:nvPr/>
            </p:nvSpPr>
            <p:spPr>
              <a:xfrm>
                <a:off x="3813263" y="5626925"/>
                <a:ext cx="105225" cy="91275"/>
              </a:xfrm>
              <a:custGeom>
                <a:avLst/>
                <a:gdLst/>
                <a:ahLst/>
                <a:cxnLst/>
                <a:rect l="l" t="t" r="r" b="b"/>
                <a:pathLst>
                  <a:path w="4209" h="3651" extrusionOk="0">
                    <a:moveTo>
                      <a:pt x="2127" y="0"/>
                    </a:moveTo>
                    <a:cubicBezTo>
                      <a:pt x="1865" y="0"/>
                      <a:pt x="1596" y="55"/>
                      <a:pt x="1338" y="171"/>
                    </a:cubicBezTo>
                    <a:cubicBezTo>
                      <a:pt x="424" y="595"/>
                      <a:pt x="0" y="1672"/>
                      <a:pt x="424" y="2585"/>
                    </a:cubicBezTo>
                    <a:cubicBezTo>
                      <a:pt x="731" y="3246"/>
                      <a:pt x="1397" y="3651"/>
                      <a:pt x="2088" y="3651"/>
                    </a:cubicBezTo>
                    <a:cubicBezTo>
                      <a:pt x="2351" y="3651"/>
                      <a:pt x="2618" y="3592"/>
                      <a:pt x="2871" y="3466"/>
                    </a:cubicBezTo>
                    <a:cubicBezTo>
                      <a:pt x="3817" y="3042"/>
                      <a:pt x="4208" y="1965"/>
                      <a:pt x="3784" y="1052"/>
                    </a:cubicBezTo>
                    <a:cubicBezTo>
                      <a:pt x="3476" y="388"/>
                      <a:pt x="2823" y="0"/>
                      <a:pt x="2127"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8"/>
              <p:cNvSpPr/>
              <p:nvPr/>
            </p:nvSpPr>
            <p:spPr>
              <a:xfrm>
                <a:off x="3585738" y="5726400"/>
                <a:ext cx="105225" cy="91750"/>
              </a:xfrm>
              <a:custGeom>
                <a:avLst/>
                <a:gdLst/>
                <a:ahLst/>
                <a:cxnLst/>
                <a:rect l="l" t="t" r="r" b="b"/>
                <a:pathLst>
                  <a:path w="4209" h="3670" extrusionOk="0">
                    <a:moveTo>
                      <a:pt x="2127" y="1"/>
                    </a:moveTo>
                    <a:cubicBezTo>
                      <a:pt x="1865" y="1"/>
                      <a:pt x="1596" y="56"/>
                      <a:pt x="1338" y="172"/>
                    </a:cubicBezTo>
                    <a:cubicBezTo>
                      <a:pt x="424" y="596"/>
                      <a:pt x="0" y="1705"/>
                      <a:pt x="424" y="2618"/>
                    </a:cubicBezTo>
                    <a:cubicBezTo>
                      <a:pt x="732" y="3282"/>
                      <a:pt x="1402" y="3670"/>
                      <a:pt x="2096" y="3670"/>
                    </a:cubicBezTo>
                    <a:cubicBezTo>
                      <a:pt x="2357" y="3670"/>
                      <a:pt x="2621" y="3615"/>
                      <a:pt x="2871" y="3499"/>
                    </a:cubicBezTo>
                    <a:cubicBezTo>
                      <a:pt x="3817" y="3075"/>
                      <a:pt x="4208" y="1966"/>
                      <a:pt x="3784" y="1053"/>
                    </a:cubicBezTo>
                    <a:cubicBezTo>
                      <a:pt x="3476" y="389"/>
                      <a:pt x="2824" y="1"/>
                      <a:pt x="2127"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3334563" y="5407750"/>
                <a:ext cx="1358625" cy="629575"/>
              </a:xfrm>
              <a:custGeom>
                <a:avLst/>
                <a:gdLst/>
                <a:ahLst/>
                <a:cxnLst/>
                <a:rect l="l" t="t" r="r" b="b"/>
                <a:pathLst>
                  <a:path w="54345" h="25183" extrusionOk="0">
                    <a:moveTo>
                      <a:pt x="54214" y="0"/>
                    </a:moveTo>
                    <a:cubicBezTo>
                      <a:pt x="53693" y="261"/>
                      <a:pt x="53105" y="587"/>
                      <a:pt x="52486" y="914"/>
                    </a:cubicBezTo>
                    <a:cubicBezTo>
                      <a:pt x="51898" y="1207"/>
                      <a:pt x="51311" y="1533"/>
                      <a:pt x="50659" y="1860"/>
                    </a:cubicBezTo>
                    <a:cubicBezTo>
                      <a:pt x="50007" y="2218"/>
                      <a:pt x="49354" y="2545"/>
                      <a:pt x="48636" y="2904"/>
                    </a:cubicBezTo>
                    <a:cubicBezTo>
                      <a:pt x="47201" y="3654"/>
                      <a:pt x="45668" y="4437"/>
                      <a:pt x="44037" y="5285"/>
                    </a:cubicBezTo>
                    <a:cubicBezTo>
                      <a:pt x="42406" y="6100"/>
                      <a:pt x="40677" y="6948"/>
                      <a:pt x="38916" y="7862"/>
                    </a:cubicBezTo>
                    <a:cubicBezTo>
                      <a:pt x="37122" y="8775"/>
                      <a:pt x="35262" y="9623"/>
                      <a:pt x="33403" y="10569"/>
                    </a:cubicBezTo>
                    <a:cubicBezTo>
                      <a:pt x="32914" y="10798"/>
                      <a:pt x="32457" y="11026"/>
                      <a:pt x="31968" y="11254"/>
                    </a:cubicBezTo>
                    <a:cubicBezTo>
                      <a:pt x="31511" y="11483"/>
                      <a:pt x="31022" y="11711"/>
                      <a:pt x="30532" y="11939"/>
                    </a:cubicBezTo>
                    <a:cubicBezTo>
                      <a:pt x="29586" y="12396"/>
                      <a:pt x="28608" y="12853"/>
                      <a:pt x="27662" y="13309"/>
                    </a:cubicBezTo>
                    <a:cubicBezTo>
                      <a:pt x="26683" y="13766"/>
                      <a:pt x="25737" y="14190"/>
                      <a:pt x="24759" y="14614"/>
                    </a:cubicBezTo>
                    <a:cubicBezTo>
                      <a:pt x="23813" y="15071"/>
                      <a:pt x="22834" y="15495"/>
                      <a:pt x="21888" y="15951"/>
                    </a:cubicBezTo>
                    <a:cubicBezTo>
                      <a:pt x="20942" y="16376"/>
                      <a:pt x="19996" y="16800"/>
                      <a:pt x="19050" y="17191"/>
                    </a:cubicBezTo>
                    <a:cubicBezTo>
                      <a:pt x="18561" y="17419"/>
                      <a:pt x="18104" y="17615"/>
                      <a:pt x="17648" y="17811"/>
                    </a:cubicBezTo>
                    <a:cubicBezTo>
                      <a:pt x="17419" y="17909"/>
                      <a:pt x="17191" y="18006"/>
                      <a:pt x="16963" y="18137"/>
                    </a:cubicBezTo>
                    <a:cubicBezTo>
                      <a:pt x="16734" y="18235"/>
                      <a:pt x="16506" y="18333"/>
                      <a:pt x="16245" y="18431"/>
                    </a:cubicBezTo>
                    <a:cubicBezTo>
                      <a:pt x="14418" y="19181"/>
                      <a:pt x="12657" y="19964"/>
                      <a:pt x="10961" y="20649"/>
                    </a:cubicBezTo>
                    <a:cubicBezTo>
                      <a:pt x="10112" y="21008"/>
                      <a:pt x="9297" y="21334"/>
                      <a:pt x="8481" y="21660"/>
                    </a:cubicBezTo>
                    <a:cubicBezTo>
                      <a:pt x="7699" y="21986"/>
                      <a:pt x="6916" y="22280"/>
                      <a:pt x="6198" y="22573"/>
                    </a:cubicBezTo>
                    <a:cubicBezTo>
                      <a:pt x="5448" y="22867"/>
                      <a:pt x="4730" y="23128"/>
                      <a:pt x="4045" y="23389"/>
                    </a:cubicBezTo>
                    <a:cubicBezTo>
                      <a:pt x="3360" y="23650"/>
                      <a:pt x="2740" y="23911"/>
                      <a:pt x="2121" y="24139"/>
                    </a:cubicBezTo>
                    <a:cubicBezTo>
                      <a:pt x="1501" y="24367"/>
                      <a:pt x="946" y="24563"/>
                      <a:pt x="424" y="24759"/>
                    </a:cubicBezTo>
                    <a:cubicBezTo>
                      <a:pt x="261" y="24824"/>
                      <a:pt x="131" y="24857"/>
                      <a:pt x="0" y="24922"/>
                    </a:cubicBezTo>
                    <a:cubicBezTo>
                      <a:pt x="0" y="24987"/>
                      <a:pt x="33" y="25085"/>
                      <a:pt x="33" y="25183"/>
                    </a:cubicBezTo>
                    <a:cubicBezTo>
                      <a:pt x="196" y="25118"/>
                      <a:pt x="359" y="25085"/>
                      <a:pt x="490" y="25020"/>
                    </a:cubicBezTo>
                    <a:cubicBezTo>
                      <a:pt x="1044" y="24857"/>
                      <a:pt x="1631" y="24694"/>
                      <a:pt x="2251" y="24498"/>
                    </a:cubicBezTo>
                    <a:cubicBezTo>
                      <a:pt x="2871" y="24302"/>
                      <a:pt x="3523" y="24074"/>
                      <a:pt x="4208" y="23845"/>
                    </a:cubicBezTo>
                    <a:cubicBezTo>
                      <a:pt x="4567" y="23715"/>
                      <a:pt x="4926" y="23617"/>
                      <a:pt x="5285" y="23487"/>
                    </a:cubicBezTo>
                    <a:cubicBezTo>
                      <a:pt x="5644" y="23356"/>
                      <a:pt x="6002" y="23226"/>
                      <a:pt x="6394" y="23095"/>
                    </a:cubicBezTo>
                    <a:cubicBezTo>
                      <a:pt x="7144" y="22834"/>
                      <a:pt x="7927" y="22573"/>
                      <a:pt x="8742" y="22280"/>
                    </a:cubicBezTo>
                    <a:cubicBezTo>
                      <a:pt x="9134" y="22117"/>
                      <a:pt x="9558" y="21986"/>
                      <a:pt x="9949" y="21823"/>
                    </a:cubicBezTo>
                    <a:cubicBezTo>
                      <a:pt x="10373" y="21660"/>
                      <a:pt x="10797" y="21497"/>
                      <a:pt x="11221" y="21334"/>
                    </a:cubicBezTo>
                    <a:cubicBezTo>
                      <a:pt x="12950" y="20681"/>
                      <a:pt x="14744" y="19964"/>
                      <a:pt x="16604" y="19213"/>
                    </a:cubicBezTo>
                    <a:lnTo>
                      <a:pt x="17289" y="18952"/>
                    </a:lnTo>
                    <a:cubicBezTo>
                      <a:pt x="17517" y="18855"/>
                      <a:pt x="17745" y="18757"/>
                      <a:pt x="17974" y="18626"/>
                    </a:cubicBezTo>
                    <a:cubicBezTo>
                      <a:pt x="18463" y="18431"/>
                      <a:pt x="18920" y="18235"/>
                      <a:pt x="19409" y="18039"/>
                    </a:cubicBezTo>
                    <a:cubicBezTo>
                      <a:pt x="20355" y="17648"/>
                      <a:pt x="21301" y="17224"/>
                      <a:pt x="22280" y="16800"/>
                    </a:cubicBezTo>
                    <a:cubicBezTo>
                      <a:pt x="23226" y="16376"/>
                      <a:pt x="24172" y="15951"/>
                      <a:pt x="25150" y="15527"/>
                    </a:cubicBezTo>
                    <a:cubicBezTo>
                      <a:pt x="26129" y="15071"/>
                      <a:pt x="27107" y="14647"/>
                      <a:pt x="28053" y="14190"/>
                    </a:cubicBezTo>
                    <a:cubicBezTo>
                      <a:pt x="29032" y="13733"/>
                      <a:pt x="29978" y="13277"/>
                      <a:pt x="30924" y="12820"/>
                    </a:cubicBezTo>
                    <a:cubicBezTo>
                      <a:pt x="31413" y="12592"/>
                      <a:pt x="31902" y="12363"/>
                      <a:pt x="32359" y="12135"/>
                    </a:cubicBezTo>
                    <a:cubicBezTo>
                      <a:pt x="32848" y="11907"/>
                      <a:pt x="33305" y="11646"/>
                      <a:pt x="33794" y="11417"/>
                    </a:cubicBezTo>
                    <a:cubicBezTo>
                      <a:pt x="34740" y="10961"/>
                      <a:pt x="35654" y="10504"/>
                      <a:pt x="36567" y="10015"/>
                    </a:cubicBezTo>
                    <a:cubicBezTo>
                      <a:pt x="37480" y="9558"/>
                      <a:pt x="38394" y="9101"/>
                      <a:pt x="39275" y="8645"/>
                    </a:cubicBezTo>
                    <a:cubicBezTo>
                      <a:pt x="41069" y="7699"/>
                      <a:pt x="42765" y="6785"/>
                      <a:pt x="44363" y="5937"/>
                    </a:cubicBezTo>
                    <a:cubicBezTo>
                      <a:pt x="45994" y="5056"/>
                      <a:pt x="47495" y="4208"/>
                      <a:pt x="48865" y="3425"/>
                    </a:cubicBezTo>
                    <a:cubicBezTo>
                      <a:pt x="49582" y="3034"/>
                      <a:pt x="50235" y="2643"/>
                      <a:pt x="50887" y="2284"/>
                    </a:cubicBezTo>
                    <a:cubicBezTo>
                      <a:pt x="51507" y="1925"/>
                      <a:pt x="52094" y="1566"/>
                      <a:pt x="52649" y="1240"/>
                    </a:cubicBezTo>
                    <a:cubicBezTo>
                      <a:pt x="53269" y="881"/>
                      <a:pt x="53823" y="522"/>
                      <a:pt x="54345" y="229"/>
                    </a:cubicBezTo>
                    <a:cubicBezTo>
                      <a:pt x="54312" y="131"/>
                      <a:pt x="54280" y="66"/>
                      <a:pt x="54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3440563" y="5117900"/>
                <a:ext cx="891375" cy="610350"/>
              </a:xfrm>
              <a:custGeom>
                <a:avLst/>
                <a:gdLst/>
                <a:ahLst/>
                <a:cxnLst/>
                <a:rect l="l" t="t" r="r" b="b"/>
                <a:pathLst>
                  <a:path w="35655" h="24414" extrusionOk="0">
                    <a:moveTo>
                      <a:pt x="18588" y="1"/>
                    </a:moveTo>
                    <a:cubicBezTo>
                      <a:pt x="16601" y="1"/>
                      <a:pt x="14521" y="406"/>
                      <a:pt x="12396" y="1384"/>
                    </a:cubicBezTo>
                    <a:cubicBezTo>
                      <a:pt x="1" y="7125"/>
                      <a:pt x="3361" y="24414"/>
                      <a:pt x="3361" y="24414"/>
                    </a:cubicBezTo>
                    <a:cubicBezTo>
                      <a:pt x="3361" y="24414"/>
                      <a:pt x="16082" y="14041"/>
                      <a:pt x="35654" y="9474"/>
                    </a:cubicBezTo>
                    <a:cubicBezTo>
                      <a:pt x="35654" y="9474"/>
                      <a:pt x="28196" y="1"/>
                      <a:pt x="185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3619163" y="5386700"/>
                <a:ext cx="168175" cy="136400"/>
              </a:xfrm>
              <a:custGeom>
                <a:avLst/>
                <a:gdLst/>
                <a:ahLst/>
                <a:cxnLst/>
                <a:rect l="l" t="t" r="r" b="b"/>
                <a:pathLst>
                  <a:path w="6727" h="5456" extrusionOk="0">
                    <a:moveTo>
                      <a:pt x="3427" y="0"/>
                    </a:moveTo>
                    <a:cubicBezTo>
                      <a:pt x="3006" y="0"/>
                      <a:pt x="2575" y="93"/>
                      <a:pt x="2154" y="288"/>
                    </a:cubicBezTo>
                    <a:cubicBezTo>
                      <a:pt x="392" y="1103"/>
                      <a:pt x="1" y="3060"/>
                      <a:pt x="816" y="4920"/>
                    </a:cubicBezTo>
                    <a:cubicBezTo>
                      <a:pt x="979" y="5296"/>
                      <a:pt x="1286" y="5455"/>
                      <a:pt x="1579" y="5455"/>
                    </a:cubicBezTo>
                    <a:cubicBezTo>
                      <a:pt x="2048" y="5455"/>
                      <a:pt x="2480" y="5046"/>
                      <a:pt x="2219" y="4463"/>
                    </a:cubicBezTo>
                    <a:cubicBezTo>
                      <a:pt x="1762" y="3387"/>
                      <a:pt x="1762" y="2441"/>
                      <a:pt x="2708" y="1854"/>
                    </a:cubicBezTo>
                    <a:cubicBezTo>
                      <a:pt x="2989" y="1672"/>
                      <a:pt x="3271" y="1589"/>
                      <a:pt x="3539" y="1589"/>
                    </a:cubicBezTo>
                    <a:cubicBezTo>
                      <a:pt x="4234" y="1589"/>
                      <a:pt x="4839" y="2148"/>
                      <a:pt x="5122" y="2995"/>
                    </a:cubicBezTo>
                    <a:cubicBezTo>
                      <a:pt x="5246" y="3367"/>
                      <a:pt x="5525" y="3527"/>
                      <a:pt x="5806" y="3527"/>
                    </a:cubicBezTo>
                    <a:cubicBezTo>
                      <a:pt x="6264" y="3527"/>
                      <a:pt x="6727" y="3100"/>
                      <a:pt x="6525" y="2473"/>
                    </a:cubicBezTo>
                    <a:cubicBezTo>
                      <a:pt x="6003" y="935"/>
                      <a:pt x="4765" y="0"/>
                      <a:pt x="3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a:off x="3963675" y="5204688"/>
                <a:ext cx="167625" cy="138200"/>
              </a:xfrm>
              <a:custGeom>
                <a:avLst/>
                <a:gdLst/>
                <a:ahLst/>
                <a:cxnLst/>
                <a:rect l="l" t="t" r="r" b="b"/>
                <a:pathLst>
                  <a:path w="6705" h="5528" extrusionOk="0">
                    <a:moveTo>
                      <a:pt x="3409" y="0"/>
                    </a:moveTo>
                    <a:cubicBezTo>
                      <a:pt x="2962" y="0"/>
                      <a:pt x="2504" y="106"/>
                      <a:pt x="2056" y="330"/>
                    </a:cubicBezTo>
                    <a:cubicBezTo>
                      <a:pt x="327" y="1211"/>
                      <a:pt x="1" y="3168"/>
                      <a:pt x="849" y="5028"/>
                    </a:cubicBezTo>
                    <a:cubicBezTo>
                      <a:pt x="1018" y="5379"/>
                      <a:pt x="1318" y="5528"/>
                      <a:pt x="1605" y="5528"/>
                    </a:cubicBezTo>
                    <a:cubicBezTo>
                      <a:pt x="2091" y="5528"/>
                      <a:pt x="2539" y="5100"/>
                      <a:pt x="2252" y="4506"/>
                    </a:cubicBezTo>
                    <a:cubicBezTo>
                      <a:pt x="1762" y="3462"/>
                      <a:pt x="1730" y="2483"/>
                      <a:pt x="2643" y="1863"/>
                    </a:cubicBezTo>
                    <a:cubicBezTo>
                      <a:pt x="2938" y="1663"/>
                      <a:pt x="3234" y="1572"/>
                      <a:pt x="3515" y="1572"/>
                    </a:cubicBezTo>
                    <a:cubicBezTo>
                      <a:pt x="4195" y="1572"/>
                      <a:pt x="4789" y="2109"/>
                      <a:pt x="5089" y="2940"/>
                    </a:cubicBezTo>
                    <a:cubicBezTo>
                      <a:pt x="5224" y="3307"/>
                      <a:pt x="5505" y="3463"/>
                      <a:pt x="5784" y="3463"/>
                    </a:cubicBezTo>
                    <a:cubicBezTo>
                      <a:pt x="6248" y="3463"/>
                      <a:pt x="6704" y="3030"/>
                      <a:pt x="6459" y="2418"/>
                    </a:cubicBezTo>
                    <a:cubicBezTo>
                      <a:pt x="5924" y="910"/>
                      <a:pt x="4718" y="0"/>
                      <a:pt x="34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3808463" y="5318650"/>
                <a:ext cx="134475" cy="114800"/>
              </a:xfrm>
              <a:custGeom>
                <a:avLst/>
                <a:gdLst/>
                <a:ahLst/>
                <a:cxnLst/>
                <a:rect l="l" t="t" r="r" b="b"/>
                <a:pathLst>
                  <a:path w="5379" h="4592" extrusionOk="0">
                    <a:moveTo>
                      <a:pt x="4116" y="0"/>
                    </a:moveTo>
                    <a:cubicBezTo>
                      <a:pt x="4081" y="0"/>
                      <a:pt x="4045" y="3"/>
                      <a:pt x="4009" y="9"/>
                    </a:cubicBezTo>
                    <a:cubicBezTo>
                      <a:pt x="3650" y="74"/>
                      <a:pt x="3324" y="465"/>
                      <a:pt x="3454" y="857"/>
                    </a:cubicBezTo>
                    <a:cubicBezTo>
                      <a:pt x="3650" y="1444"/>
                      <a:pt x="3976" y="2455"/>
                      <a:pt x="3487" y="2879"/>
                    </a:cubicBezTo>
                    <a:cubicBezTo>
                      <a:pt x="3321" y="3037"/>
                      <a:pt x="3144" y="3103"/>
                      <a:pt x="2966" y="3103"/>
                    </a:cubicBezTo>
                    <a:cubicBezTo>
                      <a:pt x="2408" y="3103"/>
                      <a:pt x="1842" y="2453"/>
                      <a:pt x="1595" y="1933"/>
                    </a:cubicBezTo>
                    <a:cubicBezTo>
                      <a:pt x="1427" y="1643"/>
                      <a:pt x="1169" y="1521"/>
                      <a:pt x="920" y="1521"/>
                    </a:cubicBezTo>
                    <a:cubicBezTo>
                      <a:pt x="441" y="1521"/>
                      <a:pt x="1" y="1974"/>
                      <a:pt x="323" y="2553"/>
                    </a:cubicBezTo>
                    <a:cubicBezTo>
                      <a:pt x="939" y="3684"/>
                      <a:pt x="1940" y="4591"/>
                      <a:pt x="3071" y="4591"/>
                    </a:cubicBezTo>
                    <a:cubicBezTo>
                      <a:pt x="3376" y="4591"/>
                      <a:pt x="3690" y="4525"/>
                      <a:pt x="4009" y="4380"/>
                    </a:cubicBezTo>
                    <a:cubicBezTo>
                      <a:pt x="5379" y="3760"/>
                      <a:pt x="5313" y="1999"/>
                      <a:pt x="4857" y="661"/>
                    </a:cubicBezTo>
                    <a:cubicBezTo>
                      <a:pt x="4738" y="304"/>
                      <a:pt x="4482" y="0"/>
                      <a:pt x="4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3808363" y="5866875"/>
                <a:ext cx="174550" cy="176175"/>
              </a:xfrm>
              <a:custGeom>
                <a:avLst/>
                <a:gdLst/>
                <a:ahLst/>
                <a:cxnLst/>
                <a:rect l="l" t="t" r="r" b="b"/>
                <a:pathLst>
                  <a:path w="6982" h="7047" extrusionOk="0">
                    <a:moveTo>
                      <a:pt x="3425" y="0"/>
                    </a:moveTo>
                    <a:cubicBezTo>
                      <a:pt x="3099" y="33"/>
                      <a:pt x="2806" y="2512"/>
                      <a:pt x="2643" y="2708"/>
                    </a:cubicBezTo>
                    <a:cubicBezTo>
                      <a:pt x="2316" y="3034"/>
                      <a:pt x="0" y="3262"/>
                      <a:pt x="33" y="3589"/>
                    </a:cubicBezTo>
                    <a:cubicBezTo>
                      <a:pt x="33" y="3882"/>
                      <a:pt x="2316" y="4045"/>
                      <a:pt x="2643" y="4371"/>
                    </a:cubicBezTo>
                    <a:cubicBezTo>
                      <a:pt x="2837" y="4533"/>
                      <a:pt x="3193" y="7047"/>
                      <a:pt x="3549" y="7047"/>
                    </a:cubicBezTo>
                    <a:cubicBezTo>
                      <a:pt x="3551" y="7047"/>
                      <a:pt x="3554" y="7046"/>
                      <a:pt x="3556" y="7046"/>
                    </a:cubicBezTo>
                    <a:cubicBezTo>
                      <a:pt x="3882" y="7014"/>
                      <a:pt x="4176" y="4534"/>
                      <a:pt x="4339" y="4371"/>
                    </a:cubicBezTo>
                    <a:cubicBezTo>
                      <a:pt x="4632" y="4045"/>
                      <a:pt x="6981" y="3784"/>
                      <a:pt x="6948" y="3458"/>
                    </a:cubicBezTo>
                    <a:cubicBezTo>
                      <a:pt x="6948" y="3164"/>
                      <a:pt x="4632" y="3001"/>
                      <a:pt x="4339" y="2675"/>
                    </a:cubicBezTo>
                    <a:cubicBezTo>
                      <a:pt x="4143" y="2512"/>
                      <a:pt x="3784" y="0"/>
                      <a:pt x="34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4335988" y="5594500"/>
                <a:ext cx="206350" cy="241400"/>
              </a:xfrm>
              <a:custGeom>
                <a:avLst/>
                <a:gdLst/>
                <a:ahLst/>
                <a:cxnLst/>
                <a:rect l="l" t="t" r="r" b="b"/>
                <a:pathLst>
                  <a:path w="8254" h="9656" extrusionOk="0">
                    <a:moveTo>
                      <a:pt x="5481" y="1436"/>
                    </a:moveTo>
                    <a:cubicBezTo>
                      <a:pt x="4502" y="3588"/>
                      <a:pt x="2969" y="5383"/>
                      <a:pt x="1175" y="6916"/>
                    </a:cubicBezTo>
                    <a:cubicBezTo>
                      <a:pt x="0" y="7927"/>
                      <a:pt x="1729" y="9656"/>
                      <a:pt x="2904" y="8645"/>
                    </a:cubicBezTo>
                    <a:cubicBezTo>
                      <a:pt x="4828" y="6981"/>
                      <a:pt x="6524" y="4991"/>
                      <a:pt x="7601" y="2675"/>
                    </a:cubicBezTo>
                    <a:cubicBezTo>
                      <a:pt x="8253" y="1272"/>
                      <a:pt x="6133" y="0"/>
                      <a:pt x="5481" y="14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4269938" y="5822825"/>
                <a:ext cx="78300" cy="61200"/>
              </a:xfrm>
              <a:custGeom>
                <a:avLst/>
                <a:gdLst/>
                <a:ahLst/>
                <a:cxnLst/>
                <a:rect l="l" t="t" r="r" b="b"/>
                <a:pathLst>
                  <a:path w="3132" h="2448" extrusionOk="0">
                    <a:moveTo>
                      <a:pt x="1566" y="1"/>
                    </a:moveTo>
                    <a:cubicBezTo>
                      <a:pt x="0" y="1"/>
                      <a:pt x="0" y="2447"/>
                      <a:pt x="1566" y="2447"/>
                    </a:cubicBezTo>
                    <a:cubicBezTo>
                      <a:pt x="3132" y="2447"/>
                      <a:pt x="3132" y="1"/>
                      <a:pt x="1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3562888" y="5535775"/>
                <a:ext cx="65275" cy="50600"/>
              </a:xfrm>
              <a:custGeom>
                <a:avLst/>
                <a:gdLst/>
                <a:ahLst/>
                <a:cxnLst/>
                <a:rect l="l" t="t" r="r" b="b"/>
                <a:pathLst>
                  <a:path w="2611" h="2024" extrusionOk="0">
                    <a:moveTo>
                      <a:pt x="1306" y="1"/>
                    </a:moveTo>
                    <a:cubicBezTo>
                      <a:pt x="1" y="1"/>
                      <a:pt x="1" y="2023"/>
                      <a:pt x="1306" y="2023"/>
                    </a:cubicBezTo>
                    <a:cubicBezTo>
                      <a:pt x="2610" y="2023"/>
                      <a:pt x="2610" y="1"/>
                      <a:pt x="1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4061163" y="5864425"/>
                <a:ext cx="65275" cy="51400"/>
              </a:xfrm>
              <a:custGeom>
                <a:avLst/>
                <a:gdLst/>
                <a:ahLst/>
                <a:cxnLst/>
                <a:rect l="l" t="t" r="r" b="b"/>
                <a:pathLst>
                  <a:path w="2611" h="2056" extrusionOk="0">
                    <a:moveTo>
                      <a:pt x="1305" y="0"/>
                    </a:moveTo>
                    <a:cubicBezTo>
                      <a:pt x="1" y="0"/>
                      <a:pt x="1" y="2056"/>
                      <a:pt x="1305" y="2056"/>
                    </a:cubicBezTo>
                    <a:cubicBezTo>
                      <a:pt x="2610" y="2056"/>
                      <a:pt x="2610" y="0"/>
                      <a:pt x="1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4459938" y="5393075"/>
                <a:ext cx="65275" cy="50575"/>
              </a:xfrm>
              <a:custGeom>
                <a:avLst/>
                <a:gdLst/>
                <a:ahLst/>
                <a:cxnLst/>
                <a:rect l="l" t="t" r="r" b="b"/>
                <a:pathLst>
                  <a:path w="2611" h="2023" extrusionOk="0">
                    <a:moveTo>
                      <a:pt x="1305" y="0"/>
                    </a:moveTo>
                    <a:cubicBezTo>
                      <a:pt x="1" y="0"/>
                      <a:pt x="1" y="2023"/>
                      <a:pt x="1305" y="2023"/>
                    </a:cubicBezTo>
                    <a:cubicBezTo>
                      <a:pt x="2610" y="2023"/>
                      <a:pt x="2610" y="0"/>
                      <a:pt x="1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4221013" y="5714375"/>
                <a:ext cx="65250" cy="51400"/>
              </a:xfrm>
              <a:custGeom>
                <a:avLst/>
                <a:gdLst/>
                <a:ahLst/>
                <a:cxnLst/>
                <a:rect l="l" t="t" r="r" b="b"/>
                <a:pathLst>
                  <a:path w="2610" h="2056" extrusionOk="0">
                    <a:moveTo>
                      <a:pt x="1305" y="0"/>
                    </a:moveTo>
                    <a:cubicBezTo>
                      <a:pt x="0" y="0"/>
                      <a:pt x="0" y="2055"/>
                      <a:pt x="1305" y="2055"/>
                    </a:cubicBezTo>
                    <a:cubicBezTo>
                      <a:pt x="2610" y="2055"/>
                      <a:pt x="2610" y="0"/>
                      <a:pt x="1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2" name="Google Shape;1092;p48"/>
          <p:cNvGrpSpPr/>
          <p:nvPr/>
        </p:nvGrpSpPr>
        <p:grpSpPr>
          <a:xfrm>
            <a:off x="4666550" y="4578532"/>
            <a:ext cx="272152" cy="274171"/>
            <a:chOff x="3973275" y="653182"/>
            <a:chExt cx="272152" cy="274171"/>
          </a:xfrm>
        </p:grpSpPr>
        <p:sp>
          <p:nvSpPr>
            <p:cNvPr id="1093" name="Google Shape;1093;p48"/>
            <p:cNvSpPr/>
            <p:nvPr/>
          </p:nvSpPr>
          <p:spPr>
            <a:xfrm>
              <a:off x="3973275" y="653182"/>
              <a:ext cx="272152" cy="274171"/>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4" name="Google Shape;1094;p48"/>
            <p:cNvGrpSpPr/>
            <p:nvPr/>
          </p:nvGrpSpPr>
          <p:grpSpPr>
            <a:xfrm>
              <a:off x="3973275" y="653182"/>
              <a:ext cx="272152" cy="274171"/>
              <a:chOff x="1992925" y="2034475"/>
              <a:chExt cx="171900" cy="173175"/>
            </a:xfrm>
          </p:grpSpPr>
          <p:sp>
            <p:nvSpPr>
              <p:cNvPr id="1095" name="Google Shape;1095;p48"/>
              <p:cNvSpPr/>
              <p:nvPr/>
            </p:nvSpPr>
            <p:spPr>
              <a:xfrm>
                <a:off x="1992925" y="2034475"/>
                <a:ext cx="171900" cy="173175"/>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a:off x="2072900" y="211935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48"/>
          <p:cNvGrpSpPr/>
          <p:nvPr/>
        </p:nvGrpSpPr>
        <p:grpSpPr>
          <a:xfrm>
            <a:off x="244119" y="995443"/>
            <a:ext cx="448877" cy="432939"/>
            <a:chOff x="7090656" y="2662081"/>
            <a:chExt cx="448877" cy="432939"/>
          </a:xfrm>
        </p:grpSpPr>
        <p:sp>
          <p:nvSpPr>
            <p:cNvPr id="1098" name="Google Shape;1098;p48"/>
            <p:cNvSpPr/>
            <p:nvPr/>
          </p:nvSpPr>
          <p:spPr>
            <a:xfrm>
              <a:off x="7090656" y="2662093"/>
              <a:ext cx="448877" cy="432926"/>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9" name="Google Shape;1099;p48"/>
            <p:cNvGrpSpPr/>
            <p:nvPr/>
          </p:nvGrpSpPr>
          <p:grpSpPr>
            <a:xfrm>
              <a:off x="7090656" y="2662081"/>
              <a:ext cx="448877" cy="432926"/>
              <a:chOff x="2162625" y="2572175"/>
              <a:chExt cx="283525" cy="273450"/>
            </a:xfrm>
          </p:grpSpPr>
          <p:sp>
            <p:nvSpPr>
              <p:cNvPr id="1100" name="Google Shape;1100;p48"/>
              <p:cNvSpPr/>
              <p:nvPr/>
            </p:nvSpPr>
            <p:spPr>
              <a:xfrm>
                <a:off x="2162625" y="2572175"/>
                <a:ext cx="283525" cy="273450"/>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8"/>
              <p:cNvSpPr/>
              <p:nvPr/>
            </p:nvSpPr>
            <p:spPr>
              <a:xfrm>
                <a:off x="2339300" y="270210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8"/>
              <p:cNvSpPr/>
              <p:nvPr/>
            </p:nvSpPr>
            <p:spPr>
              <a:xfrm>
                <a:off x="2241800" y="2657325"/>
                <a:ext cx="34050" cy="26475"/>
              </a:xfrm>
              <a:custGeom>
                <a:avLst/>
                <a:gdLst/>
                <a:ahLst/>
                <a:cxnLst/>
                <a:rect l="l" t="t" r="r" b="b"/>
                <a:pathLst>
                  <a:path w="1362" h="1059"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sp>
        <p:nvSpPr>
          <p:cNvPr id="1831" name="Google Shape;1831;p59"/>
          <p:cNvSpPr/>
          <p:nvPr/>
        </p:nvSpPr>
        <p:spPr>
          <a:xfrm>
            <a:off x="7614188" y="13249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9"/>
          <p:cNvSpPr/>
          <p:nvPr/>
        </p:nvSpPr>
        <p:spPr>
          <a:xfrm>
            <a:off x="983688" y="36893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9"/>
          <p:cNvSpPr/>
          <p:nvPr/>
        </p:nvSpPr>
        <p:spPr>
          <a:xfrm>
            <a:off x="4537225" y="7327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9"/>
          <p:cNvSpPr/>
          <p:nvPr/>
        </p:nvSpPr>
        <p:spPr>
          <a:xfrm>
            <a:off x="7156988" y="40357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9"/>
          <p:cNvSpPr/>
          <p:nvPr/>
        </p:nvSpPr>
        <p:spPr>
          <a:xfrm>
            <a:off x="3017627" y="414757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9"/>
          <p:cNvSpPr/>
          <p:nvPr/>
        </p:nvSpPr>
        <p:spPr>
          <a:xfrm>
            <a:off x="5687388" y="3387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9"/>
          <p:cNvSpPr/>
          <p:nvPr/>
        </p:nvSpPr>
        <p:spPr>
          <a:xfrm>
            <a:off x="8396000" y="27619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9"/>
          <p:cNvSpPr/>
          <p:nvPr/>
        </p:nvSpPr>
        <p:spPr>
          <a:xfrm>
            <a:off x="303063" y="20189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9"/>
          <p:cNvSpPr/>
          <p:nvPr/>
        </p:nvSpPr>
        <p:spPr>
          <a:xfrm>
            <a:off x="4639674" y="475505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9"/>
          <p:cNvSpPr/>
          <p:nvPr/>
        </p:nvSpPr>
        <p:spPr>
          <a:xfrm>
            <a:off x="6771888" y="2314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9"/>
          <p:cNvSpPr/>
          <p:nvPr/>
        </p:nvSpPr>
        <p:spPr>
          <a:xfrm>
            <a:off x="1521588" y="6791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9"/>
          <p:cNvSpPr/>
          <p:nvPr/>
        </p:nvSpPr>
        <p:spPr>
          <a:xfrm>
            <a:off x="8184127" y="3743045"/>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9"/>
          <p:cNvSpPr/>
          <p:nvPr/>
        </p:nvSpPr>
        <p:spPr>
          <a:xfrm>
            <a:off x="6537640" y="8067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9"/>
          <p:cNvSpPr/>
          <p:nvPr/>
        </p:nvSpPr>
        <p:spPr>
          <a:xfrm>
            <a:off x="5046363" y="35192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9"/>
          <p:cNvSpPr/>
          <p:nvPr/>
        </p:nvSpPr>
        <p:spPr>
          <a:xfrm>
            <a:off x="3388488" y="11280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9"/>
          <p:cNvSpPr/>
          <p:nvPr/>
        </p:nvSpPr>
        <p:spPr>
          <a:xfrm>
            <a:off x="6297024" y="485030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9"/>
          <p:cNvSpPr/>
          <p:nvPr/>
        </p:nvSpPr>
        <p:spPr>
          <a:xfrm>
            <a:off x="4184813" y="35768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9"/>
          <p:cNvSpPr/>
          <p:nvPr/>
        </p:nvSpPr>
        <p:spPr>
          <a:xfrm>
            <a:off x="2356752" y="8900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6F336183-E11D-B4F7-266F-40E2D96595DE}"/>
              </a:ext>
            </a:extLst>
          </p:cNvPr>
          <p:cNvPicPr>
            <a:picLocks noChangeAspect="1"/>
          </p:cNvPicPr>
          <p:nvPr/>
        </p:nvPicPr>
        <p:blipFill>
          <a:blip r:embed="rId3"/>
          <a:stretch>
            <a:fillRect/>
          </a:stretch>
        </p:blipFill>
        <p:spPr>
          <a:xfrm>
            <a:off x="372610" y="1084949"/>
            <a:ext cx="7864154" cy="837704"/>
          </a:xfrm>
          <a:prstGeom prst="rect">
            <a:avLst/>
          </a:prstGeom>
        </p:spPr>
      </p:pic>
      <p:pic>
        <p:nvPicPr>
          <p:cNvPr id="8" name="Picture 7">
            <a:extLst>
              <a:ext uri="{FF2B5EF4-FFF2-40B4-BE49-F238E27FC236}">
                <a16:creationId xmlns:a16="http://schemas.microsoft.com/office/drawing/2014/main" id="{F1374116-B156-9F09-8E5B-D8B82617FB3A}"/>
              </a:ext>
            </a:extLst>
          </p:cNvPr>
          <p:cNvPicPr>
            <a:picLocks noChangeAspect="1"/>
          </p:cNvPicPr>
          <p:nvPr/>
        </p:nvPicPr>
        <p:blipFill>
          <a:blip r:embed="rId4"/>
          <a:stretch>
            <a:fillRect/>
          </a:stretch>
        </p:blipFill>
        <p:spPr>
          <a:xfrm>
            <a:off x="1122497" y="2310475"/>
            <a:ext cx="6829456" cy="1906303"/>
          </a:xfrm>
          <a:prstGeom prst="rect">
            <a:avLst/>
          </a:prstGeom>
        </p:spPr>
      </p:pic>
    </p:spTree>
    <p:extLst>
      <p:ext uri="{BB962C8B-B14F-4D97-AF65-F5344CB8AC3E}">
        <p14:creationId xmlns:p14="http://schemas.microsoft.com/office/powerpoint/2010/main" val="124108411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sp>
        <p:nvSpPr>
          <p:cNvPr id="1831" name="Google Shape;1831;p59"/>
          <p:cNvSpPr/>
          <p:nvPr/>
        </p:nvSpPr>
        <p:spPr>
          <a:xfrm>
            <a:off x="7614188" y="13249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9"/>
          <p:cNvSpPr/>
          <p:nvPr/>
        </p:nvSpPr>
        <p:spPr>
          <a:xfrm>
            <a:off x="983688" y="36893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9"/>
          <p:cNvSpPr/>
          <p:nvPr/>
        </p:nvSpPr>
        <p:spPr>
          <a:xfrm>
            <a:off x="4537225" y="7327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9"/>
          <p:cNvSpPr/>
          <p:nvPr/>
        </p:nvSpPr>
        <p:spPr>
          <a:xfrm>
            <a:off x="7156988" y="40357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9"/>
          <p:cNvSpPr/>
          <p:nvPr/>
        </p:nvSpPr>
        <p:spPr>
          <a:xfrm>
            <a:off x="3017627" y="414757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9"/>
          <p:cNvSpPr/>
          <p:nvPr/>
        </p:nvSpPr>
        <p:spPr>
          <a:xfrm>
            <a:off x="5687388" y="3387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9"/>
          <p:cNvSpPr/>
          <p:nvPr/>
        </p:nvSpPr>
        <p:spPr>
          <a:xfrm>
            <a:off x="8396000" y="27619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9"/>
          <p:cNvSpPr/>
          <p:nvPr/>
        </p:nvSpPr>
        <p:spPr>
          <a:xfrm>
            <a:off x="303063" y="20189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9"/>
          <p:cNvSpPr/>
          <p:nvPr/>
        </p:nvSpPr>
        <p:spPr>
          <a:xfrm>
            <a:off x="4639674" y="475505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9"/>
          <p:cNvSpPr/>
          <p:nvPr/>
        </p:nvSpPr>
        <p:spPr>
          <a:xfrm>
            <a:off x="6771888" y="2314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9"/>
          <p:cNvSpPr/>
          <p:nvPr/>
        </p:nvSpPr>
        <p:spPr>
          <a:xfrm>
            <a:off x="1521588" y="6791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9"/>
          <p:cNvSpPr/>
          <p:nvPr/>
        </p:nvSpPr>
        <p:spPr>
          <a:xfrm>
            <a:off x="8184127" y="3743045"/>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9"/>
          <p:cNvSpPr/>
          <p:nvPr/>
        </p:nvSpPr>
        <p:spPr>
          <a:xfrm>
            <a:off x="6537640" y="8067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9"/>
          <p:cNvSpPr/>
          <p:nvPr/>
        </p:nvSpPr>
        <p:spPr>
          <a:xfrm>
            <a:off x="5046363" y="35192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9"/>
          <p:cNvSpPr/>
          <p:nvPr/>
        </p:nvSpPr>
        <p:spPr>
          <a:xfrm>
            <a:off x="3388488" y="11280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9"/>
          <p:cNvSpPr/>
          <p:nvPr/>
        </p:nvSpPr>
        <p:spPr>
          <a:xfrm>
            <a:off x="6297024" y="485030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9"/>
          <p:cNvSpPr/>
          <p:nvPr/>
        </p:nvSpPr>
        <p:spPr>
          <a:xfrm>
            <a:off x="4184813" y="35768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9"/>
          <p:cNvSpPr/>
          <p:nvPr/>
        </p:nvSpPr>
        <p:spPr>
          <a:xfrm>
            <a:off x="2356752" y="8900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3FC884FC-5683-C1EC-76E4-59458D17C9E2}"/>
              </a:ext>
            </a:extLst>
          </p:cNvPr>
          <p:cNvPicPr>
            <a:picLocks noChangeAspect="1"/>
          </p:cNvPicPr>
          <p:nvPr/>
        </p:nvPicPr>
        <p:blipFill>
          <a:blip r:embed="rId3"/>
          <a:stretch>
            <a:fillRect/>
          </a:stretch>
        </p:blipFill>
        <p:spPr>
          <a:xfrm>
            <a:off x="554656" y="888839"/>
            <a:ext cx="7399407" cy="1688995"/>
          </a:xfrm>
          <a:prstGeom prst="rect">
            <a:avLst/>
          </a:prstGeom>
        </p:spPr>
      </p:pic>
      <p:pic>
        <p:nvPicPr>
          <p:cNvPr id="10" name="Picture 9">
            <a:extLst>
              <a:ext uri="{FF2B5EF4-FFF2-40B4-BE49-F238E27FC236}">
                <a16:creationId xmlns:a16="http://schemas.microsoft.com/office/drawing/2014/main" id="{64AE3BC4-F4E4-B16C-629A-418860198B03}"/>
              </a:ext>
            </a:extLst>
          </p:cNvPr>
          <p:cNvPicPr>
            <a:picLocks noChangeAspect="1"/>
          </p:cNvPicPr>
          <p:nvPr/>
        </p:nvPicPr>
        <p:blipFill>
          <a:blip r:embed="rId4"/>
          <a:stretch>
            <a:fillRect/>
          </a:stretch>
        </p:blipFill>
        <p:spPr>
          <a:xfrm>
            <a:off x="554656" y="2957326"/>
            <a:ext cx="7519458" cy="1010740"/>
          </a:xfrm>
          <a:prstGeom prst="rect">
            <a:avLst/>
          </a:prstGeom>
        </p:spPr>
      </p:pic>
    </p:spTree>
    <p:extLst>
      <p:ext uri="{BB962C8B-B14F-4D97-AF65-F5344CB8AC3E}">
        <p14:creationId xmlns:p14="http://schemas.microsoft.com/office/powerpoint/2010/main" val="87272638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sp>
        <p:nvSpPr>
          <p:cNvPr id="1831" name="Google Shape;1831;p59"/>
          <p:cNvSpPr/>
          <p:nvPr/>
        </p:nvSpPr>
        <p:spPr>
          <a:xfrm>
            <a:off x="7614188" y="13249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9"/>
          <p:cNvSpPr/>
          <p:nvPr/>
        </p:nvSpPr>
        <p:spPr>
          <a:xfrm>
            <a:off x="983688" y="36893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9"/>
          <p:cNvSpPr/>
          <p:nvPr/>
        </p:nvSpPr>
        <p:spPr>
          <a:xfrm>
            <a:off x="4537225" y="7327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9"/>
          <p:cNvSpPr/>
          <p:nvPr/>
        </p:nvSpPr>
        <p:spPr>
          <a:xfrm>
            <a:off x="7156988" y="40357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9"/>
          <p:cNvSpPr/>
          <p:nvPr/>
        </p:nvSpPr>
        <p:spPr>
          <a:xfrm>
            <a:off x="3017627" y="414757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9"/>
          <p:cNvSpPr/>
          <p:nvPr/>
        </p:nvSpPr>
        <p:spPr>
          <a:xfrm>
            <a:off x="5687388" y="3387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9"/>
          <p:cNvSpPr/>
          <p:nvPr/>
        </p:nvSpPr>
        <p:spPr>
          <a:xfrm>
            <a:off x="8396000" y="27619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9"/>
          <p:cNvSpPr/>
          <p:nvPr/>
        </p:nvSpPr>
        <p:spPr>
          <a:xfrm>
            <a:off x="303063" y="20189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9"/>
          <p:cNvSpPr/>
          <p:nvPr/>
        </p:nvSpPr>
        <p:spPr>
          <a:xfrm>
            <a:off x="4639674" y="475505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9"/>
          <p:cNvSpPr/>
          <p:nvPr/>
        </p:nvSpPr>
        <p:spPr>
          <a:xfrm>
            <a:off x="6771888" y="2314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9"/>
          <p:cNvSpPr/>
          <p:nvPr/>
        </p:nvSpPr>
        <p:spPr>
          <a:xfrm>
            <a:off x="1521588" y="6791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9"/>
          <p:cNvSpPr/>
          <p:nvPr/>
        </p:nvSpPr>
        <p:spPr>
          <a:xfrm>
            <a:off x="8184127" y="3743045"/>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9"/>
          <p:cNvSpPr/>
          <p:nvPr/>
        </p:nvSpPr>
        <p:spPr>
          <a:xfrm>
            <a:off x="6537640" y="8067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9"/>
          <p:cNvSpPr/>
          <p:nvPr/>
        </p:nvSpPr>
        <p:spPr>
          <a:xfrm>
            <a:off x="5046363" y="35192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9"/>
          <p:cNvSpPr/>
          <p:nvPr/>
        </p:nvSpPr>
        <p:spPr>
          <a:xfrm>
            <a:off x="3388488" y="11280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9"/>
          <p:cNvSpPr/>
          <p:nvPr/>
        </p:nvSpPr>
        <p:spPr>
          <a:xfrm>
            <a:off x="6297024" y="485030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9"/>
          <p:cNvSpPr/>
          <p:nvPr/>
        </p:nvSpPr>
        <p:spPr>
          <a:xfrm>
            <a:off x="4184813" y="35768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9"/>
          <p:cNvSpPr/>
          <p:nvPr/>
        </p:nvSpPr>
        <p:spPr>
          <a:xfrm>
            <a:off x="2356752" y="8900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505D98B9-1BE3-D491-4631-A1D117B11548}"/>
              </a:ext>
            </a:extLst>
          </p:cNvPr>
          <p:cNvPicPr>
            <a:picLocks noChangeAspect="1"/>
          </p:cNvPicPr>
          <p:nvPr/>
        </p:nvPicPr>
        <p:blipFill>
          <a:blip r:embed="rId3"/>
          <a:stretch>
            <a:fillRect/>
          </a:stretch>
        </p:blipFill>
        <p:spPr>
          <a:xfrm>
            <a:off x="607545" y="596131"/>
            <a:ext cx="7076190" cy="704762"/>
          </a:xfrm>
          <a:prstGeom prst="rect">
            <a:avLst/>
          </a:prstGeom>
        </p:spPr>
      </p:pic>
      <p:pic>
        <p:nvPicPr>
          <p:cNvPr id="6" name="Picture 5">
            <a:extLst>
              <a:ext uri="{FF2B5EF4-FFF2-40B4-BE49-F238E27FC236}">
                <a16:creationId xmlns:a16="http://schemas.microsoft.com/office/drawing/2014/main" id="{80F9296D-5733-1739-C364-95509B3C5690}"/>
              </a:ext>
            </a:extLst>
          </p:cNvPr>
          <p:cNvPicPr>
            <a:picLocks noChangeAspect="1"/>
          </p:cNvPicPr>
          <p:nvPr/>
        </p:nvPicPr>
        <p:blipFill>
          <a:blip r:embed="rId4"/>
          <a:stretch>
            <a:fillRect/>
          </a:stretch>
        </p:blipFill>
        <p:spPr>
          <a:xfrm>
            <a:off x="1320948" y="1689661"/>
            <a:ext cx="5400000" cy="1085714"/>
          </a:xfrm>
          <a:prstGeom prst="rect">
            <a:avLst/>
          </a:prstGeom>
        </p:spPr>
      </p:pic>
      <p:pic>
        <p:nvPicPr>
          <p:cNvPr id="9" name="Picture 8">
            <a:extLst>
              <a:ext uri="{FF2B5EF4-FFF2-40B4-BE49-F238E27FC236}">
                <a16:creationId xmlns:a16="http://schemas.microsoft.com/office/drawing/2014/main" id="{F01475AE-7392-4F53-9509-69353308CA5B}"/>
              </a:ext>
            </a:extLst>
          </p:cNvPr>
          <p:cNvPicPr>
            <a:picLocks noChangeAspect="1"/>
          </p:cNvPicPr>
          <p:nvPr/>
        </p:nvPicPr>
        <p:blipFill>
          <a:blip r:embed="rId5"/>
          <a:stretch>
            <a:fillRect/>
          </a:stretch>
        </p:blipFill>
        <p:spPr>
          <a:xfrm>
            <a:off x="775333" y="3193226"/>
            <a:ext cx="7009524" cy="895238"/>
          </a:xfrm>
          <a:prstGeom prst="rect">
            <a:avLst/>
          </a:prstGeom>
        </p:spPr>
      </p:pic>
    </p:spTree>
    <p:extLst>
      <p:ext uri="{BB962C8B-B14F-4D97-AF65-F5344CB8AC3E}">
        <p14:creationId xmlns:p14="http://schemas.microsoft.com/office/powerpoint/2010/main" val="411789664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89"/>
        <p:cNvGrpSpPr/>
        <p:nvPr/>
      </p:nvGrpSpPr>
      <p:grpSpPr>
        <a:xfrm>
          <a:off x="0" y="0"/>
          <a:ext cx="0" cy="0"/>
          <a:chOff x="0" y="0"/>
          <a:chExt cx="0" cy="0"/>
        </a:xfrm>
      </p:grpSpPr>
      <p:sp>
        <p:nvSpPr>
          <p:cNvPr id="1490" name="Google Shape;1490;p53"/>
          <p:cNvSpPr/>
          <p:nvPr/>
        </p:nvSpPr>
        <p:spPr>
          <a:xfrm rot="-2891589">
            <a:off x="615005" y="1641365"/>
            <a:ext cx="3385137" cy="4424334"/>
          </a:xfrm>
          <a:custGeom>
            <a:avLst/>
            <a:gdLst/>
            <a:ahLst/>
            <a:cxnLst/>
            <a:rect l="l" t="t" r="r" b="b"/>
            <a:pathLst>
              <a:path w="18789" h="24557" extrusionOk="0">
                <a:moveTo>
                  <a:pt x="6916" y="0"/>
                </a:moveTo>
                <a:cubicBezTo>
                  <a:pt x="5638" y="0"/>
                  <a:pt x="4614" y="1145"/>
                  <a:pt x="3681" y="2061"/>
                </a:cubicBezTo>
                <a:cubicBezTo>
                  <a:pt x="1617" y="4098"/>
                  <a:pt x="170" y="6734"/>
                  <a:pt x="90" y="9673"/>
                </a:cubicBezTo>
                <a:cubicBezTo>
                  <a:pt x="0" y="12604"/>
                  <a:pt x="787" y="15498"/>
                  <a:pt x="1859" y="18223"/>
                </a:cubicBezTo>
                <a:cubicBezTo>
                  <a:pt x="2931" y="20966"/>
                  <a:pt x="4682" y="23896"/>
                  <a:pt x="7568" y="24459"/>
                </a:cubicBezTo>
                <a:cubicBezTo>
                  <a:pt x="7909" y="24526"/>
                  <a:pt x="8253" y="24556"/>
                  <a:pt x="8599" y="24556"/>
                </a:cubicBezTo>
                <a:cubicBezTo>
                  <a:pt x="9312" y="24556"/>
                  <a:pt x="10026" y="24428"/>
                  <a:pt x="10712" y="24236"/>
                </a:cubicBezTo>
                <a:cubicBezTo>
                  <a:pt x="15331" y="22931"/>
                  <a:pt x="18789" y="18295"/>
                  <a:pt x="18726" y="13497"/>
                </a:cubicBezTo>
                <a:cubicBezTo>
                  <a:pt x="18708" y="12380"/>
                  <a:pt x="18512" y="11228"/>
                  <a:pt x="17913" y="10290"/>
                </a:cubicBezTo>
                <a:cubicBezTo>
                  <a:pt x="16788" y="8485"/>
                  <a:pt x="14492" y="7770"/>
                  <a:pt x="13134" y="6144"/>
                </a:cubicBezTo>
                <a:cubicBezTo>
                  <a:pt x="12276" y="5108"/>
                  <a:pt x="11856" y="3777"/>
                  <a:pt x="11088" y="2669"/>
                </a:cubicBezTo>
                <a:cubicBezTo>
                  <a:pt x="10257" y="1463"/>
                  <a:pt x="8738" y="248"/>
                  <a:pt x="7237" y="24"/>
                </a:cubicBezTo>
                <a:cubicBezTo>
                  <a:pt x="7128" y="8"/>
                  <a:pt x="7021" y="0"/>
                  <a:pt x="6916" y="0"/>
                </a:cubicBezTo>
                <a:close/>
              </a:path>
            </a:pathLst>
          </a:custGeom>
          <a:solidFill>
            <a:schemeClr val="dk2"/>
          </a:solidFill>
          <a:ln>
            <a:noFill/>
          </a:ln>
          <a:effectLst>
            <a:outerShdw blurRad="57150" dist="19050" dir="1800000" algn="bl" rotWithShape="0">
              <a:schemeClr val="lt1">
                <a:alpha val="9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3"/>
          <p:cNvSpPr txBox="1">
            <a:spLocks noGrp="1"/>
          </p:cNvSpPr>
          <p:nvPr>
            <p:ph type="title"/>
          </p:nvPr>
        </p:nvSpPr>
        <p:spPr>
          <a:xfrm>
            <a:off x="713225" y="3061700"/>
            <a:ext cx="3188700" cy="1542300"/>
          </a:xfrm>
          <a:prstGeom prst="rect">
            <a:avLst/>
          </a:prstGeom>
          <a:effectLst>
            <a:outerShdw blurRad="57150" dist="19050" dir="5400000" algn="bl" rotWithShape="0">
              <a:schemeClr val="lt1">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Agency FB" panose="020B0503020202020204" pitchFamily="34" charset="0"/>
              </a:rPr>
              <a:t>Thực hiện bài toán điển hình thao tác với các đối tượng tự định nghĩa</a:t>
            </a:r>
            <a:endParaRPr b="1" dirty="0">
              <a:latin typeface="Agency FB" panose="020B0503020202020204" pitchFamily="34" charset="0"/>
            </a:endParaRPr>
          </a:p>
        </p:txBody>
      </p:sp>
      <p:sp>
        <p:nvSpPr>
          <p:cNvPr id="1492" name="Google Shape;1492;p53"/>
          <p:cNvSpPr/>
          <p:nvPr/>
        </p:nvSpPr>
        <p:spPr>
          <a:xfrm flipH="1">
            <a:off x="7130190" y="-161325"/>
            <a:ext cx="2105660" cy="1639072"/>
          </a:xfrm>
          <a:custGeom>
            <a:avLst/>
            <a:gdLst/>
            <a:ahLst/>
            <a:cxnLst/>
            <a:rect l="l" t="t" r="r" b="b"/>
            <a:pathLst>
              <a:path w="36748" h="29260" extrusionOk="0">
                <a:moveTo>
                  <a:pt x="1" y="1"/>
                </a:moveTo>
                <a:lnTo>
                  <a:pt x="1" y="28706"/>
                </a:lnTo>
                <a:lnTo>
                  <a:pt x="1" y="29260"/>
                </a:lnTo>
                <a:cubicBezTo>
                  <a:pt x="1" y="29260"/>
                  <a:pt x="7479" y="26803"/>
                  <a:pt x="8149" y="22899"/>
                </a:cubicBezTo>
                <a:cubicBezTo>
                  <a:pt x="8819" y="18986"/>
                  <a:pt x="11615" y="13741"/>
                  <a:pt x="14179" y="13295"/>
                </a:cubicBezTo>
                <a:cubicBezTo>
                  <a:pt x="16752" y="12848"/>
                  <a:pt x="21220" y="12401"/>
                  <a:pt x="23453" y="10391"/>
                </a:cubicBezTo>
                <a:cubicBezTo>
                  <a:pt x="25687" y="8381"/>
                  <a:pt x="27357" y="6960"/>
                  <a:pt x="30600" y="6496"/>
                </a:cubicBezTo>
                <a:cubicBezTo>
                  <a:pt x="33843" y="6031"/>
                  <a:pt x="36747" y="4584"/>
                  <a:pt x="365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3"/>
          <p:cNvSpPr/>
          <p:nvPr/>
        </p:nvSpPr>
        <p:spPr>
          <a:xfrm rot="-4379468">
            <a:off x="-441066" y="3791887"/>
            <a:ext cx="1888791" cy="1624227"/>
          </a:xfrm>
          <a:custGeom>
            <a:avLst/>
            <a:gdLst/>
            <a:ahLst/>
            <a:cxnLst/>
            <a:rect l="l" t="t" r="r" b="b"/>
            <a:pathLst>
              <a:path w="21175" h="18209" extrusionOk="0">
                <a:moveTo>
                  <a:pt x="15687" y="0"/>
                </a:moveTo>
                <a:cubicBezTo>
                  <a:pt x="15225" y="0"/>
                  <a:pt x="14763" y="18"/>
                  <a:pt x="14304" y="39"/>
                </a:cubicBezTo>
                <a:cubicBezTo>
                  <a:pt x="12392" y="128"/>
                  <a:pt x="10418" y="289"/>
                  <a:pt x="8738" y="1209"/>
                </a:cubicBezTo>
                <a:cubicBezTo>
                  <a:pt x="7005" y="2165"/>
                  <a:pt x="5781" y="3836"/>
                  <a:pt x="4709" y="5507"/>
                </a:cubicBezTo>
                <a:cubicBezTo>
                  <a:pt x="3092" y="8026"/>
                  <a:pt x="0" y="12726"/>
                  <a:pt x="1484" y="15817"/>
                </a:cubicBezTo>
                <a:cubicBezTo>
                  <a:pt x="2200" y="17306"/>
                  <a:pt x="3860" y="18208"/>
                  <a:pt x="5509" y="18208"/>
                </a:cubicBezTo>
                <a:cubicBezTo>
                  <a:pt x="5689" y="18208"/>
                  <a:pt x="5870" y="18197"/>
                  <a:pt x="6049" y="18175"/>
                </a:cubicBezTo>
                <a:cubicBezTo>
                  <a:pt x="7863" y="17961"/>
                  <a:pt x="9471" y="16692"/>
                  <a:pt x="10310" y="15075"/>
                </a:cubicBezTo>
                <a:cubicBezTo>
                  <a:pt x="11168" y="13422"/>
                  <a:pt x="11329" y="11412"/>
                  <a:pt x="12499" y="9956"/>
                </a:cubicBezTo>
                <a:cubicBezTo>
                  <a:pt x="13402" y="8848"/>
                  <a:pt x="14760" y="8232"/>
                  <a:pt x="16082" y="7687"/>
                </a:cubicBezTo>
                <a:cubicBezTo>
                  <a:pt x="17395" y="7133"/>
                  <a:pt x="18771" y="6579"/>
                  <a:pt x="19745" y="5534"/>
                </a:cubicBezTo>
                <a:cubicBezTo>
                  <a:pt x="20728" y="4488"/>
                  <a:pt x="21174" y="2800"/>
                  <a:pt x="20370" y="1611"/>
                </a:cubicBezTo>
                <a:cubicBezTo>
                  <a:pt x="19924" y="959"/>
                  <a:pt x="19182" y="566"/>
                  <a:pt x="18414" y="334"/>
                </a:cubicBezTo>
                <a:cubicBezTo>
                  <a:pt x="17532" y="72"/>
                  <a:pt x="16611" y="0"/>
                  <a:pt x="15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3"/>
          <p:cNvSpPr/>
          <p:nvPr/>
        </p:nvSpPr>
        <p:spPr>
          <a:xfrm rot="4998126">
            <a:off x="-184973" y="-287114"/>
            <a:ext cx="816742" cy="1067473"/>
          </a:xfrm>
          <a:custGeom>
            <a:avLst/>
            <a:gdLst/>
            <a:ahLst/>
            <a:cxnLst/>
            <a:rect l="l" t="t" r="r" b="b"/>
            <a:pathLst>
              <a:path w="18789" h="24557" extrusionOk="0">
                <a:moveTo>
                  <a:pt x="6916" y="0"/>
                </a:moveTo>
                <a:cubicBezTo>
                  <a:pt x="5638" y="0"/>
                  <a:pt x="4614" y="1145"/>
                  <a:pt x="3681" y="2061"/>
                </a:cubicBezTo>
                <a:cubicBezTo>
                  <a:pt x="1617" y="4098"/>
                  <a:pt x="170" y="6734"/>
                  <a:pt x="90" y="9673"/>
                </a:cubicBezTo>
                <a:cubicBezTo>
                  <a:pt x="0" y="12604"/>
                  <a:pt x="787" y="15498"/>
                  <a:pt x="1859" y="18223"/>
                </a:cubicBezTo>
                <a:cubicBezTo>
                  <a:pt x="2931" y="20966"/>
                  <a:pt x="4682" y="23896"/>
                  <a:pt x="7568" y="24459"/>
                </a:cubicBezTo>
                <a:cubicBezTo>
                  <a:pt x="7909" y="24526"/>
                  <a:pt x="8253" y="24556"/>
                  <a:pt x="8599" y="24556"/>
                </a:cubicBezTo>
                <a:cubicBezTo>
                  <a:pt x="9312" y="24556"/>
                  <a:pt x="10026" y="24428"/>
                  <a:pt x="10712" y="24236"/>
                </a:cubicBezTo>
                <a:cubicBezTo>
                  <a:pt x="15331" y="22931"/>
                  <a:pt x="18789" y="18295"/>
                  <a:pt x="18726" y="13497"/>
                </a:cubicBezTo>
                <a:cubicBezTo>
                  <a:pt x="18708" y="12380"/>
                  <a:pt x="18512" y="11228"/>
                  <a:pt x="17913" y="10290"/>
                </a:cubicBezTo>
                <a:cubicBezTo>
                  <a:pt x="16788" y="8485"/>
                  <a:pt x="14492" y="7770"/>
                  <a:pt x="13134" y="6144"/>
                </a:cubicBezTo>
                <a:cubicBezTo>
                  <a:pt x="12276" y="5108"/>
                  <a:pt x="11856" y="3777"/>
                  <a:pt x="11088" y="2669"/>
                </a:cubicBezTo>
                <a:cubicBezTo>
                  <a:pt x="10257" y="1463"/>
                  <a:pt x="8738" y="248"/>
                  <a:pt x="7237" y="24"/>
                </a:cubicBezTo>
                <a:cubicBezTo>
                  <a:pt x="7128" y="8"/>
                  <a:pt x="7021" y="0"/>
                  <a:pt x="6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3"/>
          <p:cNvSpPr/>
          <p:nvPr/>
        </p:nvSpPr>
        <p:spPr>
          <a:xfrm rot="4462834">
            <a:off x="8424004" y="4383968"/>
            <a:ext cx="1192862" cy="891047"/>
          </a:xfrm>
          <a:custGeom>
            <a:avLst/>
            <a:gdLst/>
            <a:ahLst/>
            <a:cxnLst/>
            <a:rect l="l" t="t" r="r" b="b"/>
            <a:pathLst>
              <a:path w="16225" h="12119" extrusionOk="0">
                <a:moveTo>
                  <a:pt x="7466" y="1"/>
                </a:moveTo>
                <a:cubicBezTo>
                  <a:pt x="6615" y="1"/>
                  <a:pt x="5760" y="87"/>
                  <a:pt x="4923" y="240"/>
                </a:cubicBezTo>
                <a:cubicBezTo>
                  <a:pt x="4164" y="374"/>
                  <a:pt x="3404" y="571"/>
                  <a:pt x="2770" y="1009"/>
                </a:cubicBezTo>
                <a:cubicBezTo>
                  <a:pt x="0" y="2929"/>
                  <a:pt x="1743" y="7486"/>
                  <a:pt x="3386" y="9496"/>
                </a:cubicBezTo>
                <a:cubicBezTo>
                  <a:pt x="4369" y="10711"/>
                  <a:pt x="5718" y="11649"/>
                  <a:pt x="7246" y="11971"/>
                </a:cubicBezTo>
                <a:cubicBezTo>
                  <a:pt x="7737" y="12078"/>
                  <a:pt x="8238" y="12118"/>
                  <a:pt x="8740" y="12118"/>
                </a:cubicBezTo>
                <a:cubicBezTo>
                  <a:pt x="9243" y="12118"/>
                  <a:pt x="9748" y="12078"/>
                  <a:pt x="10248" y="12024"/>
                </a:cubicBezTo>
                <a:cubicBezTo>
                  <a:pt x="11400" y="11899"/>
                  <a:pt x="12580" y="11703"/>
                  <a:pt x="13571" y="11095"/>
                </a:cubicBezTo>
                <a:cubicBezTo>
                  <a:pt x="15430" y="9943"/>
                  <a:pt x="16225" y="7459"/>
                  <a:pt x="15671" y="5351"/>
                </a:cubicBezTo>
                <a:cubicBezTo>
                  <a:pt x="15108" y="3242"/>
                  <a:pt x="13384" y="1554"/>
                  <a:pt x="11365" y="723"/>
                </a:cubicBezTo>
                <a:cubicBezTo>
                  <a:pt x="10131" y="215"/>
                  <a:pt x="8803" y="1"/>
                  <a:pt x="7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6" name="Google Shape;1496;p53"/>
          <p:cNvGrpSpPr/>
          <p:nvPr/>
        </p:nvGrpSpPr>
        <p:grpSpPr>
          <a:xfrm>
            <a:off x="8158625" y="335682"/>
            <a:ext cx="272152" cy="274171"/>
            <a:chOff x="3973275" y="653182"/>
            <a:chExt cx="272152" cy="274171"/>
          </a:xfrm>
        </p:grpSpPr>
        <p:sp>
          <p:nvSpPr>
            <p:cNvPr id="1497" name="Google Shape;1497;p53"/>
            <p:cNvSpPr/>
            <p:nvPr/>
          </p:nvSpPr>
          <p:spPr>
            <a:xfrm>
              <a:off x="3973275" y="653182"/>
              <a:ext cx="272152" cy="274171"/>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8" name="Google Shape;1498;p53"/>
            <p:cNvGrpSpPr/>
            <p:nvPr/>
          </p:nvGrpSpPr>
          <p:grpSpPr>
            <a:xfrm>
              <a:off x="3973275" y="653182"/>
              <a:ext cx="272152" cy="274171"/>
              <a:chOff x="1992925" y="2034475"/>
              <a:chExt cx="171900" cy="173175"/>
            </a:xfrm>
          </p:grpSpPr>
          <p:sp>
            <p:nvSpPr>
              <p:cNvPr id="1499" name="Google Shape;1499;p53"/>
              <p:cNvSpPr/>
              <p:nvPr/>
            </p:nvSpPr>
            <p:spPr>
              <a:xfrm>
                <a:off x="1992925" y="2034475"/>
                <a:ext cx="171900" cy="173175"/>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3"/>
              <p:cNvSpPr/>
              <p:nvPr/>
            </p:nvSpPr>
            <p:spPr>
              <a:xfrm>
                <a:off x="2072900" y="211935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1" name="Google Shape;1501;p53"/>
          <p:cNvGrpSpPr/>
          <p:nvPr/>
        </p:nvGrpSpPr>
        <p:grpSpPr>
          <a:xfrm>
            <a:off x="433775" y="2516132"/>
            <a:ext cx="272152" cy="274171"/>
            <a:chOff x="3973275" y="653182"/>
            <a:chExt cx="272152" cy="274171"/>
          </a:xfrm>
        </p:grpSpPr>
        <p:sp>
          <p:nvSpPr>
            <p:cNvPr id="1502" name="Google Shape;1502;p53"/>
            <p:cNvSpPr/>
            <p:nvPr/>
          </p:nvSpPr>
          <p:spPr>
            <a:xfrm>
              <a:off x="3973275" y="653182"/>
              <a:ext cx="272152" cy="274171"/>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3" name="Google Shape;1503;p53"/>
            <p:cNvGrpSpPr/>
            <p:nvPr/>
          </p:nvGrpSpPr>
          <p:grpSpPr>
            <a:xfrm>
              <a:off x="3973275" y="653182"/>
              <a:ext cx="272152" cy="274171"/>
              <a:chOff x="1992925" y="2034475"/>
              <a:chExt cx="171900" cy="173175"/>
            </a:xfrm>
          </p:grpSpPr>
          <p:sp>
            <p:nvSpPr>
              <p:cNvPr id="1504" name="Google Shape;1504;p53"/>
              <p:cNvSpPr/>
              <p:nvPr/>
            </p:nvSpPr>
            <p:spPr>
              <a:xfrm>
                <a:off x="1992925" y="2034475"/>
                <a:ext cx="171900" cy="173175"/>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3"/>
              <p:cNvSpPr/>
              <p:nvPr/>
            </p:nvSpPr>
            <p:spPr>
              <a:xfrm>
                <a:off x="2072900" y="211935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06" name="Google Shape;1506;p53"/>
          <p:cNvSpPr/>
          <p:nvPr/>
        </p:nvSpPr>
        <p:spPr>
          <a:xfrm>
            <a:off x="6210388" y="219401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3"/>
          <p:cNvSpPr/>
          <p:nvPr/>
        </p:nvSpPr>
        <p:spPr>
          <a:xfrm>
            <a:off x="8789638" y="329731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3"/>
          <p:cNvSpPr/>
          <p:nvPr/>
        </p:nvSpPr>
        <p:spPr>
          <a:xfrm>
            <a:off x="376277" y="1051632"/>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3"/>
          <p:cNvSpPr/>
          <p:nvPr/>
        </p:nvSpPr>
        <p:spPr>
          <a:xfrm>
            <a:off x="7891796" y="489172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3"/>
          <p:cNvSpPr/>
          <p:nvPr/>
        </p:nvSpPr>
        <p:spPr>
          <a:xfrm>
            <a:off x="433783" y="178897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3"/>
          <p:cNvSpPr/>
          <p:nvPr/>
        </p:nvSpPr>
        <p:spPr>
          <a:xfrm>
            <a:off x="8789640" y="2194020"/>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3"/>
          <p:cNvSpPr/>
          <p:nvPr/>
        </p:nvSpPr>
        <p:spPr>
          <a:xfrm>
            <a:off x="983688" y="3689389"/>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3"/>
          <p:cNvSpPr/>
          <p:nvPr/>
        </p:nvSpPr>
        <p:spPr>
          <a:xfrm>
            <a:off x="8254350" y="13231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3"/>
          <p:cNvSpPr/>
          <p:nvPr/>
        </p:nvSpPr>
        <p:spPr>
          <a:xfrm>
            <a:off x="2427163" y="4755039"/>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3"/>
          <p:cNvSpPr/>
          <p:nvPr/>
        </p:nvSpPr>
        <p:spPr>
          <a:xfrm>
            <a:off x="1956338" y="33566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3"/>
          <p:cNvSpPr/>
          <p:nvPr/>
        </p:nvSpPr>
        <p:spPr>
          <a:xfrm>
            <a:off x="5937700" y="258726"/>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sp>
        <p:nvSpPr>
          <p:cNvPr id="1831" name="Google Shape;1831;p59"/>
          <p:cNvSpPr/>
          <p:nvPr/>
        </p:nvSpPr>
        <p:spPr>
          <a:xfrm>
            <a:off x="7614188" y="13249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9"/>
          <p:cNvSpPr/>
          <p:nvPr/>
        </p:nvSpPr>
        <p:spPr>
          <a:xfrm>
            <a:off x="983688" y="36893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9"/>
          <p:cNvSpPr/>
          <p:nvPr/>
        </p:nvSpPr>
        <p:spPr>
          <a:xfrm>
            <a:off x="4537225" y="7327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9"/>
          <p:cNvSpPr/>
          <p:nvPr/>
        </p:nvSpPr>
        <p:spPr>
          <a:xfrm>
            <a:off x="7156988" y="40357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9"/>
          <p:cNvSpPr/>
          <p:nvPr/>
        </p:nvSpPr>
        <p:spPr>
          <a:xfrm>
            <a:off x="3017627" y="414757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9"/>
          <p:cNvSpPr/>
          <p:nvPr/>
        </p:nvSpPr>
        <p:spPr>
          <a:xfrm>
            <a:off x="5687388" y="3387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9"/>
          <p:cNvSpPr/>
          <p:nvPr/>
        </p:nvSpPr>
        <p:spPr>
          <a:xfrm>
            <a:off x="8396000" y="27619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9"/>
          <p:cNvSpPr/>
          <p:nvPr/>
        </p:nvSpPr>
        <p:spPr>
          <a:xfrm>
            <a:off x="303063" y="20189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9"/>
          <p:cNvSpPr/>
          <p:nvPr/>
        </p:nvSpPr>
        <p:spPr>
          <a:xfrm>
            <a:off x="4639674" y="475505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9"/>
          <p:cNvSpPr/>
          <p:nvPr/>
        </p:nvSpPr>
        <p:spPr>
          <a:xfrm>
            <a:off x="6771888" y="2314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9"/>
          <p:cNvSpPr/>
          <p:nvPr/>
        </p:nvSpPr>
        <p:spPr>
          <a:xfrm>
            <a:off x="1521588" y="6791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9"/>
          <p:cNvSpPr/>
          <p:nvPr/>
        </p:nvSpPr>
        <p:spPr>
          <a:xfrm>
            <a:off x="8184127" y="3743045"/>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9"/>
          <p:cNvSpPr/>
          <p:nvPr/>
        </p:nvSpPr>
        <p:spPr>
          <a:xfrm>
            <a:off x="6537640" y="8067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9"/>
          <p:cNvSpPr/>
          <p:nvPr/>
        </p:nvSpPr>
        <p:spPr>
          <a:xfrm>
            <a:off x="5046363" y="35192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9"/>
          <p:cNvSpPr/>
          <p:nvPr/>
        </p:nvSpPr>
        <p:spPr>
          <a:xfrm>
            <a:off x="3388488" y="11280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9"/>
          <p:cNvSpPr/>
          <p:nvPr/>
        </p:nvSpPr>
        <p:spPr>
          <a:xfrm>
            <a:off x="6297024" y="485030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9"/>
          <p:cNvSpPr/>
          <p:nvPr/>
        </p:nvSpPr>
        <p:spPr>
          <a:xfrm>
            <a:off x="4184813" y="35768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9"/>
          <p:cNvSpPr/>
          <p:nvPr/>
        </p:nvSpPr>
        <p:spPr>
          <a:xfrm>
            <a:off x="2356752" y="8900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FD667B8A-C223-D9E3-9768-EFC06EEC216D}"/>
              </a:ext>
            </a:extLst>
          </p:cNvPr>
          <p:cNvSpPr txBox="1"/>
          <p:nvPr/>
        </p:nvSpPr>
        <p:spPr>
          <a:xfrm>
            <a:off x="442158" y="726460"/>
            <a:ext cx="2505922" cy="3046988"/>
          </a:xfrm>
          <a:prstGeom prst="rect">
            <a:avLst/>
          </a:prstGeom>
          <a:noFill/>
        </p:spPr>
        <p:txBody>
          <a:bodyPr wrap="square" rtlCol="0">
            <a:spAutoFit/>
          </a:bodyPr>
          <a:lstStyle/>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public class Student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private int id;</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private String name;</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private int age;</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private String address;</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5874569-71D4-9233-7E02-B3D55D6833AA}"/>
              </a:ext>
            </a:extLst>
          </p:cNvPr>
          <p:cNvSpPr txBox="1"/>
          <p:nvPr/>
        </p:nvSpPr>
        <p:spPr>
          <a:xfrm>
            <a:off x="3784750" y="689746"/>
            <a:ext cx="3441785" cy="3463705"/>
          </a:xfrm>
          <a:prstGeom prst="rect">
            <a:avLst/>
          </a:prstGeom>
          <a:noFill/>
        </p:spPr>
        <p:txBody>
          <a:bodyPr wrap="square" rtlCol="0">
            <a:spAutoFit/>
          </a:bodyPr>
          <a:lstStyle/>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public Student(int id, String name, int age, String address)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this.id = id;</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this.name = name;</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this.age = age;</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this.address = address;</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15462984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sp>
        <p:nvSpPr>
          <p:cNvPr id="1831" name="Google Shape;1831;p59"/>
          <p:cNvSpPr/>
          <p:nvPr/>
        </p:nvSpPr>
        <p:spPr>
          <a:xfrm>
            <a:off x="7614188" y="13249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9"/>
          <p:cNvSpPr/>
          <p:nvPr/>
        </p:nvSpPr>
        <p:spPr>
          <a:xfrm>
            <a:off x="983688" y="36893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9"/>
          <p:cNvSpPr/>
          <p:nvPr/>
        </p:nvSpPr>
        <p:spPr>
          <a:xfrm>
            <a:off x="4537225" y="7327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9"/>
          <p:cNvSpPr/>
          <p:nvPr/>
        </p:nvSpPr>
        <p:spPr>
          <a:xfrm>
            <a:off x="7156988" y="40357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9"/>
          <p:cNvSpPr/>
          <p:nvPr/>
        </p:nvSpPr>
        <p:spPr>
          <a:xfrm>
            <a:off x="3017627" y="414757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9"/>
          <p:cNvSpPr/>
          <p:nvPr/>
        </p:nvSpPr>
        <p:spPr>
          <a:xfrm>
            <a:off x="5687388" y="3387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9"/>
          <p:cNvSpPr/>
          <p:nvPr/>
        </p:nvSpPr>
        <p:spPr>
          <a:xfrm>
            <a:off x="8396000" y="27619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9"/>
          <p:cNvSpPr/>
          <p:nvPr/>
        </p:nvSpPr>
        <p:spPr>
          <a:xfrm>
            <a:off x="303063" y="20189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9"/>
          <p:cNvSpPr/>
          <p:nvPr/>
        </p:nvSpPr>
        <p:spPr>
          <a:xfrm>
            <a:off x="4639674" y="475505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9"/>
          <p:cNvSpPr/>
          <p:nvPr/>
        </p:nvSpPr>
        <p:spPr>
          <a:xfrm>
            <a:off x="6771888" y="2314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9"/>
          <p:cNvSpPr/>
          <p:nvPr/>
        </p:nvSpPr>
        <p:spPr>
          <a:xfrm>
            <a:off x="1521588" y="6791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9"/>
          <p:cNvSpPr/>
          <p:nvPr/>
        </p:nvSpPr>
        <p:spPr>
          <a:xfrm>
            <a:off x="8184127" y="3743045"/>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9"/>
          <p:cNvSpPr/>
          <p:nvPr/>
        </p:nvSpPr>
        <p:spPr>
          <a:xfrm>
            <a:off x="6537640" y="8067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9"/>
          <p:cNvSpPr/>
          <p:nvPr/>
        </p:nvSpPr>
        <p:spPr>
          <a:xfrm>
            <a:off x="5046363" y="35192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9"/>
          <p:cNvSpPr/>
          <p:nvPr/>
        </p:nvSpPr>
        <p:spPr>
          <a:xfrm>
            <a:off x="3388488" y="11280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9"/>
          <p:cNvSpPr/>
          <p:nvPr/>
        </p:nvSpPr>
        <p:spPr>
          <a:xfrm>
            <a:off x="6297024" y="485030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9"/>
          <p:cNvSpPr/>
          <p:nvPr/>
        </p:nvSpPr>
        <p:spPr>
          <a:xfrm>
            <a:off x="4184813" y="35768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9"/>
          <p:cNvSpPr/>
          <p:nvPr/>
        </p:nvSpPr>
        <p:spPr>
          <a:xfrm>
            <a:off x="2356752" y="8900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FD667B8A-C223-D9E3-9768-EFC06EEC216D}"/>
              </a:ext>
            </a:extLst>
          </p:cNvPr>
          <p:cNvSpPr txBox="1"/>
          <p:nvPr/>
        </p:nvSpPr>
        <p:spPr>
          <a:xfrm>
            <a:off x="442158" y="726460"/>
            <a:ext cx="2505922" cy="3463705"/>
          </a:xfrm>
          <a:prstGeom prst="rect">
            <a:avLst/>
          </a:prstGeom>
          <a:noFill/>
        </p:spPr>
        <p:txBody>
          <a:bodyPr wrap="square" rtlCol="0">
            <a:spAutoFit/>
          </a:bodyPr>
          <a:lstStyle/>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public int getId()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return id;</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public String getName()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return name;</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5874569-71D4-9233-7E02-B3D55D6833AA}"/>
              </a:ext>
            </a:extLst>
          </p:cNvPr>
          <p:cNvSpPr txBox="1"/>
          <p:nvPr/>
        </p:nvSpPr>
        <p:spPr>
          <a:xfrm>
            <a:off x="3784750" y="689746"/>
            <a:ext cx="3441785" cy="3048207"/>
          </a:xfrm>
          <a:prstGeom prst="rect">
            <a:avLst/>
          </a:prstGeom>
          <a:noFill/>
        </p:spPr>
        <p:txBody>
          <a:bodyPr wrap="square" rtlCol="0">
            <a:spAutoFit/>
          </a:bodyPr>
          <a:lstStyle/>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public int getAge()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return age;</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public String getAddress()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return address;</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61151083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1"/>
          <p:cNvSpPr txBox="1">
            <a:spLocks noGrp="1"/>
          </p:cNvSpPr>
          <p:nvPr>
            <p:ph type="title"/>
          </p:nvPr>
        </p:nvSpPr>
        <p:spPr>
          <a:xfrm>
            <a:off x="720000" y="445025"/>
            <a:ext cx="7704000" cy="572700"/>
          </a:xfrm>
          <a:prstGeom prst="rect">
            <a:avLst/>
          </a:prstGeom>
          <a:effectLst>
            <a:outerShdw blurRad="57150" dist="19050" dir="5400000" algn="bl" rotWithShape="0">
              <a:schemeClr val="lt1">
                <a:alpha val="37000"/>
              </a:scheme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ondrina Solid"/>
                <a:ea typeface="Londrina Solid"/>
                <a:cs typeface="Londrina Solid"/>
                <a:sym typeface="Londrina Solid"/>
              </a:rPr>
              <a:t>Table of contents</a:t>
            </a:r>
            <a:endParaRPr>
              <a:latin typeface="Londrina Solid"/>
              <a:ea typeface="Londrina Solid"/>
              <a:cs typeface="Londrina Solid"/>
              <a:sym typeface="Londrina Solid"/>
            </a:endParaRPr>
          </a:p>
        </p:txBody>
      </p:sp>
      <p:sp>
        <p:nvSpPr>
          <p:cNvPr id="657" name="Google Shape;657;p41"/>
          <p:cNvSpPr txBox="1">
            <a:spLocks noGrp="1"/>
          </p:cNvSpPr>
          <p:nvPr>
            <p:ph type="title" idx="7"/>
          </p:nvPr>
        </p:nvSpPr>
        <p:spPr>
          <a:xfrm>
            <a:off x="2234583" y="1284962"/>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58" name="Google Shape;658;p41"/>
          <p:cNvSpPr txBox="1">
            <a:spLocks noGrp="1"/>
          </p:cNvSpPr>
          <p:nvPr>
            <p:ph type="title" idx="8"/>
          </p:nvPr>
        </p:nvSpPr>
        <p:spPr>
          <a:xfrm>
            <a:off x="2304987" y="2702817"/>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61" name="Google Shape;661;p41"/>
          <p:cNvSpPr txBox="1">
            <a:spLocks noGrp="1"/>
          </p:cNvSpPr>
          <p:nvPr>
            <p:ph type="title" idx="14"/>
          </p:nvPr>
        </p:nvSpPr>
        <p:spPr>
          <a:xfrm>
            <a:off x="6174717" y="1284962"/>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62" name="Google Shape;662;p41"/>
          <p:cNvSpPr txBox="1">
            <a:spLocks noGrp="1"/>
          </p:cNvSpPr>
          <p:nvPr>
            <p:ph type="title" idx="15"/>
          </p:nvPr>
        </p:nvSpPr>
        <p:spPr>
          <a:xfrm>
            <a:off x="6104315" y="2683517"/>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63" name="Google Shape;663;p41"/>
          <p:cNvSpPr txBox="1">
            <a:spLocks noGrp="1"/>
          </p:cNvSpPr>
          <p:nvPr>
            <p:ph type="subTitle" idx="16"/>
          </p:nvPr>
        </p:nvSpPr>
        <p:spPr>
          <a:xfrm>
            <a:off x="1449183" y="1808754"/>
            <a:ext cx="2305500" cy="394500"/>
          </a:xfrm>
          <a:prstGeom prst="rect">
            <a:avLst/>
          </a:prstGeom>
          <a:effectLst>
            <a:outerShdw blurRad="57150" dist="19050" dir="5400000" algn="bl" rotWithShape="0">
              <a:schemeClr val="lt1">
                <a:alpha val="40000"/>
              </a:scheme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Agency FB" panose="020B0503020202020204" pitchFamily="34" charset="0"/>
              </a:rPr>
              <a:t>K</a:t>
            </a:r>
            <a:r>
              <a:rPr lang="en-GB" b="1" dirty="0">
                <a:latin typeface="Agency FB" panose="020B0503020202020204" pitchFamily="34" charset="0"/>
              </a:rPr>
              <a:t>h</a:t>
            </a:r>
            <a:r>
              <a:rPr lang="en" b="1" dirty="0">
                <a:latin typeface="Agency FB" panose="020B0503020202020204" pitchFamily="34" charset="0"/>
              </a:rPr>
              <a:t>ái niệm</a:t>
            </a:r>
            <a:endParaRPr b="1" dirty="0">
              <a:latin typeface="Agency FB" panose="020B0503020202020204" pitchFamily="34" charset="0"/>
            </a:endParaRPr>
          </a:p>
        </p:txBody>
      </p:sp>
      <p:sp>
        <p:nvSpPr>
          <p:cNvPr id="664" name="Google Shape;664;p41"/>
          <p:cNvSpPr txBox="1">
            <a:spLocks noGrp="1"/>
          </p:cNvSpPr>
          <p:nvPr>
            <p:ph type="subTitle" idx="18"/>
          </p:nvPr>
        </p:nvSpPr>
        <p:spPr>
          <a:xfrm>
            <a:off x="5389317" y="1808754"/>
            <a:ext cx="2305500" cy="394500"/>
          </a:xfrm>
          <a:prstGeom prst="rect">
            <a:avLst/>
          </a:prstGeom>
          <a:effectLst>
            <a:outerShdw blurRad="57150" dist="19050" dir="5400000" algn="bl" rotWithShape="0">
              <a:schemeClr val="lt1">
                <a:alpha val="40000"/>
              </a:scheme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Agency FB" panose="020B0503020202020204" pitchFamily="34" charset="0"/>
              </a:rPr>
              <a:t>Khai báo lớp</a:t>
            </a:r>
            <a:endParaRPr b="1" dirty="0">
              <a:latin typeface="Agency FB" panose="020B0503020202020204" pitchFamily="34" charset="0"/>
            </a:endParaRPr>
          </a:p>
        </p:txBody>
      </p:sp>
      <p:sp>
        <p:nvSpPr>
          <p:cNvPr id="665" name="Google Shape;665;p41"/>
          <p:cNvSpPr txBox="1">
            <a:spLocks noGrp="1"/>
          </p:cNvSpPr>
          <p:nvPr>
            <p:ph type="subTitle" idx="19"/>
          </p:nvPr>
        </p:nvSpPr>
        <p:spPr>
          <a:xfrm>
            <a:off x="1531866" y="3971888"/>
            <a:ext cx="2305500" cy="394500"/>
          </a:xfrm>
          <a:prstGeom prst="rect">
            <a:avLst/>
          </a:prstGeom>
          <a:effectLst>
            <a:outerShdw blurRad="57150" dist="19050" dir="5400000" algn="bl" rotWithShape="0">
              <a:schemeClr val="lt1">
                <a:alpha val="40000"/>
              </a:scheme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Agency FB" panose="020B0503020202020204" pitchFamily="34" charset="0"/>
              </a:rPr>
              <a:t>Các phép toán thường dùng trong tập hợp</a:t>
            </a:r>
            <a:endParaRPr b="1" dirty="0">
              <a:latin typeface="Agency FB" panose="020B0503020202020204" pitchFamily="34" charset="0"/>
            </a:endParaRPr>
          </a:p>
        </p:txBody>
      </p:sp>
      <p:sp>
        <p:nvSpPr>
          <p:cNvPr id="667" name="Google Shape;667;p41"/>
          <p:cNvSpPr txBox="1">
            <a:spLocks noGrp="1"/>
          </p:cNvSpPr>
          <p:nvPr>
            <p:ph type="subTitle" idx="21"/>
          </p:nvPr>
        </p:nvSpPr>
        <p:spPr>
          <a:xfrm>
            <a:off x="5386913" y="3207313"/>
            <a:ext cx="2305500" cy="394500"/>
          </a:xfrm>
          <a:prstGeom prst="rect">
            <a:avLst/>
          </a:prstGeom>
          <a:effectLst>
            <a:outerShdw blurRad="57150" dist="19050" dir="5400000" algn="bl" rotWithShape="0">
              <a:schemeClr val="lt1">
                <a:alpha val="40000"/>
              </a:scheme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Agency FB" panose="020B0503020202020204" pitchFamily="34" charset="0"/>
              </a:rPr>
              <a:t>Bài toán điển hình</a:t>
            </a:r>
            <a:endParaRPr b="1" dirty="0">
              <a:latin typeface="Agency FB" panose="020B0503020202020204" pitchFamily="34" charset="0"/>
            </a:endParaRPr>
          </a:p>
        </p:txBody>
      </p:sp>
      <p:sp>
        <p:nvSpPr>
          <p:cNvPr id="668" name="Google Shape;668;p41"/>
          <p:cNvSpPr/>
          <p:nvPr/>
        </p:nvSpPr>
        <p:spPr>
          <a:xfrm>
            <a:off x="2120447" y="223455"/>
            <a:ext cx="184540" cy="186174"/>
          </a:xfrm>
          <a:custGeom>
            <a:avLst/>
            <a:gdLst/>
            <a:ahLst/>
            <a:cxnLst/>
            <a:rect l="l" t="t" r="r" b="b"/>
            <a:pathLst>
              <a:path w="3614" h="3646" extrusionOk="0">
                <a:moveTo>
                  <a:pt x="1785" y="1"/>
                </a:moveTo>
                <a:cubicBezTo>
                  <a:pt x="1784" y="1"/>
                  <a:pt x="1784" y="1"/>
                  <a:pt x="1783" y="1"/>
                </a:cubicBezTo>
                <a:cubicBezTo>
                  <a:pt x="1608" y="9"/>
                  <a:pt x="1457" y="1306"/>
                  <a:pt x="1369" y="1393"/>
                </a:cubicBezTo>
                <a:cubicBezTo>
                  <a:pt x="1210" y="1560"/>
                  <a:pt x="0" y="1680"/>
                  <a:pt x="16" y="1847"/>
                </a:cubicBezTo>
                <a:cubicBezTo>
                  <a:pt x="24" y="2014"/>
                  <a:pt x="1202" y="2094"/>
                  <a:pt x="1369" y="2253"/>
                </a:cubicBezTo>
                <a:cubicBezTo>
                  <a:pt x="1464" y="2340"/>
                  <a:pt x="1655" y="3646"/>
                  <a:pt x="1837" y="3646"/>
                </a:cubicBezTo>
                <a:cubicBezTo>
                  <a:pt x="1838" y="3646"/>
                  <a:pt x="1838" y="3646"/>
                  <a:pt x="1839" y="3646"/>
                </a:cubicBezTo>
                <a:cubicBezTo>
                  <a:pt x="2014" y="3630"/>
                  <a:pt x="2157" y="2340"/>
                  <a:pt x="2245" y="2253"/>
                </a:cubicBezTo>
                <a:cubicBezTo>
                  <a:pt x="2404" y="2086"/>
                  <a:pt x="3613" y="1958"/>
                  <a:pt x="3605" y="1791"/>
                </a:cubicBezTo>
                <a:cubicBezTo>
                  <a:pt x="3597" y="1624"/>
                  <a:pt x="2404" y="1545"/>
                  <a:pt x="2245" y="1385"/>
                </a:cubicBezTo>
                <a:cubicBezTo>
                  <a:pt x="2149" y="1298"/>
                  <a:pt x="1959"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7868647" y="3138795"/>
            <a:ext cx="184540" cy="186174"/>
          </a:xfrm>
          <a:custGeom>
            <a:avLst/>
            <a:gdLst/>
            <a:ahLst/>
            <a:cxnLst/>
            <a:rect l="l" t="t" r="r" b="b"/>
            <a:pathLst>
              <a:path w="3614" h="3646" extrusionOk="0">
                <a:moveTo>
                  <a:pt x="1776" y="0"/>
                </a:moveTo>
                <a:cubicBezTo>
                  <a:pt x="1776" y="0"/>
                  <a:pt x="1775" y="0"/>
                  <a:pt x="1775" y="0"/>
                </a:cubicBezTo>
                <a:cubicBezTo>
                  <a:pt x="1600" y="16"/>
                  <a:pt x="1448" y="1306"/>
                  <a:pt x="1361" y="1393"/>
                </a:cubicBezTo>
                <a:cubicBezTo>
                  <a:pt x="1202" y="1560"/>
                  <a:pt x="0" y="1688"/>
                  <a:pt x="8" y="1847"/>
                </a:cubicBezTo>
                <a:cubicBezTo>
                  <a:pt x="16" y="2014"/>
                  <a:pt x="1202" y="2094"/>
                  <a:pt x="1369" y="2253"/>
                </a:cubicBezTo>
                <a:cubicBezTo>
                  <a:pt x="1456" y="2348"/>
                  <a:pt x="1654" y="3645"/>
                  <a:pt x="1829" y="3645"/>
                </a:cubicBezTo>
                <a:cubicBezTo>
                  <a:pt x="1829" y="3645"/>
                  <a:pt x="1830" y="3645"/>
                  <a:pt x="1830" y="3645"/>
                </a:cubicBezTo>
                <a:cubicBezTo>
                  <a:pt x="2006" y="3637"/>
                  <a:pt x="2157" y="2348"/>
                  <a:pt x="2244" y="2253"/>
                </a:cubicBezTo>
                <a:cubicBezTo>
                  <a:pt x="2396" y="2094"/>
                  <a:pt x="3613" y="1966"/>
                  <a:pt x="3597" y="1799"/>
                </a:cubicBezTo>
                <a:cubicBezTo>
                  <a:pt x="3589" y="1632"/>
                  <a:pt x="2403" y="1544"/>
                  <a:pt x="2236" y="1393"/>
                </a:cubicBezTo>
                <a:cubicBezTo>
                  <a:pt x="2141" y="1298"/>
                  <a:pt x="1951" y="0"/>
                  <a:pt x="1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4537850" y="29041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6343550" y="4925039"/>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1182356" y="357508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6903922" y="732205"/>
            <a:ext cx="184540" cy="186174"/>
          </a:xfrm>
          <a:custGeom>
            <a:avLst/>
            <a:gdLst/>
            <a:ahLst/>
            <a:cxnLst/>
            <a:rect l="l" t="t" r="r" b="b"/>
            <a:pathLst>
              <a:path w="3614" h="3646" extrusionOk="0">
                <a:moveTo>
                  <a:pt x="1785" y="1"/>
                </a:moveTo>
                <a:cubicBezTo>
                  <a:pt x="1784" y="1"/>
                  <a:pt x="1784" y="1"/>
                  <a:pt x="1783" y="1"/>
                </a:cubicBezTo>
                <a:cubicBezTo>
                  <a:pt x="1608" y="9"/>
                  <a:pt x="1457" y="1306"/>
                  <a:pt x="1369" y="1393"/>
                </a:cubicBezTo>
                <a:cubicBezTo>
                  <a:pt x="1210" y="1560"/>
                  <a:pt x="0" y="1680"/>
                  <a:pt x="16" y="1847"/>
                </a:cubicBezTo>
                <a:cubicBezTo>
                  <a:pt x="24" y="2014"/>
                  <a:pt x="1202" y="2094"/>
                  <a:pt x="1369" y="2253"/>
                </a:cubicBezTo>
                <a:cubicBezTo>
                  <a:pt x="1464" y="2340"/>
                  <a:pt x="1655" y="3646"/>
                  <a:pt x="1837" y="3646"/>
                </a:cubicBezTo>
                <a:cubicBezTo>
                  <a:pt x="1838" y="3646"/>
                  <a:pt x="1838" y="3646"/>
                  <a:pt x="1839" y="3646"/>
                </a:cubicBezTo>
                <a:cubicBezTo>
                  <a:pt x="2014" y="3630"/>
                  <a:pt x="2157" y="2340"/>
                  <a:pt x="2245" y="2253"/>
                </a:cubicBezTo>
                <a:cubicBezTo>
                  <a:pt x="2404" y="2086"/>
                  <a:pt x="3613" y="1958"/>
                  <a:pt x="3605" y="1791"/>
                </a:cubicBezTo>
                <a:cubicBezTo>
                  <a:pt x="3597" y="1624"/>
                  <a:pt x="2404" y="1545"/>
                  <a:pt x="2245" y="1385"/>
                </a:cubicBezTo>
                <a:cubicBezTo>
                  <a:pt x="2149" y="1298"/>
                  <a:pt x="1959"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8228939" y="1761064"/>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1069966" y="1814039"/>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2769646" y="487092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41"/>
          <p:cNvGrpSpPr/>
          <p:nvPr/>
        </p:nvGrpSpPr>
        <p:grpSpPr>
          <a:xfrm>
            <a:off x="1848287" y="702357"/>
            <a:ext cx="272152" cy="274171"/>
            <a:chOff x="3973275" y="653182"/>
            <a:chExt cx="272152" cy="274171"/>
          </a:xfrm>
        </p:grpSpPr>
        <p:sp>
          <p:nvSpPr>
            <p:cNvPr id="681" name="Google Shape;681;p41"/>
            <p:cNvSpPr/>
            <p:nvPr/>
          </p:nvSpPr>
          <p:spPr>
            <a:xfrm>
              <a:off x="3973275" y="653182"/>
              <a:ext cx="272152" cy="274171"/>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41"/>
            <p:cNvGrpSpPr/>
            <p:nvPr/>
          </p:nvGrpSpPr>
          <p:grpSpPr>
            <a:xfrm>
              <a:off x="3973275" y="653182"/>
              <a:ext cx="272152" cy="274171"/>
              <a:chOff x="1992925" y="2034475"/>
              <a:chExt cx="171900" cy="173175"/>
            </a:xfrm>
          </p:grpSpPr>
          <p:sp>
            <p:nvSpPr>
              <p:cNvPr id="683" name="Google Shape;683;p41"/>
              <p:cNvSpPr/>
              <p:nvPr/>
            </p:nvSpPr>
            <p:spPr>
              <a:xfrm>
                <a:off x="1992925" y="2034475"/>
                <a:ext cx="171900" cy="173175"/>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2072900" y="211935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5" name="Google Shape;685;p41"/>
          <p:cNvGrpSpPr/>
          <p:nvPr/>
        </p:nvGrpSpPr>
        <p:grpSpPr>
          <a:xfrm>
            <a:off x="7296227" y="732209"/>
            <a:ext cx="342403" cy="330246"/>
            <a:chOff x="7090656" y="2662081"/>
            <a:chExt cx="448877" cy="432939"/>
          </a:xfrm>
        </p:grpSpPr>
        <p:sp>
          <p:nvSpPr>
            <p:cNvPr id="686" name="Google Shape;686;p41"/>
            <p:cNvSpPr/>
            <p:nvPr/>
          </p:nvSpPr>
          <p:spPr>
            <a:xfrm>
              <a:off x="7090656" y="2662093"/>
              <a:ext cx="448877" cy="432926"/>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7" name="Google Shape;687;p41"/>
            <p:cNvGrpSpPr/>
            <p:nvPr/>
          </p:nvGrpSpPr>
          <p:grpSpPr>
            <a:xfrm>
              <a:off x="7090656" y="2662081"/>
              <a:ext cx="448877" cy="432926"/>
              <a:chOff x="2162625" y="2572175"/>
              <a:chExt cx="283525" cy="273450"/>
            </a:xfrm>
          </p:grpSpPr>
          <p:sp>
            <p:nvSpPr>
              <p:cNvPr id="688" name="Google Shape;688;p41"/>
              <p:cNvSpPr/>
              <p:nvPr/>
            </p:nvSpPr>
            <p:spPr>
              <a:xfrm>
                <a:off x="2162625" y="2572175"/>
                <a:ext cx="283525" cy="273450"/>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2339300" y="270210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2241800" y="2657325"/>
                <a:ext cx="34050" cy="26475"/>
              </a:xfrm>
              <a:custGeom>
                <a:avLst/>
                <a:gdLst/>
                <a:ahLst/>
                <a:cxnLst/>
                <a:rect l="l" t="t" r="r" b="b"/>
                <a:pathLst>
                  <a:path w="1362" h="1059"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1" name="Google Shape;691;p41"/>
          <p:cNvGrpSpPr/>
          <p:nvPr/>
        </p:nvGrpSpPr>
        <p:grpSpPr>
          <a:xfrm>
            <a:off x="7824838" y="2215070"/>
            <a:ext cx="272152" cy="274171"/>
            <a:chOff x="3973275" y="653182"/>
            <a:chExt cx="272152" cy="274171"/>
          </a:xfrm>
        </p:grpSpPr>
        <p:sp>
          <p:nvSpPr>
            <p:cNvPr id="692" name="Google Shape;692;p41"/>
            <p:cNvSpPr/>
            <p:nvPr/>
          </p:nvSpPr>
          <p:spPr>
            <a:xfrm>
              <a:off x="3973275" y="653182"/>
              <a:ext cx="272152" cy="274171"/>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41"/>
            <p:cNvGrpSpPr/>
            <p:nvPr/>
          </p:nvGrpSpPr>
          <p:grpSpPr>
            <a:xfrm>
              <a:off x="3973275" y="653182"/>
              <a:ext cx="272152" cy="274171"/>
              <a:chOff x="1992925" y="2034475"/>
              <a:chExt cx="171900" cy="173175"/>
            </a:xfrm>
          </p:grpSpPr>
          <p:sp>
            <p:nvSpPr>
              <p:cNvPr id="694" name="Google Shape;694;p41"/>
              <p:cNvSpPr/>
              <p:nvPr/>
            </p:nvSpPr>
            <p:spPr>
              <a:xfrm>
                <a:off x="1992925" y="2034475"/>
                <a:ext cx="171900" cy="173175"/>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a:off x="2072900" y="211935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6" name="Google Shape;696;p41"/>
          <p:cNvGrpSpPr/>
          <p:nvPr/>
        </p:nvGrpSpPr>
        <p:grpSpPr>
          <a:xfrm>
            <a:off x="1124865" y="2428173"/>
            <a:ext cx="407001" cy="392171"/>
            <a:chOff x="1338130" y="1700825"/>
            <a:chExt cx="407001" cy="392171"/>
          </a:xfrm>
        </p:grpSpPr>
        <p:sp>
          <p:nvSpPr>
            <p:cNvPr id="697" name="Google Shape;697;p41"/>
            <p:cNvSpPr/>
            <p:nvPr/>
          </p:nvSpPr>
          <p:spPr>
            <a:xfrm>
              <a:off x="1338130" y="1700825"/>
              <a:ext cx="407001" cy="392159"/>
            </a:xfrm>
            <a:custGeom>
              <a:avLst/>
              <a:gdLst/>
              <a:ahLst/>
              <a:cxnLst/>
              <a:rect l="l" t="t" r="r" b="b"/>
              <a:pathLst>
                <a:path w="10283" h="9908" extrusionOk="0">
                  <a:moveTo>
                    <a:pt x="7395" y="1"/>
                  </a:moveTo>
                  <a:cubicBezTo>
                    <a:pt x="7226" y="1"/>
                    <a:pt x="7059" y="47"/>
                    <a:pt x="6909" y="140"/>
                  </a:cubicBezTo>
                  <a:lnTo>
                    <a:pt x="4855" y="1389"/>
                  </a:lnTo>
                  <a:lnTo>
                    <a:pt x="2667" y="402"/>
                  </a:lnTo>
                  <a:cubicBezTo>
                    <a:pt x="2603" y="378"/>
                    <a:pt x="2539" y="354"/>
                    <a:pt x="2476" y="339"/>
                  </a:cubicBezTo>
                  <a:cubicBezTo>
                    <a:pt x="2414" y="326"/>
                    <a:pt x="2352" y="320"/>
                    <a:pt x="2290" y="320"/>
                  </a:cubicBezTo>
                  <a:cubicBezTo>
                    <a:pt x="2073" y="320"/>
                    <a:pt x="1861" y="395"/>
                    <a:pt x="1688" y="538"/>
                  </a:cubicBezTo>
                  <a:cubicBezTo>
                    <a:pt x="1409" y="768"/>
                    <a:pt x="1290" y="1126"/>
                    <a:pt x="1370" y="1477"/>
                  </a:cubicBezTo>
                  <a:lnTo>
                    <a:pt x="1919" y="3816"/>
                  </a:lnTo>
                  <a:lnTo>
                    <a:pt x="311" y="5591"/>
                  </a:lnTo>
                  <a:cubicBezTo>
                    <a:pt x="72" y="5862"/>
                    <a:pt x="1" y="6236"/>
                    <a:pt x="136" y="6570"/>
                  </a:cubicBezTo>
                  <a:cubicBezTo>
                    <a:pt x="247" y="6864"/>
                    <a:pt x="510" y="7079"/>
                    <a:pt x="813" y="7143"/>
                  </a:cubicBezTo>
                  <a:cubicBezTo>
                    <a:pt x="852" y="7151"/>
                    <a:pt x="892" y="7159"/>
                    <a:pt x="932" y="7159"/>
                  </a:cubicBezTo>
                  <a:lnTo>
                    <a:pt x="3327" y="7358"/>
                  </a:lnTo>
                  <a:lnTo>
                    <a:pt x="4521" y="9435"/>
                  </a:lnTo>
                  <a:cubicBezTo>
                    <a:pt x="4656" y="9674"/>
                    <a:pt x="4887" y="9833"/>
                    <a:pt x="5142" y="9888"/>
                  </a:cubicBezTo>
                  <a:cubicBezTo>
                    <a:pt x="5200" y="9900"/>
                    <a:pt x="5263" y="9907"/>
                    <a:pt x="5323" y="9907"/>
                  </a:cubicBezTo>
                  <a:cubicBezTo>
                    <a:pt x="5345" y="9907"/>
                    <a:pt x="5367" y="9906"/>
                    <a:pt x="5389" y="9904"/>
                  </a:cubicBezTo>
                  <a:cubicBezTo>
                    <a:pt x="5747" y="9880"/>
                    <a:pt x="6065" y="9658"/>
                    <a:pt x="6200" y="9331"/>
                  </a:cubicBezTo>
                  <a:lnTo>
                    <a:pt x="7123" y="7119"/>
                  </a:lnTo>
                  <a:lnTo>
                    <a:pt x="9471" y="6626"/>
                  </a:lnTo>
                  <a:cubicBezTo>
                    <a:pt x="9821" y="6546"/>
                    <a:pt x="10100" y="6283"/>
                    <a:pt x="10187" y="5933"/>
                  </a:cubicBezTo>
                  <a:cubicBezTo>
                    <a:pt x="10283" y="5591"/>
                    <a:pt x="10163" y="5225"/>
                    <a:pt x="9893" y="4994"/>
                  </a:cubicBezTo>
                  <a:lnTo>
                    <a:pt x="8070" y="3426"/>
                  </a:lnTo>
                  <a:lnTo>
                    <a:pt x="8333" y="1039"/>
                  </a:lnTo>
                  <a:cubicBezTo>
                    <a:pt x="8365" y="689"/>
                    <a:pt x="8198" y="339"/>
                    <a:pt x="7895" y="148"/>
                  </a:cubicBezTo>
                  <a:cubicBezTo>
                    <a:pt x="7800" y="84"/>
                    <a:pt x="7696" y="44"/>
                    <a:pt x="7585" y="20"/>
                  </a:cubicBezTo>
                  <a:cubicBezTo>
                    <a:pt x="7522" y="7"/>
                    <a:pt x="7459" y="1"/>
                    <a:pt x="7395"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1338130" y="1700838"/>
              <a:ext cx="407001" cy="392159"/>
              <a:chOff x="1607925" y="2100950"/>
              <a:chExt cx="257075" cy="247700"/>
            </a:xfrm>
          </p:grpSpPr>
          <p:sp>
            <p:nvSpPr>
              <p:cNvPr id="699" name="Google Shape;699;p41"/>
              <p:cNvSpPr/>
              <p:nvPr/>
            </p:nvSpPr>
            <p:spPr>
              <a:xfrm>
                <a:off x="1607925" y="2100950"/>
                <a:ext cx="257075" cy="247700"/>
              </a:xfrm>
              <a:custGeom>
                <a:avLst/>
                <a:gdLst/>
                <a:ahLst/>
                <a:cxnLst/>
                <a:rect l="l" t="t" r="r" b="b"/>
                <a:pathLst>
                  <a:path w="10283" h="9908" extrusionOk="0">
                    <a:moveTo>
                      <a:pt x="7395" y="1"/>
                    </a:moveTo>
                    <a:cubicBezTo>
                      <a:pt x="7226" y="1"/>
                      <a:pt x="7059" y="47"/>
                      <a:pt x="6909" y="140"/>
                    </a:cubicBezTo>
                    <a:lnTo>
                      <a:pt x="4855" y="1389"/>
                    </a:lnTo>
                    <a:lnTo>
                      <a:pt x="2667" y="402"/>
                    </a:lnTo>
                    <a:cubicBezTo>
                      <a:pt x="2603" y="378"/>
                      <a:pt x="2539" y="354"/>
                      <a:pt x="2476" y="339"/>
                    </a:cubicBezTo>
                    <a:cubicBezTo>
                      <a:pt x="2414" y="326"/>
                      <a:pt x="2352" y="320"/>
                      <a:pt x="2290" y="320"/>
                    </a:cubicBezTo>
                    <a:cubicBezTo>
                      <a:pt x="2073" y="320"/>
                      <a:pt x="1861" y="395"/>
                      <a:pt x="1688" y="538"/>
                    </a:cubicBezTo>
                    <a:cubicBezTo>
                      <a:pt x="1409" y="768"/>
                      <a:pt x="1290" y="1126"/>
                      <a:pt x="1370" y="1477"/>
                    </a:cubicBezTo>
                    <a:lnTo>
                      <a:pt x="1919" y="3816"/>
                    </a:lnTo>
                    <a:lnTo>
                      <a:pt x="311" y="5591"/>
                    </a:lnTo>
                    <a:cubicBezTo>
                      <a:pt x="72" y="5862"/>
                      <a:pt x="1" y="6236"/>
                      <a:pt x="136" y="6570"/>
                    </a:cubicBezTo>
                    <a:cubicBezTo>
                      <a:pt x="247" y="6864"/>
                      <a:pt x="510" y="7079"/>
                      <a:pt x="813" y="7143"/>
                    </a:cubicBezTo>
                    <a:cubicBezTo>
                      <a:pt x="852" y="7151"/>
                      <a:pt x="892" y="7159"/>
                      <a:pt x="932" y="7159"/>
                    </a:cubicBezTo>
                    <a:lnTo>
                      <a:pt x="3327" y="7358"/>
                    </a:lnTo>
                    <a:lnTo>
                      <a:pt x="4521" y="9435"/>
                    </a:lnTo>
                    <a:cubicBezTo>
                      <a:pt x="4656" y="9674"/>
                      <a:pt x="4887" y="9833"/>
                      <a:pt x="5142" y="9888"/>
                    </a:cubicBezTo>
                    <a:cubicBezTo>
                      <a:pt x="5200" y="9900"/>
                      <a:pt x="5263" y="9907"/>
                      <a:pt x="5323" y="9907"/>
                    </a:cubicBezTo>
                    <a:cubicBezTo>
                      <a:pt x="5345" y="9907"/>
                      <a:pt x="5367" y="9906"/>
                      <a:pt x="5389" y="9904"/>
                    </a:cubicBezTo>
                    <a:cubicBezTo>
                      <a:pt x="5747" y="9880"/>
                      <a:pt x="6065" y="9658"/>
                      <a:pt x="6200" y="9331"/>
                    </a:cubicBezTo>
                    <a:lnTo>
                      <a:pt x="7123" y="7119"/>
                    </a:lnTo>
                    <a:lnTo>
                      <a:pt x="9471" y="6626"/>
                    </a:lnTo>
                    <a:cubicBezTo>
                      <a:pt x="9821" y="6546"/>
                      <a:pt x="10100" y="6283"/>
                      <a:pt x="10187" y="5933"/>
                    </a:cubicBezTo>
                    <a:cubicBezTo>
                      <a:pt x="10283" y="5591"/>
                      <a:pt x="10163" y="5225"/>
                      <a:pt x="9893" y="4994"/>
                    </a:cubicBezTo>
                    <a:lnTo>
                      <a:pt x="8070" y="3426"/>
                    </a:lnTo>
                    <a:lnTo>
                      <a:pt x="8333" y="1039"/>
                    </a:lnTo>
                    <a:cubicBezTo>
                      <a:pt x="8365" y="689"/>
                      <a:pt x="8198" y="339"/>
                      <a:pt x="7895" y="148"/>
                    </a:cubicBezTo>
                    <a:cubicBezTo>
                      <a:pt x="7800" y="84"/>
                      <a:pt x="7696" y="44"/>
                      <a:pt x="7585" y="20"/>
                    </a:cubicBezTo>
                    <a:cubicBezTo>
                      <a:pt x="7522" y="7"/>
                      <a:pt x="7459" y="1"/>
                      <a:pt x="7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1673000" y="2151775"/>
                <a:ext cx="34025" cy="26500"/>
              </a:xfrm>
              <a:custGeom>
                <a:avLst/>
                <a:gdLst/>
                <a:ahLst/>
                <a:cxnLst/>
                <a:rect l="l" t="t" r="r" b="b"/>
                <a:pathLst>
                  <a:path w="1361" h="1060" extrusionOk="0">
                    <a:moveTo>
                      <a:pt x="677" y="1"/>
                    </a:moveTo>
                    <a:cubicBezTo>
                      <a:pt x="0" y="1"/>
                      <a:pt x="0" y="1059"/>
                      <a:pt x="677" y="1059"/>
                    </a:cubicBezTo>
                    <a:cubicBezTo>
                      <a:pt x="1361" y="1059"/>
                      <a:pt x="1361"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1719550" y="2235750"/>
                <a:ext cx="34050" cy="26475"/>
              </a:xfrm>
              <a:custGeom>
                <a:avLst/>
                <a:gdLst/>
                <a:ahLst/>
                <a:cxnLst/>
                <a:rect l="l" t="t" r="r" b="b"/>
                <a:pathLst>
                  <a:path w="1362" h="1059" extrusionOk="0">
                    <a:moveTo>
                      <a:pt x="677" y="0"/>
                    </a:moveTo>
                    <a:cubicBezTo>
                      <a:pt x="0" y="0"/>
                      <a:pt x="0" y="1058"/>
                      <a:pt x="677" y="1058"/>
                    </a:cubicBezTo>
                    <a:cubicBezTo>
                      <a:pt x="1361" y="1058"/>
                      <a:pt x="1361"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2" name="Google Shape;702;p41"/>
          <p:cNvSpPr/>
          <p:nvPr/>
        </p:nvSpPr>
        <p:spPr>
          <a:xfrm>
            <a:off x="374975" y="260275"/>
            <a:ext cx="1074208" cy="923743"/>
          </a:xfrm>
          <a:custGeom>
            <a:avLst/>
            <a:gdLst/>
            <a:ahLst/>
            <a:cxnLst/>
            <a:rect l="l" t="t" r="r" b="b"/>
            <a:pathLst>
              <a:path w="21175" h="18209" extrusionOk="0">
                <a:moveTo>
                  <a:pt x="15687" y="0"/>
                </a:moveTo>
                <a:cubicBezTo>
                  <a:pt x="15225" y="0"/>
                  <a:pt x="14763" y="18"/>
                  <a:pt x="14304" y="39"/>
                </a:cubicBezTo>
                <a:cubicBezTo>
                  <a:pt x="12392" y="128"/>
                  <a:pt x="10418" y="289"/>
                  <a:pt x="8738" y="1209"/>
                </a:cubicBezTo>
                <a:cubicBezTo>
                  <a:pt x="7005" y="2165"/>
                  <a:pt x="5781" y="3836"/>
                  <a:pt x="4709" y="5507"/>
                </a:cubicBezTo>
                <a:cubicBezTo>
                  <a:pt x="3092" y="8026"/>
                  <a:pt x="0" y="12726"/>
                  <a:pt x="1484" y="15817"/>
                </a:cubicBezTo>
                <a:cubicBezTo>
                  <a:pt x="2200" y="17306"/>
                  <a:pt x="3860" y="18208"/>
                  <a:pt x="5509" y="18208"/>
                </a:cubicBezTo>
                <a:cubicBezTo>
                  <a:pt x="5689" y="18208"/>
                  <a:pt x="5870" y="18197"/>
                  <a:pt x="6049" y="18175"/>
                </a:cubicBezTo>
                <a:cubicBezTo>
                  <a:pt x="7863" y="17961"/>
                  <a:pt x="9471" y="16692"/>
                  <a:pt x="10310" y="15075"/>
                </a:cubicBezTo>
                <a:cubicBezTo>
                  <a:pt x="11168" y="13422"/>
                  <a:pt x="11329" y="11412"/>
                  <a:pt x="12499" y="9956"/>
                </a:cubicBezTo>
                <a:cubicBezTo>
                  <a:pt x="13402" y="8848"/>
                  <a:pt x="14760" y="8232"/>
                  <a:pt x="16082" y="7687"/>
                </a:cubicBezTo>
                <a:cubicBezTo>
                  <a:pt x="17395" y="7133"/>
                  <a:pt x="18771" y="6579"/>
                  <a:pt x="19745" y="5534"/>
                </a:cubicBezTo>
                <a:cubicBezTo>
                  <a:pt x="20728" y="4488"/>
                  <a:pt x="21174" y="2800"/>
                  <a:pt x="20370" y="1611"/>
                </a:cubicBezTo>
                <a:cubicBezTo>
                  <a:pt x="19924" y="959"/>
                  <a:pt x="19182" y="566"/>
                  <a:pt x="18414" y="334"/>
                </a:cubicBezTo>
                <a:cubicBezTo>
                  <a:pt x="17532" y="72"/>
                  <a:pt x="16611" y="0"/>
                  <a:pt x="156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685;p41">
            <a:extLst>
              <a:ext uri="{FF2B5EF4-FFF2-40B4-BE49-F238E27FC236}">
                <a16:creationId xmlns:a16="http://schemas.microsoft.com/office/drawing/2014/main" id="{6126E689-8C0C-BD15-123D-CF7C35CCC793}"/>
              </a:ext>
            </a:extLst>
          </p:cNvPr>
          <p:cNvGrpSpPr/>
          <p:nvPr/>
        </p:nvGrpSpPr>
        <p:grpSpPr>
          <a:xfrm>
            <a:off x="6732720" y="4275626"/>
            <a:ext cx="342403" cy="330246"/>
            <a:chOff x="7090656" y="2662081"/>
            <a:chExt cx="448877" cy="432939"/>
          </a:xfrm>
        </p:grpSpPr>
        <p:sp>
          <p:nvSpPr>
            <p:cNvPr id="21" name="Google Shape;686;p41">
              <a:extLst>
                <a:ext uri="{FF2B5EF4-FFF2-40B4-BE49-F238E27FC236}">
                  <a16:creationId xmlns:a16="http://schemas.microsoft.com/office/drawing/2014/main" id="{93D737A1-01EA-2736-1B16-2ED6BD8E0604}"/>
                </a:ext>
              </a:extLst>
            </p:cNvPr>
            <p:cNvSpPr/>
            <p:nvPr/>
          </p:nvSpPr>
          <p:spPr>
            <a:xfrm>
              <a:off x="7090656" y="2662093"/>
              <a:ext cx="448877" cy="432926"/>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687;p41">
              <a:extLst>
                <a:ext uri="{FF2B5EF4-FFF2-40B4-BE49-F238E27FC236}">
                  <a16:creationId xmlns:a16="http://schemas.microsoft.com/office/drawing/2014/main" id="{6E75C4DE-235C-0F49-3D42-C228A7A3FA21}"/>
                </a:ext>
              </a:extLst>
            </p:cNvPr>
            <p:cNvGrpSpPr/>
            <p:nvPr/>
          </p:nvGrpSpPr>
          <p:grpSpPr>
            <a:xfrm>
              <a:off x="7090656" y="2662081"/>
              <a:ext cx="448877" cy="432926"/>
              <a:chOff x="2162625" y="2572175"/>
              <a:chExt cx="283525" cy="273450"/>
            </a:xfrm>
          </p:grpSpPr>
          <p:sp>
            <p:nvSpPr>
              <p:cNvPr id="23" name="Google Shape;688;p41">
                <a:extLst>
                  <a:ext uri="{FF2B5EF4-FFF2-40B4-BE49-F238E27FC236}">
                    <a16:creationId xmlns:a16="http://schemas.microsoft.com/office/drawing/2014/main" id="{484830EB-6042-641A-8E7C-9078CA3B919F}"/>
                  </a:ext>
                </a:extLst>
              </p:cNvPr>
              <p:cNvSpPr/>
              <p:nvPr/>
            </p:nvSpPr>
            <p:spPr>
              <a:xfrm>
                <a:off x="2162625" y="2572175"/>
                <a:ext cx="283525" cy="273450"/>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89;p41">
                <a:extLst>
                  <a:ext uri="{FF2B5EF4-FFF2-40B4-BE49-F238E27FC236}">
                    <a16:creationId xmlns:a16="http://schemas.microsoft.com/office/drawing/2014/main" id="{9D3C2B2D-A694-1544-090B-279B475C4DBD}"/>
                  </a:ext>
                </a:extLst>
              </p:cNvPr>
              <p:cNvSpPr/>
              <p:nvPr/>
            </p:nvSpPr>
            <p:spPr>
              <a:xfrm>
                <a:off x="2339300" y="270210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90;p41">
                <a:extLst>
                  <a:ext uri="{FF2B5EF4-FFF2-40B4-BE49-F238E27FC236}">
                    <a16:creationId xmlns:a16="http://schemas.microsoft.com/office/drawing/2014/main" id="{272AF284-49B7-1D2B-E9CE-479DFAA5D4FD}"/>
                  </a:ext>
                </a:extLst>
              </p:cNvPr>
              <p:cNvSpPr/>
              <p:nvPr/>
            </p:nvSpPr>
            <p:spPr>
              <a:xfrm>
                <a:off x="2241800" y="2657325"/>
                <a:ext cx="34050" cy="26475"/>
              </a:xfrm>
              <a:custGeom>
                <a:avLst/>
                <a:gdLst/>
                <a:ahLst/>
                <a:cxnLst/>
                <a:rect l="l" t="t" r="r" b="b"/>
                <a:pathLst>
                  <a:path w="1362" h="1059"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 name="Google Shape;674;p41">
            <a:extLst>
              <a:ext uri="{FF2B5EF4-FFF2-40B4-BE49-F238E27FC236}">
                <a16:creationId xmlns:a16="http://schemas.microsoft.com/office/drawing/2014/main" id="{755B4626-2D34-C542-F11B-3A033B9C2242}"/>
              </a:ext>
            </a:extLst>
          </p:cNvPr>
          <p:cNvSpPr/>
          <p:nvPr/>
        </p:nvSpPr>
        <p:spPr>
          <a:xfrm>
            <a:off x="4572000" y="4361499"/>
            <a:ext cx="184540" cy="186174"/>
          </a:xfrm>
          <a:custGeom>
            <a:avLst/>
            <a:gdLst/>
            <a:ahLst/>
            <a:cxnLst/>
            <a:rect l="l" t="t" r="r" b="b"/>
            <a:pathLst>
              <a:path w="3614" h="3646" extrusionOk="0">
                <a:moveTo>
                  <a:pt x="1785" y="1"/>
                </a:moveTo>
                <a:cubicBezTo>
                  <a:pt x="1784" y="1"/>
                  <a:pt x="1784" y="1"/>
                  <a:pt x="1783" y="1"/>
                </a:cubicBezTo>
                <a:cubicBezTo>
                  <a:pt x="1608" y="9"/>
                  <a:pt x="1457" y="1306"/>
                  <a:pt x="1369" y="1393"/>
                </a:cubicBezTo>
                <a:cubicBezTo>
                  <a:pt x="1210" y="1560"/>
                  <a:pt x="0" y="1680"/>
                  <a:pt x="16" y="1847"/>
                </a:cubicBezTo>
                <a:cubicBezTo>
                  <a:pt x="24" y="2014"/>
                  <a:pt x="1202" y="2094"/>
                  <a:pt x="1369" y="2253"/>
                </a:cubicBezTo>
                <a:cubicBezTo>
                  <a:pt x="1464" y="2340"/>
                  <a:pt x="1655" y="3646"/>
                  <a:pt x="1837" y="3646"/>
                </a:cubicBezTo>
                <a:cubicBezTo>
                  <a:pt x="1838" y="3646"/>
                  <a:pt x="1838" y="3646"/>
                  <a:pt x="1839" y="3646"/>
                </a:cubicBezTo>
                <a:cubicBezTo>
                  <a:pt x="2014" y="3630"/>
                  <a:pt x="2157" y="2340"/>
                  <a:pt x="2245" y="2253"/>
                </a:cubicBezTo>
                <a:cubicBezTo>
                  <a:pt x="2404" y="2086"/>
                  <a:pt x="3613" y="1958"/>
                  <a:pt x="3605" y="1791"/>
                </a:cubicBezTo>
                <a:cubicBezTo>
                  <a:pt x="3597" y="1624"/>
                  <a:pt x="2404" y="1545"/>
                  <a:pt x="2245" y="1385"/>
                </a:cubicBezTo>
                <a:cubicBezTo>
                  <a:pt x="2149" y="1298"/>
                  <a:pt x="1959"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735;p42">
            <a:extLst>
              <a:ext uri="{FF2B5EF4-FFF2-40B4-BE49-F238E27FC236}">
                <a16:creationId xmlns:a16="http://schemas.microsoft.com/office/drawing/2014/main" id="{1184887A-78A8-8709-0C93-556B98DCF820}"/>
              </a:ext>
            </a:extLst>
          </p:cNvPr>
          <p:cNvGrpSpPr/>
          <p:nvPr/>
        </p:nvGrpSpPr>
        <p:grpSpPr>
          <a:xfrm>
            <a:off x="3754683" y="1732562"/>
            <a:ext cx="1650244" cy="1339027"/>
            <a:chOff x="152240" y="421617"/>
            <a:chExt cx="1763736" cy="1356086"/>
          </a:xfrm>
        </p:grpSpPr>
        <p:sp>
          <p:nvSpPr>
            <p:cNvPr id="40" name="Google Shape;736;p42">
              <a:extLst>
                <a:ext uri="{FF2B5EF4-FFF2-40B4-BE49-F238E27FC236}">
                  <a16:creationId xmlns:a16="http://schemas.microsoft.com/office/drawing/2014/main" id="{5283BFEF-2904-2F54-B256-B99BD9335463}"/>
                </a:ext>
              </a:extLst>
            </p:cNvPr>
            <p:cNvSpPr/>
            <p:nvPr/>
          </p:nvSpPr>
          <p:spPr>
            <a:xfrm rot="447898">
              <a:off x="251598" y="536390"/>
              <a:ext cx="1565023" cy="1126550"/>
            </a:xfrm>
            <a:custGeom>
              <a:avLst/>
              <a:gdLst/>
              <a:ahLst/>
              <a:cxnLst/>
              <a:rect l="l" t="t" r="r" b="b"/>
              <a:pathLst>
                <a:path w="88596" h="63774" extrusionOk="0">
                  <a:moveTo>
                    <a:pt x="37637" y="1"/>
                  </a:moveTo>
                  <a:cubicBezTo>
                    <a:pt x="37068" y="1"/>
                    <a:pt x="36494" y="23"/>
                    <a:pt x="35915" y="67"/>
                  </a:cubicBezTo>
                  <a:cubicBezTo>
                    <a:pt x="26422" y="785"/>
                    <a:pt x="19507" y="5514"/>
                    <a:pt x="15462" y="14093"/>
                  </a:cubicBezTo>
                  <a:cubicBezTo>
                    <a:pt x="11841" y="21759"/>
                    <a:pt x="11548" y="29947"/>
                    <a:pt x="12657" y="38200"/>
                  </a:cubicBezTo>
                  <a:cubicBezTo>
                    <a:pt x="12722" y="38754"/>
                    <a:pt x="12624" y="39145"/>
                    <a:pt x="12265" y="39602"/>
                  </a:cubicBezTo>
                  <a:cubicBezTo>
                    <a:pt x="9591" y="42962"/>
                    <a:pt x="6916" y="46289"/>
                    <a:pt x="4339" y="49682"/>
                  </a:cubicBezTo>
                  <a:cubicBezTo>
                    <a:pt x="2903" y="51574"/>
                    <a:pt x="1664" y="53596"/>
                    <a:pt x="914" y="55879"/>
                  </a:cubicBezTo>
                  <a:cubicBezTo>
                    <a:pt x="0" y="58652"/>
                    <a:pt x="881" y="60675"/>
                    <a:pt x="3621" y="61686"/>
                  </a:cubicBezTo>
                  <a:cubicBezTo>
                    <a:pt x="5122" y="62208"/>
                    <a:pt x="6687" y="62632"/>
                    <a:pt x="8253" y="62762"/>
                  </a:cubicBezTo>
                  <a:cubicBezTo>
                    <a:pt x="13211" y="63186"/>
                    <a:pt x="18170" y="63447"/>
                    <a:pt x="23128" y="63773"/>
                  </a:cubicBezTo>
                  <a:cubicBezTo>
                    <a:pt x="23128" y="63676"/>
                    <a:pt x="23128" y="63578"/>
                    <a:pt x="23160" y="63480"/>
                  </a:cubicBezTo>
                  <a:cubicBezTo>
                    <a:pt x="24270" y="63480"/>
                    <a:pt x="25370" y="63488"/>
                    <a:pt x="26471" y="63488"/>
                  </a:cubicBezTo>
                  <a:cubicBezTo>
                    <a:pt x="27572" y="63488"/>
                    <a:pt x="28673" y="63480"/>
                    <a:pt x="29782" y="63447"/>
                  </a:cubicBezTo>
                  <a:cubicBezTo>
                    <a:pt x="33109" y="63382"/>
                    <a:pt x="36437" y="63219"/>
                    <a:pt x="39633" y="62403"/>
                  </a:cubicBezTo>
                  <a:cubicBezTo>
                    <a:pt x="45766" y="60772"/>
                    <a:pt x="51572" y="58359"/>
                    <a:pt x="57150" y="55390"/>
                  </a:cubicBezTo>
                  <a:cubicBezTo>
                    <a:pt x="60836" y="53400"/>
                    <a:pt x="64555" y="51443"/>
                    <a:pt x="67621" y="48475"/>
                  </a:cubicBezTo>
                  <a:cubicBezTo>
                    <a:pt x="73754" y="42603"/>
                    <a:pt x="79103" y="36047"/>
                    <a:pt x="84127" y="29196"/>
                  </a:cubicBezTo>
                  <a:cubicBezTo>
                    <a:pt x="85660" y="27141"/>
                    <a:pt x="87095" y="24988"/>
                    <a:pt x="87846" y="22477"/>
                  </a:cubicBezTo>
                  <a:cubicBezTo>
                    <a:pt x="88596" y="19932"/>
                    <a:pt x="87780" y="18008"/>
                    <a:pt x="85334" y="17094"/>
                  </a:cubicBezTo>
                  <a:cubicBezTo>
                    <a:pt x="83507" y="16409"/>
                    <a:pt x="81583" y="15888"/>
                    <a:pt x="79658" y="15757"/>
                  </a:cubicBezTo>
                  <a:cubicBezTo>
                    <a:pt x="74798" y="15398"/>
                    <a:pt x="69937" y="15300"/>
                    <a:pt x="65077" y="15039"/>
                  </a:cubicBezTo>
                  <a:cubicBezTo>
                    <a:pt x="64718" y="15039"/>
                    <a:pt x="64261" y="14844"/>
                    <a:pt x="64033" y="14583"/>
                  </a:cubicBezTo>
                  <a:cubicBezTo>
                    <a:pt x="60902" y="10995"/>
                    <a:pt x="57346" y="7863"/>
                    <a:pt x="53334" y="5286"/>
                  </a:cubicBezTo>
                  <a:cubicBezTo>
                    <a:pt x="48499" y="2171"/>
                    <a:pt x="43340" y="1"/>
                    <a:pt x="37637"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737;p42">
              <a:extLst>
                <a:ext uri="{FF2B5EF4-FFF2-40B4-BE49-F238E27FC236}">
                  <a16:creationId xmlns:a16="http://schemas.microsoft.com/office/drawing/2014/main" id="{282BAD03-4219-30F2-6B86-E135EDFE77E5}"/>
                </a:ext>
              </a:extLst>
            </p:cNvPr>
            <p:cNvGrpSpPr/>
            <p:nvPr/>
          </p:nvGrpSpPr>
          <p:grpSpPr>
            <a:xfrm rot="488782">
              <a:off x="224714" y="530567"/>
              <a:ext cx="1618788" cy="1138185"/>
              <a:chOff x="3311713" y="5117900"/>
              <a:chExt cx="1412475" cy="993125"/>
            </a:xfrm>
          </p:grpSpPr>
          <p:sp>
            <p:nvSpPr>
              <p:cNvPr id="42" name="Google Shape;738;p42">
                <a:extLst>
                  <a:ext uri="{FF2B5EF4-FFF2-40B4-BE49-F238E27FC236}">
                    <a16:creationId xmlns:a16="http://schemas.microsoft.com/office/drawing/2014/main" id="{E1E97E8B-704C-DD50-276C-C9142DF1B3A3}"/>
                  </a:ext>
                </a:extLst>
              </p:cNvPr>
              <p:cNvSpPr/>
              <p:nvPr/>
            </p:nvSpPr>
            <p:spPr>
              <a:xfrm>
                <a:off x="3311713" y="5353325"/>
                <a:ext cx="1412475" cy="717000"/>
              </a:xfrm>
              <a:custGeom>
                <a:avLst/>
                <a:gdLst/>
                <a:ahLst/>
                <a:cxnLst/>
                <a:rect l="l" t="t" r="r" b="b"/>
                <a:pathLst>
                  <a:path w="56499" h="28680" extrusionOk="0">
                    <a:moveTo>
                      <a:pt x="40901" y="0"/>
                    </a:moveTo>
                    <a:cubicBezTo>
                      <a:pt x="36814" y="0"/>
                      <a:pt x="33039" y="156"/>
                      <a:pt x="30533" y="905"/>
                    </a:cubicBezTo>
                    <a:cubicBezTo>
                      <a:pt x="25347" y="2471"/>
                      <a:pt x="20454" y="4722"/>
                      <a:pt x="15887" y="7657"/>
                    </a:cubicBezTo>
                    <a:cubicBezTo>
                      <a:pt x="13147" y="9452"/>
                      <a:pt x="9787" y="13431"/>
                      <a:pt x="6427" y="17476"/>
                    </a:cubicBezTo>
                    <a:cubicBezTo>
                      <a:pt x="3198" y="21521"/>
                      <a:pt x="1" y="25664"/>
                      <a:pt x="1110" y="27719"/>
                    </a:cubicBezTo>
                    <a:cubicBezTo>
                      <a:pt x="1391" y="28442"/>
                      <a:pt x="2132" y="28679"/>
                      <a:pt x="3184" y="28679"/>
                    </a:cubicBezTo>
                    <a:cubicBezTo>
                      <a:pt x="5201" y="28679"/>
                      <a:pt x="8361" y="27808"/>
                      <a:pt x="11619" y="27808"/>
                    </a:cubicBezTo>
                    <a:cubicBezTo>
                      <a:pt x="11801" y="27808"/>
                      <a:pt x="11985" y="27811"/>
                      <a:pt x="12168" y="27817"/>
                    </a:cubicBezTo>
                    <a:cubicBezTo>
                      <a:pt x="12309" y="27818"/>
                      <a:pt x="12451" y="27819"/>
                      <a:pt x="12592" y="27819"/>
                    </a:cubicBezTo>
                    <a:cubicBezTo>
                      <a:pt x="17737" y="27819"/>
                      <a:pt x="22887" y="26683"/>
                      <a:pt x="25966" y="25794"/>
                    </a:cubicBezTo>
                    <a:cubicBezTo>
                      <a:pt x="31185" y="24228"/>
                      <a:pt x="33404" y="21554"/>
                      <a:pt x="37970" y="18585"/>
                    </a:cubicBezTo>
                    <a:cubicBezTo>
                      <a:pt x="40710" y="16791"/>
                      <a:pt x="42896" y="15551"/>
                      <a:pt x="46256" y="11507"/>
                    </a:cubicBezTo>
                    <a:cubicBezTo>
                      <a:pt x="49453" y="7462"/>
                      <a:pt x="56499" y="4656"/>
                      <a:pt x="55389" y="2601"/>
                    </a:cubicBezTo>
                    <a:cubicBezTo>
                      <a:pt x="54541" y="416"/>
                      <a:pt x="49322" y="188"/>
                      <a:pt x="44168" y="24"/>
                    </a:cubicBezTo>
                    <a:cubicBezTo>
                      <a:pt x="43069" y="11"/>
                      <a:pt x="41974" y="0"/>
                      <a:pt x="409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39;p42">
                <a:extLst>
                  <a:ext uri="{FF2B5EF4-FFF2-40B4-BE49-F238E27FC236}">
                    <a16:creationId xmlns:a16="http://schemas.microsoft.com/office/drawing/2014/main" id="{DD3D0142-05FE-085E-772F-9FEB908B6A51}"/>
                  </a:ext>
                </a:extLst>
              </p:cNvPr>
              <p:cNvSpPr/>
              <p:nvPr/>
            </p:nvSpPr>
            <p:spPr>
              <a:xfrm>
                <a:off x="3336188" y="5411000"/>
                <a:ext cx="1388000" cy="700025"/>
              </a:xfrm>
              <a:custGeom>
                <a:avLst/>
                <a:gdLst/>
                <a:ahLst/>
                <a:cxnLst/>
                <a:rect l="l" t="t" r="r" b="b"/>
                <a:pathLst>
                  <a:path w="55520" h="28001" extrusionOk="0">
                    <a:moveTo>
                      <a:pt x="54247" y="1"/>
                    </a:moveTo>
                    <a:cubicBezTo>
                      <a:pt x="36698" y="9461"/>
                      <a:pt x="18561" y="17811"/>
                      <a:pt x="1" y="25053"/>
                    </a:cubicBezTo>
                    <a:cubicBezTo>
                      <a:pt x="33" y="25151"/>
                      <a:pt x="66" y="25281"/>
                      <a:pt x="131" y="25412"/>
                    </a:cubicBezTo>
                    <a:cubicBezTo>
                      <a:pt x="979" y="27597"/>
                      <a:pt x="6198" y="27793"/>
                      <a:pt x="11352" y="27989"/>
                    </a:cubicBezTo>
                    <a:cubicBezTo>
                      <a:pt x="12317" y="27995"/>
                      <a:pt x="13279" y="28001"/>
                      <a:pt x="14225" y="28001"/>
                    </a:cubicBezTo>
                    <a:cubicBezTo>
                      <a:pt x="18463" y="28001"/>
                      <a:pt x="22401" y="27881"/>
                      <a:pt x="24987" y="27108"/>
                    </a:cubicBezTo>
                    <a:cubicBezTo>
                      <a:pt x="27597" y="26325"/>
                      <a:pt x="30109" y="25379"/>
                      <a:pt x="32523" y="24237"/>
                    </a:cubicBezTo>
                    <a:cubicBezTo>
                      <a:pt x="32588" y="24237"/>
                      <a:pt x="32620" y="24205"/>
                      <a:pt x="32653" y="24205"/>
                    </a:cubicBezTo>
                    <a:cubicBezTo>
                      <a:pt x="35067" y="23063"/>
                      <a:pt x="37383" y="21791"/>
                      <a:pt x="39601" y="20356"/>
                    </a:cubicBezTo>
                    <a:cubicBezTo>
                      <a:pt x="42374" y="18529"/>
                      <a:pt x="45734" y="14582"/>
                      <a:pt x="49093" y="10537"/>
                    </a:cubicBezTo>
                    <a:cubicBezTo>
                      <a:pt x="52323" y="6492"/>
                      <a:pt x="55520" y="2349"/>
                      <a:pt x="54410" y="294"/>
                    </a:cubicBezTo>
                    <a:cubicBezTo>
                      <a:pt x="54345" y="197"/>
                      <a:pt x="54313" y="99"/>
                      <a:pt x="54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0;p42">
                <a:extLst>
                  <a:ext uri="{FF2B5EF4-FFF2-40B4-BE49-F238E27FC236}">
                    <a16:creationId xmlns:a16="http://schemas.microsoft.com/office/drawing/2014/main" id="{670035BA-C774-235C-8BCF-D619A6C86431}"/>
                  </a:ext>
                </a:extLst>
              </p:cNvPr>
              <p:cNvSpPr/>
              <p:nvPr/>
            </p:nvSpPr>
            <p:spPr>
              <a:xfrm>
                <a:off x="4269113" y="5427125"/>
                <a:ext cx="105225" cy="91750"/>
              </a:xfrm>
              <a:custGeom>
                <a:avLst/>
                <a:gdLst/>
                <a:ahLst/>
                <a:cxnLst/>
                <a:rect l="l" t="t" r="r" b="b"/>
                <a:pathLst>
                  <a:path w="4209" h="3670" extrusionOk="0">
                    <a:moveTo>
                      <a:pt x="2113" y="0"/>
                    </a:moveTo>
                    <a:cubicBezTo>
                      <a:pt x="1852" y="0"/>
                      <a:pt x="1588" y="55"/>
                      <a:pt x="1338" y="171"/>
                    </a:cubicBezTo>
                    <a:cubicBezTo>
                      <a:pt x="392" y="595"/>
                      <a:pt x="1" y="1704"/>
                      <a:pt x="425" y="2618"/>
                    </a:cubicBezTo>
                    <a:cubicBezTo>
                      <a:pt x="733" y="3281"/>
                      <a:pt x="1385" y="3669"/>
                      <a:pt x="2082" y="3669"/>
                    </a:cubicBezTo>
                    <a:cubicBezTo>
                      <a:pt x="2344" y="3669"/>
                      <a:pt x="2612" y="3614"/>
                      <a:pt x="2871" y="3499"/>
                    </a:cubicBezTo>
                    <a:cubicBezTo>
                      <a:pt x="3785" y="3074"/>
                      <a:pt x="4209" y="1965"/>
                      <a:pt x="3785" y="1052"/>
                    </a:cubicBezTo>
                    <a:cubicBezTo>
                      <a:pt x="3476" y="388"/>
                      <a:pt x="2807" y="0"/>
                      <a:pt x="211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1;p42">
                <a:extLst>
                  <a:ext uri="{FF2B5EF4-FFF2-40B4-BE49-F238E27FC236}">
                    <a16:creationId xmlns:a16="http://schemas.microsoft.com/office/drawing/2014/main" id="{CAEBEA56-B3EB-AC12-C94A-D9380F933DC9}"/>
                  </a:ext>
                </a:extLst>
              </p:cNvPr>
              <p:cNvSpPr/>
              <p:nvPr/>
            </p:nvSpPr>
            <p:spPr>
              <a:xfrm>
                <a:off x="4040788" y="5526625"/>
                <a:ext cx="106025" cy="91750"/>
              </a:xfrm>
              <a:custGeom>
                <a:avLst/>
                <a:gdLst/>
                <a:ahLst/>
                <a:cxnLst/>
                <a:rect l="l" t="t" r="r" b="b"/>
                <a:pathLst>
                  <a:path w="4241" h="3670" extrusionOk="0">
                    <a:moveTo>
                      <a:pt x="2141" y="1"/>
                    </a:moveTo>
                    <a:cubicBezTo>
                      <a:pt x="1881" y="1"/>
                      <a:pt x="1618" y="56"/>
                      <a:pt x="1370" y="171"/>
                    </a:cubicBezTo>
                    <a:cubicBezTo>
                      <a:pt x="424" y="628"/>
                      <a:pt x="0" y="1704"/>
                      <a:pt x="457" y="2617"/>
                    </a:cubicBezTo>
                    <a:cubicBezTo>
                      <a:pt x="765" y="3281"/>
                      <a:pt x="1417" y="3669"/>
                      <a:pt x="2114" y="3669"/>
                    </a:cubicBezTo>
                    <a:cubicBezTo>
                      <a:pt x="2376" y="3669"/>
                      <a:pt x="2645" y="3614"/>
                      <a:pt x="2903" y="3498"/>
                    </a:cubicBezTo>
                    <a:cubicBezTo>
                      <a:pt x="3817" y="3074"/>
                      <a:pt x="4241" y="1998"/>
                      <a:pt x="3817" y="1084"/>
                    </a:cubicBezTo>
                    <a:cubicBezTo>
                      <a:pt x="3508" y="395"/>
                      <a:pt x="2836" y="1"/>
                      <a:pt x="2141"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42;p42">
                <a:extLst>
                  <a:ext uri="{FF2B5EF4-FFF2-40B4-BE49-F238E27FC236}">
                    <a16:creationId xmlns:a16="http://schemas.microsoft.com/office/drawing/2014/main" id="{65070287-B867-353F-F41A-76A60B04B8E9}"/>
                  </a:ext>
                </a:extLst>
              </p:cNvPr>
              <p:cNvSpPr/>
              <p:nvPr/>
            </p:nvSpPr>
            <p:spPr>
              <a:xfrm>
                <a:off x="3813263" y="5626925"/>
                <a:ext cx="105225" cy="91275"/>
              </a:xfrm>
              <a:custGeom>
                <a:avLst/>
                <a:gdLst/>
                <a:ahLst/>
                <a:cxnLst/>
                <a:rect l="l" t="t" r="r" b="b"/>
                <a:pathLst>
                  <a:path w="4209" h="3651" extrusionOk="0">
                    <a:moveTo>
                      <a:pt x="2127" y="0"/>
                    </a:moveTo>
                    <a:cubicBezTo>
                      <a:pt x="1865" y="0"/>
                      <a:pt x="1596" y="55"/>
                      <a:pt x="1338" y="171"/>
                    </a:cubicBezTo>
                    <a:cubicBezTo>
                      <a:pt x="424" y="595"/>
                      <a:pt x="0" y="1672"/>
                      <a:pt x="424" y="2585"/>
                    </a:cubicBezTo>
                    <a:cubicBezTo>
                      <a:pt x="731" y="3246"/>
                      <a:pt x="1397" y="3651"/>
                      <a:pt x="2088" y="3651"/>
                    </a:cubicBezTo>
                    <a:cubicBezTo>
                      <a:pt x="2351" y="3651"/>
                      <a:pt x="2618" y="3592"/>
                      <a:pt x="2871" y="3466"/>
                    </a:cubicBezTo>
                    <a:cubicBezTo>
                      <a:pt x="3817" y="3042"/>
                      <a:pt x="4208" y="1965"/>
                      <a:pt x="3784" y="1052"/>
                    </a:cubicBezTo>
                    <a:cubicBezTo>
                      <a:pt x="3476" y="388"/>
                      <a:pt x="2823" y="0"/>
                      <a:pt x="2127"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43;p42">
                <a:extLst>
                  <a:ext uri="{FF2B5EF4-FFF2-40B4-BE49-F238E27FC236}">
                    <a16:creationId xmlns:a16="http://schemas.microsoft.com/office/drawing/2014/main" id="{3CC4BA53-227D-CEFC-2421-3EB304317C2A}"/>
                  </a:ext>
                </a:extLst>
              </p:cNvPr>
              <p:cNvSpPr/>
              <p:nvPr/>
            </p:nvSpPr>
            <p:spPr>
              <a:xfrm>
                <a:off x="3585738" y="5726400"/>
                <a:ext cx="105225" cy="91750"/>
              </a:xfrm>
              <a:custGeom>
                <a:avLst/>
                <a:gdLst/>
                <a:ahLst/>
                <a:cxnLst/>
                <a:rect l="l" t="t" r="r" b="b"/>
                <a:pathLst>
                  <a:path w="4209" h="3670" extrusionOk="0">
                    <a:moveTo>
                      <a:pt x="2127" y="1"/>
                    </a:moveTo>
                    <a:cubicBezTo>
                      <a:pt x="1865" y="1"/>
                      <a:pt x="1596" y="56"/>
                      <a:pt x="1338" y="172"/>
                    </a:cubicBezTo>
                    <a:cubicBezTo>
                      <a:pt x="424" y="596"/>
                      <a:pt x="0" y="1705"/>
                      <a:pt x="424" y="2618"/>
                    </a:cubicBezTo>
                    <a:cubicBezTo>
                      <a:pt x="732" y="3282"/>
                      <a:pt x="1402" y="3670"/>
                      <a:pt x="2096" y="3670"/>
                    </a:cubicBezTo>
                    <a:cubicBezTo>
                      <a:pt x="2357" y="3670"/>
                      <a:pt x="2621" y="3615"/>
                      <a:pt x="2871" y="3499"/>
                    </a:cubicBezTo>
                    <a:cubicBezTo>
                      <a:pt x="3817" y="3075"/>
                      <a:pt x="4208" y="1966"/>
                      <a:pt x="3784" y="1053"/>
                    </a:cubicBezTo>
                    <a:cubicBezTo>
                      <a:pt x="3476" y="389"/>
                      <a:pt x="2824" y="1"/>
                      <a:pt x="2127"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44;p42">
                <a:extLst>
                  <a:ext uri="{FF2B5EF4-FFF2-40B4-BE49-F238E27FC236}">
                    <a16:creationId xmlns:a16="http://schemas.microsoft.com/office/drawing/2014/main" id="{3ABF6D51-07F8-10B4-34C0-BD87A18778AC}"/>
                  </a:ext>
                </a:extLst>
              </p:cNvPr>
              <p:cNvSpPr/>
              <p:nvPr/>
            </p:nvSpPr>
            <p:spPr>
              <a:xfrm>
                <a:off x="3334563" y="5407750"/>
                <a:ext cx="1358625" cy="629575"/>
              </a:xfrm>
              <a:custGeom>
                <a:avLst/>
                <a:gdLst/>
                <a:ahLst/>
                <a:cxnLst/>
                <a:rect l="l" t="t" r="r" b="b"/>
                <a:pathLst>
                  <a:path w="54345" h="25183" extrusionOk="0">
                    <a:moveTo>
                      <a:pt x="54214" y="0"/>
                    </a:moveTo>
                    <a:cubicBezTo>
                      <a:pt x="53693" y="261"/>
                      <a:pt x="53105" y="587"/>
                      <a:pt x="52486" y="914"/>
                    </a:cubicBezTo>
                    <a:cubicBezTo>
                      <a:pt x="51898" y="1207"/>
                      <a:pt x="51311" y="1533"/>
                      <a:pt x="50659" y="1860"/>
                    </a:cubicBezTo>
                    <a:cubicBezTo>
                      <a:pt x="50007" y="2218"/>
                      <a:pt x="49354" y="2545"/>
                      <a:pt x="48636" y="2904"/>
                    </a:cubicBezTo>
                    <a:cubicBezTo>
                      <a:pt x="47201" y="3654"/>
                      <a:pt x="45668" y="4437"/>
                      <a:pt x="44037" y="5285"/>
                    </a:cubicBezTo>
                    <a:cubicBezTo>
                      <a:pt x="42406" y="6100"/>
                      <a:pt x="40677" y="6948"/>
                      <a:pt x="38916" y="7862"/>
                    </a:cubicBezTo>
                    <a:cubicBezTo>
                      <a:pt x="37122" y="8775"/>
                      <a:pt x="35262" y="9623"/>
                      <a:pt x="33403" y="10569"/>
                    </a:cubicBezTo>
                    <a:cubicBezTo>
                      <a:pt x="32914" y="10798"/>
                      <a:pt x="32457" y="11026"/>
                      <a:pt x="31968" y="11254"/>
                    </a:cubicBezTo>
                    <a:cubicBezTo>
                      <a:pt x="31511" y="11483"/>
                      <a:pt x="31022" y="11711"/>
                      <a:pt x="30532" y="11939"/>
                    </a:cubicBezTo>
                    <a:cubicBezTo>
                      <a:pt x="29586" y="12396"/>
                      <a:pt x="28608" y="12853"/>
                      <a:pt x="27662" y="13309"/>
                    </a:cubicBezTo>
                    <a:cubicBezTo>
                      <a:pt x="26683" y="13766"/>
                      <a:pt x="25737" y="14190"/>
                      <a:pt x="24759" y="14614"/>
                    </a:cubicBezTo>
                    <a:cubicBezTo>
                      <a:pt x="23813" y="15071"/>
                      <a:pt x="22834" y="15495"/>
                      <a:pt x="21888" y="15951"/>
                    </a:cubicBezTo>
                    <a:cubicBezTo>
                      <a:pt x="20942" y="16376"/>
                      <a:pt x="19996" y="16800"/>
                      <a:pt x="19050" y="17191"/>
                    </a:cubicBezTo>
                    <a:cubicBezTo>
                      <a:pt x="18561" y="17419"/>
                      <a:pt x="18104" y="17615"/>
                      <a:pt x="17648" y="17811"/>
                    </a:cubicBezTo>
                    <a:cubicBezTo>
                      <a:pt x="17419" y="17909"/>
                      <a:pt x="17191" y="18006"/>
                      <a:pt x="16963" y="18137"/>
                    </a:cubicBezTo>
                    <a:cubicBezTo>
                      <a:pt x="16734" y="18235"/>
                      <a:pt x="16506" y="18333"/>
                      <a:pt x="16245" y="18431"/>
                    </a:cubicBezTo>
                    <a:cubicBezTo>
                      <a:pt x="14418" y="19181"/>
                      <a:pt x="12657" y="19964"/>
                      <a:pt x="10961" y="20649"/>
                    </a:cubicBezTo>
                    <a:cubicBezTo>
                      <a:pt x="10112" y="21008"/>
                      <a:pt x="9297" y="21334"/>
                      <a:pt x="8481" y="21660"/>
                    </a:cubicBezTo>
                    <a:cubicBezTo>
                      <a:pt x="7699" y="21986"/>
                      <a:pt x="6916" y="22280"/>
                      <a:pt x="6198" y="22573"/>
                    </a:cubicBezTo>
                    <a:cubicBezTo>
                      <a:pt x="5448" y="22867"/>
                      <a:pt x="4730" y="23128"/>
                      <a:pt x="4045" y="23389"/>
                    </a:cubicBezTo>
                    <a:cubicBezTo>
                      <a:pt x="3360" y="23650"/>
                      <a:pt x="2740" y="23911"/>
                      <a:pt x="2121" y="24139"/>
                    </a:cubicBezTo>
                    <a:cubicBezTo>
                      <a:pt x="1501" y="24367"/>
                      <a:pt x="946" y="24563"/>
                      <a:pt x="424" y="24759"/>
                    </a:cubicBezTo>
                    <a:cubicBezTo>
                      <a:pt x="261" y="24824"/>
                      <a:pt x="131" y="24857"/>
                      <a:pt x="0" y="24922"/>
                    </a:cubicBezTo>
                    <a:cubicBezTo>
                      <a:pt x="0" y="24987"/>
                      <a:pt x="33" y="25085"/>
                      <a:pt x="33" y="25183"/>
                    </a:cubicBezTo>
                    <a:cubicBezTo>
                      <a:pt x="196" y="25118"/>
                      <a:pt x="359" y="25085"/>
                      <a:pt x="490" y="25020"/>
                    </a:cubicBezTo>
                    <a:cubicBezTo>
                      <a:pt x="1044" y="24857"/>
                      <a:pt x="1631" y="24694"/>
                      <a:pt x="2251" y="24498"/>
                    </a:cubicBezTo>
                    <a:cubicBezTo>
                      <a:pt x="2871" y="24302"/>
                      <a:pt x="3523" y="24074"/>
                      <a:pt x="4208" y="23845"/>
                    </a:cubicBezTo>
                    <a:cubicBezTo>
                      <a:pt x="4567" y="23715"/>
                      <a:pt x="4926" y="23617"/>
                      <a:pt x="5285" y="23487"/>
                    </a:cubicBezTo>
                    <a:cubicBezTo>
                      <a:pt x="5644" y="23356"/>
                      <a:pt x="6002" y="23226"/>
                      <a:pt x="6394" y="23095"/>
                    </a:cubicBezTo>
                    <a:cubicBezTo>
                      <a:pt x="7144" y="22834"/>
                      <a:pt x="7927" y="22573"/>
                      <a:pt x="8742" y="22280"/>
                    </a:cubicBezTo>
                    <a:cubicBezTo>
                      <a:pt x="9134" y="22117"/>
                      <a:pt x="9558" y="21986"/>
                      <a:pt x="9949" y="21823"/>
                    </a:cubicBezTo>
                    <a:cubicBezTo>
                      <a:pt x="10373" y="21660"/>
                      <a:pt x="10797" y="21497"/>
                      <a:pt x="11221" y="21334"/>
                    </a:cubicBezTo>
                    <a:cubicBezTo>
                      <a:pt x="12950" y="20681"/>
                      <a:pt x="14744" y="19964"/>
                      <a:pt x="16604" y="19213"/>
                    </a:cubicBezTo>
                    <a:lnTo>
                      <a:pt x="17289" y="18952"/>
                    </a:lnTo>
                    <a:cubicBezTo>
                      <a:pt x="17517" y="18855"/>
                      <a:pt x="17745" y="18757"/>
                      <a:pt x="17974" y="18626"/>
                    </a:cubicBezTo>
                    <a:cubicBezTo>
                      <a:pt x="18463" y="18431"/>
                      <a:pt x="18920" y="18235"/>
                      <a:pt x="19409" y="18039"/>
                    </a:cubicBezTo>
                    <a:cubicBezTo>
                      <a:pt x="20355" y="17648"/>
                      <a:pt x="21301" y="17224"/>
                      <a:pt x="22280" y="16800"/>
                    </a:cubicBezTo>
                    <a:cubicBezTo>
                      <a:pt x="23226" y="16376"/>
                      <a:pt x="24172" y="15951"/>
                      <a:pt x="25150" y="15527"/>
                    </a:cubicBezTo>
                    <a:cubicBezTo>
                      <a:pt x="26129" y="15071"/>
                      <a:pt x="27107" y="14647"/>
                      <a:pt x="28053" y="14190"/>
                    </a:cubicBezTo>
                    <a:cubicBezTo>
                      <a:pt x="29032" y="13733"/>
                      <a:pt x="29978" y="13277"/>
                      <a:pt x="30924" y="12820"/>
                    </a:cubicBezTo>
                    <a:cubicBezTo>
                      <a:pt x="31413" y="12592"/>
                      <a:pt x="31902" y="12363"/>
                      <a:pt x="32359" y="12135"/>
                    </a:cubicBezTo>
                    <a:cubicBezTo>
                      <a:pt x="32848" y="11907"/>
                      <a:pt x="33305" y="11646"/>
                      <a:pt x="33794" y="11417"/>
                    </a:cubicBezTo>
                    <a:cubicBezTo>
                      <a:pt x="34740" y="10961"/>
                      <a:pt x="35654" y="10504"/>
                      <a:pt x="36567" y="10015"/>
                    </a:cubicBezTo>
                    <a:cubicBezTo>
                      <a:pt x="37480" y="9558"/>
                      <a:pt x="38394" y="9101"/>
                      <a:pt x="39275" y="8645"/>
                    </a:cubicBezTo>
                    <a:cubicBezTo>
                      <a:pt x="41069" y="7699"/>
                      <a:pt x="42765" y="6785"/>
                      <a:pt x="44363" y="5937"/>
                    </a:cubicBezTo>
                    <a:cubicBezTo>
                      <a:pt x="45994" y="5056"/>
                      <a:pt x="47495" y="4208"/>
                      <a:pt x="48865" y="3425"/>
                    </a:cubicBezTo>
                    <a:cubicBezTo>
                      <a:pt x="49582" y="3034"/>
                      <a:pt x="50235" y="2643"/>
                      <a:pt x="50887" y="2284"/>
                    </a:cubicBezTo>
                    <a:cubicBezTo>
                      <a:pt x="51507" y="1925"/>
                      <a:pt x="52094" y="1566"/>
                      <a:pt x="52649" y="1240"/>
                    </a:cubicBezTo>
                    <a:cubicBezTo>
                      <a:pt x="53269" y="881"/>
                      <a:pt x="53823" y="522"/>
                      <a:pt x="54345" y="229"/>
                    </a:cubicBezTo>
                    <a:cubicBezTo>
                      <a:pt x="54312" y="131"/>
                      <a:pt x="54280" y="66"/>
                      <a:pt x="54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45;p42">
                <a:extLst>
                  <a:ext uri="{FF2B5EF4-FFF2-40B4-BE49-F238E27FC236}">
                    <a16:creationId xmlns:a16="http://schemas.microsoft.com/office/drawing/2014/main" id="{2F32C499-BFDD-C8FD-998E-A684FA5896B7}"/>
                  </a:ext>
                </a:extLst>
              </p:cNvPr>
              <p:cNvSpPr/>
              <p:nvPr/>
            </p:nvSpPr>
            <p:spPr>
              <a:xfrm>
                <a:off x="3440563" y="5117900"/>
                <a:ext cx="891375" cy="610350"/>
              </a:xfrm>
              <a:custGeom>
                <a:avLst/>
                <a:gdLst/>
                <a:ahLst/>
                <a:cxnLst/>
                <a:rect l="l" t="t" r="r" b="b"/>
                <a:pathLst>
                  <a:path w="35655" h="24414" extrusionOk="0">
                    <a:moveTo>
                      <a:pt x="18588" y="1"/>
                    </a:moveTo>
                    <a:cubicBezTo>
                      <a:pt x="16601" y="1"/>
                      <a:pt x="14521" y="406"/>
                      <a:pt x="12396" y="1384"/>
                    </a:cubicBezTo>
                    <a:cubicBezTo>
                      <a:pt x="1" y="7125"/>
                      <a:pt x="3361" y="24414"/>
                      <a:pt x="3361" y="24414"/>
                    </a:cubicBezTo>
                    <a:cubicBezTo>
                      <a:pt x="3361" y="24414"/>
                      <a:pt x="16082" y="14041"/>
                      <a:pt x="35654" y="9474"/>
                    </a:cubicBezTo>
                    <a:cubicBezTo>
                      <a:pt x="35654" y="9474"/>
                      <a:pt x="28196" y="1"/>
                      <a:pt x="185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46;p42">
                <a:extLst>
                  <a:ext uri="{FF2B5EF4-FFF2-40B4-BE49-F238E27FC236}">
                    <a16:creationId xmlns:a16="http://schemas.microsoft.com/office/drawing/2014/main" id="{BF534B47-FF83-07C4-E16F-F88C05B4BE4B}"/>
                  </a:ext>
                </a:extLst>
              </p:cNvPr>
              <p:cNvSpPr/>
              <p:nvPr/>
            </p:nvSpPr>
            <p:spPr>
              <a:xfrm>
                <a:off x="3619163" y="5386700"/>
                <a:ext cx="168175" cy="136400"/>
              </a:xfrm>
              <a:custGeom>
                <a:avLst/>
                <a:gdLst/>
                <a:ahLst/>
                <a:cxnLst/>
                <a:rect l="l" t="t" r="r" b="b"/>
                <a:pathLst>
                  <a:path w="6727" h="5456" extrusionOk="0">
                    <a:moveTo>
                      <a:pt x="3427" y="0"/>
                    </a:moveTo>
                    <a:cubicBezTo>
                      <a:pt x="3006" y="0"/>
                      <a:pt x="2575" y="93"/>
                      <a:pt x="2154" y="288"/>
                    </a:cubicBezTo>
                    <a:cubicBezTo>
                      <a:pt x="392" y="1103"/>
                      <a:pt x="1" y="3060"/>
                      <a:pt x="816" y="4920"/>
                    </a:cubicBezTo>
                    <a:cubicBezTo>
                      <a:pt x="979" y="5296"/>
                      <a:pt x="1286" y="5455"/>
                      <a:pt x="1579" y="5455"/>
                    </a:cubicBezTo>
                    <a:cubicBezTo>
                      <a:pt x="2048" y="5455"/>
                      <a:pt x="2480" y="5046"/>
                      <a:pt x="2219" y="4463"/>
                    </a:cubicBezTo>
                    <a:cubicBezTo>
                      <a:pt x="1762" y="3387"/>
                      <a:pt x="1762" y="2441"/>
                      <a:pt x="2708" y="1854"/>
                    </a:cubicBezTo>
                    <a:cubicBezTo>
                      <a:pt x="2989" y="1672"/>
                      <a:pt x="3271" y="1589"/>
                      <a:pt x="3539" y="1589"/>
                    </a:cubicBezTo>
                    <a:cubicBezTo>
                      <a:pt x="4234" y="1589"/>
                      <a:pt x="4839" y="2148"/>
                      <a:pt x="5122" y="2995"/>
                    </a:cubicBezTo>
                    <a:cubicBezTo>
                      <a:pt x="5246" y="3367"/>
                      <a:pt x="5525" y="3527"/>
                      <a:pt x="5806" y="3527"/>
                    </a:cubicBezTo>
                    <a:cubicBezTo>
                      <a:pt x="6264" y="3527"/>
                      <a:pt x="6727" y="3100"/>
                      <a:pt x="6525" y="2473"/>
                    </a:cubicBezTo>
                    <a:cubicBezTo>
                      <a:pt x="6003" y="935"/>
                      <a:pt x="4765" y="0"/>
                      <a:pt x="3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47;p42">
                <a:extLst>
                  <a:ext uri="{FF2B5EF4-FFF2-40B4-BE49-F238E27FC236}">
                    <a16:creationId xmlns:a16="http://schemas.microsoft.com/office/drawing/2014/main" id="{B4E3D311-8EC5-DDBD-FA09-E464A1AD41CF}"/>
                  </a:ext>
                </a:extLst>
              </p:cNvPr>
              <p:cNvSpPr/>
              <p:nvPr/>
            </p:nvSpPr>
            <p:spPr>
              <a:xfrm>
                <a:off x="3963675" y="5204688"/>
                <a:ext cx="167625" cy="138200"/>
              </a:xfrm>
              <a:custGeom>
                <a:avLst/>
                <a:gdLst/>
                <a:ahLst/>
                <a:cxnLst/>
                <a:rect l="l" t="t" r="r" b="b"/>
                <a:pathLst>
                  <a:path w="6705" h="5528" extrusionOk="0">
                    <a:moveTo>
                      <a:pt x="3409" y="0"/>
                    </a:moveTo>
                    <a:cubicBezTo>
                      <a:pt x="2962" y="0"/>
                      <a:pt x="2504" y="106"/>
                      <a:pt x="2056" y="330"/>
                    </a:cubicBezTo>
                    <a:cubicBezTo>
                      <a:pt x="327" y="1211"/>
                      <a:pt x="1" y="3168"/>
                      <a:pt x="849" y="5028"/>
                    </a:cubicBezTo>
                    <a:cubicBezTo>
                      <a:pt x="1018" y="5379"/>
                      <a:pt x="1318" y="5528"/>
                      <a:pt x="1605" y="5528"/>
                    </a:cubicBezTo>
                    <a:cubicBezTo>
                      <a:pt x="2091" y="5528"/>
                      <a:pt x="2539" y="5100"/>
                      <a:pt x="2252" y="4506"/>
                    </a:cubicBezTo>
                    <a:cubicBezTo>
                      <a:pt x="1762" y="3462"/>
                      <a:pt x="1730" y="2483"/>
                      <a:pt x="2643" y="1863"/>
                    </a:cubicBezTo>
                    <a:cubicBezTo>
                      <a:pt x="2938" y="1663"/>
                      <a:pt x="3234" y="1572"/>
                      <a:pt x="3515" y="1572"/>
                    </a:cubicBezTo>
                    <a:cubicBezTo>
                      <a:pt x="4195" y="1572"/>
                      <a:pt x="4789" y="2109"/>
                      <a:pt x="5089" y="2940"/>
                    </a:cubicBezTo>
                    <a:cubicBezTo>
                      <a:pt x="5224" y="3307"/>
                      <a:pt x="5505" y="3463"/>
                      <a:pt x="5784" y="3463"/>
                    </a:cubicBezTo>
                    <a:cubicBezTo>
                      <a:pt x="6248" y="3463"/>
                      <a:pt x="6704" y="3030"/>
                      <a:pt x="6459" y="2418"/>
                    </a:cubicBezTo>
                    <a:cubicBezTo>
                      <a:pt x="5924" y="910"/>
                      <a:pt x="4718" y="0"/>
                      <a:pt x="34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48;p42">
                <a:extLst>
                  <a:ext uri="{FF2B5EF4-FFF2-40B4-BE49-F238E27FC236}">
                    <a16:creationId xmlns:a16="http://schemas.microsoft.com/office/drawing/2014/main" id="{A714914C-60AD-43BB-65BE-783C53CC4FB4}"/>
                  </a:ext>
                </a:extLst>
              </p:cNvPr>
              <p:cNvSpPr/>
              <p:nvPr/>
            </p:nvSpPr>
            <p:spPr>
              <a:xfrm>
                <a:off x="3808463" y="5318650"/>
                <a:ext cx="134475" cy="114800"/>
              </a:xfrm>
              <a:custGeom>
                <a:avLst/>
                <a:gdLst/>
                <a:ahLst/>
                <a:cxnLst/>
                <a:rect l="l" t="t" r="r" b="b"/>
                <a:pathLst>
                  <a:path w="5379" h="4592" extrusionOk="0">
                    <a:moveTo>
                      <a:pt x="4116" y="0"/>
                    </a:moveTo>
                    <a:cubicBezTo>
                      <a:pt x="4081" y="0"/>
                      <a:pt x="4045" y="3"/>
                      <a:pt x="4009" y="9"/>
                    </a:cubicBezTo>
                    <a:cubicBezTo>
                      <a:pt x="3650" y="74"/>
                      <a:pt x="3324" y="465"/>
                      <a:pt x="3454" y="857"/>
                    </a:cubicBezTo>
                    <a:cubicBezTo>
                      <a:pt x="3650" y="1444"/>
                      <a:pt x="3976" y="2455"/>
                      <a:pt x="3487" y="2879"/>
                    </a:cubicBezTo>
                    <a:cubicBezTo>
                      <a:pt x="3321" y="3037"/>
                      <a:pt x="3144" y="3103"/>
                      <a:pt x="2966" y="3103"/>
                    </a:cubicBezTo>
                    <a:cubicBezTo>
                      <a:pt x="2408" y="3103"/>
                      <a:pt x="1842" y="2453"/>
                      <a:pt x="1595" y="1933"/>
                    </a:cubicBezTo>
                    <a:cubicBezTo>
                      <a:pt x="1427" y="1643"/>
                      <a:pt x="1169" y="1521"/>
                      <a:pt x="920" y="1521"/>
                    </a:cubicBezTo>
                    <a:cubicBezTo>
                      <a:pt x="441" y="1521"/>
                      <a:pt x="1" y="1974"/>
                      <a:pt x="323" y="2553"/>
                    </a:cubicBezTo>
                    <a:cubicBezTo>
                      <a:pt x="939" y="3684"/>
                      <a:pt x="1940" y="4591"/>
                      <a:pt x="3071" y="4591"/>
                    </a:cubicBezTo>
                    <a:cubicBezTo>
                      <a:pt x="3376" y="4591"/>
                      <a:pt x="3690" y="4525"/>
                      <a:pt x="4009" y="4380"/>
                    </a:cubicBezTo>
                    <a:cubicBezTo>
                      <a:pt x="5379" y="3760"/>
                      <a:pt x="5313" y="1999"/>
                      <a:pt x="4857" y="661"/>
                    </a:cubicBezTo>
                    <a:cubicBezTo>
                      <a:pt x="4738" y="304"/>
                      <a:pt x="4482" y="0"/>
                      <a:pt x="4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49;p42">
                <a:extLst>
                  <a:ext uri="{FF2B5EF4-FFF2-40B4-BE49-F238E27FC236}">
                    <a16:creationId xmlns:a16="http://schemas.microsoft.com/office/drawing/2014/main" id="{91A3FFD5-DC0E-9AE3-CB91-A7C6320E8F49}"/>
                  </a:ext>
                </a:extLst>
              </p:cNvPr>
              <p:cNvSpPr/>
              <p:nvPr/>
            </p:nvSpPr>
            <p:spPr>
              <a:xfrm>
                <a:off x="3808363" y="5866875"/>
                <a:ext cx="174550" cy="176175"/>
              </a:xfrm>
              <a:custGeom>
                <a:avLst/>
                <a:gdLst/>
                <a:ahLst/>
                <a:cxnLst/>
                <a:rect l="l" t="t" r="r" b="b"/>
                <a:pathLst>
                  <a:path w="6982" h="7047" extrusionOk="0">
                    <a:moveTo>
                      <a:pt x="3425" y="0"/>
                    </a:moveTo>
                    <a:cubicBezTo>
                      <a:pt x="3099" y="33"/>
                      <a:pt x="2806" y="2512"/>
                      <a:pt x="2643" y="2708"/>
                    </a:cubicBezTo>
                    <a:cubicBezTo>
                      <a:pt x="2316" y="3034"/>
                      <a:pt x="0" y="3262"/>
                      <a:pt x="33" y="3589"/>
                    </a:cubicBezTo>
                    <a:cubicBezTo>
                      <a:pt x="33" y="3882"/>
                      <a:pt x="2316" y="4045"/>
                      <a:pt x="2643" y="4371"/>
                    </a:cubicBezTo>
                    <a:cubicBezTo>
                      <a:pt x="2837" y="4533"/>
                      <a:pt x="3193" y="7047"/>
                      <a:pt x="3549" y="7047"/>
                    </a:cubicBezTo>
                    <a:cubicBezTo>
                      <a:pt x="3551" y="7047"/>
                      <a:pt x="3554" y="7046"/>
                      <a:pt x="3556" y="7046"/>
                    </a:cubicBezTo>
                    <a:cubicBezTo>
                      <a:pt x="3882" y="7014"/>
                      <a:pt x="4176" y="4534"/>
                      <a:pt x="4339" y="4371"/>
                    </a:cubicBezTo>
                    <a:cubicBezTo>
                      <a:pt x="4632" y="4045"/>
                      <a:pt x="6981" y="3784"/>
                      <a:pt x="6948" y="3458"/>
                    </a:cubicBezTo>
                    <a:cubicBezTo>
                      <a:pt x="6948" y="3164"/>
                      <a:pt x="4632" y="3001"/>
                      <a:pt x="4339" y="2675"/>
                    </a:cubicBezTo>
                    <a:cubicBezTo>
                      <a:pt x="4143" y="2512"/>
                      <a:pt x="3784" y="0"/>
                      <a:pt x="34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50;p42">
                <a:extLst>
                  <a:ext uri="{FF2B5EF4-FFF2-40B4-BE49-F238E27FC236}">
                    <a16:creationId xmlns:a16="http://schemas.microsoft.com/office/drawing/2014/main" id="{F124D8E6-8478-7339-C315-68E0A9C342CF}"/>
                  </a:ext>
                </a:extLst>
              </p:cNvPr>
              <p:cNvSpPr/>
              <p:nvPr/>
            </p:nvSpPr>
            <p:spPr>
              <a:xfrm>
                <a:off x="4335988" y="5594500"/>
                <a:ext cx="206350" cy="241400"/>
              </a:xfrm>
              <a:custGeom>
                <a:avLst/>
                <a:gdLst/>
                <a:ahLst/>
                <a:cxnLst/>
                <a:rect l="l" t="t" r="r" b="b"/>
                <a:pathLst>
                  <a:path w="8254" h="9656" extrusionOk="0">
                    <a:moveTo>
                      <a:pt x="5481" y="1436"/>
                    </a:moveTo>
                    <a:cubicBezTo>
                      <a:pt x="4502" y="3588"/>
                      <a:pt x="2969" y="5383"/>
                      <a:pt x="1175" y="6916"/>
                    </a:cubicBezTo>
                    <a:cubicBezTo>
                      <a:pt x="0" y="7927"/>
                      <a:pt x="1729" y="9656"/>
                      <a:pt x="2904" y="8645"/>
                    </a:cubicBezTo>
                    <a:cubicBezTo>
                      <a:pt x="4828" y="6981"/>
                      <a:pt x="6524" y="4991"/>
                      <a:pt x="7601" y="2675"/>
                    </a:cubicBezTo>
                    <a:cubicBezTo>
                      <a:pt x="8253" y="1272"/>
                      <a:pt x="6133" y="0"/>
                      <a:pt x="5481" y="14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51;p42">
                <a:extLst>
                  <a:ext uri="{FF2B5EF4-FFF2-40B4-BE49-F238E27FC236}">
                    <a16:creationId xmlns:a16="http://schemas.microsoft.com/office/drawing/2014/main" id="{76DAA7AB-8AEB-AB5E-8345-121FF7940CA8}"/>
                  </a:ext>
                </a:extLst>
              </p:cNvPr>
              <p:cNvSpPr/>
              <p:nvPr/>
            </p:nvSpPr>
            <p:spPr>
              <a:xfrm>
                <a:off x="4269938" y="5822825"/>
                <a:ext cx="78300" cy="61200"/>
              </a:xfrm>
              <a:custGeom>
                <a:avLst/>
                <a:gdLst/>
                <a:ahLst/>
                <a:cxnLst/>
                <a:rect l="l" t="t" r="r" b="b"/>
                <a:pathLst>
                  <a:path w="3132" h="2448" extrusionOk="0">
                    <a:moveTo>
                      <a:pt x="1566" y="1"/>
                    </a:moveTo>
                    <a:cubicBezTo>
                      <a:pt x="0" y="1"/>
                      <a:pt x="0" y="2447"/>
                      <a:pt x="1566" y="2447"/>
                    </a:cubicBezTo>
                    <a:cubicBezTo>
                      <a:pt x="3132" y="2447"/>
                      <a:pt x="3132" y="1"/>
                      <a:pt x="1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52;p42">
                <a:extLst>
                  <a:ext uri="{FF2B5EF4-FFF2-40B4-BE49-F238E27FC236}">
                    <a16:creationId xmlns:a16="http://schemas.microsoft.com/office/drawing/2014/main" id="{27BDDFE1-3873-5A11-5E32-6E223B3092C5}"/>
                  </a:ext>
                </a:extLst>
              </p:cNvPr>
              <p:cNvSpPr/>
              <p:nvPr/>
            </p:nvSpPr>
            <p:spPr>
              <a:xfrm>
                <a:off x="3562888" y="5535775"/>
                <a:ext cx="65275" cy="50600"/>
              </a:xfrm>
              <a:custGeom>
                <a:avLst/>
                <a:gdLst/>
                <a:ahLst/>
                <a:cxnLst/>
                <a:rect l="l" t="t" r="r" b="b"/>
                <a:pathLst>
                  <a:path w="2611" h="2024" extrusionOk="0">
                    <a:moveTo>
                      <a:pt x="1306" y="1"/>
                    </a:moveTo>
                    <a:cubicBezTo>
                      <a:pt x="1" y="1"/>
                      <a:pt x="1" y="2023"/>
                      <a:pt x="1306" y="2023"/>
                    </a:cubicBezTo>
                    <a:cubicBezTo>
                      <a:pt x="2610" y="2023"/>
                      <a:pt x="2610" y="1"/>
                      <a:pt x="1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53;p42">
                <a:extLst>
                  <a:ext uri="{FF2B5EF4-FFF2-40B4-BE49-F238E27FC236}">
                    <a16:creationId xmlns:a16="http://schemas.microsoft.com/office/drawing/2014/main" id="{ECA3A542-E123-55C0-0898-67BBF2C878A7}"/>
                  </a:ext>
                </a:extLst>
              </p:cNvPr>
              <p:cNvSpPr/>
              <p:nvPr/>
            </p:nvSpPr>
            <p:spPr>
              <a:xfrm>
                <a:off x="4061163" y="5864425"/>
                <a:ext cx="65275" cy="51400"/>
              </a:xfrm>
              <a:custGeom>
                <a:avLst/>
                <a:gdLst/>
                <a:ahLst/>
                <a:cxnLst/>
                <a:rect l="l" t="t" r="r" b="b"/>
                <a:pathLst>
                  <a:path w="2611" h="2056" extrusionOk="0">
                    <a:moveTo>
                      <a:pt x="1305" y="0"/>
                    </a:moveTo>
                    <a:cubicBezTo>
                      <a:pt x="1" y="0"/>
                      <a:pt x="1" y="2056"/>
                      <a:pt x="1305" y="2056"/>
                    </a:cubicBezTo>
                    <a:cubicBezTo>
                      <a:pt x="2610" y="2056"/>
                      <a:pt x="2610" y="0"/>
                      <a:pt x="1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54;p42">
                <a:extLst>
                  <a:ext uri="{FF2B5EF4-FFF2-40B4-BE49-F238E27FC236}">
                    <a16:creationId xmlns:a16="http://schemas.microsoft.com/office/drawing/2014/main" id="{200E232D-4F15-9944-5201-21D6C4AD082D}"/>
                  </a:ext>
                </a:extLst>
              </p:cNvPr>
              <p:cNvSpPr/>
              <p:nvPr/>
            </p:nvSpPr>
            <p:spPr>
              <a:xfrm>
                <a:off x="4459938" y="5393075"/>
                <a:ext cx="65275" cy="50575"/>
              </a:xfrm>
              <a:custGeom>
                <a:avLst/>
                <a:gdLst/>
                <a:ahLst/>
                <a:cxnLst/>
                <a:rect l="l" t="t" r="r" b="b"/>
                <a:pathLst>
                  <a:path w="2611" h="2023" extrusionOk="0">
                    <a:moveTo>
                      <a:pt x="1305" y="0"/>
                    </a:moveTo>
                    <a:cubicBezTo>
                      <a:pt x="1" y="0"/>
                      <a:pt x="1" y="2023"/>
                      <a:pt x="1305" y="2023"/>
                    </a:cubicBezTo>
                    <a:cubicBezTo>
                      <a:pt x="2610" y="2023"/>
                      <a:pt x="2610" y="0"/>
                      <a:pt x="1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55;p42">
                <a:extLst>
                  <a:ext uri="{FF2B5EF4-FFF2-40B4-BE49-F238E27FC236}">
                    <a16:creationId xmlns:a16="http://schemas.microsoft.com/office/drawing/2014/main" id="{8CBADEC6-2561-A5AB-FC24-567ED3D4B33B}"/>
                  </a:ext>
                </a:extLst>
              </p:cNvPr>
              <p:cNvSpPr/>
              <p:nvPr/>
            </p:nvSpPr>
            <p:spPr>
              <a:xfrm>
                <a:off x="4221013" y="5714375"/>
                <a:ext cx="65250" cy="51400"/>
              </a:xfrm>
              <a:custGeom>
                <a:avLst/>
                <a:gdLst/>
                <a:ahLst/>
                <a:cxnLst/>
                <a:rect l="l" t="t" r="r" b="b"/>
                <a:pathLst>
                  <a:path w="2610" h="2056" extrusionOk="0">
                    <a:moveTo>
                      <a:pt x="1305" y="0"/>
                    </a:moveTo>
                    <a:cubicBezTo>
                      <a:pt x="0" y="0"/>
                      <a:pt x="0" y="2055"/>
                      <a:pt x="1305" y="2055"/>
                    </a:cubicBezTo>
                    <a:cubicBezTo>
                      <a:pt x="2610" y="2055"/>
                      <a:pt x="2610" y="0"/>
                      <a:pt x="1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sp>
        <p:nvSpPr>
          <p:cNvPr id="1831" name="Google Shape;1831;p59"/>
          <p:cNvSpPr/>
          <p:nvPr/>
        </p:nvSpPr>
        <p:spPr>
          <a:xfrm>
            <a:off x="7614188" y="13249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9"/>
          <p:cNvSpPr/>
          <p:nvPr/>
        </p:nvSpPr>
        <p:spPr>
          <a:xfrm>
            <a:off x="983688" y="36893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9"/>
          <p:cNvSpPr/>
          <p:nvPr/>
        </p:nvSpPr>
        <p:spPr>
          <a:xfrm>
            <a:off x="4537225" y="7327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9"/>
          <p:cNvSpPr/>
          <p:nvPr/>
        </p:nvSpPr>
        <p:spPr>
          <a:xfrm>
            <a:off x="7156988" y="40357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9"/>
          <p:cNvSpPr/>
          <p:nvPr/>
        </p:nvSpPr>
        <p:spPr>
          <a:xfrm>
            <a:off x="3017627" y="414757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9"/>
          <p:cNvSpPr/>
          <p:nvPr/>
        </p:nvSpPr>
        <p:spPr>
          <a:xfrm>
            <a:off x="5687388" y="3387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9"/>
          <p:cNvSpPr/>
          <p:nvPr/>
        </p:nvSpPr>
        <p:spPr>
          <a:xfrm>
            <a:off x="8396000" y="27619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9"/>
          <p:cNvSpPr/>
          <p:nvPr/>
        </p:nvSpPr>
        <p:spPr>
          <a:xfrm>
            <a:off x="303063" y="20189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9"/>
          <p:cNvSpPr/>
          <p:nvPr/>
        </p:nvSpPr>
        <p:spPr>
          <a:xfrm>
            <a:off x="4639674" y="475505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9"/>
          <p:cNvSpPr/>
          <p:nvPr/>
        </p:nvSpPr>
        <p:spPr>
          <a:xfrm>
            <a:off x="6771888" y="2314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9"/>
          <p:cNvSpPr/>
          <p:nvPr/>
        </p:nvSpPr>
        <p:spPr>
          <a:xfrm>
            <a:off x="1521588" y="6791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9"/>
          <p:cNvSpPr/>
          <p:nvPr/>
        </p:nvSpPr>
        <p:spPr>
          <a:xfrm>
            <a:off x="8184127" y="3743045"/>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9"/>
          <p:cNvSpPr/>
          <p:nvPr/>
        </p:nvSpPr>
        <p:spPr>
          <a:xfrm>
            <a:off x="6537640" y="8067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9"/>
          <p:cNvSpPr/>
          <p:nvPr/>
        </p:nvSpPr>
        <p:spPr>
          <a:xfrm>
            <a:off x="5046363" y="35192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9"/>
          <p:cNvSpPr/>
          <p:nvPr/>
        </p:nvSpPr>
        <p:spPr>
          <a:xfrm>
            <a:off x="3388488" y="11280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9"/>
          <p:cNvSpPr/>
          <p:nvPr/>
        </p:nvSpPr>
        <p:spPr>
          <a:xfrm>
            <a:off x="6297024" y="485030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9"/>
          <p:cNvSpPr/>
          <p:nvPr/>
        </p:nvSpPr>
        <p:spPr>
          <a:xfrm>
            <a:off x="4184813" y="35768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9"/>
          <p:cNvSpPr/>
          <p:nvPr/>
        </p:nvSpPr>
        <p:spPr>
          <a:xfrm>
            <a:off x="2356752" y="8900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FD667B8A-C223-D9E3-9768-EFC06EEC216D}"/>
              </a:ext>
            </a:extLst>
          </p:cNvPr>
          <p:cNvSpPr txBox="1"/>
          <p:nvPr/>
        </p:nvSpPr>
        <p:spPr>
          <a:xfrm>
            <a:off x="1067085" y="637833"/>
            <a:ext cx="6329731" cy="3566297"/>
          </a:xfrm>
          <a:prstGeom prst="rect">
            <a:avLst/>
          </a:prstGeom>
          <a:noFill/>
        </p:spPr>
        <p:txBody>
          <a:bodyPr wrap="square" rtlCol="0">
            <a:spAutoFit/>
          </a:bodyPr>
          <a:lstStyle/>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@Override</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public boolean equals(Object o)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if (this == o) return true;</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if (o == null || getClass() != o.getClass()) return false;</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Student student = (Student) o;</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return id == student.id;</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3052027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sp>
        <p:nvSpPr>
          <p:cNvPr id="1831" name="Google Shape;1831;p59"/>
          <p:cNvSpPr/>
          <p:nvPr/>
        </p:nvSpPr>
        <p:spPr>
          <a:xfrm>
            <a:off x="7614188" y="13249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9"/>
          <p:cNvSpPr/>
          <p:nvPr/>
        </p:nvSpPr>
        <p:spPr>
          <a:xfrm>
            <a:off x="983688" y="36893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9"/>
          <p:cNvSpPr/>
          <p:nvPr/>
        </p:nvSpPr>
        <p:spPr>
          <a:xfrm>
            <a:off x="4537225" y="7327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9"/>
          <p:cNvSpPr/>
          <p:nvPr/>
        </p:nvSpPr>
        <p:spPr>
          <a:xfrm>
            <a:off x="7156988" y="40357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9"/>
          <p:cNvSpPr/>
          <p:nvPr/>
        </p:nvSpPr>
        <p:spPr>
          <a:xfrm>
            <a:off x="3017627" y="414757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9"/>
          <p:cNvSpPr/>
          <p:nvPr/>
        </p:nvSpPr>
        <p:spPr>
          <a:xfrm>
            <a:off x="5687388" y="3387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9"/>
          <p:cNvSpPr/>
          <p:nvPr/>
        </p:nvSpPr>
        <p:spPr>
          <a:xfrm>
            <a:off x="8396000" y="27619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9"/>
          <p:cNvSpPr/>
          <p:nvPr/>
        </p:nvSpPr>
        <p:spPr>
          <a:xfrm>
            <a:off x="303063" y="20189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9"/>
          <p:cNvSpPr/>
          <p:nvPr/>
        </p:nvSpPr>
        <p:spPr>
          <a:xfrm>
            <a:off x="4639674" y="475505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9"/>
          <p:cNvSpPr/>
          <p:nvPr/>
        </p:nvSpPr>
        <p:spPr>
          <a:xfrm>
            <a:off x="6771888" y="2314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9"/>
          <p:cNvSpPr/>
          <p:nvPr/>
        </p:nvSpPr>
        <p:spPr>
          <a:xfrm>
            <a:off x="1521588" y="6791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9"/>
          <p:cNvSpPr/>
          <p:nvPr/>
        </p:nvSpPr>
        <p:spPr>
          <a:xfrm>
            <a:off x="8184127" y="3743045"/>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9"/>
          <p:cNvSpPr/>
          <p:nvPr/>
        </p:nvSpPr>
        <p:spPr>
          <a:xfrm>
            <a:off x="6537640" y="8067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9"/>
          <p:cNvSpPr/>
          <p:nvPr/>
        </p:nvSpPr>
        <p:spPr>
          <a:xfrm>
            <a:off x="5046363" y="35192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9"/>
          <p:cNvSpPr/>
          <p:nvPr/>
        </p:nvSpPr>
        <p:spPr>
          <a:xfrm>
            <a:off x="3388488" y="11280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9"/>
          <p:cNvSpPr/>
          <p:nvPr/>
        </p:nvSpPr>
        <p:spPr>
          <a:xfrm>
            <a:off x="6297024" y="485030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9"/>
          <p:cNvSpPr/>
          <p:nvPr/>
        </p:nvSpPr>
        <p:spPr>
          <a:xfrm>
            <a:off x="4184813" y="35768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9"/>
          <p:cNvSpPr/>
          <p:nvPr/>
        </p:nvSpPr>
        <p:spPr>
          <a:xfrm>
            <a:off x="2356752" y="8900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FD667B8A-C223-D9E3-9768-EFC06EEC216D}"/>
              </a:ext>
            </a:extLst>
          </p:cNvPr>
          <p:cNvSpPr txBox="1"/>
          <p:nvPr/>
        </p:nvSpPr>
        <p:spPr>
          <a:xfrm>
            <a:off x="494404" y="888839"/>
            <a:ext cx="2963631" cy="2530116"/>
          </a:xfrm>
          <a:prstGeom prst="rect">
            <a:avLst/>
          </a:prstGeom>
          <a:noFill/>
        </p:spPr>
        <p:txBody>
          <a:bodyPr wrap="square" rtlCol="0">
            <a:spAutoFit/>
          </a:bodyPr>
          <a:lstStyle/>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@Override</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public int hashCode()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return Objects.hash(id);</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EFE619EC-1F4C-F760-58D5-7A289E135B47}"/>
              </a:ext>
            </a:extLst>
          </p:cNvPr>
          <p:cNvSpPr txBox="1"/>
          <p:nvPr/>
        </p:nvSpPr>
        <p:spPr>
          <a:xfrm>
            <a:off x="3769288" y="0"/>
            <a:ext cx="4925320" cy="5120569"/>
          </a:xfrm>
          <a:prstGeom prst="rect">
            <a:avLst/>
          </a:prstGeom>
          <a:noFill/>
        </p:spPr>
        <p:txBody>
          <a:bodyPr wrap="square">
            <a:spAutoFit/>
          </a:bodyPr>
          <a:lstStyle/>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@Override</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public String toString()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return "Student{"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"id=" + id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 name='" + name + '\''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 age=" + age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 address='" + address + '\''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a:t>
            </a:r>
            <a:endParaRPr lang="en-GB" sz="1800" dirty="0"/>
          </a:p>
        </p:txBody>
      </p:sp>
    </p:spTree>
    <p:extLst>
      <p:ext uri="{BB962C8B-B14F-4D97-AF65-F5344CB8AC3E}">
        <p14:creationId xmlns:p14="http://schemas.microsoft.com/office/powerpoint/2010/main" val="1207005191"/>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sp>
        <p:nvSpPr>
          <p:cNvPr id="1831" name="Google Shape;1831;p59"/>
          <p:cNvSpPr/>
          <p:nvPr/>
        </p:nvSpPr>
        <p:spPr>
          <a:xfrm>
            <a:off x="7614188" y="13249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9"/>
          <p:cNvSpPr/>
          <p:nvPr/>
        </p:nvSpPr>
        <p:spPr>
          <a:xfrm>
            <a:off x="983688" y="36893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9"/>
          <p:cNvSpPr/>
          <p:nvPr/>
        </p:nvSpPr>
        <p:spPr>
          <a:xfrm>
            <a:off x="4537225" y="7327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9"/>
          <p:cNvSpPr/>
          <p:nvPr/>
        </p:nvSpPr>
        <p:spPr>
          <a:xfrm>
            <a:off x="7156988" y="40357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9"/>
          <p:cNvSpPr/>
          <p:nvPr/>
        </p:nvSpPr>
        <p:spPr>
          <a:xfrm>
            <a:off x="3017627" y="414757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9"/>
          <p:cNvSpPr/>
          <p:nvPr/>
        </p:nvSpPr>
        <p:spPr>
          <a:xfrm>
            <a:off x="5687388" y="3387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9"/>
          <p:cNvSpPr/>
          <p:nvPr/>
        </p:nvSpPr>
        <p:spPr>
          <a:xfrm>
            <a:off x="8396000" y="27619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9"/>
          <p:cNvSpPr/>
          <p:nvPr/>
        </p:nvSpPr>
        <p:spPr>
          <a:xfrm>
            <a:off x="303063" y="20189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9"/>
          <p:cNvSpPr/>
          <p:nvPr/>
        </p:nvSpPr>
        <p:spPr>
          <a:xfrm>
            <a:off x="4639674" y="475505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9"/>
          <p:cNvSpPr/>
          <p:nvPr/>
        </p:nvSpPr>
        <p:spPr>
          <a:xfrm>
            <a:off x="6771888" y="2314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9"/>
          <p:cNvSpPr/>
          <p:nvPr/>
        </p:nvSpPr>
        <p:spPr>
          <a:xfrm>
            <a:off x="1521588" y="6791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9"/>
          <p:cNvSpPr/>
          <p:nvPr/>
        </p:nvSpPr>
        <p:spPr>
          <a:xfrm>
            <a:off x="8184127" y="3743045"/>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9"/>
          <p:cNvSpPr/>
          <p:nvPr/>
        </p:nvSpPr>
        <p:spPr>
          <a:xfrm>
            <a:off x="6537640" y="8067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9"/>
          <p:cNvSpPr/>
          <p:nvPr/>
        </p:nvSpPr>
        <p:spPr>
          <a:xfrm>
            <a:off x="5046363" y="35192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9"/>
          <p:cNvSpPr/>
          <p:nvPr/>
        </p:nvSpPr>
        <p:spPr>
          <a:xfrm>
            <a:off x="3388488" y="11280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9"/>
          <p:cNvSpPr/>
          <p:nvPr/>
        </p:nvSpPr>
        <p:spPr>
          <a:xfrm>
            <a:off x="6297024" y="485030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9"/>
          <p:cNvSpPr/>
          <p:nvPr/>
        </p:nvSpPr>
        <p:spPr>
          <a:xfrm>
            <a:off x="4184813" y="35768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9"/>
          <p:cNvSpPr/>
          <p:nvPr/>
        </p:nvSpPr>
        <p:spPr>
          <a:xfrm>
            <a:off x="2356752" y="8900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58667AF1-E095-8997-142B-6D60654CB80C}"/>
              </a:ext>
            </a:extLst>
          </p:cNvPr>
          <p:cNvSpPr txBox="1"/>
          <p:nvPr/>
        </p:nvSpPr>
        <p:spPr>
          <a:xfrm>
            <a:off x="487277" y="850004"/>
            <a:ext cx="6778774" cy="3565079"/>
          </a:xfrm>
          <a:prstGeom prst="rect">
            <a:avLst/>
          </a:prstGeom>
          <a:noFill/>
        </p:spPr>
        <p:txBody>
          <a:bodyPr wrap="square">
            <a:spAutoFit/>
          </a:bodyPr>
          <a:lstStyle/>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LinkedHashSet&lt;Student&gt; students = new LinkedHashSet&lt;&gt;();</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Thêm các đối tượng Student vào tập hợp</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students.add(new Student(1, "John", 18, "123 Main St"));</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students.add(new Student(2, "Jane", 20, "456 Park Ave"));</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students.add(new Student(3, "Bob", 19, "789 Elm St"));</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66101592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sp>
        <p:nvSpPr>
          <p:cNvPr id="1831" name="Google Shape;1831;p59"/>
          <p:cNvSpPr/>
          <p:nvPr/>
        </p:nvSpPr>
        <p:spPr>
          <a:xfrm>
            <a:off x="7614188" y="13249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9"/>
          <p:cNvSpPr/>
          <p:nvPr/>
        </p:nvSpPr>
        <p:spPr>
          <a:xfrm>
            <a:off x="983688" y="36893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9"/>
          <p:cNvSpPr/>
          <p:nvPr/>
        </p:nvSpPr>
        <p:spPr>
          <a:xfrm>
            <a:off x="4537225" y="7327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9"/>
          <p:cNvSpPr/>
          <p:nvPr/>
        </p:nvSpPr>
        <p:spPr>
          <a:xfrm>
            <a:off x="7156988" y="40357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9"/>
          <p:cNvSpPr/>
          <p:nvPr/>
        </p:nvSpPr>
        <p:spPr>
          <a:xfrm>
            <a:off x="3017627" y="414757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9"/>
          <p:cNvSpPr/>
          <p:nvPr/>
        </p:nvSpPr>
        <p:spPr>
          <a:xfrm>
            <a:off x="5687388" y="3387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9"/>
          <p:cNvSpPr/>
          <p:nvPr/>
        </p:nvSpPr>
        <p:spPr>
          <a:xfrm>
            <a:off x="8396000" y="27619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9"/>
          <p:cNvSpPr/>
          <p:nvPr/>
        </p:nvSpPr>
        <p:spPr>
          <a:xfrm>
            <a:off x="303063" y="20189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9"/>
          <p:cNvSpPr/>
          <p:nvPr/>
        </p:nvSpPr>
        <p:spPr>
          <a:xfrm>
            <a:off x="4639674" y="475505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9"/>
          <p:cNvSpPr/>
          <p:nvPr/>
        </p:nvSpPr>
        <p:spPr>
          <a:xfrm>
            <a:off x="6771888" y="2314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9"/>
          <p:cNvSpPr/>
          <p:nvPr/>
        </p:nvSpPr>
        <p:spPr>
          <a:xfrm>
            <a:off x="1521588" y="6791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9"/>
          <p:cNvSpPr/>
          <p:nvPr/>
        </p:nvSpPr>
        <p:spPr>
          <a:xfrm>
            <a:off x="8184127" y="3743045"/>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9"/>
          <p:cNvSpPr/>
          <p:nvPr/>
        </p:nvSpPr>
        <p:spPr>
          <a:xfrm>
            <a:off x="6537640" y="8067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9"/>
          <p:cNvSpPr/>
          <p:nvPr/>
        </p:nvSpPr>
        <p:spPr>
          <a:xfrm>
            <a:off x="5046363" y="35192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9"/>
          <p:cNvSpPr/>
          <p:nvPr/>
        </p:nvSpPr>
        <p:spPr>
          <a:xfrm>
            <a:off x="3388488" y="11280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9"/>
          <p:cNvSpPr/>
          <p:nvPr/>
        </p:nvSpPr>
        <p:spPr>
          <a:xfrm>
            <a:off x="6297024" y="485030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9"/>
          <p:cNvSpPr/>
          <p:nvPr/>
        </p:nvSpPr>
        <p:spPr>
          <a:xfrm>
            <a:off x="4184813" y="35768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9"/>
          <p:cNvSpPr/>
          <p:nvPr/>
        </p:nvSpPr>
        <p:spPr>
          <a:xfrm>
            <a:off x="2356752" y="8900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58667AF1-E095-8997-142B-6D60654CB80C}"/>
              </a:ext>
            </a:extLst>
          </p:cNvPr>
          <p:cNvSpPr txBox="1"/>
          <p:nvPr/>
        </p:nvSpPr>
        <p:spPr>
          <a:xfrm>
            <a:off x="1217385" y="987583"/>
            <a:ext cx="6778774" cy="3048207"/>
          </a:xfrm>
          <a:prstGeom prst="rect">
            <a:avLst/>
          </a:prstGeom>
          <a:noFill/>
        </p:spPr>
        <p:txBody>
          <a:bodyPr wrap="square">
            <a:spAutoFit/>
          </a:bodyPr>
          <a:lstStyle/>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In ra tất cả các đối tượng Student trong tập hợp</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for (Student student : students)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System.out.println(student);</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Xóa một đối tượng Student khỏi tập hợp</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students.remove(new Student(2, "Jane", 20, "456 Park Ave"));</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946948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sp>
        <p:nvSpPr>
          <p:cNvPr id="1831" name="Google Shape;1831;p59"/>
          <p:cNvSpPr/>
          <p:nvPr/>
        </p:nvSpPr>
        <p:spPr>
          <a:xfrm>
            <a:off x="7614188" y="13249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9"/>
          <p:cNvSpPr/>
          <p:nvPr/>
        </p:nvSpPr>
        <p:spPr>
          <a:xfrm>
            <a:off x="983688" y="36893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9"/>
          <p:cNvSpPr/>
          <p:nvPr/>
        </p:nvSpPr>
        <p:spPr>
          <a:xfrm>
            <a:off x="4537225" y="7327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9"/>
          <p:cNvSpPr/>
          <p:nvPr/>
        </p:nvSpPr>
        <p:spPr>
          <a:xfrm>
            <a:off x="7156988" y="40357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9"/>
          <p:cNvSpPr/>
          <p:nvPr/>
        </p:nvSpPr>
        <p:spPr>
          <a:xfrm>
            <a:off x="3017627" y="414757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9"/>
          <p:cNvSpPr/>
          <p:nvPr/>
        </p:nvSpPr>
        <p:spPr>
          <a:xfrm>
            <a:off x="5687388" y="3387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9"/>
          <p:cNvSpPr/>
          <p:nvPr/>
        </p:nvSpPr>
        <p:spPr>
          <a:xfrm>
            <a:off x="8396000" y="27619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9"/>
          <p:cNvSpPr/>
          <p:nvPr/>
        </p:nvSpPr>
        <p:spPr>
          <a:xfrm>
            <a:off x="303063" y="20189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9"/>
          <p:cNvSpPr/>
          <p:nvPr/>
        </p:nvSpPr>
        <p:spPr>
          <a:xfrm>
            <a:off x="4639674" y="475505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9"/>
          <p:cNvSpPr/>
          <p:nvPr/>
        </p:nvSpPr>
        <p:spPr>
          <a:xfrm>
            <a:off x="6771888" y="23144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9"/>
          <p:cNvSpPr/>
          <p:nvPr/>
        </p:nvSpPr>
        <p:spPr>
          <a:xfrm>
            <a:off x="1521588" y="6791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9"/>
          <p:cNvSpPr/>
          <p:nvPr/>
        </p:nvSpPr>
        <p:spPr>
          <a:xfrm>
            <a:off x="8184127" y="3743045"/>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9"/>
          <p:cNvSpPr/>
          <p:nvPr/>
        </p:nvSpPr>
        <p:spPr>
          <a:xfrm>
            <a:off x="6537640" y="8067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9"/>
          <p:cNvSpPr/>
          <p:nvPr/>
        </p:nvSpPr>
        <p:spPr>
          <a:xfrm>
            <a:off x="5046363" y="351921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9"/>
          <p:cNvSpPr/>
          <p:nvPr/>
        </p:nvSpPr>
        <p:spPr>
          <a:xfrm>
            <a:off x="3388488" y="1128090"/>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9"/>
          <p:cNvSpPr/>
          <p:nvPr/>
        </p:nvSpPr>
        <p:spPr>
          <a:xfrm>
            <a:off x="6297024" y="4850301"/>
            <a:ext cx="69527" cy="47330"/>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9"/>
          <p:cNvSpPr/>
          <p:nvPr/>
        </p:nvSpPr>
        <p:spPr>
          <a:xfrm>
            <a:off x="4184813" y="3576865"/>
            <a:ext cx="69547" cy="47344"/>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9"/>
          <p:cNvSpPr/>
          <p:nvPr/>
        </p:nvSpPr>
        <p:spPr>
          <a:xfrm>
            <a:off x="2356752" y="890020"/>
            <a:ext cx="184540" cy="164239"/>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Thank You For Listening, HD Png Download , Transparent Png Image - PNGitem">
            <a:extLst>
              <a:ext uri="{FF2B5EF4-FFF2-40B4-BE49-F238E27FC236}">
                <a16:creationId xmlns:a16="http://schemas.microsoft.com/office/drawing/2014/main" id="{7B93D1F6-396E-10F1-42D1-115692B36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135" y="831691"/>
            <a:ext cx="5442636" cy="3493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52586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43"/>
          <p:cNvSpPr/>
          <p:nvPr/>
        </p:nvSpPr>
        <p:spPr>
          <a:xfrm>
            <a:off x="-78726" y="4317449"/>
            <a:ext cx="3281422" cy="1042280"/>
          </a:xfrm>
          <a:custGeom>
            <a:avLst/>
            <a:gdLst/>
            <a:ahLst/>
            <a:cxnLst/>
            <a:rect l="l" t="t" r="r" b="b"/>
            <a:pathLst>
              <a:path w="39954" h="12691" extrusionOk="0">
                <a:moveTo>
                  <a:pt x="6929" y="1"/>
                </a:moveTo>
                <a:cubicBezTo>
                  <a:pt x="6603" y="1"/>
                  <a:pt x="6291" y="24"/>
                  <a:pt x="5995" y="75"/>
                </a:cubicBezTo>
                <a:cubicBezTo>
                  <a:pt x="1403" y="852"/>
                  <a:pt x="0" y="7446"/>
                  <a:pt x="0" y="7446"/>
                </a:cubicBezTo>
                <a:lnTo>
                  <a:pt x="0" y="12690"/>
                </a:lnTo>
                <a:lnTo>
                  <a:pt x="39954" y="12690"/>
                </a:lnTo>
                <a:lnTo>
                  <a:pt x="39954" y="8339"/>
                </a:lnTo>
                <a:cubicBezTo>
                  <a:pt x="38318" y="5194"/>
                  <a:pt x="34161" y="4473"/>
                  <a:pt x="30197" y="4473"/>
                </a:cubicBezTo>
                <a:cubicBezTo>
                  <a:pt x="26842" y="4473"/>
                  <a:pt x="23626" y="4989"/>
                  <a:pt x="22193" y="4989"/>
                </a:cubicBezTo>
                <a:cubicBezTo>
                  <a:pt x="19268" y="4989"/>
                  <a:pt x="11651" y="1"/>
                  <a:pt x="69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rot="-2700000">
            <a:off x="3718381" y="993023"/>
            <a:ext cx="1707243" cy="1856948"/>
          </a:xfrm>
          <a:custGeom>
            <a:avLst/>
            <a:gdLst/>
            <a:ahLst/>
            <a:cxnLst/>
            <a:rect l="l" t="t" r="r" b="b"/>
            <a:pathLst>
              <a:path w="16073" h="17483" extrusionOk="0">
                <a:moveTo>
                  <a:pt x="4617" y="1"/>
                </a:moveTo>
                <a:cubicBezTo>
                  <a:pt x="4135" y="1"/>
                  <a:pt x="3676" y="31"/>
                  <a:pt x="3261" y="103"/>
                </a:cubicBezTo>
                <a:cubicBezTo>
                  <a:pt x="1278" y="443"/>
                  <a:pt x="599" y="2828"/>
                  <a:pt x="402" y="4544"/>
                </a:cubicBezTo>
                <a:cubicBezTo>
                  <a:pt x="0" y="7903"/>
                  <a:pt x="742" y="11485"/>
                  <a:pt x="2886" y="14094"/>
                </a:cubicBezTo>
                <a:cubicBezTo>
                  <a:pt x="4585" y="16152"/>
                  <a:pt x="7223" y="17482"/>
                  <a:pt x="9854" y="17482"/>
                </a:cubicBezTo>
                <a:cubicBezTo>
                  <a:pt x="10558" y="17482"/>
                  <a:pt x="11261" y="17387"/>
                  <a:pt x="11945" y="17185"/>
                </a:cubicBezTo>
                <a:cubicBezTo>
                  <a:pt x="12731" y="16953"/>
                  <a:pt x="13482" y="16587"/>
                  <a:pt x="14080" y="16033"/>
                </a:cubicBezTo>
                <a:cubicBezTo>
                  <a:pt x="15447" y="14764"/>
                  <a:pt x="15796" y="12763"/>
                  <a:pt x="15912" y="10905"/>
                </a:cubicBezTo>
                <a:cubicBezTo>
                  <a:pt x="16073" y="8475"/>
                  <a:pt x="15930" y="5866"/>
                  <a:pt x="14536" y="3865"/>
                </a:cubicBezTo>
                <a:cubicBezTo>
                  <a:pt x="13330" y="2131"/>
                  <a:pt x="11320" y="1086"/>
                  <a:pt x="9265" y="621"/>
                </a:cubicBezTo>
                <a:cubicBezTo>
                  <a:pt x="7962" y="321"/>
                  <a:pt x="6171" y="1"/>
                  <a:pt x="4617" y="1"/>
                </a:cubicBezTo>
                <a:close/>
              </a:path>
            </a:pathLst>
          </a:custGeom>
          <a:solidFill>
            <a:schemeClr val="accent4"/>
          </a:solidFill>
          <a:ln w="76200" cap="flat" cmpd="sng">
            <a:solidFill>
              <a:schemeClr val="dk1"/>
            </a:solidFill>
            <a:prstDash val="solid"/>
            <a:round/>
            <a:headEnd type="none" w="sm" len="sm"/>
            <a:tailEnd type="none" w="sm" len="sm"/>
          </a:ln>
          <a:effectLst>
            <a:outerShdw blurRad="71438" dist="38100" dir="3900000" algn="bl" rotWithShape="0">
              <a:schemeClr val="lt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778" name="Google Shape;778;p43"/>
          <p:cNvSpPr txBox="1">
            <a:spLocks noGrp="1"/>
          </p:cNvSpPr>
          <p:nvPr>
            <p:ph type="title"/>
          </p:nvPr>
        </p:nvSpPr>
        <p:spPr>
          <a:xfrm>
            <a:off x="2038200" y="2827525"/>
            <a:ext cx="5067600" cy="841800"/>
          </a:xfrm>
          <a:prstGeom prst="rect">
            <a:avLst/>
          </a:prstGeom>
          <a:effectLst>
            <a:outerShdw blurRad="57150" dist="19050" dir="5400000" algn="bl" rotWithShape="0">
              <a:schemeClr val="lt1">
                <a:alpha val="2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Agency FB" panose="020B0503020202020204" pitchFamily="34" charset="0"/>
              </a:rPr>
              <a:t>KHÁI NIỆM</a:t>
            </a:r>
            <a:endParaRPr b="1" dirty="0">
              <a:latin typeface="Agency FB" panose="020B0503020202020204" pitchFamily="34" charset="0"/>
            </a:endParaRPr>
          </a:p>
        </p:txBody>
      </p:sp>
      <p:sp>
        <p:nvSpPr>
          <p:cNvPr id="780" name="Google Shape;780;p43"/>
          <p:cNvSpPr txBox="1">
            <a:spLocks noGrp="1"/>
          </p:cNvSpPr>
          <p:nvPr>
            <p:ph type="title" idx="2"/>
          </p:nvPr>
        </p:nvSpPr>
        <p:spPr>
          <a:xfrm>
            <a:off x="3799800" y="1200000"/>
            <a:ext cx="1544400" cy="14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81" name="Google Shape;781;p43"/>
          <p:cNvSpPr/>
          <p:nvPr/>
        </p:nvSpPr>
        <p:spPr>
          <a:xfrm rot="1854840">
            <a:off x="-714299" y="3917621"/>
            <a:ext cx="2201170" cy="1246494"/>
          </a:xfrm>
          <a:custGeom>
            <a:avLst/>
            <a:gdLst/>
            <a:ahLst/>
            <a:cxnLst/>
            <a:rect l="l" t="t" r="r" b="b"/>
            <a:pathLst>
              <a:path w="40536" h="22955" extrusionOk="0">
                <a:moveTo>
                  <a:pt x="9026" y="1"/>
                </a:moveTo>
                <a:cubicBezTo>
                  <a:pt x="5268" y="1"/>
                  <a:pt x="2345" y="4204"/>
                  <a:pt x="1296" y="7392"/>
                </a:cubicBezTo>
                <a:cubicBezTo>
                  <a:pt x="1279" y="7437"/>
                  <a:pt x="1261" y="7490"/>
                  <a:pt x="1252" y="7535"/>
                </a:cubicBezTo>
                <a:cubicBezTo>
                  <a:pt x="1" y="11510"/>
                  <a:pt x="1940" y="15039"/>
                  <a:pt x="5227" y="17300"/>
                </a:cubicBezTo>
                <a:cubicBezTo>
                  <a:pt x="10838" y="21168"/>
                  <a:pt x="18325" y="22196"/>
                  <a:pt x="24963" y="22634"/>
                </a:cubicBezTo>
                <a:cubicBezTo>
                  <a:pt x="26639" y="22749"/>
                  <a:pt x="28352" y="22954"/>
                  <a:pt x="30052" y="22954"/>
                </a:cubicBezTo>
                <a:cubicBezTo>
                  <a:pt x="30980" y="22954"/>
                  <a:pt x="31904" y="22893"/>
                  <a:pt x="32816" y="22723"/>
                </a:cubicBezTo>
                <a:cubicBezTo>
                  <a:pt x="36926" y="21946"/>
                  <a:pt x="40535" y="17443"/>
                  <a:pt x="39910" y="13172"/>
                </a:cubicBezTo>
                <a:cubicBezTo>
                  <a:pt x="39247" y="8599"/>
                  <a:pt x="34875" y="7295"/>
                  <a:pt x="30769" y="7295"/>
                </a:cubicBezTo>
                <a:cubicBezTo>
                  <a:pt x="29509" y="7295"/>
                  <a:pt x="28274" y="7417"/>
                  <a:pt x="27179" y="7606"/>
                </a:cubicBezTo>
                <a:cubicBezTo>
                  <a:pt x="25471" y="7903"/>
                  <a:pt x="23617" y="8335"/>
                  <a:pt x="21841" y="8335"/>
                </a:cubicBezTo>
                <a:cubicBezTo>
                  <a:pt x="20141" y="8335"/>
                  <a:pt x="18513" y="7939"/>
                  <a:pt x="17155" y="6650"/>
                </a:cubicBezTo>
                <a:cubicBezTo>
                  <a:pt x="14787" y="4399"/>
                  <a:pt x="13152" y="361"/>
                  <a:pt x="9480" y="21"/>
                </a:cubicBezTo>
                <a:cubicBezTo>
                  <a:pt x="9328" y="7"/>
                  <a:pt x="9176" y="1"/>
                  <a:pt x="90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rot="10800000">
            <a:off x="7107528" y="3518757"/>
            <a:ext cx="2036482" cy="1621443"/>
          </a:xfrm>
          <a:custGeom>
            <a:avLst/>
            <a:gdLst/>
            <a:ahLst/>
            <a:cxnLst/>
            <a:rect l="l" t="t" r="r" b="b"/>
            <a:pathLst>
              <a:path w="36748" h="29260" extrusionOk="0">
                <a:moveTo>
                  <a:pt x="1" y="1"/>
                </a:moveTo>
                <a:lnTo>
                  <a:pt x="1" y="28706"/>
                </a:lnTo>
                <a:lnTo>
                  <a:pt x="1" y="29260"/>
                </a:lnTo>
                <a:cubicBezTo>
                  <a:pt x="1" y="29260"/>
                  <a:pt x="7479" y="26803"/>
                  <a:pt x="8149" y="22899"/>
                </a:cubicBezTo>
                <a:cubicBezTo>
                  <a:pt x="8819" y="18986"/>
                  <a:pt x="11615" y="13741"/>
                  <a:pt x="14179" y="13295"/>
                </a:cubicBezTo>
                <a:cubicBezTo>
                  <a:pt x="16752" y="12848"/>
                  <a:pt x="21220" y="12401"/>
                  <a:pt x="23453" y="10391"/>
                </a:cubicBezTo>
                <a:cubicBezTo>
                  <a:pt x="25687" y="8381"/>
                  <a:pt x="27357" y="6960"/>
                  <a:pt x="30600" y="6496"/>
                </a:cubicBezTo>
                <a:cubicBezTo>
                  <a:pt x="33843" y="6031"/>
                  <a:pt x="36747" y="4584"/>
                  <a:pt x="365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rot="-2959560">
            <a:off x="8140157" y="-96424"/>
            <a:ext cx="1800878" cy="1548662"/>
          </a:xfrm>
          <a:custGeom>
            <a:avLst/>
            <a:gdLst/>
            <a:ahLst/>
            <a:cxnLst/>
            <a:rect l="l" t="t" r="r" b="b"/>
            <a:pathLst>
              <a:path w="21175" h="18209" extrusionOk="0">
                <a:moveTo>
                  <a:pt x="15687" y="0"/>
                </a:moveTo>
                <a:cubicBezTo>
                  <a:pt x="15225" y="0"/>
                  <a:pt x="14763" y="18"/>
                  <a:pt x="14304" y="39"/>
                </a:cubicBezTo>
                <a:cubicBezTo>
                  <a:pt x="12392" y="128"/>
                  <a:pt x="10418" y="289"/>
                  <a:pt x="8738" y="1209"/>
                </a:cubicBezTo>
                <a:cubicBezTo>
                  <a:pt x="7005" y="2165"/>
                  <a:pt x="5781" y="3836"/>
                  <a:pt x="4709" y="5507"/>
                </a:cubicBezTo>
                <a:cubicBezTo>
                  <a:pt x="3092" y="8026"/>
                  <a:pt x="0" y="12726"/>
                  <a:pt x="1484" y="15817"/>
                </a:cubicBezTo>
                <a:cubicBezTo>
                  <a:pt x="2200" y="17306"/>
                  <a:pt x="3860" y="18208"/>
                  <a:pt x="5509" y="18208"/>
                </a:cubicBezTo>
                <a:cubicBezTo>
                  <a:pt x="5689" y="18208"/>
                  <a:pt x="5870" y="18197"/>
                  <a:pt x="6049" y="18175"/>
                </a:cubicBezTo>
                <a:cubicBezTo>
                  <a:pt x="7863" y="17961"/>
                  <a:pt x="9471" y="16692"/>
                  <a:pt x="10310" y="15075"/>
                </a:cubicBezTo>
                <a:cubicBezTo>
                  <a:pt x="11168" y="13422"/>
                  <a:pt x="11329" y="11412"/>
                  <a:pt x="12499" y="9956"/>
                </a:cubicBezTo>
                <a:cubicBezTo>
                  <a:pt x="13402" y="8848"/>
                  <a:pt x="14760" y="8232"/>
                  <a:pt x="16082" y="7687"/>
                </a:cubicBezTo>
                <a:cubicBezTo>
                  <a:pt x="17395" y="7133"/>
                  <a:pt x="18771" y="6579"/>
                  <a:pt x="19745" y="5534"/>
                </a:cubicBezTo>
                <a:cubicBezTo>
                  <a:pt x="20728" y="4488"/>
                  <a:pt x="21174" y="2800"/>
                  <a:pt x="20370" y="1611"/>
                </a:cubicBezTo>
                <a:cubicBezTo>
                  <a:pt x="19924" y="959"/>
                  <a:pt x="19182" y="566"/>
                  <a:pt x="18414" y="334"/>
                </a:cubicBezTo>
                <a:cubicBezTo>
                  <a:pt x="17532" y="72"/>
                  <a:pt x="16611" y="0"/>
                  <a:pt x="15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49312" y="3726625"/>
            <a:ext cx="1174609" cy="877385"/>
          </a:xfrm>
          <a:custGeom>
            <a:avLst/>
            <a:gdLst/>
            <a:ahLst/>
            <a:cxnLst/>
            <a:rect l="l" t="t" r="r" b="b"/>
            <a:pathLst>
              <a:path w="16225" h="12119" extrusionOk="0">
                <a:moveTo>
                  <a:pt x="7466" y="1"/>
                </a:moveTo>
                <a:cubicBezTo>
                  <a:pt x="6615" y="1"/>
                  <a:pt x="5760" y="87"/>
                  <a:pt x="4923" y="240"/>
                </a:cubicBezTo>
                <a:cubicBezTo>
                  <a:pt x="4164" y="374"/>
                  <a:pt x="3404" y="571"/>
                  <a:pt x="2770" y="1009"/>
                </a:cubicBezTo>
                <a:cubicBezTo>
                  <a:pt x="0" y="2929"/>
                  <a:pt x="1743" y="7486"/>
                  <a:pt x="3386" y="9496"/>
                </a:cubicBezTo>
                <a:cubicBezTo>
                  <a:pt x="4369" y="10711"/>
                  <a:pt x="5718" y="11649"/>
                  <a:pt x="7246" y="11971"/>
                </a:cubicBezTo>
                <a:cubicBezTo>
                  <a:pt x="7737" y="12078"/>
                  <a:pt x="8238" y="12118"/>
                  <a:pt x="8740" y="12118"/>
                </a:cubicBezTo>
                <a:cubicBezTo>
                  <a:pt x="9243" y="12118"/>
                  <a:pt x="9748" y="12078"/>
                  <a:pt x="10248" y="12024"/>
                </a:cubicBezTo>
                <a:cubicBezTo>
                  <a:pt x="11400" y="11899"/>
                  <a:pt x="12580" y="11703"/>
                  <a:pt x="13571" y="11095"/>
                </a:cubicBezTo>
                <a:cubicBezTo>
                  <a:pt x="15430" y="9943"/>
                  <a:pt x="16225" y="7459"/>
                  <a:pt x="15671" y="5351"/>
                </a:cubicBezTo>
                <a:cubicBezTo>
                  <a:pt x="15108" y="3242"/>
                  <a:pt x="13384" y="1554"/>
                  <a:pt x="11365" y="723"/>
                </a:cubicBezTo>
                <a:cubicBezTo>
                  <a:pt x="10131" y="215"/>
                  <a:pt x="8803" y="1"/>
                  <a:pt x="74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rot="4305942">
            <a:off x="7574254" y="419768"/>
            <a:ext cx="2097305" cy="901948"/>
          </a:xfrm>
          <a:custGeom>
            <a:avLst/>
            <a:gdLst/>
            <a:ahLst/>
            <a:cxnLst/>
            <a:rect l="l" t="t" r="r" b="b"/>
            <a:pathLst>
              <a:path w="31280" h="13452" extrusionOk="0">
                <a:moveTo>
                  <a:pt x="28258" y="0"/>
                </a:moveTo>
                <a:cubicBezTo>
                  <a:pt x="26931" y="0"/>
                  <a:pt x="25434" y="2743"/>
                  <a:pt x="24480" y="4161"/>
                </a:cubicBezTo>
                <a:cubicBezTo>
                  <a:pt x="22850" y="6973"/>
                  <a:pt x="19836" y="8293"/>
                  <a:pt x="16866" y="8293"/>
                </a:cubicBezTo>
                <a:cubicBezTo>
                  <a:pt x="16108" y="8293"/>
                  <a:pt x="15354" y="8207"/>
                  <a:pt x="14626" y="8038"/>
                </a:cubicBezTo>
                <a:cubicBezTo>
                  <a:pt x="10999" y="7261"/>
                  <a:pt x="7863" y="5001"/>
                  <a:pt x="4834" y="2990"/>
                </a:cubicBezTo>
                <a:cubicBezTo>
                  <a:pt x="4090" y="2510"/>
                  <a:pt x="3292" y="2016"/>
                  <a:pt x="2487" y="2016"/>
                </a:cubicBezTo>
                <a:cubicBezTo>
                  <a:pt x="2364" y="2016"/>
                  <a:pt x="2241" y="2027"/>
                  <a:pt x="2118" y="2052"/>
                </a:cubicBezTo>
                <a:cubicBezTo>
                  <a:pt x="733" y="2320"/>
                  <a:pt x="1" y="4223"/>
                  <a:pt x="170" y="6010"/>
                </a:cubicBezTo>
                <a:cubicBezTo>
                  <a:pt x="430" y="9378"/>
                  <a:pt x="3369" y="12702"/>
                  <a:pt x="6701" y="13309"/>
                </a:cubicBezTo>
                <a:cubicBezTo>
                  <a:pt x="7223" y="13408"/>
                  <a:pt x="7736" y="13452"/>
                  <a:pt x="8241" y="13452"/>
                </a:cubicBezTo>
                <a:cubicBezTo>
                  <a:pt x="11164" y="13452"/>
                  <a:pt x="13841" y="11998"/>
                  <a:pt x="16538" y="11388"/>
                </a:cubicBezTo>
                <a:cubicBezTo>
                  <a:pt x="18655" y="10897"/>
                  <a:pt x="20853" y="10906"/>
                  <a:pt x="23033" y="10441"/>
                </a:cubicBezTo>
                <a:cubicBezTo>
                  <a:pt x="26419" y="9914"/>
                  <a:pt x="31279" y="6296"/>
                  <a:pt x="29859" y="1972"/>
                </a:cubicBezTo>
                <a:cubicBezTo>
                  <a:pt x="29400" y="539"/>
                  <a:pt x="28846" y="0"/>
                  <a:pt x="28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rot="4011771">
            <a:off x="-387274" y="-539104"/>
            <a:ext cx="1650533" cy="2157227"/>
          </a:xfrm>
          <a:custGeom>
            <a:avLst/>
            <a:gdLst/>
            <a:ahLst/>
            <a:cxnLst/>
            <a:rect l="l" t="t" r="r" b="b"/>
            <a:pathLst>
              <a:path w="18789" h="24557" extrusionOk="0">
                <a:moveTo>
                  <a:pt x="6916" y="0"/>
                </a:moveTo>
                <a:cubicBezTo>
                  <a:pt x="5638" y="0"/>
                  <a:pt x="4614" y="1145"/>
                  <a:pt x="3681" y="2061"/>
                </a:cubicBezTo>
                <a:cubicBezTo>
                  <a:pt x="1617" y="4098"/>
                  <a:pt x="170" y="6734"/>
                  <a:pt x="90" y="9673"/>
                </a:cubicBezTo>
                <a:cubicBezTo>
                  <a:pt x="0" y="12604"/>
                  <a:pt x="787" y="15498"/>
                  <a:pt x="1859" y="18223"/>
                </a:cubicBezTo>
                <a:cubicBezTo>
                  <a:pt x="2931" y="20966"/>
                  <a:pt x="4682" y="23896"/>
                  <a:pt x="7568" y="24459"/>
                </a:cubicBezTo>
                <a:cubicBezTo>
                  <a:pt x="7909" y="24526"/>
                  <a:pt x="8253" y="24556"/>
                  <a:pt x="8599" y="24556"/>
                </a:cubicBezTo>
                <a:cubicBezTo>
                  <a:pt x="9312" y="24556"/>
                  <a:pt x="10026" y="24428"/>
                  <a:pt x="10712" y="24236"/>
                </a:cubicBezTo>
                <a:cubicBezTo>
                  <a:pt x="15331" y="22931"/>
                  <a:pt x="18789" y="18295"/>
                  <a:pt x="18726" y="13497"/>
                </a:cubicBezTo>
                <a:cubicBezTo>
                  <a:pt x="18708" y="12380"/>
                  <a:pt x="18512" y="11228"/>
                  <a:pt x="17913" y="10290"/>
                </a:cubicBezTo>
                <a:cubicBezTo>
                  <a:pt x="16788" y="8485"/>
                  <a:pt x="14492" y="7770"/>
                  <a:pt x="13134" y="6144"/>
                </a:cubicBezTo>
                <a:cubicBezTo>
                  <a:pt x="12276" y="5108"/>
                  <a:pt x="11856" y="3777"/>
                  <a:pt x="11088" y="2669"/>
                </a:cubicBezTo>
                <a:cubicBezTo>
                  <a:pt x="10257" y="1463"/>
                  <a:pt x="8738" y="248"/>
                  <a:pt x="7237" y="24"/>
                </a:cubicBezTo>
                <a:cubicBezTo>
                  <a:pt x="7128" y="8"/>
                  <a:pt x="7021" y="0"/>
                  <a:pt x="69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2484765" y="751695"/>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6668147" y="326267"/>
            <a:ext cx="184540" cy="186174"/>
          </a:xfrm>
          <a:custGeom>
            <a:avLst/>
            <a:gdLst/>
            <a:ahLst/>
            <a:cxnLst/>
            <a:rect l="l" t="t" r="r" b="b"/>
            <a:pathLst>
              <a:path w="3614" h="3646" extrusionOk="0">
                <a:moveTo>
                  <a:pt x="1785" y="1"/>
                </a:moveTo>
                <a:cubicBezTo>
                  <a:pt x="1784" y="1"/>
                  <a:pt x="1784" y="1"/>
                  <a:pt x="1783" y="1"/>
                </a:cubicBezTo>
                <a:cubicBezTo>
                  <a:pt x="1608" y="9"/>
                  <a:pt x="1457" y="1306"/>
                  <a:pt x="1369" y="1393"/>
                </a:cubicBezTo>
                <a:cubicBezTo>
                  <a:pt x="1210" y="1560"/>
                  <a:pt x="0" y="1680"/>
                  <a:pt x="16" y="1847"/>
                </a:cubicBezTo>
                <a:cubicBezTo>
                  <a:pt x="24" y="2014"/>
                  <a:pt x="1202" y="2094"/>
                  <a:pt x="1369" y="2253"/>
                </a:cubicBezTo>
                <a:cubicBezTo>
                  <a:pt x="1464" y="2340"/>
                  <a:pt x="1655" y="3646"/>
                  <a:pt x="1837" y="3646"/>
                </a:cubicBezTo>
                <a:cubicBezTo>
                  <a:pt x="1838" y="3646"/>
                  <a:pt x="1838" y="3646"/>
                  <a:pt x="1839" y="3646"/>
                </a:cubicBezTo>
                <a:cubicBezTo>
                  <a:pt x="2014" y="3630"/>
                  <a:pt x="2157" y="2340"/>
                  <a:pt x="2245" y="2253"/>
                </a:cubicBezTo>
                <a:cubicBezTo>
                  <a:pt x="2404" y="2086"/>
                  <a:pt x="3613" y="1958"/>
                  <a:pt x="3605" y="1791"/>
                </a:cubicBezTo>
                <a:cubicBezTo>
                  <a:pt x="3597" y="1624"/>
                  <a:pt x="2404" y="1545"/>
                  <a:pt x="2245" y="1385"/>
                </a:cubicBezTo>
                <a:cubicBezTo>
                  <a:pt x="2149" y="1298"/>
                  <a:pt x="1959"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7219659" y="1914769"/>
            <a:ext cx="184540" cy="186174"/>
          </a:xfrm>
          <a:custGeom>
            <a:avLst/>
            <a:gdLst/>
            <a:ahLst/>
            <a:cxnLst/>
            <a:rect l="l" t="t" r="r" b="b"/>
            <a:pathLst>
              <a:path w="3614" h="3646" extrusionOk="0">
                <a:moveTo>
                  <a:pt x="1776" y="0"/>
                </a:moveTo>
                <a:cubicBezTo>
                  <a:pt x="1776" y="0"/>
                  <a:pt x="1775" y="0"/>
                  <a:pt x="1775" y="0"/>
                </a:cubicBezTo>
                <a:cubicBezTo>
                  <a:pt x="1600" y="16"/>
                  <a:pt x="1448" y="1306"/>
                  <a:pt x="1361" y="1393"/>
                </a:cubicBezTo>
                <a:cubicBezTo>
                  <a:pt x="1202" y="1560"/>
                  <a:pt x="0" y="1688"/>
                  <a:pt x="8" y="1847"/>
                </a:cubicBezTo>
                <a:cubicBezTo>
                  <a:pt x="16" y="2014"/>
                  <a:pt x="1202" y="2094"/>
                  <a:pt x="1369" y="2253"/>
                </a:cubicBezTo>
                <a:cubicBezTo>
                  <a:pt x="1456" y="2348"/>
                  <a:pt x="1654" y="3645"/>
                  <a:pt x="1829" y="3645"/>
                </a:cubicBezTo>
                <a:cubicBezTo>
                  <a:pt x="1829" y="3645"/>
                  <a:pt x="1830" y="3645"/>
                  <a:pt x="1830" y="3645"/>
                </a:cubicBezTo>
                <a:cubicBezTo>
                  <a:pt x="2006" y="3637"/>
                  <a:pt x="2157" y="2348"/>
                  <a:pt x="2244" y="2253"/>
                </a:cubicBezTo>
                <a:cubicBezTo>
                  <a:pt x="2396" y="2094"/>
                  <a:pt x="3613" y="1966"/>
                  <a:pt x="3597" y="1799"/>
                </a:cubicBezTo>
                <a:cubicBezTo>
                  <a:pt x="3589" y="1632"/>
                  <a:pt x="2403" y="1544"/>
                  <a:pt x="2236" y="1393"/>
                </a:cubicBezTo>
                <a:cubicBezTo>
                  <a:pt x="2141" y="1298"/>
                  <a:pt x="1951" y="0"/>
                  <a:pt x="1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752391" y="1510260"/>
            <a:ext cx="83334" cy="64645"/>
          </a:xfrm>
          <a:custGeom>
            <a:avLst/>
            <a:gdLst/>
            <a:ahLst/>
            <a:cxnLst/>
            <a:rect l="l" t="t" r="r" b="b"/>
            <a:pathLst>
              <a:path w="1632" h="1266" extrusionOk="0">
                <a:moveTo>
                  <a:pt x="812" y="0"/>
                </a:moveTo>
                <a:cubicBezTo>
                  <a:pt x="0" y="0"/>
                  <a:pt x="0" y="1265"/>
                  <a:pt x="812" y="1265"/>
                </a:cubicBezTo>
                <a:cubicBezTo>
                  <a:pt x="1632" y="1265"/>
                  <a:pt x="1632"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6010913" y="99481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8016546" y="303939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6210388" y="219401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6725638" y="110316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1366138" y="344071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7036263" y="3178089"/>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2853813" y="4447289"/>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2515465" y="1790257"/>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7841371" y="368097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5965122" y="4330580"/>
            <a:ext cx="184540" cy="186174"/>
          </a:xfrm>
          <a:custGeom>
            <a:avLst/>
            <a:gdLst/>
            <a:ahLst/>
            <a:cxnLst/>
            <a:rect l="l" t="t" r="r" b="b"/>
            <a:pathLst>
              <a:path w="3614" h="3646" extrusionOk="0">
                <a:moveTo>
                  <a:pt x="1785" y="1"/>
                </a:moveTo>
                <a:cubicBezTo>
                  <a:pt x="1784" y="1"/>
                  <a:pt x="1784" y="1"/>
                  <a:pt x="1783" y="1"/>
                </a:cubicBezTo>
                <a:cubicBezTo>
                  <a:pt x="1608" y="9"/>
                  <a:pt x="1457" y="1306"/>
                  <a:pt x="1369" y="1393"/>
                </a:cubicBezTo>
                <a:cubicBezTo>
                  <a:pt x="1210" y="1560"/>
                  <a:pt x="0" y="1680"/>
                  <a:pt x="16" y="1847"/>
                </a:cubicBezTo>
                <a:cubicBezTo>
                  <a:pt x="24" y="2014"/>
                  <a:pt x="1202" y="2094"/>
                  <a:pt x="1369" y="2253"/>
                </a:cubicBezTo>
                <a:cubicBezTo>
                  <a:pt x="1464" y="2340"/>
                  <a:pt x="1655" y="3646"/>
                  <a:pt x="1837" y="3646"/>
                </a:cubicBezTo>
                <a:cubicBezTo>
                  <a:pt x="1838" y="3646"/>
                  <a:pt x="1838" y="3646"/>
                  <a:pt x="1839" y="3646"/>
                </a:cubicBezTo>
                <a:cubicBezTo>
                  <a:pt x="2014" y="3630"/>
                  <a:pt x="2157" y="2340"/>
                  <a:pt x="2245" y="2253"/>
                </a:cubicBezTo>
                <a:cubicBezTo>
                  <a:pt x="2404" y="2086"/>
                  <a:pt x="3613" y="1958"/>
                  <a:pt x="3605" y="1791"/>
                </a:cubicBezTo>
                <a:cubicBezTo>
                  <a:pt x="3597" y="1624"/>
                  <a:pt x="2404" y="1545"/>
                  <a:pt x="2245" y="1385"/>
                </a:cubicBezTo>
                <a:cubicBezTo>
                  <a:pt x="2149" y="1298"/>
                  <a:pt x="1959"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7277146" y="439659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354246" y="272034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3799446" y="51372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7636721" y="1102936"/>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1743621" y="368097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1196746" y="186549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5344196" y="27214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467125" y="335916"/>
            <a:ext cx="915739" cy="683996"/>
          </a:xfrm>
          <a:custGeom>
            <a:avLst/>
            <a:gdLst/>
            <a:ahLst/>
            <a:cxnLst/>
            <a:rect l="l" t="t" r="r" b="b"/>
            <a:pathLst>
              <a:path w="16225" h="12119" extrusionOk="0">
                <a:moveTo>
                  <a:pt x="7466" y="1"/>
                </a:moveTo>
                <a:cubicBezTo>
                  <a:pt x="6615" y="1"/>
                  <a:pt x="5760" y="87"/>
                  <a:pt x="4923" y="240"/>
                </a:cubicBezTo>
                <a:cubicBezTo>
                  <a:pt x="4164" y="374"/>
                  <a:pt x="3404" y="571"/>
                  <a:pt x="2770" y="1009"/>
                </a:cubicBezTo>
                <a:cubicBezTo>
                  <a:pt x="0" y="2929"/>
                  <a:pt x="1743" y="7486"/>
                  <a:pt x="3386" y="9496"/>
                </a:cubicBezTo>
                <a:cubicBezTo>
                  <a:pt x="4369" y="10711"/>
                  <a:pt x="5718" y="11649"/>
                  <a:pt x="7246" y="11971"/>
                </a:cubicBezTo>
                <a:cubicBezTo>
                  <a:pt x="7737" y="12078"/>
                  <a:pt x="8238" y="12118"/>
                  <a:pt x="8740" y="12118"/>
                </a:cubicBezTo>
                <a:cubicBezTo>
                  <a:pt x="9243" y="12118"/>
                  <a:pt x="9748" y="12078"/>
                  <a:pt x="10248" y="12024"/>
                </a:cubicBezTo>
                <a:cubicBezTo>
                  <a:pt x="11400" y="11899"/>
                  <a:pt x="12580" y="11703"/>
                  <a:pt x="13571" y="11095"/>
                </a:cubicBezTo>
                <a:cubicBezTo>
                  <a:pt x="15430" y="9943"/>
                  <a:pt x="16225" y="7459"/>
                  <a:pt x="15671" y="5351"/>
                </a:cubicBezTo>
                <a:cubicBezTo>
                  <a:pt x="15108" y="3242"/>
                  <a:pt x="13384" y="1554"/>
                  <a:pt x="11365" y="723"/>
                </a:cubicBezTo>
                <a:cubicBezTo>
                  <a:pt x="10131" y="215"/>
                  <a:pt x="8803" y="1"/>
                  <a:pt x="7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rot="5001860">
            <a:off x="7857109" y="3852940"/>
            <a:ext cx="729248" cy="953058"/>
          </a:xfrm>
          <a:custGeom>
            <a:avLst/>
            <a:gdLst/>
            <a:ahLst/>
            <a:cxnLst/>
            <a:rect l="l" t="t" r="r" b="b"/>
            <a:pathLst>
              <a:path w="18789" h="24557" extrusionOk="0">
                <a:moveTo>
                  <a:pt x="6916" y="0"/>
                </a:moveTo>
                <a:cubicBezTo>
                  <a:pt x="5638" y="0"/>
                  <a:pt x="4614" y="1145"/>
                  <a:pt x="3681" y="2061"/>
                </a:cubicBezTo>
                <a:cubicBezTo>
                  <a:pt x="1617" y="4098"/>
                  <a:pt x="170" y="6734"/>
                  <a:pt x="90" y="9673"/>
                </a:cubicBezTo>
                <a:cubicBezTo>
                  <a:pt x="0" y="12604"/>
                  <a:pt x="787" y="15498"/>
                  <a:pt x="1859" y="18223"/>
                </a:cubicBezTo>
                <a:cubicBezTo>
                  <a:pt x="2931" y="20966"/>
                  <a:pt x="4682" y="23896"/>
                  <a:pt x="7568" y="24459"/>
                </a:cubicBezTo>
                <a:cubicBezTo>
                  <a:pt x="7909" y="24526"/>
                  <a:pt x="8253" y="24556"/>
                  <a:pt x="8599" y="24556"/>
                </a:cubicBezTo>
                <a:cubicBezTo>
                  <a:pt x="9312" y="24556"/>
                  <a:pt x="10026" y="24428"/>
                  <a:pt x="10712" y="24236"/>
                </a:cubicBezTo>
                <a:cubicBezTo>
                  <a:pt x="15331" y="22931"/>
                  <a:pt x="18789" y="18295"/>
                  <a:pt x="18726" y="13497"/>
                </a:cubicBezTo>
                <a:cubicBezTo>
                  <a:pt x="18708" y="12380"/>
                  <a:pt x="18512" y="11228"/>
                  <a:pt x="17913" y="10290"/>
                </a:cubicBezTo>
                <a:cubicBezTo>
                  <a:pt x="16788" y="8485"/>
                  <a:pt x="14492" y="7770"/>
                  <a:pt x="13134" y="6144"/>
                </a:cubicBezTo>
                <a:cubicBezTo>
                  <a:pt x="12276" y="5108"/>
                  <a:pt x="11856" y="3777"/>
                  <a:pt x="11088" y="2669"/>
                </a:cubicBezTo>
                <a:cubicBezTo>
                  <a:pt x="10257" y="1463"/>
                  <a:pt x="8738" y="248"/>
                  <a:pt x="7237" y="24"/>
                </a:cubicBezTo>
                <a:cubicBezTo>
                  <a:pt x="7128" y="8"/>
                  <a:pt x="7021" y="0"/>
                  <a:pt x="6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0" name="Google Shape;810;p43"/>
          <p:cNvGrpSpPr/>
          <p:nvPr/>
        </p:nvGrpSpPr>
        <p:grpSpPr>
          <a:xfrm>
            <a:off x="4435925" y="283557"/>
            <a:ext cx="272152" cy="274171"/>
            <a:chOff x="3973275" y="653182"/>
            <a:chExt cx="272152" cy="274171"/>
          </a:xfrm>
        </p:grpSpPr>
        <p:sp>
          <p:nvSpPr>
            <p:cNvPr id="811" name="Google Shape;811;p43"/>
            <p:cNvSpPr/>
            <p:nvPr/>
          </p:nvSpPr>
          <p:spPr>
            <a:xfrm>
              <a:off x="3973275" y="653182"/>
              <a:ext cx="272152" cy="274171"/>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43"/>
            <p:cNvGrpSpPr/>
            <p:nvPr/>
          </p:nvGrpSpPr>
          <p:grpSpPr>
            <a:xfrm>
              <a:off x="3973275" y="653182"/>
              <a:ext cx="272152" cy="274171"/>
              <a:chOff x="1992925" y="2034475"/>
              <a:chExt cx="171900" cy="173175"/>
            </a:xfrm>
          </p:grpSpPr>
          <p:sp>
            <p:nvSpPr>
              <p:cNvPr id="813" name="Google Shape;813;p43"/>
              <p:cNvSpPr/>
              <p:nvPr/>
            </p:nvSpPr>
            <p:spPr>
              <a:xfrm>
                <a:off x="1992925" y="2034475"/>
                <a:ext cx="171900" cy="173175"/>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2072900" y="211935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5" name="Google Shape;815;p43"/>
          <p:cNvGrpSpPr/>
          <p:nvPr/>
        </p:nvGrpSpPr>
        <p:grpSpPr>
          <a:xfrm>
            <a:off x="7826881" y="1574906"/>
            <a:ext cx="448877" cy="432939"/>
            <a:chOff x="7090656" y="2662081"/>
            <a:chExt cx="448877" cy="432939"/>
          </a:xfrm>
        </p:grpSpPr>
        <p:sp>
          <p:nvSpPr>
            <p:cNvPr id="816" name="Google Shape;816;p43"/>
            <p:cNvSpPr/>
            <p:nvPr/>
          </p:nvSpPr>
          <p:spPr>
            <a:xfrm>
              <a:off x="7090656" y="2662093"/>
              <a:ext cx="448877" cy="432926"/>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3"/>
            <p:cNvGrpSpPr/>
            <p:nvPr/>
          </p:nvGrpSpPr>
          <p:grpSpPr>
            <a:xfrm>
              <a:off x="7090656" y="2662081"/>
              <a:ext cx="448877" cy="432926"/>
              <a:chOff x="2162625" y="2572175"/>
              <a:chExt cx="283525" cy="273450"/>
            </a:xfrm>
          </p:grpSpPr>
          <p:sp>
            <p:nvSpPr>
              <p:cNvPr id="818" name="Google Shape;818;p43"/>
              <p:cNvSpPr/>
              <p:nvPr/>
            </p:nvSpPr>
            <p:spPr>
              <a:xfrm>
                <a:off x="2162625" y="2572175"/>
                <a:ext cx="283525" cy="273450"/>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2339300" y="270210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2241800" y="2657325"/>
                <a:ext cx="34050" cy="26475"/>
              </a:xfrm>
              <a:custGeom>
                <a:avLst/>
                <a:gdLst/>
                <a:ahLst/>
                <a:cxnLst/>
                <a:rect l="l" t="t" r="r" b="b"/>
                <a:pathLst>
                  <a:path w="1362" h="1059"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1" name="Google Shape;821;p43"/>
          <p:cNvGrpSpPr/>
          <p:nvPr/>
        </p:nvGrpSpPr>
        <p:grpSpPr>
          <a:xfrm>
            <a:off x="1411037" y="2882744"/>
            <a:ext cx="272152" cy="274171"/>
            <a:chOff x="3973275" y="653182"/>
            <a:chExt cx="272152" cy="274171"/>
          </a:xfrm>
        </p:grpSpPr>
        <p:sp>
          <p:nvSpPr>
            <p:cNvPr id="822" name="Google Shape;822;p43"/>
            <p:cNvSpPr/>
            <p:nvPr/>
          </p:nvSpPr>
          <p:spPr>
            <a:xfrm>
              <a:off x="3973275" y="653182"/>
              <a:ext cx="272152" cy="274171"/>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43"/>
            <p:cNvGrpSpPr/>
            <p:nvPr/>
          </p:nvGrpSpPr>
          <p:grpSpPr>
            <a:xfrm>
              <a:off x="3973275" y="653182"/>
              <a:ext cx="272152" cy="274171"/>
              <a:chOff x="1992925" y="2034475"/>
              <a:chExt cx="171900" cy="173175"/>
            </a:xfrm>
          </p:grpSpPr>
          <p:sp>
            <p:nvSpPr>
              <p:cNvPr id="824" name="Google Shape;824;p43"/>
              <p:cNvSpPr/>
              <p:nvPr/>
            </p:nvSpPr>
            <p:spPr>
              <a:xfrm>
                <a:off x="1992925" y="2034475"/>
                <a:ext cx="171900" cy="173175"/>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2072900" y="211935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4" name="Google Shape;834;p44"/>
          <p:cNvSpPr/>
          <p:nvPr/>
        </p:nvSpPr>
        <p:spPr>
          <a:xfrm>
            <a:off x="1087854" y="2534174"/>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p:cNvSpPr/>
          <p:nvPr/>
        </p:nvSpPr>
        <p:spPr>
          <a:xfrm>
            <a:off x="7359672" y="505830"/>
            <a:ext cx="184540" cy="186174"/>
          </a:xfrm>
          <a:custGeom>
            <a:avLst/>
            <a:gdLst/>
            <a:ahLst/>
            <a:cxnLst/>
            <a:rect l="l" t="t" r="r" b="b"/>
            <a:pathLst>
              <a:path w="3614" h="3646" extrusionOk="0">
                <a:moveTo>
                  <a:pt x="1785" y="1"/>
                </a:moveTo>
                <a:cubicBezTo>
                  <a:pt x="1784" y="1"/>
                  <a:pt x="1784" y="1"/>
                  <a:pt x="1783" y="1"/>
                </a:cubicBezTo>
                <a:cubicBezTo>
                  <a:pt x="1608" y="9"/>
                  <a:pt x="1457" y="1306"/>
                  <a:pt x="1369" y="1393"/>
                </a:cubicBezTo>
                <a:cubicBezTo>
                  <a:pt x="1210" y="1560"/>
                  <a:pt x="0" y="1680"/>
                  <a:pt x="16" y="1847"/>
                </a:cubicBezTo>
                <a:cubicBezTo>
                  <a:pt x="24" y="2014"/>
                  <a:pt x="1202" y="2094"/>
                  <a:pt x="1369" y="2253"/>
                </a:cubicBezTo>
                <a:cubicBezTo>
                  <a:pt x="1464" y="2340"/>
                  <a:pt x="1655" y="3646"/>
                  <a:pt x="1837" y="3646"/>
                </a:cubicBezTo>
                <a:cubicBezTo>
                  <a:pt x="1838" y="3646"/>
                  <a:pt x="1838" y="3646"/>
                  <a:pt x="1839" y="3646"/>
                </a:cubicBezTo>
                <a:cubicBezTo>
                  <a:pt x="2014" y="3630"/>
                  <a:pt x="2157" y="2340"/>
                  <a:pt x="2245" y="2253"/>
                </a:cubicBezTo>
                <a:cubicBezTo>
                  <a:pt x="2404" y="2086"/>
                  <a:pt x="3613" y="1958"/>
                  <a:pt x="3605" y="1791"/>
                </a:cubicBezTo>
                <a:cubicBezTo>
                  <a:pt x="3597" y="1624"/>
                  <a:pt x="2404" y="1545"/>
                  <a:pt x="2245" y="1385"/>
                </a:cubicBezTo>
                <a:cubicBezTo>
                  <a:pt x="2149" y="1298"/>
                  <a:pt x="1959"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a:off x="4394334" y="1153432"/>
            <a:ext cx="184540" cy="186174"/>
          </a:xfrm>
          <a:custGeom>
            <a:avLst/>
            <a:gdLst/>
            <a:ahLst/>
            <a:cxnLst/>
            <a:rect l="l" t="t" r="r" b="b"/>
            <a:pathLst>
              <a:path w="3614" h="3646" extrusionOk="0">
                <a:moveTo>
                  <a:pt x="1776" y="0"/>
                </a:moveTo>
                <a:cubicBezTo>
                  <a:pt x="1776" y="0"/>
                  <a:pt x="1775" y="0"/>
                  <a:pt x="1775" y="0"/>
                </a:cubicBezTo>
                <a:cubicBezTo>
                  <a:pt x="1600" y="16"/>
                  <a:pt x="1448" y="1306"/>
                  <a:pt x="1361" y="1393"/>
                </a:cubicBezTo>
                <a:cubicBezTo>
                  <a:pt x="1202" y="1560"/>
                  <a:pt x="0" y="1688"/>
                  <a:pt x="8" y="1847"/>
                </a:cubicBezTo>
                <a:cubicBezTo>
                  <a:pt x="16" y="2014"/>
                  <a:pt x="1202" y="2094"/>
                  <a:pt x="1369" y="2253"/>
                </a:cubicBezTo>
                <a:cubicBezTo>
                  <a:pt x="1456" y="2348"/>
                  <a:pt x="1654" y="3645"/>
                  <a:pt x="1829" y="3645"/>
                </a:cubicBezTo>
                <a:cubicBezTo>
                  <a:pt x="1829" y="3645"/>
                  <a:pt x="1830" y="3645"/>
                  <a:pt x="1830" y="3645"/>
                </a:cubicBezTo>
                <a:cubicBezTo>
                  <a:pt x="2006" y="3637"/>
                  <a:pt x="2157" y="2348"/>
                  <a:pt x="2244" y="2253"/>
                </a:cubicBezTo>
                <a:cubicBezTo>
                  <a:pt x="2396" y="2094"/>
                  <a:pt x="3613" y="1966"/>
                  <a:pt x="3597" y="1799"/>
                </a:cubicBezTo>
                <a:cubicBezTo>
                  <a:pt x="3589" y="1632"/>
                  <a:pt x="2403" y="1544"/>
                  <a:pt x="2236" y="1393"/>
                </a:cubicBezTo>
                <a:cubicBezTo>
                  <a:pt x="2141" y="1298"/>
                  <a:pt x="1951" y="0"/>
                  <a:pt x="1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4"/>
          <p:cNvSpPr/>
          <p:nvPr/>
        </p:nvSpPr>
        <p:spPr>
          <a:xfrm>
            <a:off x="1297741" y="507185"/>
            <a:ext cx="83334" cy="64645"/>
          </a:xfrm>
          <a:custGeom>
            <a:avLst/>
            <a:gdLst/>
            <a:ahLst/>
            <a:cxnLst/>
            <a:rect l="l" t="t" r="r" b="b"/>
            <a:pathLst>
              <a:path w="1632" h="1266" extrusionOk="0">
                <a:moveTo>
                  <a:pt x="812" y="0"/>
                </a:moveTo>
                <a:cubicBezTo>
                  <a:pt x="0" y="0"/>
                  <a:pt x="0" y="1265"/>
                  <a:pt x="812" y="1265"/>
                </a:cubicBezTo>
                <a:cubicBezTo>
                  <a:pt x="1632" y="1265"/>
                  <a:pt x="1632"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4"/>
          <p:cNvSpPr/>
          <p:nvPr/>
        </p:nvSpPr>
        <p:spPr>
          <a:xfrm>
            <a:off x="8143421" y="174777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4"/>
          <p:cNvSpPr/>
          <p:nvPr/>
        </p:nvSpPr>
        <p:spPr>
          <a:xfrm>
            <a:off x="8067488" y="283856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4"/>
          <p:cNvSpPr/>
          <p:nvPr/>
        </p:nvSpPr>
        <p:spPr>
          <a:xfrm>
            <a:off x="2853813" y="4447289"/>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4"/>
          <p:cNvSpPr/>
          <p:nvPr/>
        </p:nvSpPr>
        <p:spPr>
          <a:xfrm>
            <a:off x="8637121" y="333899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4"/>
          <p:cNvSpPr/>
          <p:nvPr/>
        </p:nvSpPr>
        <p:spPr>
          <a:xfrm>
            <a:off x="4731447" y="4702480"/>
            <a:ext cx="184540" cy="186174"/>
          </a:xfrm>
          <a:custGeom>
            <a:avLst/>
            <a:gdLst/>
            <a:ahLst/>
            <a:cxnLst/>
            <a:rect l="l" t="t" r="r" b="b"/>
            <a:pathLst>
              <a:path w="3614" h="3646" extrusionOk="0">
                <a:moveTo>
                  <a:pt x="1785" y="1"/>
                </a:moveTo>
                <a:cubicBezTo>
                  <a:pt x="1784" y="1"/>
                  <a:pt x="1784" y="1"/>
                  <a:pt x="1783" y="1"/>
                </a:cubicBezTo>
                <a:cubicBezTo>
                  <a:pt x="1608" y="9"/>
                  <a:pt x="1457" y="1306"/>
                  <a:pt x="1369" y="1393"/>
                </a:cubicBezTo>
                <a:cubicBezTo>
                  <a:pt x="1210" y="1560"/>
                  <a:pt x="0" y="1680"/>
                  <a:pt x="16" y="1847"/>
                </a:cubicBezTo>
                <a:cubicBezTo>
                  <a:pt x="24" y="2014"/>
                  <a:pt x="1202" y="2094"/>
                  <a:pt x="1369" y="2253"/>
                </a:cubicBezTo>
                <a:cubicBezTo>
                  <a:pt x="1464" y="2340"/>
                  <a:pt x="1655" y="3646"/>
                  <a:pt x="1837" y="3646"/>
                </a:cubicBezTo>
                <a:cubicBezTo>
                  <a:pt x="1838" y="3646"/>
                  <a:pt x="1838" y="3646"/>
                  <a:pt x="1839" y="3646"/>
                </a:cubicBezTo>
                <a:cubicBezTo>
                  <a:pt x="2014" y="3630"/>
                  <a:pt x="2157" y="2340"/>
                  <a:pt x="2245" y="2253"/>
                </a:cubicBezTo>
                <a:cubicBezTo>
                  <a:pt x="2404" y="2086"/>
                  <a:pt x="3613" y="1958"/>
                  <a:pt x="3605" y="1791"/>
                </a:cubicBezTo>
                <a:cubicBezTo>
                  <a:pt x="3597" y="1624"/>
                  <a:pt x="2404" y="1545"/>
                  <a:pt x="2245" y="1385"/>
                </a:cubicBezTo>
                <a:cubicBezTo>
                  <a:pt x="2149" y="1298"/>
                  <a:pt x="1959"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4"/>
          <p:cNvSpPr/>
          <p:nvPr/>
        </p:nvSpPr>
        <p:spPr>
          <a:xfrm>
            <a:off x="7341146" y="508937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4"/>
          <p:cNvSpPr/>
          <p:nvPr/>
        </p:nvSpPr>
        <p:spPr>
          <a:xfrm>
            <a:off x="303221" y="272034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4"/>
          <p:cNvSpPr/>
          <p:nvPr/>
        </p:nvSpPr>
        <p:spPr>
          <a:xfrm>
            <a:off x="3033421" y="21802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4"/>
          <p:cNvSpPr/>
          <p:nvPr/>
        </p:nvSpPr>
        <p:spPr>
          <a:xfrm>
            <a:off x="822796" y="368097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4"/>
          <p:cNvSpPr/>
          <p:nvPr/>
        </p:nvSpPr>
        <p:spPr>
          <a:xfrm>
            <a:off x="5293171" y="27214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8" name="Google Shape;848;p44"/>
          <p:cNvGrpSpPr/>
          <p:nvPr/>
        </p:nvGrpSpPr>
        <p:grpSpPr>
          <a:xfrm>
            <a:off x="1057537" y="1323732"/>
            <a:ext cx="272152" cy="274171"/>
            <a:chOff x="3973275" y="653182"/>
            <a:chExt cx="272152" cy="274171"/>
          </a:xfrm>
        </p:grpSpPr>
        <p:sp>
          <p:nvSpPr>
            <p:cNvPr id="849" name="Google Shape;849;p44"/>
            <p:cNvSpPr/>
            <p:nvPr/>
          </p:nvSpPr>
          <p:spPr>
            <a:xfrm>
              <a:off x="3973275" y="653182"/>
              <a:ext cx="272152" cy="274171"/>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0" name="Google Shape;850;p44"/>
            <p:cNvGrpSpPr/>
            <p:nvPr/>
          </p:nvGrpSpPr>
          <p:grpSpPr>
            <a:xfrm>
              <a:off x="3973275" y="653182"/>
              <a:ext cx="272152" cy="274171"/>
              <a:chOff x="1992925" y="2034475"/>
              <a:chExt cx="171900" cy="173175"/>
            </a:xfrm>
          </p:grpSpPr>
          <p:sp>
            <p:nvSpPr>
              <p:cNvPr id="851" name="Google Shape;851;p44"/>
              <p:cNvSpPr/>
              <p:nvPr/>
            </p:nvSpPr>
            <p:spPr>
              <a:xfrm>
                <a:off x="1992925" y="2034475"/>
                <a:ext cx="171900" cy="173175"/>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4"/>
              <p:cNvSpPr/>
              <p:nvPr/>
            </p:nvSpPr>
            <p:spPr>
              <a:xfrm>
                <a:off x="2072900" y="211935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44"/>
          <p:cNvGrpSpPr/>
          <p:nvPr/>
        </p:nvGrpSpPr>
        <p:grpSpPr>
          <a:xfrm>
            <a:off x="8671894" y="3598013"/>
            <a:ext cx="272152" cy="274171"/>
            <a:chOff x="3973275" y="653182"/>
            <a:chExt cx="272152" cy="274171"/>
          </a:xfrm>
        </p:grpSpPr>
        <p:sp>
          <p:nvSpPr>
            <p:cNvPr id="854" name="Google Shape;854;p44"/>
            <p:cNvSpPr/>
            <p:nvPr/>
          </p:nvSpPr>
          <p:spPr>
            <a:xfrm>
              <a:off x="3973275" y="653182"/>
              <a:ext cx="272152" cy="274171"/>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44"/>
            <p:cNvGrpSpPr/>
            <p:nvPr/>
          </p:nvGrpSpPr>
          <p:grpSpPr>
            <a:xfrm>
              <a:off x="3973275" y="653182"/>
              <a:ext cx="272152" cy="274171"/>
              <a:chOff x="1992925" y="2034475"/>
              <a:chExt cx="171900" cy="173175"/>
            </a:xfrm>
          </p:grpSpPr>
          <p:sp>
            <p:nvSpPr>
              <p:cNvPr id="856" name="Google Shape;856;p44"/>
              <p:cNvSpPr/>
              <p:nvPr/>
            </p:nvSpPr>
            <p:spPr>
              <a:xfrm>
                <a:off x="1992925" y="2034475"/>
                <a:ext cx="171900" cy="173175"/>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4"/>
              <p:cNvSpPr/>
              <p:nvPr/>
            </p:nvSpPr>
            <p:spPr>
              <a:xfrm>
                <a:off x="2072900" y="211935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8" name="Google Shape;858;p44"/>
          <p:cNvGrpSpPr/>
          <p:nvPr/>
        </p:nvGrpSpPr>
        <p:grpSpPr>
          <a:xfrm>
            <a:off x="8535466" y="1804772"/>
            <a:ext cx="342403" cy="330246"/>
            <a:chOff x="7090656" y="2662081"/>
            <a:chExt cx="448877" cy="432939"/>
          </a:xfrm>
        </p:grpSpPr>
        <p:sp>
          <p:nvSpPr>
            <p:cNvPr id="859" name="Google Shape;859;p44"/>
            <p:cNvSpPr/>
            <p:nvPr/>
          </p:nvSpPr>
          <p:spPr>
            <a:xfrm>
              <a:off x="7090656" y="2662093"/>
              <a:ext cx="448877" cy="432926"/>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0" name="Google Shape;860;p44"/>
            <p:cNvGrpSpPr/>
            <p:nvPr/>
          </p:nvGrpSpPr>
          <p:grpSpPr>
            <a:xfrm>
              <a:off x="7090656" y="2662081"/>
              <a:ext cx="448877" cy="432926"/>
              <a:chOff x="2162625" y="2572175"/>
              <a:chExt cx="283525" cy="273450"/>
            </a:xfrm>
          </p:grpSpPr>
          <p:sp>
            <p:nvSpPr>
              <p:cNvPr id="861" name="Google Shape;861;p44"/>
              <p:cNvSpPr/>
              <p:nvPr/>
            </p:nvSpPr>
            <p:spPr>
              <a:xfrm>
                <a:off x="2162625" y="2572175"/>
                <a:ext cx="283525" cy="273450"/>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4"/>
              <p:cNvSpPr/>
              <p:nvPr/>
            </p:nvSpPr>
            <p:spPr>
              <a:xfrm>
                <a:off x="2339300" y="270210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4"/>
              <p:cNvSpPr/>
              <p:nvPr/>
            </p:nvSpPr>
            <p:spPr>
              <a:xfrm>
                <a:off x="2241800" y="2657325"/>
                <a:ext cx="34050" cy="26475"/>
              </a:xfrm>
              <a:custGeom>
                <a:avLst/>
                <a:gdLst/>
                <a:ahLst/>
                <a:cxnLst/>
                <a:rect l="l" t="t" r="r" b="b"/>
                <a:pathLst>
                  <a:path w="1362" h="1059"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 name="Group 8">
            <a:extLst>
              <a:ext uri="{FF2B5EF4-FFF2-40B4-BE49-F238E27FC236}">
                <a16:creationId xmlns:a16="http://schemas.microsoft.com/office/drawing/2014/main" id="{68C8FC88-43CF-145E-851B-58E28F7FAFBA}"/>
              </a:ext>
            </a:extLst>
          </p:cNvPr>
          <p:cNvGrpSpPr/>
          <p:nvPr/>
        </p:nvGrpSpPr>
        <p:grpSpPr>
          <a:xfrm>
            <a:off x="1456028" y="326274"/>
            <a:ext cx="8261704" cy="4763098"/>
            <a:chOff x="1456028" y="326274"/>
            <a:chExt cx="8261704" cy="4763098"/>
          </a:xfrm>
        </p:grpSpPr>
        <p:sp>
          <p:nvSpPr>
            <p:cNvPr id="10" name="Straight Connector 9">
              <a:extLst>
                <a:ext uri="{FF2B5EF4-FFF2-40B4-BE49-F238E27FC236}">
                  <a16:creationId xmlns:a16="http://schemas.microsoft.com/office/drawing/2014/main" id="{791D1233-6633-A4B5-3353-EA98B01DF706}"/>
                </a:ext>
              </a:extLst>
            </p:cNvPr>
            <p:cNvSpPr/>
            <p:nvPr/>
          </p:nvSpPr>
          <p:spPr>
            <a:xfrm>
              <a:off x="1456028" y="3703561"/>
              <a:ext cx="7031630"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1" name="Straight Connector 10">
              <a:extLst>
                <a:ext uri="{FF2B5EF4-FFF2-40B4-BE49-F238E27FC236}">
                  <a16:creationId xmlns:a16="http://schemas.microsoft.com/office/drawing/2014/main" id="{2D2A99A5-DC49-15DE-B353-D6D7CABEA102}"/>
                </a:ext>
              </a:extLst>
            </p:cNvPr>
            <p:cNvSpPr/>
            <p:nvPr/>
          </p:nvSpPr>
          <p:spPr>
            <a:xfrm flipV="1">
              <a:off x="1456028" y="2152681"/>
              <a:ext cx="5685916" cy="57132"/>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2" name="Straight Connector 11">
              <a:extLst>
                <a:ext uri="{FF2B5EF4-FFF2-40B4-BE49-F238E27FC236}">
                  <a16:creationId xmlns:a16="http://schemas.microsoft.com/office/drawing/2014/main" id="{3A1A04D2-E1CC-7A71-F83F-5781943A2BE0}"/>
                </a:ext>
              </a:extLst>
            </p:cNvPr>
            <p:cNvSpPr/>
            <p:nvPr/>
          </p:nvSpPr>
          <p:spPr>
            <a:xfrm>
              <a:off x="1456028" y="817379"/>
              <a:ext cx="7031630"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3" name="Freeform: Shape 12">
              <a:extLst>
                <a:ext uri="{FF2B5EF4-FFF2-40B4-BE49-F238E27FC236}">
                  <a16:creationId xmlns:a16="http://schemas.microsoft.com/office/drawing/2014/main" id="{72A1781B-F872-6522-254E-A720BC683CA5}"/>
                </a:ext>
              </a:extLst>
            </p:cNvPr>
            <p:cNvSpPr/>
            <p:nvPr/>
          </p:nvSpPr>
          <p:spPr>
            <a:xfrm>
              <a:off x="3411162" y="326274"/>
              <a:ext cx="5076495" cy="703437"/>
            </a:xfrm>
            <a:custGeom>
              <a:avLst/>
              <a:gdLst>
                <a:gd name="connsiteX0" fmla="*/ 0 w 5076495"/>
                <a:gd name="connsiteY0" fmla="*/ 0 h 703437"/>
                <a:gd name="connsiteX1" fmla="*/ 5076495 w 5076495"/>
                <a:gd name="connsiteY1" fmla="*/ 0 h 703437"/>
                <a:gd name="connsiteX2" fmla="*/ 5076495 w 5076495"/>
                <a:gd name="connsiteY2" fmla="*/ 703437 h 703437"/>
                <a:gd name="connsiteX3" fmla="*/ 0 w 5076495"/>
                <a:gd name="connsiteY3" fmla="*/ 703437 h 703437"/>
                <a:gd name="connsiteX4" fmla="*/ 0 w 5076495"/>
                <a:gd name="connsiteY4" fmla="*/ 0 h 703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6495" h="703437">
                  <a:moveTo>
                    <a:pt x="0" y="0"/>
                  </a:moveTo>
                  <a:lnTo>
                    <a:pt x="5076495" y="0"/>
                  </a:lnTo>
                  <a:lnTo>
                    <a:pt x="5076495" y="703437"/>
                  </a:lnTo>
                  <a:lnTo>
                    <a:pt x="0" y="7034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8105" tIns="78105" rIns="78105" bIns="78105" numCol="1" spcCol="1270" anchor="b" anchorCtr="0">
              <a:noAutofit/>
            </a:bodyPr>
            <a:lstStyle/>
            <a:p>
              <a:pPr marL="0" lvl="0" indent="0" algn="l" defTabSz="1822450">
                <a:lnSpc>
                  <a:spcPct val="90000"/>
                </a:lnSpc>
                <a:spcBef>
                  <a:spcPct val="0"/>
                </a:spcBef>
                <a:spcAft>
                  <a:spcPct val="35000"/>
                </a:spcAft>
                <a:buNone/>
              </a:pPr>
              <a:endParaRPr lang="en-GB" sz="4100" kern="1200" dirty="0"/>
            </a:p>
          </p:txBody>
        </p:sp>
        <p:sp>
          <p:nvSpPr>
            <p:cNvPr id="14" name="Freeform: Shape 13">
              <a:extLst>
                <a:ext uri="{FF2B5EF4-FFF2-40B4-BE49-F238E27FC236}">
                  <a16:creationId xmlns:a16="http://schemas.microsoft.com/office/drawing/2014/main" id="{D054EFE1-4B62-053A-9DDB-AB127BF798FE}"/>
                </a:ext>
              </a:extLst>
            </p:cNvPr>
            <p:cNvSpPr/>
            <p:nvPr/>
          </p:nvSpPr>
          <p:spPr>
            <a:xfrm>
              <a:off x="1470544" y="326274"/>
              <a:ext cx="1828223" cy="492884"/>
            </a:xfrm>
            <a:custGeom>
              <a:avLst/>
              <a:gdLst>
                <a:gd name="connsiteX0" fmla="*/ 82164 w 1828223"/>
                <a:gd name="connsiteY0" fmla="*/ 0 h 492884"/>
                <a:gd name="connsiteX1" fmla="*/ 1746059 w 1828223"/>
                <a:gd name="connsiteY1" fmla="*/ 0 h 492884"/>
                <a:gd name="connsiteX2" fmla="*/ 1828223 w 1828223"/>
                <a:gd name="connsiteY2" fmla="*/ 82164 h 492884"/>
                <a:gd name="connsiteX3" fmla="*/ 1828223 w 1828223"/>
                <a:gd name="connsiteY3" fmla="*/ 492884 h 492884"/>
                <a:gd name="connsiteX4" fmla="*/ 1828223 w 1828223"/>
                <a:gd name="connsiteY4" fmla="*/ 492884 h 492884"/>
                <a:gd name="connsiteX5" fmla="*/ 0 w 1828223"/>
                <a:gd name="connsiteY5" fmla="*/ 492884 h 492884"/>
                <a:gd name="connsiteX6" fmla="*/ 0 w 1828223"/>
                <a:gd name="connsiteY6" fmla="*/ 492884 h 492884"/>
                <a:gd name="connsiteX7" fmla="*/ 0 w 1828223"/>
                <a:gd name="connsiteY7" fmla="*/ 82164 h 492884"/>
                <a:gd name="connsiteX8" fmla="*/ 82164 w 1828223"/>
                <a:gd name="connsiteY8" fmla="*/ 0 h 49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223" h="492884">
                  <a:moveTo>
                    <a:pt x="82164" y="0"/>
                  </a:moveTo>
                  <a:lnTo>
                    <a:pt x="1746059" y="0"/>
                  </a:lnTo>
                  <a:cubicBezTo>
                    <a:pt x="1791437" y="0"/>
                    <a:pt x="1828223" y="36786"/>
                    <a:pt x="1828223" y="82164"/>
                  </a:cubicBezTo>
                  <a:lnTo>
                    <a:pt x="1828223" y="492884"/>
                  </a:lnTo>
                  <a:lnTo>
                    <a:pt x="1828223" y="492884"/>
                  </a:lnTo>
                  <a:lnTo>
                    <a:pt x="0" y="492884"/>
                  </a:lnTo>
                  <a:lnTo>
                    <a:pt x="0" y="492884"/>
                  </a:lnTo>
                  <a:lnTo>
                    <a:pt x="0" y="82164"/>
                  </a:lnTo>
                  <a:cubicBezTo>
                    <a:pt x="0" y="36786"/>
                    <a:pt x="36786" y="0"/>
                    <a:pt x="82164" y="0"/>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0260" tIns="60260" rIns="60260" bIns="36195" numCol="1" spcCol="1270" anchor="ctr" anchorCtr="0">
              <a:noAutofit/>
            </a:bodyPr>
            <a:lstStyle/>
            <a:p>
              <a:pPr marL="0" lvl="0" indent="0" algn="ctr" defTabSz="844550">
                <a:lnSpc>
                  <a:spcPct val="90000"/>
                </a:lnSpc>
                <a:spcBef>
                  <a:spcPct val="0"/>
                </a:spcBef>
                <a:spcAft>
                  <a:spcPct val="35000"/>
                </a:spcAft>
                <a:buNone/>
              </a:pPr>
              <a:r>
                <a:rPr lang="en-GB" sz="1900" kern="1200" dirty="0"/>
                <a:t>a) </a:t>
              </a:r>
              <a:r>
                <a:rPr lang="en-GB" sz="1900" kern="1200" dirty="0" err="1"/>
                <a:t>Khái</a:t>
              </a:r>
              <a:r>
                <a:rPr lang="en-GB" sz="1900" kern="1200" dirty="0"/>
                <a:t> </a:t>
              </a:r>
              <a:r>
                <a:rPr lang="en-GB" sz="1900" kern="1200" dirty="0" err="1"/>
                <a:t>quát</a:t>
              </a:r>
              <a:endParaRPr lang="en-GB" sz="1900" kern="1200" dirty="0"/>
            </a:p>
          </p:txBody>
        </p:sp>
        <p:sp>
          <p:nvSpPr>
            <p:cNvPr id="15" name="Freeform: Shape 14">
              <a:extLst>
                <a:ext uri="{FF2B5EF4-FFF2-40B4-BE49-F238E27FC236}">
                  <a16:creationId xmlns:a16="http://schemas.microsoft.com/office/drawing/2014/main" id="{F28FE8FC-1560-F1FC-E4CF-7A2762B3DD0C}"/>
                </a:ext>
              </a:extLst>
            </p:cNvPr>
            <p:cNvSpPr/>
            <p:nvPr/>
          </p:nvSpPr>
          <p:spPr>
            <a:xfrm>
              <a:off x="1456028" y="838835"/>
              <a:ext cx="7031630" cy="605412"/>
            </a:xfrm>
            <a:custGeom>
              <a:avLst/>
              <a:gdLst>
                <a:gd name="connsiteX0" fmla="*/ 0 w 7031630"/>
                <a:gd name="connsiteY0" fmla="*/ 0 h 605412"/>
                <a:gd name="connsiteX1" fmla="*/ 7031630 w 7031630"/>
                <a:gd name="connsiteY1" fmla="*/ 0 h 605412"/>
                <a:gd name="connsiteX2" fmla="*/ 7031630 w 7031630"/>
                <a:gd name="connsiteY2" fmla="*/ 605412 h 605412"/>
                <a:gd name="connsiteX3" fmla="*/ 0 w 7031630"/>
                <a:gd name="connsiteY3" fmla="*/ 605412 h 605412"/>
                <a:gd name="connsiteX4" fmla="*/ 0 w 7031630"/>
                <a:gd name="connsiteY4" fmla="*/ 0 h 60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1630" h="605412">
                  <a:moveTo>
                    <a:pt x="0" y="0"/>
                  </a:moveTo>
                  <a:lnTo>
                    <a:pt x="7031630" y="0"/>
                  </a:lnTo>
                  <a:lnTo>
                    <a:pt x="7031630" y="605412"/>
                  </a:lnTo>
                  <a:lnTo>
                    <a:pt x="0" y="60541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vi-VN" sz="1600" kern="1200" dirty="0"/>
                <a:t>LinkedHashSet là một tập hợp con của HashSet và kế thừa các tính năng của HashSet.</a:t>
              </a:r>
              <a:endParaRPr lang="en-GB" sz="1600" kern="1200" dirty="0"/>
            </a:p>
          </p:txBody>
        </p:sp>
        <p:sp>
          <p:nvSpPr>
            <p:cNvPr id="16" name="Freeform: Shape 15">
              <a:extLst>
                <a:ext uri="{FF2B5EF4-FFF2-40B4-BE49-F238E27FC236}">
                  <a16:creationId xmlns:a16="http://schemas.microsoft.com/office/drawing/2014/main" id="{951967AC-0488-3917-EACD-908524CC4359}"/>
                </a:ext>
              </a:extLst>
            </p:cNvPr>
            <p:cNvSpPr/>
            <p:nvPr/>
          </p:nvSpPr>
          <p:spPr>
            <a:xfrm>
              <a:off x="4514326" y="1670892"/>
              <a:ext cx="5203406" cy="692223"/>
            </a:xfrm>
            <a:custGeom>
              <a:avLst/>
              <a:gdLst>
                <a:gd name="connsiteX0" fmla="*/ 0 w 5203406"/>
                <a:gd name="connsiteY0" fmla="*/ 0 h 692223"/>
                <a:gd name="connsiteX1" fmla="*/ 5203406 w 5203406"/>
                <a:gd name="connsiteY1" fmla="*/ 0 h 692223"/>
                <a:gd name="connsiteX2" fmla="*/ 5203406 w 5203406"/>
                <a:gd name="connsiteY2" fmla="*/ 692223 h 692223"/>
                <a:gd name="connsiteX3" fmla="*/ 0 w 5203406"/>
                <a:gd name="connsiteY3" fmla="*/ 692223 h 692223"/>
                <a:gd name="connsiteX4" fmla="*/ 0 w 5203406"/>
                <a:gd name="connsiteY4" fmla="*/ 0 h 692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3406" h="692223">
                  <a:moveTo>
                    <a:pt x="0" y="0"/>
                  </a:moveTo>
                  <a:lnTo>
                    <a:pt x="5203406" y="0"/>
                  </a:lnTo>
                  <a:lnTo>
                    <a:pt x="5203406" y="692223"/>
                  </a:lnTo>
                  <a:lnTo>
                    <a:pt x="0" y="69222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1778000">
                <a:lnSpc>
                  <a:spcPct val="90000"/>
                </a:lnSpc>
                <a:spcBef>
                  <a:spcPct val="0"/>
                </a:spcBef>
                <a:spcAft>
                  <a:spcPct val="35000"/>
                </a:spcAft>
                <a:buNone/>
              </a:pPr>
              <a:endParaRPr lang="en-GB" sz="4000" kern="1200" dirty="0"/>
            </a:p>
          </p:txBody>
        </p:sp>
        <p:sp>
          <p:nvSpPr>
            <p:cNvPr id="17" name="Freeform: Shape 16">
              <a:extLst>
                <a:ext uri="{FF2B5EF4-FFF2-40B4-BE49-F238E27FC236}">
                  <a16:creationId xmlns:a16="http://schemas.microsoft.com/office/drawing/2014/main" id="{73F53768-EFA8-A1B4-880B-7204C463BB53}"/>
                </a:ext>
              </a:extLst>
            </p:cNvPr>
            <p:cNvSpPr/>
            <p:nvPr/>
          </p:nvSpPr>
          <p:spPr>
            <a:xfrm>
              <a:off x="1493917" y="1756620"/>
              <a:ext cx="6748522" cy="417999"/>
            </a:xfrm>
            <a:custGeom>
              <a:avLst/>
              <a:gdLst>
                <a:gd name="connsiteX0" fmla="*/ 69680 w 6748522"/>
                <a:gd name="connsiteY0" fmla="*/ 0 h 417999"/>
                <a:gd name="connsiteX1" fmla="*/ 6678842 w 6748522"/>
                <a:gd name="connsiteY1" fmla="*/ 0 h 417999"/>
                <a:gd name="connsiteX2" fmla="*/ 6748522 w 6748522"/>
                <a:gd name="connsiteY2" fmla="*/ 69680 h 417999"/>
                <a:gd name="connsiteX3" fmla="*/ 6748522 w 6748522"/>
                <a:gd name="connsiteY3" fmla="*/ 417999 h 417999"/>
                <a:gd name="connsiteX4" fmla="*/ 6748522 w 6748522"/>
                <a:gd name="connsiteY4" fmla="*/ 417999 h 417999"/>
                <a:gd name="connsiteX5" fmla="*/ 0 w 6748522"/>
                <a:gd name="connsiteY5" fmla="*/ 417999 h 417999"/>
                <a:gd name="connsiteX6" fmla="*/ 0 w 6748522"/>
                <a:gd name="connsiteY6" fmla="*/ 417999 h 417999"/>
                <a:gd name="connsiteX7" fmla="*/ 0 w 6748522"/>
                <a:gd name="connsiteY7" fmla="*/ 69680 h 417999"/>
                <a:gd name="connsiteX8" fmla="*/ 69680 w 6748522"/>
                <a:gd name="connsiteY8" fmla="*/ 0 h 41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48522" h="417999">
                  <a:moveTo>
                    <a:pt x="69680" y="0"/>
                  </a:moveTo>
                  <a:lnTo>
                    <a:pt x="6678842" y="0"/>
                  </a:lnTo>
                  <a:cubicBezTo>
                    <a:pt x="6717325" y="0"/>
                    <a:pt x="6748522" y="31197"/>
                    <a:pt x="6748522" y="69680"/>
                  </a:cubicBezTo>
                  <a:lnTo>
                    <a:pt x="6748522" y="417999"/>
                  </a:lnTo>
                  <a:lnTo>
                    <a:pt x="6748522" y="417999"/>
                  </a:lnTo>
                  <a:lnTo>
                    <a:pt x="0" y="417999"/>
                  </a:lnTo>
                  <a:lnTo>
                    <a:pt x="0" y="417999"/>
                  </a:lnTo>
                  <a:lnTo>
                    <a:pt x="0" y="69680"/>
                  </a:lnTo>
                  <a:cubicBezTo>
                    <a:pt x="0" y="31197"/>
                    <a:pt x="31197" y="0"/>
                    <a:pt x="69680" y="0"/>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604" tIns="56604" rIns="56604" bIns="36195" numCol="1" spcCol="1270" anchor="ctr" anchorCtr="0">
              <a:noAutofit/>
            </a:bodyPr>
            <a:lstStyle/>
            <a:p>
              <a:pPr marL="0" lvl="0" indent="0" algn="ctr" defTabSz="844550">
                <a:lnSpc>
                  <a:spcPct val="90000"/>
                </a:lnSpc>
                <a:spcBef>
                  <a:spcPct val="0"/>
                </a:spcBef>
                <a:spcAft>
                  <a:spcPct val="35000"/>
                </a:spcAft>
                <a:buNone/>
              </a:pPr>
              <a:r>
                <a:rPr lang="en-US" sz="1900" kern="1200" dirty="0"/>
                <a:t>b) </a:t>
              </a:r>
              <a:r>
                <a:rPr lang="en-US" sz="1900" kern="1200" dirty="0" err="1"/>
                <a:t>Tập</a:t>
              </a:r>
              <a:r>
                <a:rPr lang="en-US" sz="1900" kern="1200" dirty="0"/>
                <a:t> </a:t>
              </a:r>
              <a:r>
                <a:rPr lang="en-US" sz="1900" kern="1200" dirty="0" err="1"/>
                <a:t>hợp</a:t>
              </a:r>
              <a:r>
                <a:rPr lang="en-US" sz="1900" kern="1200" dirty="0"/>
                <a:t> </a:t>
              </a:r>
              <a:r>
                <a:rPr lang="en-US" sz="1900" kern="1200" dirty="0" err="1"/>
                <a:t>kế</a:t>
              </a:r>
              <a:r>
                <a:rPr lang="en-US" sz="1900" kern="1200" dirty="0"/>
                <a:t> </a:t>
              </a:r>
              <a:r>
                <a:rPr lang="en-US" sz="1900" kern="1200" dirty="0" err="1"/>
                <a:t>thừa</a:t>
              </a:r>
              <a:r>
                <a:rPr lang="en-US" sz="1900" kern="1200" dirty="0"/>
                <a:t> </a:t>
              </a:r>
              <a:r>
                <a:rPr lang="en-US" sz="1900" kern="1200" dirty="0" err="1"/>
                <a:t>lớp</a:t>
              </a:r>
              <a:r>
                <a:rPr lang="en-US" sz="1900" kern="1200" dirty="0"/>
                <a:t> HashSet </a:t>
              </a:r>
              <a:r>
                <a:rPr lang="en-US" sz="1900" kern="1200" dirty="0" err="1"/>
                <a:t>và</a:t>
              </a:r>
              <a:r>
                <a:rPr lang="en-US" sz="1900" kern="1200" dirty="0"/>
                <a:t> implements interface Set</a:t>
              </a:r>
              <a:endParaRPr lang="en-GB" sz="1900" kern="1200" dirty="0"/>
            </a:p>
          </p:txBody>
        </p:sp>
        <p:sp>
          <p:nvSpPr>
            <p:cNvPr id="18" name="Freeform: Shape 17">
              <a:extLst>
                <a:ext uri="{FF2B5EF4-FFF2-40B4-BE49-F238E27FC236}">
                  <a16:creationId xmlns:a16="http://schemas.microsoft.com/office/drawing/2014/main" id="{35E5796E-7CEA-16CD-E25C-C06308B514C3}"/>
                </a:ext>
              </a:extLst>
            </p:cNvPr>
            <p:cNvSpPr/>
            <p:nvPr/>
          </p:nvSpPr>
          <p:spPr>
            <a:xfrm>
              <a:off x="1456028" y="2464911"/>
              <a:ext cx="7031630" cy="585044"/>
            </a:xfrm>
            <a:custGeom>
              <a:avLst/>
              <a:gdLst>
                <a:gd name="connsiteX0" fmla="*/ 0 w 7031630"/>
                <a:gd name="connsiteY0" fmla="*/ 0 h 585044"/>
                <a:gd name="connsiteX1" fmla="*/ 7031630 w 7031630"/>
                <a:gd name="connsiteY1" fmla="*/ 0 h 585044"/>
                <a:gd name="connsiteX2" fmla="*/ 7031630 w 7031630"/>
                <a:gd name="connsiteY2" fmla="*/ 585044 h 585044"/>
                <a:gd name="connsiteX3" fmla="*/ 0 w 7031630"/>
                <a:gd name="connsiteY3" fmla="*/ 585044 h 585044"/>
                <a:gd name="connsiteX4" fmla="*/ 0 w 7031630"/>
                <a:gd name="connsiteY4" fmla="*/ 0 h 585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1630" h="585044">
                  <a:moveTo>
                    <a:pt x="0" y="0"/>
                  </a:moveTo>
                  <a:lnTo>
                    <a:pt x="7031630" y="0"/>
                  </a:lnTo>
                  <a:lnTo>
                    <a:pt x="7031630" y="585044"/>
                  </a:lnTo>
                  <a:lnTo>
                    <a:pt x="0" y="5850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vi-VN" sz="1600" kern="1200" dirty="0"/>
                <a:t>LinkedHashSet được đánh dấu ở vị trí thứ 7 trong cây phân cấp của Java Collection Framework</a:t>
              </a:r>
              <a:r>
                <a:rPr lang="vi-VN" sz="2000" kern="1200" dirty="0"/>
                <a:t>.</a:t>
              </a:r>
              <a:endParaRPr lang="en-GB" sz="2000" kern="1200" dirty="0"/>
            </a:p>
          </p:txBody>
        </p:sp>
        <p:sp>
          <p:nvSpPr>
            <p:cNvPr id="19" name="Freeform: Shape 18">
              <a:extLst>
                <a:ext uri="{FF2B5EF4-FFF2-40B4-BE49-F238E27FC236}">
                  <a16:creationId xmlns:a16="http://schemas.microsoft.com/office/drawing/2014/main" id="{DB87EDD3-1BA7-616E-2FFF-8A09E3776705}"/>
                </a:ext>
              </a:extLst>
            </p:cNvPr>
            <p:cNvSpPr/>
            <p:nvPr/>
          </p:nvSpPr>
          <p:spPr>
            <a:xfrm>
              <a:off x="3284251" y="3011337"/>
              <a:ext cx="5203406" cy="692223"/>
            </a:xfrm>
            <a:custGeom>
              <a:avLst/>
              <a:gdLst>
                <a:gd name="connsiteX0" fmla="*/ 0 w 5203406"/>
                <a:gd name="connsiteY0" fmla="*/ 0 h 692223"/>
                <a:gd name="connsiteX1" fmla="*/ 5203406 w 5203406"/>
                <a:gd name="connsiteY1" fmla="*/ 0 h 692223"/>
                <a:gd name="connsiteX2" fmla="*/ 5203406 w 5203406"/>
                <a:gd name="connsiteY2" fmla="*/ 692223 h 692223"/>
                <a:gd name="connsiteX3" fmla="*/ 0 w 5203406"/>
                <a:gd name="connsiteY3" fmla="*/ 692223 h 692223"/>
                <a:gd name="connsiteX4" fmla="*/ 0 w 5203406"/>
                <a:gd name="connsiteY4" fmla="*/ 0 h 692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3406" h="692223">
                  <a:moveTo>
                    <a:pt x="0" y="0"/>
                  </a:moveTo>
                  <a:lnTo>
                    <a:pt x="5203406" y="0"/>
                  </a:lnTo>
                  <a:lnTo>
                    <a:pt x="5203406" y="692223"/>
                  </a:lnTo>
                  <a:lnTo>
                    <a:pt x="0" y="69222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1778000">
                <a:lnSpc>
                  <a:spcPct val="90000"/>
                </a:lnSpc>
                <a:spcBef>
                  <a:spcPct val="0"/>
                </a:spcBef>
                <a:spcAft>
                  <a:spcPct val="35000"/>
                </a:spcAft>
                <a:buNone/>
              </a:pPr>
              <a:endParaRPr lang="en-GB" sz="4000" kern="1200"/>
            </a:p>
          </p:txBody>
        </p:sp>
        <p:sp>
          <p:nvSpPr>
            <p:cNvPr id="20" name="Freeform: Shape 19">
              <a:extLst>
                <a:ext uri="{FF2B5EF4-FFF2-40B4-BE49-F238E27FC236}">
                  <a16:creationId xmlns:a16="http://schemas.microsoft.com/office/drawing/2014/main" id="{B2C2EF00-FB4E-0AC1-5304-0D5DBDE19AD2}"/>
                </a:ext>
              </a:extLst>
            </p:cNvPr>
            <p:cNvSpPr/>
            <p:nvPr/>
          </p:nvSpPr>
          <p:spPr>
            <a:xfrm>
              <a:off x="1470534" y="3142240"/>
              <a:ext cx="1675036" cy="430417"/>
            </a:xfrm>
            <a:custGeom>
              <a:avLst/>
              <a:gdLst>
                <a:gd name="connsiteX0" fmla="*/ 71751 w 1675036"/>
                <a:gd name="connsiteY0" fmla="*/ 0 h 430417"/>
                <a:gd name="connsiteX1" fmla="*/ 1603285 w 1675036"/>
                <a:gd name="connsiteY1" fmla="*/ 0 h 430417"/>
                <a:gd name="connsiteX2" fmla="*/ 1675036 w 1675036"/>
                <a:gd name="connsiteY2" fmla="*/ 71751 h 430417"/>
                <a:gd name="connsiteX3" fmla="*/ 1675036 w 1675036"/>
                <a:gd name="connsiteY3" fmla="*/ 430417 h 430417"/>
                <a:gd name="connsiteX4" fmla="*/ 1675036 w 1675036"/>
                <a:gd name="connsiteY4" fmla="*/ 430417 h 430417"/>
                <a:gd name="connsiteX5" fmla="*/ 0 w 1675036"/>
                <a:gd name="connsiteY5" fmla="*/ 430417 h 430417"/>
                <a:gd name="connsiteX6" fmla="*/ 0 w 1675036"/>
                <a:gd name="connsiteY6" fmla="*/ 430417 h 430417"/>
                <a:gd name="connsiteX7" fmla="*/ 0 w 1675036"/>
                <a:gd name="connsiteY7" fmla="*/ 71751 h 430417"/>
                <a:gd name="connsiteX8" fmla="*/ 71751 w 1675036"/>
                <a:gd name="connsiteY8" fmla="*/ 0 h 43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5036" h="430417">
                  <a:moveTo>
                    <a:pt x="71751" y="0"/>
                  </a:moveTo>
                  <a:lnTo>
                    <a:pt x="1603285" y="0"/>
                  </a:lnTo>
                  <a:cubicBezTo>
                    <a:pt x="1642912" y="0"/>
                    <a:pt x="1675036" y="32124"/>
                    <a:pt x="1675036" y="71751"/>
                  </a:cubicBezTo>
                  <a:lnTo>
                    <a:pt x="1675036" y="430417"/>
                  </a:lnTo>
                  <a:lnTo>
                    <a:pt x="1675036" y="430417"/>
                  </a:lnTo>
                  <a:lnTo>
                    <a:pt x="0" y="430417"/>
                  </a:lnTo>
                  <a:lnTo>
                    <a:pt x="0" y="430417"/>
                  </a:lnTo>
                  <a:lnTo>
                    <a:pt x="0" y="71751"/>
                  </a:lnTo>
                  <a:cubicBezTo>
                    <a:pt x="0" y="32124"/>
                    <a:pt x="32124" y="0"/>
                    <a:pt x="71751" y="0"/>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210" tIns="57210" rIns="57210" bIns="36195" numCol="1" spcCol="1270" anchor="ctr" anchorCtr="0">
              <a:noAutofit/>
            </a:bodyPr>
            <a:lstStyle/>
            <a:p>
              <a:pPr marL="0" lvl="0" indent="0" algn="ctr" defTabSz="844550">
                <a:lnSpc>
                  <a:spcPct val="90000"/>
                </a:lnSpc>
                <a:spcBef>
                  <a:spcPct val="0"/>
                </a:spcBef>
                <a:spcAft>
                  <a:spcPct val="35000"/>
                </a:spcAft>
                <a:buNone/>
              </a:pPr>
              <a:r>
                <a:rPr lang="en-US" sz="1900" kern="1200" dirty="0"/>
                <a:t>c) </a:t>
              </a:r>
              <a:r>
                <a:rPr lang="en-US" sz="1900" kern="1200" dirty="0" err="1"/>
                <a:t>Đặc</a:t>
              </a:r>
              <a:r>
                <a:rPr lang="en-US" sz="1900" kern="1200" dirty="0"/>
                <a:t> </a:t>
              </a:r>
              <a:r>
                <a:rPr lang="en-US" sz="1900" kern="1200" dirty="0" err="1"/>
                <a:t>điểm</a:t>
              </a:r>
              <a:endParaRPr lang="en-GB" sz="1900" kern="1200" dirty="0"/>
            </a:p>
          </p:txBody>
        </p:sp>
        <p:sp>
          <p:nvSpPr>
            <p:cNvPr id="21" name="Freeform: Shape 20">
              <a:extLst>
                <a:ext uri="{FF2B5EF4-FFF2-40B4-BE49-F238E27FC236}">
                  <a16:creationId xmlns:a16="http://schemas.microsoft.com/office/drawing/2014/main" id="{758CD9ED-D65E-C548-E2D0-E24338E7BF12}"/>
                </a:ext>
              </a:extLst>
            </p:cNvPr>
            <p:cNvSpPr/>
            <p:nvPr/>
          </p:nvSpPr>
          <p:spPr>
            <a:xfrm>
              <a:off x="1456028" y="3704718"/>
              <a:ext cx="7031630" cy="1384654"/>
            </a:xfrm>
            <a:custGeom>
              <a:avLst/>
              <a:gdLst>
                <a:gd name="connsiteX0" fmla="*/ 0 w 7031630"/>
                <a:gd name="connsiteY0" fmla="*/ 0 h 1384654"/>
                <a:gd name="connsiteX1" fmla="*/ 7031630 w 7031630"/>
                <a:gd name="connsiteY1" fmla="*/ 0 h 1384654"/>
                <a:gd name="connsiteX2" fmla="*/ 7031630 w 7031630"/>
                <a:gd name="connsiteY2" fmla="*/ 1384654 h 1384654"/>
                <a:gd name="connsiteX3" fmla="*/ 0 w 7031630"/>
                <a:gd name="connsiteY3" fmla="*/ 1384654 h 1384654"/>
                <a:gd name="connsiteX4" fmla="*/ 0 w 7031630"/>
                <a:gd name="connsiteY4" fmla="*/ 0 h 1384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1630" h="1384654">
                  <a:moveTo>
                    <a:pt x="0" y="0"/>
                  </a:moveTo>
                  <a:lnTo>
                    <a:pt x="7031630" y="0"/>
                  </a:lnTo>
                  <a:lnTo>
                    <a:pt x="7031630" y="1384654"/>
                  </a:lnTo>
                  <a:lnTo>
                    <a:pt x="0" y="138465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vi-VN" sz="1600" kern="1200" dirty="0"/>
                <a:t>Lưu trữ các phần tử dưới dạng một tập hợp không trùng lặp các phần tử.</a:t>
              </a:r>
              <a:endParaRPr lang="en-GB" sz="1600" kern="1200" dirty="0"/>
            </a:p>
            <a:p>
              <a:pPr marL="171450" lvl="1" indent="-171450" algn="l" defTabSz="711200">
                <a:lnSpc>
                  <a:spcPct val="90000"/>
                </a:lnSpc>
                <a:spcBef>
                  <a:spcPct val="0"/>
                </a:spcBef>
                <a:spcAft>
                  <a:spcPct val="15000"/>
                </a:spcAft>
                <a:buChar char="•"/>
              </a:pPr>
              <a:r>
                <a:rPr lang="vi-VN" sz="1600" kern="1200" dirty="0"/>
                <a:t>Có thể sắp xếp các phần tử theo thứ tự chèn (theo thứ tự phần tử được thêm vào tập hợp).</a:t>
              </a:r>
              <a:endParaRPr lang="en-GB" sz="1600" kern="1200" dirty="0"/>
            </a:p>
            <a:p>
              <a:pPr marL="171450" lvl="1" indent="-171450" algn="l" defTabSz="711200">
                <a:lnSpc>
                  <a:spcPct val="90000"/>
                </a:lnSpc>
                <a:spcBef>
                  <a:spcPct val="0"/>
                </a:spcBef>
                <a:spcAft>
                  <a:spcPct val="15000"/>
                </a:spcAft>
                <a:buChar char="•"/>
              </a:pPr>
              <a:r>
                <a:rPr lang="vi-VN" sz="1600" kern="1200" dirty="0"/>
                <a:t>Có thể truy cập nhanh các phần tử của tập hợp.</a:t>
              </a:r>
              <a:endParaRPr lang="en-GB" sz="1600" kern="1200" dirty="0"/>
            </a:p>
            <a:p>
              <a:pPr marL="171450" lvl="1" indent="-171450" algn="l" defTabSz="800100">
                <a:lnSpc>
                  <a:spcPct val="90000"/>
                </a:lnSpc>
                <a:spcBef>
                  <a:spcPct val="0"/>
                </a:spcBef>
                <a:spcAft>
                  <a:spcPct val="15000"/>
                </a:spcAft>
                <a:buChar char="•"/>
              </a:pPr>
              <a:endParaRPr lang="en-GB" sz="1800" kern="1200" dirty="0"/>
            </a:p>
          </p:txBody>
        </p:sp>
      </p:gr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43"/>
          <p:cNvSpPr/>
          <p:nvPr/>
        </p:nvSpPr>
        <p:spPr>
          <a:xfrm>
            <a:off x="-78726" y="4317449"/>
            <a:ext cx="3281422" cy="1042280"/>
          </a:xfrm>
          <a:custGeom>
            <a:avLst/>
            <a:gdLst/>
            <a:ahLst/>
            <a:cxnLst/>
            <a:rect l="l" t="t" r="r" b="b"/>
            <a:pathLst>
              <a:path w="39954" h="12691" extrusionOk="0">
                <a:moveTo>
                  <a:pt x="6929" y="1"/>
                </a:moveTo>
                <a:cubicBezTo>
                  <a:pt x="6603" y="1"/>
                  <a:pt x="6291" y="24"/>
                  <a:pt x="5995" y="75"/>
                </a:cubicBezTo>
                <a:cubicBezTo>
                  <a:pt x="1403" y="852"/>
                  <a:pt x="0" y="7446"/>
                  <a:pt x="0" y="7446"/>
                </a:cubicBezTo>
                <a:lnTo>
                  <a:pt x="0" y="12690"/>
                </a:lnTo>
                <a:lnTo>
                  <a:pt x="39954" y="12690"/>
                </a:lnTo>
                <a:lnTo>
                  <a:pt x="39954" y="8339"/>
                </a:lnTo>
                <a:cubicBezTo>
                  <a:pt x="38318" y="5194"/>
                  <a:pt x="34161" y="4473"/>
                  <a:pt x="30197" y="4473"/>
                </a:cubicBezTo>
                <a:cubicBezTo>
                  <a:pt x="26842" y="4473"/>
                  <a:pt x="23626" y="4989"/>
                  <a:pt x="22193" y="4989"/>
                </a:cubicBezTo>
                <a:cubicBezTo>
                  <a:pt x="19268" y="4989"/>
                  <a:pt x="11651" y="1"/>
                  <a:pt x="69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rot="-2700000">
            <a:off x="3718381" y="993023"/>
            <a:ext cx="1707243" cy="1856948"/>
          </a:xfrm>
          <a:custGeom>
            <a:avLst/>
            <a:gdLst/>
            <a:ahLst/>
            <a:cxnLst/>
            <a:rect l="l" t="t" r="r" b="b"/>
            <a:pathLst>
              <a:path w="16073" h="17483" extrusionOk="0">
                <a:moveTo>
                  <a:pt x="4617" y="1"/>
                </a:moveTo>
                <a:cubicBezTo>
                  <a:pt x="4135" y="1"/>
                  <a:pt x="3676" y="31"/>
                  <a:pt x="3261" y="103"/>
                </a:cubicBezTo>
                <a:cubicBezTo>
                  <a:pt x="1278" y="443"/>
                  <a:pt x="599" y="2828"/>
                  <a:pt x="402" y="4544"/>
                </a:cubicBezTo>
                <a:cubicBezTo>
                  <a:pt x="0" y="7903"/>
                  <a:pt x="742" y="11485"/>
                  <a:pt x="2886" y="14094"/>
                </a:cubicBezTo>
                <a:cubicBezTo>
                  <a:pt x="4585" y="16152"/>
                  <a:pt x="7223" y="17482"/>
                  <a:pt x="9854" y="17482"/>
                </a:cubicBezTo>
                <a:cubicBezTo>
                  <a:pt x="10558" y="17482"/>
                  <a:pt x="11261" y="17387"/>
                  <a:pt x="11945" y="17185"/>
                </a:cubicBezTo>
                <a:cubicBezTo>
                  <a:pt x="12731" y="16953"/>
                  <a:pt x="13482" y="16587"/>
                  <a:pt x="14080" y="16033"/>
                </a:cubicBezTo>
                <a:cubicBezTo>
                  <a:pt x="15447" y="14764"/>
                  <a:pt x="15796" y="12763"/>
                  <a:pt x="15912" y="10905"/>
                </a:cubicBezTo>
                <a:cubicBezTo>
                  <a:pt x="16073" y="8475"/>
                  <a:pt x="15930" y="5866"/>
                  <a:pt x="14536" y="3865"/>
                </a:cubicBezTo>
                <a:cubicBezTo>
                  <a:pt x="13330" y="2131"/>
                  <a:pt x="11320" y="1086"/>
                  <a:pt x="9265" y="621"/>
                </a:cubicBezTo>
                <a:cubicBezTo>
                  <a:pt x="7962" y="321"/>
                  <a:pt x="6171" y="1"/>
                  <a:pt x="4617" y="1"/>
                </a:cubicBezTo>
                <a:close/>
              </a:path>
            </a:pathLst>
          </a:custGeom>
          <a:solidFill>
            <a:schemeClr val="accent4"/>
          </a:solidFill>
          <a:ln w="76200" cap="flat" cmpd="sng">
            <a:solidFill>
              <a:schemeClr val="dk1"/>
            </a:solidFill>
            <a:prstDash val="solid"/>
            <a:round/>
            <a:headEnd type="none" w="sm" len="sm"/>
            <a:tailEnd type="none" w="sm" len="sm"/>
          </a:ln>
          <a:effectLst>
            <a:outerShdw blurRad="71438" dist="38100" dir="3900000" algn="bl" rotWithShape="0">
              <a:schemeClr val="lt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778" name="Google Shape;778;p43"/>
          <p:cNvSpPr txBox="1">
            <a:spLocks noGrp="1"/>
          </p:cNvSpPr>
          <p:nvPr>
            <p:ph type="title"/>
          </p:nvPr>
        </p:nvSpPr>
        <p:spPr>
          <a:xfrm>
            <a:off x="2038200" y="2827525"/>
            <a:ext cx="5067600" cy="841800"/>
          </a:xfrm>
          <a:prstGeom prst="rect">
            <a:avLst/>
          </a:prstGeom>
          <a:effectLst>
            <a:outerShdw blurRad="57150" dist="19050" dir="5400000" algn="bl" rotWithShape="0">
              <a:schemeClr val="lt1">
                <a:alpha val="2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Agency FB" panose="020B0503020202020204" pitchFamily="34" charset="0"/>
              </a:rPr>
              <a:t>K</a:t>
            </a:r>
            <a:r>
              <a:rPr lang="en-GB" b="1" dirty="0">
                <a:latin typeface="Agency FB" panose="020B0503020202020204" pitchFamily="34" charset="0"/>
              </a:rPr>
              <a:t>h</a:t>
            </a:r>
            <a:r>
              <a:rPr lang="en" b="1" dirty="0">
                <a:latin typeface="Agency FB" panose="020B0503020202020204" pitchFamily="34" charset="0"/>
              </a:rPr>
              <a:t>ai báo lớp</a:t>
            </a:r>
            <a:endParaRPr b="1" dirty="0">
              <a:latin typeface="Agency FB" panose="020B0503020202020204" pitchFamily="34" charset="0"/>
            </a:endParaRPr>
          </a:p>
        </p:txBody>
      </p:sp>
      <p:sp>
        <p:nvSpPr>
          <p:cNvPr id="780" name="Google Shape;780;p43"/>
          <p:cNvSpPr txBox="1">
            <a:spLocks noGrp="1"/>
          </p:cNvSpPr>
          <p:nvPr>
            <p:ph type="title" idx="2"/>
          </p:nvPr>
        </p:nvSpPr>
        <p:spPr>
          <a:xfrm>
            <a:off x="3799800" y="1200000"/>
            <a:ext cx="1544400" cy="14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81" name="Google Shape;781;p43"/>
          <p:cNvSpPr/>
          <p:nvPr/>
        </p:nvSpPr>
        <p:spPr>
          <a:xfrm rot="1854840">
            <a:off x="-714299" y="3917621"/>
            <a:ext cx="2201170" cy="1246494"/>
          </a:xfrm>
          <a:custGeom>
            <a:avLst/>
            <a:gdLst/>
            <a:ahLst/>
            <a:cxnLst/>
            <a:rect l="l" t="t" r="r" b="b"/>
            <a:pathLst>
              <a:path w="40536" h="22955" extrusionOk="0">
                <a:moveTo>
                  <a:pt x="9026" y="1"/>
                </a:moveTo>
                <a:cubicBezTo>
                  <a:pt x="5268" y="1"/>
                  <a:pt x="2345" y="4204"/>
                  <a:pt x="1296" y="7392"/>
                </a:cubicBezTo>
                <a:cubicBezTo>
                  <a:pt x="1279" y="7437"/>
                  <a:pt x="1261" y="7490"/>
                  <a:pt x="1252" y="7535"/>
                </a:cubicBezTo>
                <a:cubicBezTo>
                  <a:pt x="1" y="11510"/>
                  <a:pt x="1940" y="15039"/>
                  <a:pt x="5227" y="17300"/>
                </a:cubicBezTo>
                <a:cubicBezTo>
                  <a:pt x="10838" y="21168"/>
                  <a:pt x="18325" y="22196"/>
                  <a:pt x="24963" y="22634"/>
                </a:cubicBezTo>
                <a:cubicBezTo>
                  <a:pt x="26639" y="22749"/>
                  <a:pt x="28352" y="22954"/>
                  <a:pt x="30052" y="22954"/>
                </a:cubicBezTo>
                <a:cubicBezTo>
                  <a:pt x="30980" y="22954"/>
                  <a:pt x="31904" y="22893"/>
                  <a:pt x="32816" y="22723"/>
                </a:cubicBezTo>
                <a:cubicBezTo>
                  <a:pt x="36926" y="21946"/>
                  <a:pt x="40535" y="17443"/>
                  <a:pt x="39910" y="13172"/>
                </a:cubicBezTo>
                <a:cubicBezTo>
                  <a:pt x="39247" y="8599"/>
                  <a:pt x="34875" y="7295"/>
                  <a:pt x="30769" y="7295"/>
                </a:cubicBezTo>
                <a:cubicBezTo>
                  <a:pt x="29509" y="7295"/>
                  <a:pt x="28274" y="7417"/>
                  <a:pt x="27179" y="7606"/>
                </a:cubicBezTo>
                <a:cubicBezTo>
                  <a:pt x="25471" y="7903"/>
                  <a:pt x="23617" y="8335"/>
                  <a:pt x="21841" y="8335"/>
                </a:cubicBezTo>
                <a:cubicBezTo>
                  <a:pt x="20141" y="8335"/>
                  <a:pt x="18513" y="7939"/>
                  <a:pt x="17155" y="6650"/>
                </a:cubicBezTo>
                <a:cubicBezTo>
                  <a:pt x="14787" y="4399"/>
                  <a:pt x="13152" y="361"/>
                  <a:pt x="9480" y="21"/>
                </a:cubicBezTo>
                <a:cubicBezTo>
                  <a:pt x="9328" y="7"/>
                  <a:pt x="9176" y="1"/>
                  <a:pt x="90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rot="10800000">
            <a:off x="7107528" y="3518757"/>
            <a:ext cx="2036482" cy="1621443"/>
          </a:xfrm>
          <a:custGeom>
            <a:avLst/>
            <a:gdLst/>
            <a:ahLst/>
            <a:cxnLst/>
            <a:rect l="l" t="t" r="r" b="b"/>
            <a:pathLst>
              <a:path w="36748" h="29260" extrusionOk="0">
                <a:moveTo>
                  <a:pt x="1" y="1"/>
                </a:moveTo>
                <a:lnTo>
                  <a:pt x="1" y="28706"/>
                </a:lnTo>
                <a:lnTo>
                  <a:pt x="1" y="29260"/>
                </a:lnTo>
                <a:cubicBezTo>
                  <a:pt x="1" y="29260"/>
                  <a:pt x="7479" y="26803"/>
                  <a:pt x="8149" y="22899"/>
                </a:cubicBezTo>
                <a:cubicBezTo>
                  <a:pt x="8819" y="18986"/>
                  <a:pt x="11615" y="13741"/>
                  <a:pt x="14179" y="13295"/>
                </a:cubicBezTo>
                <a:cubicBezTo>
                  <a:pt x="16752" y="12848"/>
                  <a:pt x="21220" y="12401"/>
                  <a:pt x="23453" y="10391"/>
                </a:cubicBezTo>
                <a:cubicBezTo>
                  <a:pt x="25687" y="8381"/>
                  <a:pt x="27357" y="6960"/>
                  <a:pt x="30600" y="6496"/>
                </a:cubicBezTo>
                <a:cubicBezTo>
                  <a:pt x="33843" y="6031"/>
                  <a:pt x="36747" y="4584"/>
                  <a:pt x="365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rot="-2959560">
            <a:off x="8140157" y="-96424"/>
            <a:ext cx="1800878" cy="1548662"/>
          </a:xfrm>
          <a:custGeom>
            <a:avLst/>
            <a:gdLst/>
            <a:ahLst/>
            <a:cxnLst/>
            <a:rect l="l" t="t" r="r" b="b"/>
            <a:pathLst>
              <a:path w="21175" h="18209" extrusionOk="0">
                <a:moveTo>
                  <a:pt x="15687" y="0"/>
                </a:moveTo>
                <a:cubicBezTo>
                  <a:pt x="15225" y="0"/>
                  <a:pt x="14763" y="18"/>
                  <a:pt x="14304" y="39"/>
                </a:cubicBezTo>
                <a:cubicBezTo>
                  <a:pt x="12392" y="128"/>
                  <a:pt x="10418" y="289"/>
                  <a:pt x="8738" y="1209"/>
                </a:cubicBezTo>
                <a:cubicBezTo>
                  <a:pt x="7005" y="2165"/>
                  <a:pt x="5781" y="3836"/>
                  <a:pt x="4709" y="5507"/>
                </a:cubicBezTo>
                <a:cubicBezTo>
                  <a:pt x="3092" y="8026"/>
                  <a:pt x="0" y="12726"/>
                  <a:pt x="1484" y="15817"/>
                </a:cubicBezTo>
                <a:cubicBezTo>
                  <a:pt x="2200" y="17306"/>
                  <a:pt x="3860" y="18208"/>
                  <a:pt x="5509" y="18208"/>
                </a:cubicBezTo>
                <a:cubicBezTo>
                  <a:pt x="5689" y="18208"/>
                  <a:pt x="5870" y="18197"/>
                  <a:pt x="6049" y="18175"/>
                </a:cubicBezTo>
                <a:cubicBezTo>
                  <a:pt x="7863" y="17961"/>
                  <a:pt x="9471" y="16692"/>
                  <a:pt x="10310" y="15075"/>
                </a:cubicBezTo>
                <a:cubicBezTo>
                  <a:pt x="11168" y="13422"/>
                  <a:pt x="11329" y="11412"/>
                  <a:pt x="12499" y="9956"/>
                </a:cubicBezTo>
                <a:cubicBezTo>
                  <a:pt x="13402" y="8848"/>
                  <a:pt x="14760" y="8232"/>
                  <a:pt x="16082" y="7687"/>
                </a:cubicBezTo>
                <a:cubicBezTo>
                  <a:pt x="17395" y="7133"/>
                  <a:pt x="18771" y="6579"/>
                  <a:pt x="19745" y="5534"/>
                </a:cubicBezTo>
                <a:cubicBezTo>
                  <a:pt x="20728" y="4488"/>
                  <a:pt x="21174" y="2800"/>
                  <a:pt x="20370" y="1611"/>
                </a:cubicBezTo>
                <a:cubicBezTo>
                  <a:pt x="19924" y="959"/>
                  <a:pt x="19182" y="566"/>
                  <a:pt x="18414" y="334"/>
                </a:cubicBezTo>
                <a:cubicBezTo>
                  <a:pt x="17532" y="72"/>
                  <a:pt x="16611" y="0"/>
                  <a:pt x="15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49312" y="3726625"/>
            <a:ext cx="1174609" cy="877385"/>
          </a:xfrm>
          <a:custGeom>
            <a:avLst/>
            <a:gdLst/>
            <a:ahLst/>
            <a:cxnLst/>
            <a:rect l="l" t="t" r="r" b="b"/>
            <a:pathLst>
              <a:path w="16225" h="12119" extrusionOk="0">
                <a:moveTo>
                  <a:pt x="7466" y="1"/>
                </a:moveTo>
                <a:cubicBezTo>
                  <a:pt x="6615" y="1"/>
                  <a:pt x="5760" y="87"/>
                  <a:pt x="4923" y="240"/>
                </a:cubicBezTo>
                <a:cubicBezTo>
                  <a:pt x="4164" y="374"/>
                  <a:pt x="3404" y="571"/>
                  <a:pt x="2770" y="1009"/>
                </a:cubicBezTo>
                <a:cubicBezTo>
                  <a:pt x="0" y="2929"/>
                  <a:pt x="1743" y="7486"/>
                  <a:pt x="3386" y="9496"/>
                </a:cubicBezTo>
                <a:cubicBezTo>
                  <a:pt x="4369" y="10711"/>
                  <a:pt x="5718" y="11649"/>
                  <a:pt x="7246" y="11971"/>
                </a:cubicBezTo>
                <a:cubicBezTo>
                  <a:pt x="7737" y="12078"/>
                  <a:pt x="8238" y="12118"/>
                  <a:pt x="8740" y="12118"/>
                </a:cubicBezTo>
                <a:cubicBezTo>
                  <a:pt x="9243" y="12118"/>
                  <a:pt x="9748" y="12078"/>
                  <a:pt x="10248" y="12024"/>
                </a:cubicBezTo>
                <a:cubicBezTo>
                  <a:pt x="11400" y="11899"/>
                  <a:pt x="12580" y="11703"/>
                  <a:pt x="13571" y="11095"/>
                </a:cubicBezTo>
                <a:cubicBezTo>
                  <a:pt x="15430" y="9943"/>
                  <a:pt x="16225" y="7459"/>
                  <a:pt x="15671" y="5351"/>
                </a:cubicBezTo>
                <a:cubicBezTo>
                  <a:pt x="15108" y="3242"/>
                  <a:pt x="13384" y="1554"/>
                  <a:pt x="11365" y="723"/>
                </a:cubicBezTo>
                <a:cubicBezTo>
                  <a:pt x="10131" y="215"/>
                  <a:pt x="8803" y="1"/>
                  <a:pt x="74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rot="4305942">
            <a:off x="7574254" y="419768"/>
            <a:ext cx="2097305" cy="901948"/>
          </a:xfrm>
          <a:custGeom>
            <a:avLst/>
            <a:gdLst/>
            <a:ahLst/>
            <a:cxnLst/>
            <a:rect l="l" t="t" r="r" b="b"/>
            <a:pathLst>
              <a:path w="31280" h="13452" extrusionOk="0">
                <a:moveTo>
                  <a:pt x="28258" y="0"/>
                </a:moveTo>
                <a:cubicBezTo>
                  <a:pt x="26931" y="0"/>
                  <a:pt x="25434" y="2743"/>
                  <a:pt x="24480" y="4161"/>
                </a:cubicBezTo>
                <a:cubicBezTo>
                  <a:pt x="22850" y="6973"/>
                  <a:pt x="19836" y="8293"/>
                  <a:pt x="16866" y="8293"/>
                </a:cubicBezTo>
                <a:cubicBezTo>
                  <a:pt x="16108" y="8293"/>
                  <a:pt x="15354" y="8207"/>
                  <a:pt x="14626" y="8038"/>
                </a:cubicBezTo>
                <a:cubicBezTo>
                  <a:pt x="10999" y="7261"/>
                  <a:pt x="7863" y="5001"/>
                  <a:pt x="4834" y="2990"/>
                </a:cubicBezTo>
                <a:cubicBezTo>
                  <a:pt x="4090" y="2510"/>
                  <a:pt x="3292" y="2016"/>
                  <a:pt x="2487" y="2016"/>
                </a:cubicBezTo>
                <a:cubicBezTo>
                  <a:pt x="2364" y="2016"/>
                  <a:pt x="2241" y="2027"/>
                  <a:pt x="2118" y="2052"/>
                </a:cubicBezTo>
                <a:cubicBezTo>
                  <a:pt x="733" y="2320"/>
                  <a:pt x="1" y="4223"/>
                  <a:pt x="170" y="6010"/>
                </a:cubicBezTo>
                <a:cubicBezTo>
                  <a:pt x="430" y="9378"/>
                  <a:pt x="3369" y="12702"/>
                  <a:pt x="6701" y="13309"/>
                </a:cubicBezTo>
                <a:cubicBezTo>
                  <a:pt x="7223" y="13408"/>
                  <a:pt x="7736" y="13452"/>
                  <a:pt x="8241" y="13452"/>
                </a:cubicBezTo>
                <a:cubicBezTo>
                  <a:pt x="11164" y="13452"/>
                  <a:pt x="13841" y="11998"/>
                  <a:pt x="16538" y="11388"/>
                </a:cubicBezTo>
                <a:cubicBezTo>
                  <a:pt x="18655" y="10897"/>
                  <a:pt x="20853" y="10906"/>
                  <a:pt x="23033" y="10441"/>
                </a:cubicBezTo>
                <a:cubicBezTo>
                  <a:pt x="26419" y="9914"/>
                  <a:pt x="31279" y="6296"/>
                  <a:pt x="29859" y="1972"/>
                </a:cubicBezTo>
                <a:cubicBezTo>
                  <a:pt x="29400" y="539"/>
                  <a:pt x="28846" y="0"/>
                  <a:pt x="28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rot="4011771">
            <a:off x="-387274" y="-539104"/>
            <a:ext cx="1650533" cy="2157227"/>
          </a:xfrm>
          <a:custGeom>
            <a:avLst/>
            <a:gdLst/>
            <a:ahLst/>
            <a:cxnLst/>
            <a:rect l="l" t="t" r="r" b="b"/>
            <a:pathLst>
              <a:path w="18789" h="24557" extrusionOk="0">
                <a:moveTo>
                  <a:pt x="6916" y="0"/>
                </a:moveTo>
                <a:cubicBezTo>
                  <a:pt x="5638" y="0"/>
                  <a:pt x="4614" y="1145"/>
                  <a:pt x="3681" y="2061"/>
                </a:cubicBezTo>
                <a:cubicBezTo>
                  <a:pt x="1617" y="4098"/>
                  <a:pt x="170" y="6734"/>
                  <a:pt x="90" y="9673"/>
                </a:cubicBezTo>
                <a:cubicBezTo>
                  <a:pt x="0" y="12604"/>
                  <a:pt x="787" y="15498"/>
                  <a:pt x="1859" y="18223"/>
                </a:cubicBezTo>
                <a:cubicBezTo>
                  <a:pt x="2931" y="20966"/>
                  <a:pt x="4682" y="23896"/>
                  <a:pt x="7568" y="24459"/>
                </a:cubicBezTo>
                <a:cubicBezTo>
                  <a:pt x="7909" y="24526"/>
                  <a:pt x="8253" y="24556"/>
                  <a:pt x="8599" y="24556"/>
                </a:cubicBezTo>
                <a:cubicBezTo>
                  <a:pt x="9312" y="24556"/>
                  <a:pt x="10026" y="24428"/>
                  <a:pt x="10712" y="24236"/>
                </a:cubicBezTo>
                <a:cubicBezTo>
                  <a:pt x="15331" y="22931"/>
                  <a:pt x="18789" y="18295"/>
                  <a:pt x="18726" y="13497"/>
                </a:cubicBezTo>
                <a:cubicBezTo>
                  <a:pt x="18708" y="12380"/>
                  <a:pt x="18512" y="11228"/>
                  <a:pt x="17913" y="10290"/>
                </a:cubicBezTo>
                <a:cubicBezTo>
                  <a:pt x="16788" y="8485"/>
                  <a:pt x="14492" y="7770"/>
                  <a:pt x="13134" y="6144"/>
                </a:cubicBezTo>
                <a:cubicBezTo>
                  <a:pt x="12276" y="5108"/>
                  <a:pt x="11856" y="3777"/>
                  <a:pt x="11088" y="2669"/>
                </a:cubicBezTo>
                <a:cubicBezTo>
                  <a:pt x="10257" y="1463"/>
                  <a:pt x="8738" y="248"/>
                  <a:pt x="7237" y="24"/>
                </a:cubicBezTo>
                <a:cubicBezTo>
                  <a:pt x="7128" y="8"/>
                  <a:pt x="7021" y="0"/>
                  <a:pt x="69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2484765" y="751695"/>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6668147" y="326267"/>
            <a:ext cx="184540" cy="186174"/>
          </a:xfrm>
          <a:custGeom>
            <a:avLst/>
            <a:gdLst/>
            <a:ahLst/>
            <a:cxnLst/>
            <a:rect l="l" t="t" r="r" b="b"/>
            <a:pathLst>
              <a:path w="3614" h="3646" extrusionOk="0">
                <a:moveTo>
                  <a:pt x="1785" y="1"/>
                </a:moveTo>
                <a:cubicBezTo>
                  <a:pt x="1784" y="1"/>
                  <a:pt x="1784" y="1"/>
                  <a:pt x="1783" y="1"/>
                </a:cubicBezTo>
                <a:cubicBezTo>
                  <a:pt x="1608" y="9"/>
                  <a:pt x="1457" y="1306"/>
                  <a:pt x="1369" y="1393"/>
                </a:cubicBezTo>
                <a:cubicBezTo>
                  <a:pt x="1210" y="1560"/>
                  <a:pt x="0" y="1680"/>
                  <a:pt x="16" y="1847"/>
                </a:cubicBezTo>
                <a:cubicBezTo>
                  <a:pt x="24" y="2014"/>
                  <a:pt x="1202" y="2094"/>
                  <a:pt x="1369" y="2253"/>
                </a:cubicBezTo>
                <a:cubicBezTo>
                  <a:pt x="1464" y="2340"/>
                  <a:pt x="1655" y="3646"/>
                  <a:pt x="1837" y="3646"/>
                </a:cubicBezTo>
                <a:cubicBezTo>
                  <a:pt x="1838" y="3646"/>
                  <a:pt x="1838" y="3646"/>
                  <a:pt x="1839" y="3646"/>
                </a:cubicBezTo>
                <a:cubicBezTo>
                  <a:pt x="2014" y="3630"/>
                  <a:pt x="2157" y="2340"/>
                  <a:pt x="2245" y="2253"/>
                </a:cubicBezTo>
                <a:cubicBezTo>
                  <a:pt x="2404" y="2086"/>
                  <a:pt x="3613" y="1958"/>
                  <a:pt x="3605" y="1791"/>
                </a:cubicBezTo>
                <a:cubicBezTo>
                  <a:pt x="3597" y="1624"/>
                  <a:pt x="2404" y="1545"/>
                  <a:pt x="2245" y="1385"/>
                </a:cubicBezTo>
                <a:cubicBezTo>
                  <a:pt x="2149" y="1298"/>
                  <a:pt x="1959"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7219659" y="1914769"/>
            <a:ext cx="184540" cy="186174"/>
          </a:xfrm>
          <a:custGeom>
            <a:avLst/>
            <a:gdLst/>
            <a:ahLst/>
            <a:cxnLst/>
            <a:rect l="l" t="t" r="r" b="b"/>
            <a:pathLst>
              <a:path w="3614" h="3646" extrusionOk="0">
                <a:moveTo>
                  <a:pt x="1776" y="0"/>
                </a:moveTo>
                <a:cubicBezTo>
                  <a:pt x="1776" y="0"/>
                  <a:pt x="1775" y="0"/>
                  <a:pt x="1775" y="0"/>
                </a:cubicBezTo>
                <a:cubicBezTo>
                  <a:pt x="1600" y="16"/>
                  <a:pt x="1448" y="1306"/>
                  <a:pt x="1361" y="1393"/>
                </a:cubicBezTo>
                <a:cubicBezTo>
                  <a:pt x="1202" y="1560"/>
                  <a:pt x="0" y="1688"/>
                  <a:pt x="8" y="1847"/>
                </a:cubicBezTo>
                <a:cubicBezTo>
                  <a:pt x="16" y="2014"/>
                  <a:pt x="1202" y="2094"/>
                  <a:pt x="1369" y="2253"/>
                </a:cubicBezTo>
                <a:cubicBezTo>
                  <a:pt x="1456" y="2348"/>
                  <a:pt x="1654" y="3645"/>
                  <a:pt x="1829" y="3645"/>
                </a:cubicBezTo>
                <a:cubicBezTo>
                  <a:pt x="1829" y="3645"/>
                  <a:pt x="1830" y="3645"/>
                  <a:pt x="1830" y="3645"/>
                </a:cubicBezTo>
                <a:cubicBezTo>
                  <a:pt x="2006" y="3637"/>
                  <a:pt x="2157" y="2348"/>
                  <a:pt x="2244" y="2253"/>
                </a:cubicBezTo>
                <a:cubicBezTo>
                  <a:pt x="2396" y="2094"/>
                  <a:pt x="3613" y="1966"/>
                  <a:pt x="3597" y="1799"/>
                </a:cubicBezTo>
                <a:cubicBezTo>
                  <a:pt x="3589" y="1632"/>
                  <a:pt x="2403" y="1544"/>
                  <a:pt x="2236" y="1393"/>
                </a:cubicBezTo>
                <a:cubicBezTo>
                  <a:pt x="2141" y="1298"/>
                  <a:pt x="1951" y="0"/>
                  <a:pt x="1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752391" y="1510260"/>
            <a:ext cx="83334" cy="64645"/>
          </a:xfrm>
          <a:custGeom>
            <a:avLst/>
            <a:gdLst/>
            <a:ahLst/>
            <a:cxnLst/>
            <a:rect l="l" t="t" r="r" b="b"/>
            <a:pathLst>
              <a:path w="1632" h="1266" extrusionOk="0">
                <a:moveTo>
                  <a:pt x="812" y="0"/>
                </a:moveTo>
                <a:cubicBezTo>
                  <a:pt x="0" y="0"/>
                  <a:pt x="0" y="1265"/>
                  <a:pt x="812" y="1265"/>
                </a:cubicBezTo>
                <a:cubicBezTo>
                  <a:pt x="1632" y="1265"/>
                  <a:pt x="1632"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6010913" y="99481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8016546" y="303939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6210388" y="219401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6725638" y="110316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1366138" y="344071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7036263" y="3178089"/>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2853813" y="4447289"/>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2515465" y="1790257"/>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7841371" y="368097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5965122" y="4330580"/>
            <a:ext cx="184540" cy="186174"/>
          </a:xfrm>
          <a:custGeom>
            <a:avLst/>
            <a:gdLst/>
            <a:ahLst/>
            <a:cxnLst/>
            <a:rect l="l" t="t" r="r" b="b"/>
            <a:pathLst>
              <a:path w="3614" h="3646" extrusionOk="0">
                <a:moveTo>
                  <a:pt x="1785" y="1"/>
                </a:moveTo>
                <a:cubicBezTo>
                  <a:pt x="1784" y="1"/>
                  <a:pt x="1784" y="1"/>
                  <a:pt x="1783" y="1"/>
                </a:cubicBezTo>
                <a:cubicBezTo>
                  <a:pt x="1608" y="9"/>
                  <a:pt x="1457" y="1306"/>
                  <a:pt x="1369" y="1393"/>
                </a:cubicBezTo>
                <a:cubicBezTo>
                  <a:pt x="1210" y="1560"/>
                  <a:pt x="0" y="1680"/>
                  <a:pt x="16" y="1847"/>
                </a:cubicBezTo>
                <a:cubicBezTo>
                  <a:pt x="24" y="2014"/>
                  <a:pt x="1202" y="2094"/>
                  <a:pt x="1369" y="2253"/>
                </a:cubicBezTo>
                <a:cubicBezTo>
                  <a:pt x="1464" y="2340"/>
                  <a:pt x="1655" y="3646"/>
                  <a:pt x="1837" y="3646"/>
                </a:cubicBezTo>
                <a:cubicBezTo>
                  <a:pt x="1838" y="3646"/>
                  <a:pt x="1838" y="3646"/>
                  <a:pt x="1839" y="3646"/>
                </a:cubicBezTo>
                <a:cubicBezTo>
                  <a:pt x="2014" y="3630"/>
                  <a:pt x="2157" y="2340"/>
                  <a:pt x="2245" y="2253"/>
                </a:cubicBezTo>
                <a:cubicBezTo>
                  <a:pt x="2404" y="2086"/>
                  <a:pt x="3613" y="1958"/>
                  <a:pt x="3605" y="1791"/>
                </a:cubicBezTo>
                <a:cubicBezTo>
                  <a:pt x="3597" y="1624"/>
                  <a:pt x="2404" y="1545"/>
                  <a:pt x="2245" y="1385"/>
                </a:cubicBezTo>
                <a:cubicBezTo>
                  <a:pt x="2149" y="1298"/>
                  <a:pt x="1959"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7277146" y="439659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354246" y="272034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3799446" y="51372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7636721" y="1102936"/>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1743621" y="368097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1196746" y="186549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5344196" y="27214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467125" y="335916"/>
            <a:ext cx="915739" cy="683996"/>
          </a:xfrm>
          <a:custGeom>
            <a:avLst/>
            <a:gdLst/>
            <a:ahLst/>
            <a:cxnLst/>
            <a:rect l="l" t="t" r="r" b="b"/>
            <a:pathLst>
              <a:path w="16225" h="12119" extrusionOk="0">
                <a:moveTo>
                  <a:pt x="7466" y="1"/>
                </a:moveTo>
                <a:cubicBezTo>
                  <a:pt x="6615" y="1"/>
                  <a:pt x="5760" y="87"/>
                  <a:pt x="4923" y="240"/>
                </a:cubicBezTo>
                <a:cubicBezTo>
                  <a:pt x="4164" y="374"/>
                  <a:pt x="3404" y="571"/>
                  <a:pt x="2770" y="1009"/>
                </a:cubicBezTo>
                <a:cubicBezTo>
                  <a:pt x="0" y="2929"/>
                  <a:pt x="1743" y="7486"/>
                  <a:pt x="3386" y="9496"/>
                </a:cubicBezTo>
                <a:cubicBezTo>
                  <a:pt x="4369" y="10711"/>
                  <a:pt x="5718" y="11649"/>
                  <a:pt x="7246" y="11971"/>
                </a:cubicBezTo>
                <a:cubicBezTo>
                  <a:pt x="7737" y="12078"/>
                  <a:pt x="8238" y="12118"/>
                  <a:pt x="8740" y="12118"/>
                </a:cubicBezTo>
                <a:cubicBezTo>
                  <a:pt x="9243" y="12118"/>
                  <a:pt x="9748" y="12078"/>
                  <a:pt x="10248" y="12024"/>
                </a:cubicBezTo>
                <a:cubicBezTo>
                  <a:pt x="11400" y="11899"/>
                  <a:pt x="12580" y="11703"/>
                  <a:pt x="13571" y="11095"/>
                </a:cubicBezTo>
                <a:cubicBezTo>
                  <a:pt x="15430" y="9943"/>
                  <a:pt x="16225" y="7459"/>
                  <a:pt x="15671" y="5351"/>
                </a:cubicBezTo>
                <a:cubicBezTo>
                  <a:pt x="15108" y="3242"/>
                  <a:pt x="13384" y="1554"/>
                  <a:pt x="11365" y="723"/>
                </a:cubicBezTo>
                <a:cubicBezTo>
                  <a:pt x="10131" y="215"/>
                  <a:pt x="8803" y="1"/>
                  <a:pt x="7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rot="5001860">
            <a:off x="7857109" y="3852940"/>
            <a:ext cx="729248" cy="953058"/>
          </a:xfrm>
          <a:custGeom>
            <a:avLst/>
            <a:gdLst/>
            <a:ahLst/>
            <a:cxnLst/>
            <a:rect l="l" t="t" r="r" b="b"/>
            <a:pathLst>
              <a:path w="18789" h="24557" extrusionOk="0">
                <a:moveTo>
                  <a:pt x="6916" y="0"/>
                </a:moveTo>
                <a:cubicBezTo>
                  <a:pt x="5638" y="0"/>
                  <a:pt x="4614" y="1145"/>
                  <a:pt x="3681" y="2061"/>
                </a:cubicBezTo>
                <a:cubicBezTo>
                  <a:pt x="1617" y="4098"/>
                  <a:pt x="170" y="6734"/>
                  <a:pt x="90" y="9673"/>
                </a:cubicBezTo>
                <a:cubicBezTo>
                  <a:pt x="0" y="12604"/>
                  <a:pt x="787" y="15498"/>
                  <a:pt x="1859" y="18223"/>
                </a:cubicBezTo>
                <a:cubicBezTo>
                  <a:pt x="2931" y="20966"/>
                  <a:pt x="4682" y="23896"/>
                  <a:pt x="7568" y="24459"/>
                </a:cubicBezTo>
                <a:cubicBezTo>
                  <a:pt x="7909" y="24526"/>
                  <a:pt x="8253" y="24556"/>
                  <a:pt x="8599" y="24556"/>
                </a:cubicBezTo>
                <a:cubicBezTo>
                  <a:pt x="9312" y="24556"/>
                  <a:pt x="10026" y="24428"/>
                  <a:pt x="10712" y="24236"/>
                </a:cubicBezTo>
                <a:cubicBezTo>
                  <a:pt x="15331" y="22931"/>
                  <a:pt x="18789" y="18295"/>
                  <a:pt x="18726" y="13497"/>
                </a:cubicBezTo>
                <a:cubicBezTo>
                  <a:pt x="18708" y="12380"/>
                  <a:pt x="18512" y="11228"/>
                  <a:pt x="17913" y="10290"/>
                </a:cubicBezTo>
                <a:cubicBezTo>
                  <a:pt x="16788" y="8485"/>
                  <a:pt x="14492" y="7770"/>
                  <a:pt x="13134" y="6144"/>
                </a:cubicBezTo>
                <a:cubicBezTo>
                  <a:pt x="12276" y="5108"/>
                  <a:pt x="11856" y="3777"/>
                  <a:pt x="11088" y="2669"/>
                </a:cubicBezTo>
                <a:cubicBezTo>
                  <a:pt x="10257" y="1463"/>
                  <a:pt x="8738" y="248"/>
                  <a:pt x="7237" y="24"/>
                </a:cubicBezTo>
                <a:cubicBezTo>
                  <a:pt x="7128" y="8"/>
                  <a:pt x="7021" y="0"/>
                  <a:pt x="6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0" name="Google Shape;810;p43"/>
          <p:cNvGrpSpPr/>
          <p:nvPr/>
        </p:nvGrpSpPr>
        <p:grpSpPr>
          <a:xfrm>
            <a:off x="4435925" y="283557"/>
            <a:ext cx="272152" cy="274171"/>
            <a:chOff x="3973275" y="653182"/>
            <a:chExt cx="272152" cy="274171"/>
          </a:xfrm>
        </p:grpSpPr>
        <p:sp>
          <p:nvSpPr>
            <p:cNvPr id="811" name="Google Shape;811;p43"/>
            <p:cNvSpPr/>
            <p:nvPr/>
          </p:nvSpPr>
          <p:spPr>
            <a:xfrm>
              <a:off x="3973275" y="653182"/>
              <a:ext cx="272152" cy="274171"/>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43"/>
            <p:cNvGrpSpPr/>
            <p:nvPr/>
          </p:nvGrpSpPr>
          <p:grpSpPr>
            <a:xfrm>
              <a:off x="3973275" y="653182"/>
              <a:ext cx="272152" cy="274171"/>
              <a:chOff x="1992925" y="2034475"/>
              <a:chExt cx="171900" cy="173175"/>
            </a:xfrm>
          </p:grpSpPr>
          <p:sp>
            <p:nvSpPr>
              <p:cNvPr id="813" name="Google Shape;813;p43"/>
              <p:cNvSpPr/>
              <p:nvPr/>
            </p:nvSpPr>
            <p:spPr>
              <a:xfrm>
                <a:off x="1992925" y="2034475"/>
                <a:ext cx="171900" cy="173175"/>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2072900" y="211935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5" name="Google Shape;815;p43"/>
          <p:cNvGrpSpPr/>
          <p:nvPr/>
        </p:nvGrpSpPr>
        <p:grpSpPr>
          <a:xfrm>
            <a:off x="7826881" y="1574906"/>
            <a:ext cx="448877" cy="432939"/>
            <a:chOff x="7090656" y="2662081"/>
            <a:chExt cx="448877" cy="432939"/>
          </a:xfrm>
        </p:grpSpPr>
        <p:sp>
          <p:nvSpPr>
            <p:cNvPr id="816" name="Google Shape;816;p43"/>
            <p:cNvSpPr/>
            <p:nvPr/>
          </p:nvSpPr>
          <p:spPr>
            <a:xfrm>
              <a:off x="7090656" y="2662093"/>
              <a:ext cx="448877" cy="432926"/>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3"/>
            <p:cNvGrpSpPr/>
            <p:nvPr/>
          </p:nvGrpSpPr>
          <p:grpSpPr>
            <a:xfrm>
              <a:off x="7090656" y="2662081"/>
              <a:ext cx="448877" cy="432926"/>
              <a:chOff x="2162625" y="2572175"/>
              <a:chExt cx="283525" cy="273450"/>
            </a:xfrm>
          </p:grpSpPr>
          <p:sp>
            <p:nvSpPr>
              <p:cNvPr id="818" name="Google Shape;818;p43"/>
              <p:cNvSpPr/>
              <p:nvPr/>
            </p:nvSpPr>
            <p:spPr>
              <a:xfrm>
                <a:off x="2162625" y="2572175"/>
                <a:ext cx="283525" cy="273450"/>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2339300" y="270210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2241800" y="2657325"/>
                <a:ext cx="34050" cy="26475"/>
              </a:xfrm>
              <a:custGeom>
                <a:avLst/>
                <a:gdLst/>
                <a:ahLst/>
                <a:cxnLst/>
                <a:rect l="l" t="t" r="r" b="b"/>
                <a:pathLst>
                  <a:path w="1362" h="1059"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1" name="Google Shape;821;p43"/>
          <p:cNvGrpSpPr/>
          <p:nvPr/>
        </p:nvGrpSpPr>
        <p:grpSpPr>
          <a:xfrm>
            <a:off x="1411037" y="2882744"/>
            <a:ext cx="272152" cy="274171"/>
            <a:chOff x="3973275" y="653182"/>
            <a:chExt cx="272152" cy="274171"/>
          </a:xfrm>
        </p:grpSpPr>
        <p:sp>
          <p:nvSpPr>
            <p:cNvPr id="822" name="Google Shape;822;p43"/>
            <p:cNvSpPr/>
            <p:nvPr/>
          </p:nvSpPr>
          <p:spPr>
            <a:xfrm>
              <a:off x="3973275" y="653182"/>
              <a:ext cx="272152" cy="274171"/>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43"/>
            <p:cNvGrpSpPr/>
            <p:nvPr/>
          </p:nvGrpSpPr>
          <p:grpSpPr>
            <a:xfrm>
              <a:off x="3973275" y="653182"/>
              <a:ext cx="272152" cy="274171"/>
              <a:chOff x="1992925" y="2034475"/>
              <a:chExt cx="171900" cy="173175"/>
            </a:xfrm>
          </p:grpSpPr>
          <p:sp>
            <p:nvSpPr>
              <p:cNvPr id="824" name="Google Shape;824;p43"/>
              <p:cNvSpPr/>
              <p:nvPr/>
            </p:nvSpPr>
            <p:spPr>
              <a:xfrm>
                <a:off x="1992925" y="2034475"/>
                <a:ext cx="171900" cy="173175"/>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2072900" y="211935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4704106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45"/>
          <p:cNvSpPr txBox="1">
            <a:spLocks noGrp="1"/>
          </p:cNvSpPr>
          <p:nvPr>
            <p:ph type="title"/>
          </p:nvPr>
        </p:nvSpPr>
        <p:spPr>
          <a:xfrm>
            <a:off x="782345" y="445166"/>
            <a:ext cx="7705186" cy="1050041"/>
          </a:xfrm>
          <a:prstGeom prst="rect">
            <a:avLst/>
          </a:prstGeom>
        </p:spPr>
        <p:txBody>
          <a:bodyPr spcFirstLastPara="1" wrap="square" lIns="91425" tIns="91425" rIns="91425" bIns="91425" anchor="t" anchorCtr="0">
            <a:noAutofit/>
          </a:bodyPr>
          <a:lstStyle/>
          <a:p>
            <a:r>
              <a:rPr lang="en-US" sz="2800" dirty="0" err="1">
                <a:effectLst/>
                <a:latin typeface="Times New Roman" panose="02020603050405020304" pitchFamily="18" charset="0"/>
                <a:ea typeface="Arial" panose="020B0604020202020204" pitchFamily="34" charset="0"/>
                <a:cs typeface="Times New Roman" panose="02020603050405020304" pitchFamily="18" charset="0"/>
              </a:rPr>
              <a:t>Cách</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1: </a:t>
            </a:r>
            <a:r>
              <a:rPr lang="vi-VN" sz="2800" dirty="0">
                <a:effectLst/>
                <a:latin typeface="Times New Roman" panose="02020603050405020304" pitchFamily="18" charset="0"/>
                <a:ea typeface="Arial" panose="020B0604020202020204" pitchFamily="34" charset="0"/>
              </a:rPr>
              <a:t>Sử dụng hàm tạo không tham số để tạo đối tượng LinkedHashSet rỗng:</a:t>
            </a:r>
            <a:endParaRPr sz="2800" dirty="0"/>
          </a:p>
        </p:txBody>
      </p:sp>
      <p:sp>
        <p:nvSpPr>
          <p:cNvPr id="869" name="Google Shape;869;p45"/>
          <p:cNvSpPr txBox="1">
            <a:spLocks noGrp="1"/>
          </p:cNvSpPr>
          <p:nvPr>
            <p:ph type="subTitle" idx="1"/>
          </p:nvPr>
        </p:nvSpPr>
        <p:spPr>
          <a:xfrm>
            <a:off x="785370" y="1545955"/>
            <a:ext cx="4616607" cy="1931715"/>
          </a:xfrm>
          <a:prstGeom prst="rect">
            <a:avLst/>
          </a:prstGeom>
        </p:spPr>
        <p:txBody>
          <a:bodyPr spcFirstLastPara="1" wrap="square" lIns="91425" tIns="91425" rIns="91425" bIns="91425" anchor="t" anchorCtr="0">
            <a:noAutofit/>
          </a:bodyPr>
          <a:lstStyle/>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Cú pháp khai báo:</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LinkedHashSet&lt;E&gt; linkedHashSet = new LinkedHashSet&lt;&gt;();</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Trong đó E là kiểu dữ liệu của các phần tử trong tập hợp.</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p:txBody>
      </p:sp>
      <p:grpSp>
        <p:nvGrpSpPr>
          <p:cNvPr id="870" name="Google Shape;870;p45"/>
          <p:cNvGrpSpPr/>
          <p:nvPr/>
        </p:nvGrpSpPr>
        <p:grpSpPr>
          <a:xfrm>
            <a:off x="5815873" y="1800255"/>
            <a:ext cx="2206292" cy="3175878"/>
            <a:chOff x="6459727" y="640601"/>
            <a:chExt cx="2353880" cy="3388326"/>
          </a:xfrm>
        </p:grpSpPr>
        <p:sp>
          <p:nvSpPr>
            <p:cNvPr id="871" name="Google Shape;871;p45"/>
            <p:cNvSpPr/>
            <p:nvPr/>
          </p:nvSpPr>
          <p:spPr>
            <a:xfrm flipH="1">
              <a:off x="6681164" y="1887001"/>
              <a:ext cx="44996" cy="152043"/>
            </a:xfrm>
            <a:custGeom>
              <a:avLst/>
              <a:gdLst/>
              <a:ahLst/>
              <a:cxnLst/>
              <a:rect l="l" t="t" r="r" b="b"/>
              <a:pathLst>
                <a:path w="1371" h="4633" extrusionOk="0">
                  <a:moveTo>
                    <a:pt x="1371" y="3948"/>
                  </a:moveTo>
                  <a:cubicBezTo>
                    <a:pt x="1371" y="4339"/>
                    <a:pt x="1077" y="4633"/>
                    <a:pt x="686" y="4633"/>
                  </a:cubicBezTo>
                  <a:lnTo>
                    <a:pt x="686" y="4633"/>
                  </a:lnTo>
                  <a:cubicBezTo>
                    <a:pt x="294" y="4633"/>
                    <a:pt x="1" y="4339"/>
                    <a:pt x="1" y="3948"/>
                  </a:cubicBezTo>
                  <a:lnTo>
                    <a:pt x="1" y="686"/>
                  </a:lnTo>
                  <a:cubicBezTo>
                    <a:pt x="1" y="327"/>
                    <a:pt x="294" y="1"/>
                    <a:pt x="686" y="1"/>
                  </a:cubicBezTo>
                  <a:lnTo>
                    <a:pt x="686" y="1"/>
                  </a:lnTo>
                  <a:cubicBezTo>
                    <a:pt x="1077" y="1"/>
                    <a:pt x="1371" y="327"/>
                    <a:pt x="1371"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5"/>
            <p:cNvSpPr/>
            <p:nvPr/>
          </p:nvSpPr>
          <p:spPr>
            <a:xfrm flipH="1">
              <a:off x="6643678" y="3855635"/>
              <a:ext cx="85660" cy="66423"/>
            </a:xfrm>
            <a:custGeom>
              <a:avLst/>
              <a:gdLst/>
              <a:ahLst/>
              <a:cxnLst/>
              <a:rect l="l" t="t" r="r" b="b"/>
              <a:pathLst>
                <a:path w="2610" h="2024" extrusionOk="0">
                  <a:moveTo>
                    <a:pt x="1305" y="1"/>
                  </a:moveTo>
                  <a:cubicBezTo>
                    <a:pt x="0" y="1"/>
                    <a:pt x="0" y="2023"/>
                    <a:pt x="1305" y="2023"/>
                  </a:cubicBezTo>
                  <a:cubicBezTo>
                    <a:pt x="2610" y="2023"/>
                    <a:pt x="2610" y="1"/>
                    <a:pt x="1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5"/>
            <p:cNvSpPr/>
            <p:nvPr/>
          </p:nvSpPr>
          <p:spPr>
            <a:xfrm flipH="1">
              <a:off x="6643678" y="3346077"/>
              <a:ext cx="85660" cy="67473"/>
            </a:xfrm>
            <a:custGeom>
              <a:avLst/>
              <a:gdLst/>
              <a:ahLst/>
              <a:cxnLst/>
              <a:rect l="l" t="t" r="r" b="b"/>
              <a:pathLst>
                <a:path w="2610" h="2056" extrusionOk="0">
                  <a:moveTo>
                    <a:pt x="1305" y="1"/>
                  </a:moveTo>
                  <a:cubicBezTo>
                    <a:pt x="0" y="1"/>
                    <a:pt x="0" y="2056"/>
                    <a:pt x="1305" y="2056"/>
                  </a:cubicBezTo>
                  <a:cubicBezTo>
                    <a:pt x="2610" y="2056"/>
                    <a:pt x="2610" y="1"/>
                    <a:pt x="1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4" name="Google Shape;874;p45"/>
            <p:cNvGrpSpPr/>
            <p:nvPr/>
          </p:nvGrpSpPr>
          <p:grpSpPr>
            <a:xfrm>
              <a:off x="6459727" y="640601"/>
              <a:ext cx="2353880" cy="3388326"/>
              <a:chOff x="5408577" y="1255976"/>
              <a:chExt cx="2353880" cy="3388326"/>
            </a:xfrm>
          </p:grpSpPr>
          <p:grpSp>
            <p:nvGrpSpPr>
              <p:cNvPr id="875" name="Google Shape;875;p45"/>
              <p:cNvGrpSpPr/>
              <p:nvPr/>
            </p:nvGrpSpPr>
            <p:grpSpPr>
              <a:xfrm>
                <a:off x="5408577" y="1255982"/>
                <a:ext cx="2353880" cy="3388321"/>
                <a:chOff x="5408577" y="1255982"/>
                <a:chExt cx="2353880" cy="3388321"/>
              </a:xfrm>
            </p:grpSpPr>
            <p:grpSp>
              <p:nvGrpSpPr>
                <p:cNvPr id="876" name="Google Shape;876;p45"/>
                <p:cNvGrpSpPr/>
                <p:nvPr/>
              </p:nvGrpSpPr>
              <p:grpSpPr>
                <a:xfrm flipH="1">
                  <a:off x="5408577" y="1255982"/>
                  <a:ext cx="2353880" cy="3388321"/>
                  <a:chOff x="18469350" y="-2969225"/>
                  <a:chExt cx="2842850" cy="4092175"/>
                </a:xfrm>
              </p:grpSpPr>
              <p:sp>
                <p:nvSpPr>
                  <p:cNvPr id="877" name="Google Shape;877;p45"/>
                  <p:cNvSpPr/>
                  <p:nvPr/>
                </p:nvSpPr>
                <p:spPr>
                  <a:xfrm>
                    <a:off x="20002500" y="-2969225"/>
                    <a:ext cx="606700" cy="465700"/>
                  </a:xfrm>
                  <a:custGeom>
                    <a:avLst/>
                    <a:gdLst/>
                    <a:ahLst/>
                    <a:cxnLst/>
                    <a:rect l="l" t="t" r="r" b="b"/>
                    <a:pathLst>
                      <a:path w="24268" h="18628" extrusionOk="0">
                        <a:moveTo>
                          <a:pt x="7764" y="0"/>
                        </a:moveTo>
                        <a:cubicBezTo>
                          <a:pt x="7666" y="65"/>
                          <a:pt x="7535" y="131"/>
                          <a:pt x="7437" y="163"/>
                        </a:cubicBezTo>
                        <a:cubicBezTo>
                          <a:pt x="5154" y="522"/>
                          <a:pt x="3066" y="1337"/>
                          <a:pt x="1109" y="2479"/>
                        </a:cubicBezTo>
                        <a:cubicBezTo>
                          <a:pt x="228" y="3001"/>
                          <a:pt x="0" y="3556"/>
                          <a:pt x="391" y="4273"/>
                        </a:cubicBezTo>
                        <a:cubicBezTo>
                          <a:pt x="649" y="4710"/>
                          <a:pt x="992" y="4917"/>
                          <a:pt x="1418" y="4917"/>
                        </a:cubicBezTo>
                        <a:cubicBezTo>
                          <a:pt x="1693" y="4917"/>
                          <a:pt x="2004" y="4831"/>
                          <a:pt x="2349" y="4665"/>
                        </a:cubicBezTo>
                        <a:cubicBezTo>
                          <a:pt x="3392" y="4175"/>
                          <a:pt x="4404" y="3621"/>
                          <a:pt x="5480" y="3262"/>
                        </a:cubicBezTo>
                        <a:cubicBezTo>
                          <a:pt x="6928" y="2764"/>
                          <a:pt x="8345" y="2503"/>
                          <a:pt x="9722" y="2503"/>
                        </a:cubicBezTo>
                        <a:cubicBezTo>
                          <a:pt x="12129" y="2503"/>
                          <a:pt x="14410" y="3301"/>
                          <a:pt x="16506" y="5024"/>
                        </a:cubicBezTo>
                        <a:cubicBezTo>
                          <a:pt x="20257" y="8155"/>
                          <a:pt x="21757" y="12265"/>
                          <a:pt x="21692" y="17060"/>
                        </a:cubicBezTo>
                        <a:cubicBezTo>
                          <a:pt x="21692" y="18104"/>
                          <a:pt x="22018" y="18593"/>
                          <a:pt x="22801" y="18626"/>
                        </a:cubicBezTo>
                        <a:cubicBezTo>
                          <a:pt x="22826" y="18627"/>
                          <a:pt x="22850" y="18627"/>
                          <a:pt x="22874" y="18627"/>
                        </a:cubicBezTo>
                        <a:cubicBezTo>
                          <a:pt x="23714" y="18627"/>
                          <a:pt x="24267" y="18077"/>
                          <a:pt x="24204" y="17126"/>
                        </a:cubicBezTo>
                        <a:cubicBezTo>
                          <a:pt x="24041" y="15266"/>
                          <a:pt x="24041" y="13342"/>
                          <a:pt x="23519" y="11580"/>
                        </a:cubicBezTo>
                        <a:cubicBezTo>
                          <a:pt x="21823" y="5741"/>
                          <a:pt x="18235" y="1664"/>
                          <a:pt x="12102" y="261"/>
                        </a:cubicBezTo>
                        <a:cubicBezTo>
                          <a:pt x="11743" y="196"/>
                          <a:pt x="11417" y="98"/>
                          <a:pt x="11058" y="0"/>
                        </a:cubicBezTo>
                        <a:close/>
                      </a:path>
                    </a:pathLst>
                  </a:custGeom>
                  <a:solidFill>
                    <a:schemeClr val="dk1"/>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18469350" y="-2656175"/>
                    <a:ext cx="2842850" cy="3779125"/>
                  </a:xfrm>
                  <a:custGeom>
                    <a:avLst/>
                    <a:gdLst/>
                    <a:ahLst/>
                    <a:cxnLst/>
                    <a:rect l="l" t="t" r="r" b="b"/>
                    <a:pathLst>
                      <a:path w="113714" h="151165" extrusionOk="0">
                        <a:moveTo>
                          <a:pt x="69299" y="1"/>
                        </a:moveTo>
                        <a:cubicBezTo>
                          <a:pt x="68232" y="1"/>
                          <a:pt x="67321" y="499"/>
                          <a:pt x="66676" y="1439"/>
                        </a:cubicBezTo>
                        <a:cubicBezTo>
                          <a:pt x="65860" y="2614"/>
                          <a:pt x="65893" y="3853"/>
                          <a:pt x="66578" y="5060"/>
                        </a:cubicBezTo>
                        <a:cubicBezTo>
                          <a:pt x="66741" y="5354"/>
                          <a:pt x="67035" y="5582"/>
                          <a:pt x="66741" y="6039"/>
                        </a:cubicBezTo>
                        <a:cubicBezTo>
                          <a:pt x="65567" y="7800"/>
                          <a:pt x="64425" y="9627"/>
                          <a:pt x="63251" y="11486"/>
                        </a:cubicBezTo>
                        <a:cubicBezTo>
                          <a:pt x="62761" y="11291"/>
                          <a:pt x="62370" y="11095"/>
                          <a:pt x="61978" y="10899"/>
                        </a:cubicBezTo>
                        <a:cubicBezTo>
                          <a:pt x="56890" y="8453"/>
                          <a:pt x="51736" y="6202"/>
                          <a:pt x="46256" y="4799"/>
                        </a:cubicBezTo>
                        <a:cubicBezTo>
                          <a:pt x="43972" y="4245"/>
                          <a:pt x="41624" y="3984"/>
                          <a:pt x="39275" y="3625"/>
                        </a:cubicBezTo>
                        <a:cubicBezTo>
                          <a:pt x="39150" y="3601"/>
                          <a:pt x="39033" y="3588"/>
                          <a:pt x="38926" y="3588"/>
                        </a:cubicBezTo>
                        <a:cubicBezTo>
                          <a:pt x="38441" y="3588"/>
                          <a:pt x="38145" y="3850"/>
                          <a:pt x="38199" y="4571"/>
                        </a:cubicBezTo>
                        <a:cubicBezTo>
                          <a:pt x="38394" y="6724"/>
                          <a:pt x="38296" y="8909"/>
                          <a:pt x="38688" y="10997"/>
                        </a:cubicBezTo>
                        <a:cubicBezTo>
                          <a:pt x="39927" y="17912"/>
                          <a:pt x="43483" y="23523"/>
                          <a:pt x="48767" y="28090"/>
                        </a:cubicBezTo>
                        <a:cubicBezTo>
                          <a:pt x="49191" y="28481"/>
                          <a:pt x="49322" y="28775"/>
                          <a:pt x="49126" y="29329"/>
                        </a:cubicBezTo>
                        <a:cubicBezTo>
                          <a:pt x="47365" y="34385"/>
                          <a:pt x="45636" y="39409"/>
                          <a:pt x="43940" y="44465"/>
                        </a:cubicBezTo>
                        <a:cubicBezTo>
                          <a:pt x="43793" y="44905"/>
                          <a:pt x="43536" y="44960"/>
                          <a:pt x="43252" y="44960"/>
                        </a:cubicBezTo>
                        <a:cubicBezTo>
                          <a:pt x="43157" y="44960"/>
                          <a:pt x="43059" y="44954"/>
                          <a:pt x="42961" y="44954"/>
                        </a:cubicBezTo>
                        <a:lnTo>
                          <a:pt x="12494" y="44954"/>
                        </a:lnTo>
                        <a:cubicBezTo>
                          <a:pt x="7764" y="44954"/>
                          <a:pt x="4698" y="49978"/>
                          <a:pt x="6851" y="54186"/>
                        </a:cubicBezTo>
                        <a:cubicBezTo>
                          <a:pt x="7927" y="56306"/>
                          <a:pt x="9721" y="57415"/>
                          <a:pt x="12103" y="57676"/>
                        </a:cubicBezTo>
                        <a:lnTo>
                          <a:pt x="12103" y="81619"/>
                        </a:lnTo>
                        <a:lnTo>
                          <a:pt x="11222" y="81619"/>
                        </a:lnTo>
                        <a:cubicBezTo>
                          <a:pt x="9428" y="81619"/>
                          <a:pt x="7634" y="81619"/>
                          <a:pt x="5840" y="81652"/>
                        </a:cubicBezTo>
                        <a:cubicBezTo>
                          <a:pt x="2936" y="81684"/>
                          <a:pt x="523" y="83674"/>
                          <a:pt x="229" y="86512"/>
                        </a:cubicBezTo>
                        <a:cubicBezTo>
                          <a:pt x="1" y="88567"/>
                          <a:pt x="99" y="90687"/>
                          <a:pt x="229" y="92775"/>
                        </a:cubicBezTo>
                        <a:cubicBezTo>
                          <a:pt x="327" y="94439"/>
                          <a:pt x="1273" y="95743"/>
                          <a:pt x="2676" y="96657"/>
                        </a:cubicBezTo>
                        <a:cubicBezTo>
                          <a:pt x="3263" y="96983"/>
                          <a:pt x="3361" y="97374"/>
                          <a:pt x="3361" y="97962"/>
                        </a:cubicBezTo>
                        <a:cubicBezTo>
                          <a:pt x="3361" y="112445"/>
                          <a:pt x="3361" y="126961"/>
                          <a:pt x="3361" y="141476"/>
                        </a:cubicBezTo>
                        <a:cubicBezTo>
                          <a:pt x="3361" y="147185"/>
                          <a:pt x="7340" y="151165"/>
                          <a:pt x="13016" y="151165"/>
                        </a:cubicBezTo>
                        <a:lnTo>
                          <a:pt x="100894" y="151165"/>
                        </a:lnTo>
                        <a:cubicBezTo>
                          <a:pt x="106505" y="151165"/>
                          <a:pt x="110484" y="147185"/>
                          <a:pt x="110484" y="141574"/>
                        </a:cubicBezTo>
                        <a:cubicBezTo>
                          <a:pt x="110484" y="127026"/>
                          <a:pt x="110484" y="112510"/>
                          <a:pt x="110484" y="97994"/>
                        </a:cubicBezTo>
                        <a:cubicBezTo>
                          <a:pt x="110484" y="97374"/>
                          <a:pt x="110615" y="97016"/>
                          <a:pt x="111169" y="96657"/>
                        </a:cubicBezTo>
                        <a:cubicBezTo>
                          <a:pt x="112833" y="95548"/>
                          <a:pt x="113714" y="93949"/>
                          <a:pt x="113714" y="91927"/>
                        </a:cubicBezTo>
                        <a:cubicBezTo>
                          <a:pt x="113714" y="90394"/>
                          <a:pt x="113714" y="88893"/>
                          <a:pt x="113714" y="87393"/>
                        </a:cubicBezTo>
                        <a:cubicBezTo>
                          <a:pt x="113714" y="84196"/>
                          <a:pt x="111234" y="81684"/>
                          <a:pt x="108038" y="81619"/>
                        </a:cubicBezTo>
                        <a:lnTo>
                          <a:pt x="101709" y="81619"/>
                        </a:lnTo>
                        <a:lnTo>
                          <a:pt x="101709" y="80673"/>
                        </a:lnTo>
                        <a:lnTo>
                          <a:pt x="101709" y="58524"/>
                        </a:lnTo>
                        <a:cubicBezTo>
                          <a:pt x="101709" y="58394"/>
                          <a:pt x="101677" y="58263"/>
                          <a:pt x="101742" y="58165"/>
                        </a:cubicBezTo>
                        <a:cubicBezTo>
                          <a:pt x="101873" y="57970"/>
                          <a:pt x="102036" y="57643"/>
                          <a:pt x="102199" y="57643"/>
                        </a:cubicBezTo>
                        <a:cubicBezTo>
                          <a:pt x="105428" y="57187"/>
                          <a:pt x="107907" y="54316"/>
                          <a:pt x="107679" y="50989"/>
                        </a:cubicBezTo>
                        <a:cubicBezTo>
                          <a:pt x="107385" y="47270"/>
                          <a:pt x="104743" y="44954"/>
                          <a:pt x="100992" y="44954"/>
                        </a:cubicBezTo>
                        <a:cubicBezTo>
                          <a:pt x="87976" y="44954"/>
                          <a:pt x="74961" y="44954"/>
                          <a:pt x="61946" y="44987"/>
                        </a:cubicBezTo>
                        <a:cubicBezTo>
                          <a:pt x="61196" y="44987"/>
                          <a:pt x="60902" y="44726"/>
                          <a:pt x="60706" y="44008"/>
                        </a:cubicBezTo>
                        <a:cubicBezTo>
                          <a:pt x="59793" y="40877"/>
                          <a:pt x="58814" y="37745"/>
                          <a:pt x="57868" y="34581"/>
                        </a:cubicBezTo>
                        <a:cubicBezTo>
                          <a:pt x="57803" y="34353"/>
                          <a:pt x="57738" y="34124"/>
                          <a:pt x="57673" y="33798"/>
                        </a:cubicBezTo>
                        <a:lnTo>
                          <a:pt x="57673" y="33798"/>
                        </a:lnTo>
                        <a:cubicBezTo>
                          <a:pt x="60636" y="35077"/>
                          <a:pt x="63630" y="35760"/>
                          <a:pt x="66739" y="35760"/>
                        </a:cubicBezTo>
                        <a:cubicBezTo>
                          <a:pt x="66881" y="35760"/>
                          <a:pt x="67023" y="35758"/>
                          <a:pt x="67165" y="35755"/>
                        </a:cubicBezTo>
                        <a:cubicBezTo>
                          <a:pt x="73819" y="35625"/>
                          <a:pt x="79528" y="33048"/>
                          <a:pt x="84584" y="28807"/>
                        </a:cubicBezTo>
                        <a:cubicBezTo>
                          <a:pt x="85073" y="28416"/>
                          <a:pt x="85139" y="28057"/>
                          <a:pt x="84780" y="27601"/>
                        </a:cubicBezTo>
                        <a:cubicBezTo>
                          <a:pt x="83638" y="26165"/>
                          <a:pt x="82594" y="24632"/>
                          <a:pt x="81289" y="23360"/>
                        </a:cubicBezTo>
                        <a:cubicBezTo>
                          <a:pt x="77277" y="19413"/>
                          <a:pt x="72482" y="16477"/>
                          <a:pt x="67556" y="13770"/>
                        </a:cubicBezTo>
                        <a:cubicBezTo>
                          <a:pt x="66871" y="13378"/>
                          <a:pt x="66154" y="12987"/>
                          <a:pt x="65404" y="12595"/>
                        </a:cubicBezTo>
                        <a:cubicBezTo>
                          <a:pt x="66447" y="10769"/>
                          <a:pt x="67459" y="9007"/>
                          <a:pt x="68405" y="7213"/>
                        </a:cubicBezTo>
                        <a:cubicBezTo>
                          <a:pt x="68666" y="6756"/>
                          <a:pt x="68959" y="6593"/>
                          <a:pt x="69481" y="6593"/>
                        </a:cubicBezTo>
                        <a:cubicBezTo>
                          <a:pt x="71569" y="6593"/>
                          <a:pt x="73102" y="4669"/>
                          <a:pt x="72645" y="2646"/>
                        </a:cubicBezTo>
                        <a:cubicBezTo>
                          <a:pt x="72319" y="1244"/>
                          <a:pt x="71406" y="330"/>
                          <a:pt x="70003" y="69"/>
                        </a:cubicBezTo>
                        <a:cubicBezTo>
                          <a:pt x="69762" y="23"/>
                          <a:pt x="69527" y="1"/>
                          <a:pt x="69299"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66675" dir="138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20061200" y="-2812650"/>
                    <a:ext cx="413475" cy="317050"/>
                  </a:xfrm>
                  <a:custGeom>
                    <a:avLst/>
                    <a:gdLst/>
                    <a:ahLst/>
                    <a:cxnLst/>
                    <a:rect l="l" t="t" r="r" b="b"/>
                    <a:pathLst>
                      <a:path w="16539" h="12682" extrusionOk="0">
                        <a:moveTo>
                          <a:pt x="6720" y="0"/>
                        </a:moveTo>
                        <a:cubicBezTo>
                          <a:pt x="4665" y="0"/>
                          <a:pt x="2773" y="587"/>
                          <a:pt x="979" y="1598"/>
                        </a:cubicBezTo>
                        <a:cubicBezTo>
                          <a:pt x="196" y="2023"/>
                          <a:pt x="1" y="2642"/>
                          <a:pt x="392" y="3327"/>
                        </a:cubicBezTo>
                        <a:cubicBezTo>
                          <a:pt x="628" y="3777"/>
                          <a:pt x="989" y="4002"/>
                          <a:pt x="1432" y="4002"/>
                        </a:cubicBezTo>
                        <a:cubicBezTo>
                          <a:pt x="1663" y="4002"/>
                          <a:pt x="1917" y="3940"/>
                          <a:pt x="2186" y="3817"/>
                        </a:cubicBezTo>
                        <a:cubicBezTo>
                          <a:pt x="2806" y="3490"/>
                          <a:pt x="3426" y="3164"/>
                          <a:pt x="4111" y="2936"/>
                        </a:cubicBezTo>
                        <a:cubicBezTo>
                          <a:pt x="5002" y="2633"/>
                          <a:pt x="5873" y="2484"/>
                          <a:pt x="6708" y="2484"/>
                        </a:cubicBezTo>
                        <a:cubicBezTo>
                          <a:pt x="9018" y="2484"/>
                          <a:pt x="11048" y="3626"/>
                          <a:pt x="12461" y="5806"/>
                        </a:cubicBezTo>
                        <a:cubicBezTo>
                          <a:pt x="13603" y="7503"/>
                          <a:pt x="14027" y="9395"/>
                          <a:pt x="14027" y="11417"/>
                        </a:cubicBezTo>
                        <a:cubicBezTo>
                          <a:pt x="14027" y="11841"/>
                          <a:pt x="14288" y="12461"/>
                          <a:pt x="14582" y="12591"/>
                        </a:cubicBezTo>
                        <a:cubicBezTo>
                          <a:pt x="14730" y="12653"/>
                          <a:pt x="14910" y="12682"/>
                          <a:pt x="15100" y="12682"/>
                        </a:cubicBezTo>
                        <a:cubicBezTo>
                          <a:pt x="15413" y="12682"/>
                          <a:pt x="15753" y="12603"/>
                          <a:pt x="16017" y="12461"/>
                        </a:cubicBezTo>
                        <a:cubicBezTo>
                          <a:pt x="16278" y="12330"/>
                          <a:pt x="16539" y="11776"/>
                          <a:pt x="16506" y="11417"/>
                        </a:cubicBezTo>
                        <a:cubicBezTo>
                          <a:pt x="16343" y="9982"/>
                          <a:pt x="16278" y="8481"/>
                          <a:pt x="15854" y="7111"/>
                        </a:cubicBezTo>
                        <a:cubicBezTo>
                          <a:pt x="14517" y="2773"/>
                          <a:pt x="10863" y="0"/>
                          <a:pt x="6720" y="0"/>
                        </a:cubicBezTo>
                        <a:close/>
                      </a:path>
                    </a:pathLst>
                  </a:custGeom>
                  <a:solidFill>
                    <a:schemeClr val="dk1"/>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0" name="Google Shape;880;p45"/>
                <p:cNvSpPr/>
                <p:nvPr/>
              </p:nvSpPr>
              <p:spPr>
                <a:xfrm flipH="1">
                  <a:off x="5486558" y="3234600"/>
                  <a:ext cx="2197923" cy="1394908"/>
                </a:xfrm>
                <a:custGeom>
                  <a:avLst/>
                  <a:gdLst/>
                  <a:ahLst/>
                  <a:cxnLst/>
                  <a:rect l="l" t="t" r="r" b="b"/>
                  <a:pathLst>
                    <a:path w="66969" h="42505" extrusionOk="0">
                      <a:moveTo>
                        <a:pt x="66969" y="36698"/>
                      </a:moveTo>
                      <a:cubicBezTo>
                        <a:pt x="66969" y="39895"/>
                        <a:pt x="64359" y="42504"/>
                        <a:pt x="61195" y="42504"/>
                      </a:cubicBezTo>
                      <a:lnTo>
                        <a:pt x="5807" y="42504"/>
                      </a:lnTo>
                      <a:cubicBezTo>
                        <a:pt x="2610" y="42504"/>
                        <a:pt x="0" y="39895"/>
                        <a:pt x="0" y="36698"/>
                      </a:cubicBezTo>
                      <a:lnTo>
                        <a:pt x="0" y="5774"/>
                      </a:lnTo>
                      <a:cubicBezTo>
                        <a:pt x="0" y="2610"/>
                        <a:pt x="2610" y="1"/>
                        <a:pt x="5807" y="1"/>
                      </a:cubicBezTo>
                      <a:lnTo>
                        <a:pt x="61195" y="1"/>
                      </a:lnTo>
                      <a:cubicBezTo>
                        <a:pt x="64359" y="1"/>
                        <a:pt x="66969" y="2610"/>
                        <a:pt x="66969" y="5774"/>
                      </a:cubicBezTo>
                      <a:lnTo>
                        <a:pt x="66969" y="3669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flipH="1">
                  <a:off x="5486558" y="3295641"/>
                  <a:ext cx="2197923" cy="351147"/>
                </a:xfrm>
                <a:custGeom>
                  <a:avLst/>
                  <a:gdLst/>
                  <a:ahLst/>
                  <a:cxnLst/>
                  <a:rect l="l" t="t" r="r" b="b"/>
                  <a:pathLst>
                    <a:path w="66969" h="10700" extrusionOk="0">
                      <a:moveTo>
                        <a:pt x="0" y="3914"/>
                      </a:moveTo>
                      <a:lnTo>
                        <a:pt x="0" y="10699"/>
                      </a:lnTo>
                      <a:lnTo>
                        <a:pt x="66969" y="10699"/>
                      </a:lnTo>
                      <a:lnTo>
                        <a:pt x="66969" y="3914"/>
                      </a:lnTo>
                      <a:cubicBezTo>
                        <a:pt x="66969" y="2414"/>
                        <a:pt x="66382" y="1044"/>
                        <a:pt x="65436" y="0"/>
                      </a:cubicBezTo>
                      <a:lnTo>
                        <a:pt x="1566" y="0"/>
                      </a:lnTo>
                      <a:cubicBezTo>
                        <a:pt x="588" y="1044"/>
                        <a:pt x="0" y="2414"/>
                        <a:pt x="0" y="391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flipH="1">
                  <a:off x="5420163" y="3202505"/>
                  <a:ext cx="2330712" cy="327584"/>
                </a:xfrm>
                <a:custGeom>
                  <a:avLst/>
                  <a:gdLst/>
                  <a:ahLst/>
                  <a:cxnLst/>
                  <a:rect l="l" t="t" r="r" b="b"/>
                  <a:pathLst>
                    <a:path w="71015" h="9982" extrusionOk="0">
                      <a:moveTo>
                        <a:pt x="71014" y="6394"/>
                      </a:moveTo>
                      <a:cubicBezTo>
                        <a:pt x="71014" y="8383"/>
                        <a:pt x="69416" y="9982"/>
                        <a:pt x="67426" y="9982"/>
                      </a:cubicBezTo>
                      <a:lnTo>
                        <a:pt x="3589" y="9982"/>
                      </a:lnTo>
                      <a:cubicBezTo>
                        <a:pt x="1632" y="9982"/>
                        <a:pt x="1" y="8383"/>
                        <a:pt x="1" y="6394"/>
                      </a:cubicBezTo>
                      <a:lnTo>
                        <a:pt x="1" y="3621"/>
                      </a:lnTo>
                      <a:cubicBezTo>
                        <a:pt x="1" y="1631"/>
                        <a:pt x="1632" y="0"/>
                        <a:pt x="3589" y="0"/>
                      </a:cubicBezTo>
                      <a:lnTo>
                        <a:pt x="67426" y="0"/>
                      </a:lnTo>
                      <a:cubicBezTo>
                        <a:pt x="69416" y="0"/>
                        <a:pt x="71014" y="1631"/>
                        <a:pt x="71014" y="36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flipH="1">
                  <a:off x="7506722" y="3408018"/>
                  <a:ext cx="85693" cy="66390"/>
                </a:xfrm>
                <a:custGeom>
                  <a:avLst/>
                  <a:gdLst/>
                  <a:ahLst/>
                  <a:cxnLst/>
                  <a:rect l="l" t="t" r="r" b="b"/>
                  <a:pathLst>
                    <a:path w="2611" h="2023" extrusionOk="0">
                      <a:moveTo>
                        <a:pt x="1306" y="0"/>
                      </a:moveTo>
                      <a:cubicBezTo>
                        <a:pt x="1" y="0"/>
                        <a:pt x="1" y="2023"/>
                        <a:pt x="1306" y="2023"/>
                      </a:cubicBezTo>
                      <a:cubicBezTo>
                        <a:pt x="2610" y="2023"/>
                        <a:pt x="2610" y="0"/>
                        <a:pt x="1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4" name="Google Shape;884;p45"/>
              <p:cNvSpPr/>
              <p:nvPr/>
            </p:nvSpPr>
            <p:spPr>
              <a:xfrm flipH="1">
                <a:off x="6400825" y="2049560"/>
                <a:ext cx="577074" cy="829659"/>
              </a:xfrm>
              <a:custGeom>
                <a:avLst/>
                <a:gdLst/>
                <a:ahLst/>
                <a:cxnLst/>
                <a:rect l="l" t="t" r="r" b="b"/>
                <a:pathLst>
                  <a:path w="17583" h="25281" extrusionOk="0">
                    <a:moveTo>
                      <a:pt x="327" y="22280"/>
                    </a:moveTo>
                    <a:cubicBezTo>
                      <a:pt x="490" y="21725"/>
                      <a:pt x="718" y="21203"/>
                      <a:pt x="881" y="20649"/>
                    </a:cubicBezTo>
                    <a:cubicBezTo>
                      <a:pt x="1403" y="18920"/>
                      <a:pt x="2023" y="17256"/>
                      <a:pt x="2610" y="15528"/>
                    </a:cubicBezTo>
                    <a:cubicBezTo>
                      <a:pt x="4013" y="11320"/>
                      <a:pt x="5481" y="7112"/>
                      <a:pt x="6949" y="2904"/>
                    </a:cubicBezTo>
                    <a:cubicBezTo>
                      <a:pt x="7014" y="2708"/>
                      <a:pt x="7764" y="0"/>
                      <a:pt x="7960" y="0"/>
                    </a:cubicBezTo>
                    <a:lnTo>
                      <a:pt x="10765" y="0"/>
                    </a:lnTo>
                    <a:cubicBezTo>
                      <a:pt x="11385" y="2023"/>
                      <a:pt x="12005" y="4045"/>
                      <a:pt x="12657" y="6068"/>
                    </a:cubicBezTo>
                    <a:cubicBezTo>
                      <a:pt x="13799" y="9754"/>
                      <a:pt x="14810" y="13505"/>
                      <a:pt x="16017" y="17159"/>
                    </a:cubicBezTo>
                    <a:cubicBezTo>
                      <a:pt x="16800" y="19572"/>
                      <a:pt x="17583" y="21693"/>
                      <a:pt x="17583" y="24237"/>
                    </a:cubicBezTo>
                    <a:cubicBezTo>
                      <a:pt x="17583" y="24824"/>
                      <a:pt x="17126" y="25281"/>
                      <a:pt x="16571" y="25281"/>
                    </a:cubicBezTo>
                    <a:lnTo>
                      <a:pt x="1142" y="25281"/>
                    </a:lnTo>
                    <a:cubicBezTo>
                      <a:pt x="66" y="25281"/>
                      <a:pt x="0" y="23585"/>
                      <a:pt x="131" y="22932"/>
                    </a:cubicBezTo>
                    <a:cubicBezTo>
                      <a:pt x="196" y="22704"/>
                      <a:pt x="261" y="22476"/>
                      <a:pt x="327" y="2228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5"/>
              <p:cNvSpPr/>
              <p:nvPr/>
            </p:nvSpPr>
            <p:spPr>
              <a:xfrm flipH="1">
                <a:off x="6543198" y="2049560"/>
                <a:ext cx="215234" cy="264443"/>
              </a:xfrm>
              <a:custGeom>
                <a:avLst/>
                <a:gdLst/>
                <a:ahLst/>
                <a:cxnLst/>
                <a:rect l="l" t="t" r="r" b="b"/>
                <a:pathLst>
                  <a:path w="6558" h="8058" extrusionOk="0">
                    <a:moveTo>
                      <a:pt x="4078" y="0"/>
                    </a:moveTo>
                    <a:lnTo>
                      <a:pt x="1273" y="0"/>
                    </a:lnTo>
                    <a:cubicBezTo>
                      <a:pt x="1077" y="0"/>
                      <a:pt x="327" y="2708"/>
                      <a:pt x="262" y="2904"/>
                    </a:cubicBezTo>
                    <a:cubicBezTo>
                      <a:pt x="164" y="3165"/>
                      <a:pt x="98" y="3426"/>
                      <a:pt x="1" y="3687"/>
                    </a:cubicBezTo>
                    <a:lnTo>
                      <a:pt x="33" y="3752"/>
                    </a:lnTo>
                    <a:cubicBezTo>
                      <a:pt x="2153" y="5742"/>
                      <a:pt x="4372" y="7144"/>
                      <a:pt x="6557" y="8058"/>
                    </a:cubicBezTo>
                    <a:cubicBezTo>
                      <a:pt x="6361" y="7405"/>
                      <a:pt x="6166" y="6720"/>
                      <a:pt x="5970" y="6068"/>
                    </a:cubicBezTo>
                    <a:cubicBezTo>
                      <a:pt x="5318" y="4045"/>
                      <a:pt x="4698" y="2023"/>
                      <a:pt x="4078" y="0"/>
                    </a:cubicBezTo>
                    <a:close/>
                  </a:path>
                </a:pathLst>
              </a:custGeom>
              <a:solidFill>
                <a:srgbClr val="191919">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5"/>
              <p:cNvSpPr/>
              <p:nvPr/>
            </p:nvSpPr>
            <p:spPr>
              <a:xfrm flipH="1">
                <a:off x="6255235" y="1521789"/>
                <a:ext cx="148839" cy="147777"/>
              </a:xfrm>
              <a:custGeom>
                <a:avLst/>
                <a:gdLst/>
                <a:ahLst/>
                <a:cxnLst/>
                <a:rect l="l" t="t" r="r" b="b"/>
                <a:pathLst>
                  <a:path w="4535" h="4503" extrusionOk="0">
                    <a:moveTo>
                      <a:pt x="262" y="1795"/>
                    </a:moveTo>
                    <a:cubicBezTo>
                      <a:pt x="1" y="2904"/>
                      <a:pt x="686" y="4013"/>
                      <a:pt x="1795" y="4241"/>
                    </a:cubicBezTo>
                    <a:cubicBezTo>
                      <a:pt x="2904" y="4502"/>
                      <a:pt x="4013" y="3817"/>
                      <a:pt x="4274" y="2708"/>
                    </a:cubicBezTo>
                    <a:cubicBezTo>
                      <a:pt x="4535" y="1599"/>
                      <a:pt x="3850" y="490"/>
                      <a:pt x="2741" y="229"/>
                    </a:cubicBezTo>
                    <a:cubicBezTo>
                      <a:pt x="1632" y="1"/>
                      <a:pt x="523" y="686"/>
                      <a:pt x="262" y="179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5"/>
              <p:cNvSpPr/>
              <p:nvPr/>
            </p:nvSpPr>
            <p:spPr>
              <a:xfrm flipH="1">
                <a:off x="6007904" y="1580664"/>
                <a:ext cx="959296" cy="570631"/>
              </a:xfrm>
              <a:custGeom>
                <a:avLst/>
                <a:gdLst/>
                <a:ahLst/>
                <a:cxnLst/>
                <a:rect l="l" t="t" r="r" b="b"/>
                <a:pathLst>
                  <a:path w="29229" h="17388" extrusionOk="0">
                    <a:moveTo>
                      <a:pt x="1" y="686"/>
                    </a:moveTo>
                    <a:cubicBezTo>
                      <a:pt x="1" y="686"/>
                      <a:pt x="4567" y="1"/>
                      <a:pt x="16245" y="5938"/>
                    </a:cubicBezTo>
                    <a:cubicBezTo>
                      <a:pt x="27891" y="11842"/>
                      <a:pt x="29228" y="16083"/>
                      <a:pt x="29228" y="16083"/>
                    </a:cubicBezTo>
                    <a:lnTo>
                      <a:pt x="20747" y="17387"/>
                    </a:lnTo>
                    <a:lnTo>
                      <a:pt x="5872" y="7634"/>
                    </a:lnTo>
                    <a:lnTo>
                      <a:pt x="1" y="68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5"/>
              <p:cNvSpPr/>
              <p:nvPr/>
            </p:nvSpPr>
            <p:spPr>
              <a:xfrm flipH="1">
                <a:off x="6330163" y="1625657"/>
                <a:ext cx="255898" cy="383243"/>
              </a:xfrm>
              <a:custGeom>
                <a:avLst/>
                <a:gdLst/>
                <a:ahLst/>
                <a:cxnLst/>
                <a:rect l="l" t="t" r="r" b="b"/>
                <a:pathLst>
                  <a:path w="7797" h="11678" extrusionOk="0">
                    <a:moveTo>
                      <a:pt x="0" y="10438"/>
                    </a:moveTo>
                    <a:lnTo>
                      <a:pt x="6655" y="0"/>
                    </a:lnTo>
                    <a:lnTo>
                      <a:pt x="7797" y="424"/>
                    </a:lnTo>
                    <a:lnTo>
                      <a:pt x="1468" y="11678"/>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flipH="1">
                <a:off x="6007904" y="1603177"/>
                <a:ext cx="1016042" cy="786832"/>
              </a:xfrm>
              <a:custGeom>
                <a:avLst/>
                <a:gdLst/>
                <a:ahLst/>
                <a:cxnLst/>
                <a:rect l="l" t="t" r="r" b="b"/>
                <a:pathLst>
                  <a:path w="30958" h="23976" extrusionOk="0">
                    <a:moveTo>
                      <a:pt x="1730" y="0"/>
                    </a:moveTo>
                    <a:cubicBezTo>
                      <a:pt x="1730" y="0"/>
                      <a:pt x="8188" y="5578"/>
                      <a:pt x="16180" y="9786"/>
                    </a:cubicBezTo>
                    <a:cubicBezTo>
                      <a:pt x="24140" y="13961"/>
                      <a:pt x="30957" y="15397"/>
                      <a:pt x="30957" y="15397"/>
                    </a:cubicBezTo>
                    <a:cubicBezTo>
                      <a:pt x="30957" y="15397"/>
                      <a:pt x="22313" y="23976"/>
                      <a:pt x="11907" y="17810"/>
                    </a:cubicBezTo>
                    <a:cubicBezTo>
                      <a:pt x="1" y="10830"/>
                      <a:pt x="1730" y="0"/>
                      <a:pt x="17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flipH="1">
                <a:off x="6623503" y="1854733"/>
                <a:ext cx="214151" cy="240880"/>
              </a:xfrm>
              <a:custGeom>
                <a:avLst/>
                <a:gdLst/>
                <a:ahLst/>
                <a:cxnLst/>
                <a:rect l="l" t="t" r="r" b="b"/>
                <a:pathLst>
                  <a:path w="6525" h="7340" extrusionOk="0">
                    <a:moveTo>
                      <a:pt x="5155" y="7079"/>
                    </a:moveTo>
                    <a:cubicBezTo>
                      <a:pt x="5514" y="7339"/>
                      <a:pt x="6101" y="7079"/>
                      <a:pt x="6296" y="6720"/>
                    </a:cubicBezTo>
                    <a:cubicBezTo>
                      <a:pt x="6525" y="6296"/>
                      <a:pt x="6329" y="5872"/>
                      <a:pt x="5938" y="5611"/>
                    </a:cubicBezTo>
                    <a:cubicBezTo>
                      <a:pt x="4339" y="4404"/>
                      <a:pt x="3034" y="2642"/>
                      <a:pt x="1991" y="946"/>
                    </a:cubicBezTo>
                    <a:cubicBezTo>
                      <a:pt x="1436" y="0"/>
                      <a:pt x="1" y="881"/>
                      <a:pt x="555" y="1794"/>
                    </a:cubicBezTo>
                    <a:cubicBezTo>
                      <a:pt x="1762" y="3751"/>
                      <a:pt x="3295" y="5708"/>
                      <a:pt x="5155" y="7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5"/>
              <p:cNvSpPr/>
              <p:nvPr/>
            </p:nvSpPr>
            <p:spPr>
              <a:xfrm flipH="1">
                <a:off x="6537843" y="2084882"/>
                <a:ext cx="88909" cy="83521"/>
              </a:xfrm>
              <a:custGeom>
                <a:avLst/>
                <a:gdLst/>
                <a:ahLst/>
                <a:cxnLst/>
                <a:rect l="l" t="t" r="r" b="b"/>
                <a:pathLst>
                  <a:path w="2709" h="2545" extrusionOk="0">
                    <a:moveTo>
                      <a:pt x="1762" y="1990"/>
                    </a:moveTo>
                    <a:cubicBezTo>
                      <a:pt x="2708" y="1436"/>
                      <a:pt x="1828" y="0"/>
                      <a:pt x="914" y="555"/>
                    </a:cubicBezTo>
                    <a:cubicBezTo>
                      <a:pt x="1" y="1109"/>
                      <a:pt x="849" y="2545"/>
                      <a:pt x="1762" y="19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flipH="1">
                <a:off x="6801223" y="1782994"/>
                <a:ext cx="88877" cy="83521"/>
              </a:xfrm>
              <a:custGeom>
                <a:avLst/>
                <a:gdLst/>
                <a:ahLst/>
                <a:cxnLst/>
                <a:rect l="l" t="t" r="r" b="b"/>
                <a:pathLst>
                  <a:path w="2708" h="2545" extrusionOk="0">
                    <a:moveTo>
                      <a:pt x="1762" y="1990"/>
                    </a:moveTo>
                    <a:cubicBezTo>
                      <a:pt x="2708" y="1436"/>
                      <a:pt x="1827" y="0"/>
                      <a:pt x="914" y="555"/>
                    </a:cubicBezTo>
                    <a:cubicBezTo>
                      <a:pt x="0" y="1110"/>
                      <a:pt x="849" y="2545"/>
                      <a:pt x="1762" y="19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flipH="1">
                <a:off x="6096784" y="1402941"/>
                <a:ext cx="349041" cy="261391"/>
              </a:xfrm>
              <a:custGeom>
                <a:avLst/>
                <a:gdLst/>
                <a:ahLst/>
                <a:cxnLst/>
                <a:rect l="l" t="t" r="r" b="b"/>
                <a:pathLst>
                  <a:path w="10635" h="7965" extrusionOk="0">
                    <a:moveTo>
                      <a:pt x="4421" y="1"/>
                    </a:moveTo>
                    <a:cubicBezTo>
                      <a:pt x="3163" y="1"/>
                      <a:pt x="1885" y="386"/>
                      <a:pt x="718" y="1053"/>
                    </a:cubicBezTo>
                    <a:cubicBezTo>
                      <a:pt x="0" y="1495"/>
                      <a:pt x="475" y="2498"/>
                      <a:pt x="1152" y="2498"/>
                    </a:cubicBezTo>
                    <a:cubicBezTo>
                      <a:pt x="1275" y="2498"/>
                      <a:pt x="1404" y="2465"/>
                      <a:pt x="1534" y="2390"/>
                    </a:cubicBezTo>
                    <a:cubicBezTo>
                      <a:pt x="2423" y="1860"/>
                      <a:pt x="3421" y="1536"/>
                      <a:pt x="4403" y="1536"/>
                    </a:cubicBezTo>
                    <a:cubicBezTo>
                      <a:pt x="5294" y="1536"/>
                      <a:pt x="6173" y="1803"/>
                      <a:pt x="6949" y="2423"/>
                    </a:cubicBezTo>
                    <a:cubicBezTo>
                      <a:pt x="8384" y="3565"/>
                      <a:pt x="9069" y="5424"/>
                      <a:pt x="8971" y="7218"/>
                    </a:cubicBezTo>
                    <a:cubicBezTo>
                      <a:pt x="8955" y="7720"/>
                      <a:pt x="9324" y="7964"/>
                      <a:pt x="9708" y="7964"/>
                    </a:cubicBezTo>
                    <a:cubicBezTo>
                      <a:pt x="10098" y="7964"/>
                      <a:pt x="10504" y="7712"/>
                      <a:pt x="10537" y="7218"/>
                    </a:cubicBezTo>
                    <a:cubicBezTo>
                      <a:pt x="10635" y="4935"/>
                      <a:pt x="9689" y="2554"/>
                      <a:pt x="7862" y="1151"/>
                    </a:cubicBezTo>
                    <a:cubicBezTo>
                      <a:pt x="6809" y="354"/>
                      <a:pt x="5624" y="1"/>
                      <a:pt x="44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flipH="1">
                <a:off x="5984400" y="1255976"/>
                <a:ext cx="508415" cy="381503"/>
              </a:xfrm>
              <a:custGeom>
                <a:avLst/>
                <a:gdLst/>
                <a:ahLst/>
                <a:cxnLst/>
                <a:rect l="l" t="t" r="r" b="b"/>
                <a:pathLst>
                  <a:path w="15491" h="11625" extrusionOk="0">
                    <a:moveTo>
                      <a:pt x="6100" y="1"/>
                    </a:moveTo>
                    <a:cubicBezTo>
                      <a:pt x="4208" y="1"/>
                      <a:pt x="2337" y="685"/>
                      <a:pt x="714" y="1647"/>
                    </a:cubicBezTo>
                    <a:cubicBezTo>
                      <a:pt x="0" y="2059"/>
                      <a:pt x="441" y="3070"/>
                      <a:pt x="1124" y="3070"/>
                    </a:cubicBezTo>
                    <a:cubicBezTo>
                      <a:pt x="1252" y="3070"/>
                      <a:pt x="1390" y="3034"/>
                      <a:pt x="1529" y="2952"/>
                    </a:cubicBezTo>
                    <a:cubicBezTo>
                      <a:pt x="2954" y="2116"/>
                      <a:pt x="4555" y="1544"/>
                      <a:pt x="6220" y="1544"/>
                    </a:cubicBezTo>
                    <a:cubicBezTo>
                      <a:pt x="6309" y="1544"/>
                      <a:pt x="6398" y="1546"/>
                      <a:pt x="6488" y="1549"/>
                    </a:cubicBezTo>
                    <a:cubicBezTo>
                      <a:pt x="7923" y="1582"/>
                      <a:pt x="9326" y="2136"/>
                      <a:pt x="10435" y="3050"/>
                    </a:cubicBezTo>
                    <a:cubicBezTo>
                      <a:pt x="12783" y="4876"/>
                      <a:pt x="13925" y="7942"/>
                      <a:pt x="13762" y="10878"/>
                    </a:cubicBezTo>
                    <a:cubicBezTo>
                      <a:pt x="13746" y="11380"/>
                      <a:pt x="14115" y="11624"/>
                      <a:pt x="14499" y="11624"/>
                    </a:cubicBezTo>
                    <a:cubicBezTo>
                      <a:pt x="14889" y="11624"/>
                      <a:pt x="15295" y="11372"/>
                      <a:pt x="15328" y="10878"/>
                    </a:cubicBezTo>
                    <a:cubicBezTo>
                      <a:pt x="15491" y="7453"/>
                      <a:pt x="14055" y="3898"/>
                      <a:pt x="11315" y="1777"/>
                    </a:cubicBezTo>
                    <a:cubicBezTo>
                      <a:pt x="9945" y="733"/>
                      <a:pt x="8314" y="114"/>
                      <a:pt x="6586" y="16"/>
                    </a:cubicBezTo>
                    <a:cubicBezTo>
                      <a:pt x="6424" y="6"/>
                      <a:pt x="6262" y="1"/>
                      <a:pt x="6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flipH="1">
                <a:off x="5666412" y="2619075"/>
                <a:ext cx="1837132" cy="719392"/>
              </a:xfrm>
              <a:custGeom>
                <a:avLst/>
                <a:gdLst/>
                <a:ahLst/>
                <a:cxnLst/>
                <a:rect l="l" t="t" r="r" b="b"/>
                <a:pathLst>
                  <a:path w="55976" h="21921" extrusionOk="0">
                    <a:moveTo>
                      <a:pt x="0" y="0"/>
                    </a:moveTo>
                    <a:lnTo>
                      <a:pt x="55976" y="0"/>
                    </a:lnTo>
                    <a:lnTo>
                      <a:pt x="55976" y="21921"/>
                    </a:lnTo>
                    <a:lnTo>
                      <a:pt x="0" y="2192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flipH="1">
                <a:off x="5666412" y="2619075"/>
                <a:ext cx="1837132" cy="195920"/>
              </a:xfrm>
              <a:custGeom>
                <a:avLst/>
                <a:gdLst/>
                <a:ahLst/>
                <a:cxnLst/>
                <a:rect l="l" t="t" r="r" b="b"/>
                <a:pathLst>
                  <a:path w="55976" h="5970" extrusionOk="0">
                    <a:moveTo>
                      <a:pt x="0" y="5904"/>
                    </a:moveTo>
                    <a:cubicBezTo>
                      <a:pt x="196" y="5937"/>
                      <a:pt x="392" y="5970"/>
                      <a:pt x="587" y="5970"/>
                    </a:cubicBezTo>
                    <a:lnTo>
                      <a:pt x="55976" y="5970"/>
                    </a:lnTo>
                    <a:lnTo>
                      <a:pt x="55976"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flipH="1">
                <a:off x="5544354" y="2449934"/>
                <a:ext cx="2082331" cy="260144"/>
              </a:xfrm>
              <a:custGeom>
                <a:avLst/>
                <a:gdLst/>
                <a:ahLst/>
                <a:cxnLst/>
                <a:rect l="l" t="t" r="r" b="b"/>
                <a:pathLst>
                  <a:path w="63447" h="7927" extrusionOk="0">
                    <a:moveTo>
                      <a:pt x="63446" y="3980"/>
                    </a:moveTo>
                    <a:cubicBezTo>
                      <a:pt x="63446" y="6165"/>
                      <a:pt x="61685" y="7927"/>
                      <a:pt x="59499" y="7927"/>
                    </a:cubicBezTo>
                    <a:lnTo>
                      <a:pt x="3980" y="7927"/>
                    </a:lnTo>
                    <a:cubicBezTo>
                      <a:pt x="1762" y="7927"/>
                      <a:pt x="1" y="6165"/>
                      <a:pt x="1" y="3980"/>
                    </a:cubicBezTo>
                    <a:lnTo>
                      <a:pt x="1" y="3980"/>
                    </a:lnTo>
                    <a:cubicBezTo>
                      <a:pt x="1" y="1794"/>
                      <a:pt x="1762" y="0"/>
                      <a:pt x="3980" y="0"/>
                    </a:cubicBezTo>
                    <a:lnTo>
                      <a:pt x="59499" y="0"/>
                    </a:lnTo>
                    <a:cubicBezTo>
                      <a:pt x="61685" y="0"/>
                      <a:pt x="63446" y="1794"/>
                      <a:pt x="63446" y="39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flipH="1">
                <a:off x="6244503" y="4130616"/>
                <a:ext cx="722696" cy="498892"/>
              </a:xfrm>
              <a:custGeom>
                <a:avLst/>
                <a:gdLst/>
                <a:ahLst/>
                <a:cxnLst/>
                <a:rect l="l" t="t" r="r" b="b"/>
                <a:pathLst>
                  <a:path w="22020" h="15202" extrusionOk="0">
                    <a:moveTo>
                      <a:pt x="1" y="1"/>
                    </a:moveTo>
                    <a:lnTo>
                      <a:pt x="22019" y="1"/>
                    </a:lnTo>
                    <a:lnTo>
                      <a:pt x="22019" y="15201"/>
                    </a:lnTo>
                    <a:lnTo>
                      <a:pt x="1" y="1520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flipH="1">
                <a:off x="7068876" y="3738808"/>
                <a:ext cx="304077" cy="309403"/>
              </a:xfrm>
              <a:custGeom>
                <a:avLst/>
                <a:gdLst/>
                <a:ahLst/>
                <a:cxnLst/>
                <a:rect l="l" t="t" r="r" b="b"/>
                <a:pathLst>
                  <a:path w="9265" h="9428" extrusionOk="0">
                    <a:moveTo>
                      <a:pt x="1827" y="9428"/>
                    </a:moveTo>
                    <a:cubicBezTo>
                      <a:pt x="816" y="9428"/>
                      <a:pt x="1" y="8580"/>
                      <a:pt x="1" y="7568"/>
                    </a:cubicBezTo>
                    <a:lnTo>
                      <a:pt x="1" y="1827"/>
                    </a:lnTo>
                    <a:cubicBezTo>
                      <a:pt x="1" y="816"/>
                      <a:pt x="816" y="1"/>
                      <a:pt x="1827" y="1"/>
                    </a:cubicBezTo>
                    <a:lnTo>
                      <a:pt x="7438" y="1"/>
                    </a:lnTo>
                    <a:cubicBezTo>
                      <a:pt x="8449" y="1"/>
                      <a:pt x="9265" y="816"/>
                      <a:pt x="9265" y="1827"/>
                    </a:cubicBezTo>
                    <a:lnTo>
                      <a:pt x="9265" y="7568"/>
                    </a:lnTo>
                    <a:cubicBezTo>
                      <a:pt x="9265" y="8580"/>
                      <a:pt x="8449" y="9428"/>
                      <a:pt x="7438" y="94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flipH="1">
                <a:off x="6644907" y="3738808"/>
                <a:ext cx="304077" cy="309403"/>
              </a:xfrm>
              <a:custGeom>
                <a:avLst/>
                <a:gdLst/>
                <a:ahLst/>
                <a:cxnLst/>
                <a:rect l="l" t="t" r="r" b="b"/>
                <a:pathLst>
                  <a:path w="9265" h="9428" extrusionOk="0">
                    <a:moveTo>
                      <a:pt x="1827" y="9428"/>
                    </a:moveTo>
                    <a:cubicBezTo>
                      <a:pt x="816" y="9428"/>
                      <a:pt x="0" y="8580"/>
                      <a:pt x="0" y="7568"/>
                    </a:cubicBezTo>
                    <a:lnTo>
                      <a:pt x="0" y="1827"/>
                    </a:lnTo>
                    <a:cubicBezTo>
                      <a:pt x="0" y="816"/>
                      <a:pt x="816" y="1"/>
                      <a:pt x="1827" y="1"/>
                    </a:cubicBezTo>
                    <a:lnTo>
                      <a:pt x="7438" y="1"/>
                    </a:lnTo>
                    <a:cubicBezTo>
                      <a:pt x="8449" y="1"/>
                      <a:pt x="9264" y="816"/>
                      <a:pt x="9264" y="1827"/>
                    </a:cubicBezTo>
                    <a:lnTo>
                      <a:pt x="9264" y="7568"/>
                    </a:lnTo>
                    <a:cubicBezTo>
                      <a:pt x="9264" y="8580"/>
                      <a:pt x="8449" y="9428"/>
                      <a:pt x="7438" y="94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flipH="1">
                <a:off x="6220971" y="3738808"/>
                <a:ext cx="305128" cy="309403"/>
              </a:xfrm>
              <a:custGeom>
                <a:avLst/>
                <a:gdLst/>
                <a:ahLst/>
                <a:cxnLst/>
                <a:rect l="l" t="t" r="r" b="b"/>
                <a:pathLst>
                  <a:path w="9297" h="9428" extrusionOk="0">
                    <a:moveTo>
                      <a:pt x="1859" y="9428"/>
                    </a:moveTo>
                    <a:cubicBezTo>
                      <a:pt x="848" y="9428"/>
                      <a:pt x="0" y="8580"/>
                      <a:pt x="0" y="7568"/>
                    </a:cubicBezTo>
                    <a:lnTo>
                      <a:pt x="0" y="1827"/>
                    </a:lnTo>
                    <a:cubicBezTo>
                      <a:pt x="0" y="816"/>
                      <a:pt x="848" y="1"/>
                      <a:pt x="1859" y="1"/>
                    </a:cubicBezTo>
                    <a:lnTo>
                      <a:pt x="7437" y="1"/>
                    </a:lnTo>
                    <a:cubicBezTo>
                      <a:pt x="8449" y="1"/>
                      <a:pt x="9297" y="816"/>
                      <a:pt x="9297" y="1827"/>
                    </a:cubicBezTo>
                    <a:lnTo>
                      <a:pt x="9297" y="7568"/>
                    </a:lnTo>
                    <a:cubicBezTo>
                      <a:pt x="9297" y="8580"/>
                      <a:pt x="8449" y="9428"/>
                      <a:pt x="7437" y="94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5"/>
              <p:cNvSpPr/>
              <p:nvPr/>
            </p:nvSpPr>
            <p:spPr>
              <a:xfrm flipH="1">
                <a:off x="5798085" y="3738808"/>
                <a:ext cx="304077" cy="309403"/>
              </a:xfrm>
              <a:custGeom>
                <a:avLst/>
                <a:gdLst/>
                <a:ahLst/>
                <a:cxnLst/>
                <a:rect l="l" t="t" r="r" b="b"/>
                <a:pathLst>
                  <a:path w="9265" h="9428" extrusionOk="0">
                    <a:moveTo>
                      <a:pt x="1827" y="9428"/>
                    </a:moveTo>
                    <a:cubicBezTo>
                      <a:pt x="816" y="9428"/>
                      <a:pt x="1" y="8580"/>
                      <a:pt x="1" y="7568"/>
                    </a:cubicBezTo>
                    <a:lnTo>
                      <a:pt x="1" y="1827"/>
                    </a:lnTo>
                    <a:cubicBezTo>
                      <a:pt x="1" y="816"/>
                      <a:pt x="816" y="1"/>
                      <a:pt x="1827" y="1"/>
                    </a:cubicBezTo>
                    <a:lnTo>
                      <a:pt x="7438" y="1"/>
                    </a:lnTo>
                    <a:cubicBezTo>
                      <a:pt x="8449" y="1"/>
                      <a:pt x="9265" y="816"/>
                      <a:pt x="9265" y="1827"/>
                    </a:cubicBezTo>
                    <a:lnTo>
                      <a:pt x="9265" y="7568"/>
                    </a:lnTo>
                    <a:cubicBezTo>
                      <a:pt x="9265" y="8580"/>
                      <a:pt x="8449" y="9428"/>
                      <a:pt x="7438" y="94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flipH="1">
                <a:off x="7108490" y="3779502"/>
                <a:ext cx="224850" cy="228049"/>
              </a:xfrm>
              <a:custGeom>
                <a:avLst/>
                <a:gdLst/>
                <a:ahLst/>
                <a:cxnLst/>
                <a:rect l="l" t="t" r="r" b="b"/>
                <a:pathLst>
                  <a:path w="6851" h="6949" extrusionOk="0">
                    <a:moveTo>
                      <a:pt x="6851" y="6328"/>
                    </a:moveTo>
                    <a:cubicBezTo>
                      <a:pt x="6851" y="6687"/>
                      <a:pt x="6557" y="6948"/>
                      <a:pt x="6231" y="6948"/>
                    </a:cubicBezTo>
                    <a:lnTo>
                      <a:pt x="620" y="6948"/>
                    </a:lnTo>
                    <a:cubicBezTo>
                      <a:pt x="294" y="6948"/>
                      <a:pt x="1" y="6687"/>
                      <a:pt x="1" y="6328"/>
                    </a:cubicBezTo>
                    <a:lnTo>
                      <a:pt x="1" y="587"/>
                    </a:lnTo>
                    <a:cubicBezTo>
                      <a:pt x="1" y="261"/>
                      <a:pt x="294" y="0"/>
                      <a:pt x="620" y="0"/>
                    </a:cubicBezTo>
                    <a:lnTo>
                      <a:pt x="6231" y="0"/>
                    </a:lnTo>
                    <a:cubicBezTo>
                      <a:pt x="6557" y="0"/>
                      <a:pt x="6851" y="261"/>
                      <a:pt x="6851" y="587"/>
                    </a:cubicBezTo>
                    <a:lnTo>
                      <a:pt x="6851" y="632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flipH="1">
                <a:off x="6684521" y="3779502"/>
                <a:ext cx="224850" cy="228049"/>
              </a:xfrm>
              <a:custGeom>
                <a:avLst/>
                <a:gdLst/>
                <a:ahLst/>
                <a:cxnLst/>
                <a:rect l="l" t="t" r="r" b="b"/>
                <a:pathLst>
                  <a:path w="6851" h="6949" extrusionOk="0">
                    <a:moveTo>
                      <a:pt x="6818" y="6328"/>
                    </a:moveTo>
                    <a:cubicBezTo>
                      <a:pt x="6818" y="6687"/>
                      <a:pt x="6557" y="6948"/>
                      <a:pt x="6231" y="6948"/>
                    </a:cubicBezTo>
                    <a:lnTo>
                      <a:pt x="620" y="6948"/>
                    </a:lnTo>
                    <a:cubicBezTo>
                      <a:pt x="294" y="6948"/>
                      <a:pt x="0" y="6687"/>
                      <a:pt x="0" y="6328"/>
                    </a:cubicBezTo>
                    <a:lnTo>
                      <a:pt x="0" y="587"/>
                    </a:lnTo>
                    <a:cubicBezTo>
                      <a:pt x="0" y="261"/>
                      <a:pt x="294" y="0"/>
                      <a:pt x="620" y="0"/>
                    </a:cubicBezTo>
                    <a:lnTo>
                      <a:pt x="6231" y="0"/>
                    </a:lnTo>
                    <a:cubicBezTo>
                      <a:pt x="6557" y="0"/>
                      <a:pt x="6850" y="261"/>
                      <a:pt x="6850" y="587"/>
                    </a:cubicBezTo>
                    <a:lnTo>
                      <a:pt x="6850" y="632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flipH="1">
                <a:off x="6261635" y="3779502"/>
                <a:ext cx="223800" cy="228049"/>
              </a:xfrm>
              <a:custGeom>
                <a:avLst/>
                <a:gdLst/>
                <a:ahLst/>
                <a:cxnLst/>
                <a:rect l="l" t="t" r="r" b="b"/>
                <a:pathLst>
                  <a:path w="6819" h="6949" extrusionOk="0">
                    <a:moveTo>
                      <a:pt x="6818" y="6328"/>
                    </a:moveTo>
                    <a:cubicBezTo>
                      <a:pt x="6818" y="6687"/>
                      <a:pt x="6557" y="6948"/>
                      <a:pt x="6198" y="6948"/>
                    </a:cubicBezTo>
                    <a:lnTo>
                      <a:pt x="620" y="6948"/>
                    </a:lnTo>
                    <a:cubicBezTo>
                      <a:pt x="262" y="6948"/>
                      <a:pt x="1" y="6687"/>
                      <a:pt x="1" y="6328"/>
                    </a:cubicBezTo>
                    <a:lnTo>
                      <a:pt x="1" y="587"/>
                    </a:lnTo>
                    <a:cubicBezTo>
                      <a:pt x="1" y="261"/>
                      <a:pt x="262" y="0"/>
                      <a:pt x="620" y="0"/>
                    </a:cubicBezTo>
                    <a:lnTo>
                      <a:pt x="6198" y="0"/>
                    </a:lnTo>
                    <a:cubicBezTo>
                      <a:pt x="6557" y="0"/>
                      <a:pt x="6818" y="261"/>
                      <a:pt x="6818" y="5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5"/>
              <p:cNvSpPr/>
              <p:nvPr/>
            </p:nvSpPr>
            <p:spPr>
              <a:xfrm flipH="1">
                <a:off x="5837699" y="3779502"/>
                <a:ext cx="224850" cy="228049"/>
              </a:xfrm>
              <a:custGeom>
                <a:avLst/>
                <a:gdLst/>
                <a:ahLst/>
                <a:cxnLst/>
                <a:rect l="l" t="t" r="r" b="b"/>
                <a:pathLst>
                  <a:path w="6851" h="6949" extrusionOk="0">
                    <a:moveTo>
                      <a:pt x="6851" y="6328"/>
                    </a:moveTo>
                    <a:cubicBezTo>
                      <a:pt x="6851" y="6687"/>
                      <a:pt x="6557" y="6948"/>
                      <a:pt x="6231" y="6948"/>
                    </a:cubicBezTo>
                    <a:lnTo>
                      <a:pt x="620" y="6948"/>
                    </a:lnTo>
                    <a:cubicBezTo>
                      <a:pt x="294" y="6948"/>
                      <a:pt x="0" y="6687"/>
                      <a:pt x="0" y="6328"/>
                    </a:cubicBezTo>
                    <a:lnTo>
                      <a:pt x="0" y="587"/>
                    </a:lnTo>
                    <a:cubicBezTo>
                      <a:pt x="0" y="261"/>
                      <a:pt x="294" y="0"/>
                      <a:pt x="620" y="0"/>
                    </a:cubicBezTo>
                    <a:lnTo>
                      <a:pt x="6231" y="0"/>
                    </a:lnTo>
                    <a:cubicBezTo>
                      <a:pt x="6557" y="0"/>
                      <a:pt x="6851" y="261"/>
                      <a:pt x="6851" y="5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5"/>
              <p:cNvSpPr/>
              <p:nvPr/>
            </p:nvSpPr>
            <p:spPr>
              <a:xfrm flipH="1">
                <a:off x="7486379" y="2502376"/>
                <a:ext cx="46079" cy="152043"/>
              </a:xfrm>
              <a:custGeom>
                <a:avLst/>
                <a:gdLst/>
                <a:ahLst/>
                <a:cxnLst/>
                <a:rect l="l" t="t" r="r" b="b"/>
                <a:pathLst>
                  <a:path w="1404" h="4633" extrusionOk="0">
                    <a:moveTo>
                      <a:pt x="1403" y="3948"/>
                    </a:moveTo>
                    <a:cubicBezTo>
                      <a:pt x="1403" y="4339"/>
                      <a:pt x="1077" y="4633"/>
                      <a:pt x="718" y="4633"/>
                    </a:cubicBezTo>
                    <a:lnTo>
                      <a:pt x="718" y="4633"/>
                    </a:lnTo>
                    <a:cubicBezTo>
                      <a:pt x="327" y="4633"/>
                      <a:pt x="0" y="4339"/>
                      <a:pt x="0" y="3948"/>
                    </a:cubicBezTo>
                    <a:lnTo>
                      <a:pt x="0" y="686"/>
                    </a:lnTo>
                    <a:cubicBezTo>
                      <a:pt x="0" y="327"/>
                      <a:pt x="327" y="1"/>
                      <a:pt x="718" y="1"/>
                    </a:cubicBezTo>
                    <a:lnTo>
                      <a:pt x="718" y="1"/>
                    </a:lnTo>
                    <a:cubicBezTo>
                      <a:pt x="1077" y="1"/>
                      <a:pt x="1403" y="327"/>
                      <a:pt x="1403"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5"/>
              <p:cNvSpPr/>
              <p:nvPr/>
            </p:nvSpPr>
            <p:spPr>
              <a:xfrm flipH="1">
                <a:off x="7332223" y="2502376"/>
                <a:ext cx="44996" cy="152043"/>
              </a:xfrm>
              <a:custGeom>
                <a:avLst/>
                <a:gdLst/>
                <a:ahLst/>
                <a:cxnLst/>
                <a:rect l="l" t="t" r="r" b="b"/>
                <a:pathLst>
                  <a:path w="1371" h="4633" extrusionOk="0">
                    <a:moveTo>
                      <a:pt x="1370" y="3948"/>
                    </a:moveTo>
                    <a:cubicBezTo>
                      <a:pt x="1370" y="4339"/>
                      <a:pt x="1077" y="4633"/>
                      <a:pt x="685" y="4633"/>
                    </a:cubicBezTo>
                    <a:lnTo>
                      <a:pt x="685" y="4633"/>
                    </a:lnTo>
                    <a:cubicBezTo>
                      <a:pt x="326" y="4633"/>
                      <a:pt x="0" y="4339"/>
                      <a:pt x="0" y="3948"/>
                    </a:cubicBezTo>
                    <a:lnTo>
                      <a:pt x="0" y="686"/>
                    </a:lnTo>
                    <a:cubicBezTo>
                      <a:pt x="0" y="327"/>
                      <a:pt x="326" y="1"/>
                      <a:pt x="685" y="1"/>
                    </a:cubicBezTo>
                    <a:lnTo>
                      <a:pt x="685" y="1"/>
                    </a:lnTo>
                    <a:cubicBezTo>
                      <a:pt x="1077" y="1"/>
                      <a:pt x="1370" y="327"/>
                      <a:pt x="1370"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5"/>
              <p:cNvSpPr/>
              <p:nvPr/>
            </p:nvSpPr>
            <p:spPr>
              <a:xfrm flipH="1">
                <a:off x="7176985" y="2502376"/>
                <a:ext cx="44996" cy="152043"/>
              </a:xfrm>
              <a:custGeom>
                <a:avLst/>
                <a:gdLst/>
                <a:ahLst/>
                <a:cxnLst/>
                <a:rect l="l" t="t" r="r" b="b"/>
                <a:pathLst>
                  <a:path w="1371" h="4633" extrusionOk="0">
                    <a:moveTo>
                      <a:pt x="1370" y="3948"/>
                    </a:moveTo>
                    <a:cubicBezTo>
                      <a:pt x="1370" y="4339"/>
                      <a:pt x="1044" y="4633"/>
                      <a:pt x="685" y="4633"/>
                    </a:cubicBezTo>
                    <a:lnTo>
                      <a:pt x="685" y="4633"/>
                    </a:lnTo>
                    <a:cubicBezTo>
                      <a:pt x="294" y="4633"/>
                      <a:pt x="0" y="4339"/>
                      <a:pt x="0" y="3948"/>
                    </a:cubicBezTo>
                    <a:lnTo>
                      <a:pt x="0" y="686"/>
                    </a:lnTo>
                    <a:cubicBezTo>
                      <a:pt x="0" y="327"/>
                      <a:pt x="294" y="1"/>
                      <a:pt x="685" y="1"/>
                    </a:cubicBezTo>
                    <a:lnTo>
                      <a:pt x="685" y="1"/>
                    </a:lnTo>
                    <a:cubicBezTo>
                      <a:pt x="1044" y="1"/>
                      <a:pt x="1370" y="327"/>
                      <a:pt x="1370"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5"/>
              <p:cNvSpPr/>
              <p:nvPr/>
            </p:nvSpPr>
            <p:spPr>
              <a:xfrm flipH="1">
                <a:off x="7022829" y="2502376"/>
                <a:ext cx="44996" cy="152043"/>
              </a:xfrm>
              <a:custGeom>
                <a:avLst/>
                <a:gdLst/>
                <a:ahLst/>
                <a:cxnLst/>
                <a:rect l="l" t="t" r="r" b="b"/>
                <a:pathLst>
                  <a:path w="1371" h="4633" extrusionOk="0">
                    <a:moveTo>
                      <a:pt x="1370" y="3948"/>
                    </a:moveTo>
                    <a:cubicBezTo>
                      <a:pt x="1370" y="4339"/>
                      <a:pt x="1077" y="4633"/>
                      <a:pt x="685" y="4633"/>
                    </a:cubicBezTo>
                    <a:lnTo>
                      <a:pt x="685" y="4633"/>
                    </a:lnTo>
                    <a:cubicBezTo>
                      <a:pt x="327" y="4633"/>
                      <a:pt x="0" y="4339"/>
                      <a:pt x="0" y="3948"/>
                    </a:cubicBezTo>
                    <a:lnTo>
                      <a:pt x="0" y="686"/>
                    </a:lnTo>
                    <a:cubicBezTo>
                      <a:pt x="0" y="327"/>
                      <a:pt x="327" y="1"/>
                      <a:pt x="685" y="1"/>
                    </a:cubicBezTo>
                    <a:lnTo>
                      <a:pt x="685" y="1"/>
                    </a:lnTo>
                    <a:cubicBezTo>
                      <a:pt x="1077" y="1"/>
                      <a:pt x="1370" y="327"/>
                      <a:pt x="1370"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5"/>
              <p:cNvSpPr/>
              <p:nvPr/>
            </p:nvSpPr>
            <p:spPr>
              <a:xfrm flipH="1">
                <a:off x="6867591" y="2502376"/>
                <a:ext cx="44996" cy="152043"/>
              </a:xfrm>
              <a:custGeom>
                <a:avLst/>
                <a:gdLst/>
                <a:ahLst/>
                <a:cxnLst/>
                <a:rect l="l" t="t" r="r" b="b"/>
                <a:pathLst>
                  <a:path w="1371" h="4633" extrusionOk="0">
                    <a:moveTo>
                      <a:pt x="1370" y="3948"/>
                    </a:moveTo>
                    <a:cubicBezTo>
                      <a:pt x="1370" y="4339"/>
                      <a:pt x="1044" y="4633"/>
                      <a:pt x="685" y="4633"/>
                    </a:cubicBezTo>
                    <a:lnTo>
                      <a:pt x="685" y="4633"/>
                    </a:lnTo>
                    <a:cubicBezTo>
                      <a:pt x="294" y="4633"/>
                      <a:pt x="0" y="4339"/>
                      <a:pt x="0" y="3948"/>
                    </a:cubicBezTo>
                    <a:lnTo>
                      <a:pt x="0" y="686"/>
                    </a:lnTo>
                    <a:cubicBezTo>
                      <a:pt x="0" y="327"/>
                      <a:pt x="294" y="1"/>
                      <a:pt x="685" y="1"/>
                    </a:cubicBezTo>
                    <a:lnTo>
                      <a:pt x="685" y="1"/>
                    </a:lnTo>
                    <a:cubicBezTo>
                      <a:pt x="1044" y="1"/>
                      <a:pt x="1370" y="327"/>
                      <a:pt x="1370"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5"/>
              <p:cNvSpPr/>
              <p:nvPr/>
            </p:nvSpPr>
            <p:spPr>
              <a:xfrm flipH="1">
                <a:off x="6713435" y="2502376"/>
                <a:ext cx="44996" cy="152043"/>
              </a:xfrm>
              <a:custGeom>
                <a:avLst/>
                <a:gdLst/>
                <a:ahLst/>
                <a:cxnLst/>
                <a:rect l="l" t="t" r="r" b="b"/>
                <a:pathLst>
                  <a:path w="1371" h="4633" extrusionOk="0">
                    <a:moveTo>
                      <a:pt x="1371" y="3948"/>
                    </a:moveTo>
                    <a:cubicBezTo>
                      <a:pt x="1371" y="4339"/>
                      <a:pt x="1077" y="4633"/>
                      <a:pt x="686" y="4633"/>
                    </a:cubicBezTo>
                    <a:lnTo>
                      <a:pt x="686" y="4633"/>
                    </a:lnTo>
                    <a:cubicBezTo>
                      <a:pt x="327" y="4633"/>
                      <a:pt x="1" y="4339"/>
                      <a:pt x="1" y="3948"/>
                    </a:cubicBezTo>
                    <a:lnTo>
                      <a:pt x="1" y="686"/>
                    </a:lnTo>
                    <a:cubicBezTo>
                      <a:pt x="1" y="327"/>
                      <a:pt x="327" y="1"/>
                      <a:pt x="686" y="1"/>
                    </a:cubicBezTo>
                    <a:lnTo>
                      <a:pt x="686" y="1"/>
                    </a:lnTo>
                    <a:cubicBezTo>
                      <a:pt x="1077" y="1"/>
                      <a:pt x="1371" y="327"/>
                      <a:pt x="1371"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5"/>
              <p:cNvSpPr/>
              <p:nvPr/>
            </p:nvSpPr>
            <p:spPr>
              <a:xfrm flipH="1">
                <a:off x="6558197" y="2502376"/>
                <a:ext cx="44996" cy="152043"/>
              </a:xfrm>
              <a:custGeom>
                <a:avLst/>
                <a:gdLst/>
                <a:ahLst/>
                <a:cxnLst/>
                <a:rect l="l" t="t" r="r" b="b"/>
                <a:pathLst>
                  <a:path w="1371" h="4633" extrusionOk="0">
                    <a:moveTo>
                      <a:pt x="1370" y="3948"/>
                    </a:moveTo>
                    <a:cubicBezTo>
                      <a:pt x="1370" y="4339"/>
                      <a:pt x="1044" y="4633"/>
                      <a:pt x="685" y="4633"/>
                    </a:cubicBezTo>
                    <a:lnTo>
                      <a:pt x="685" y="4633"/>
                    </a:lnTo>
                    <a:cubicBezTo>
                      <a:pt x="294" y="4633"/>
                      <a:pt x="0" y="4339"/>
                      <a:pt x="0" y="3948"/>
                    </a:cubicBezTo>
                    <a:lnTo>
                      <a:pt x="0" y="686"/>
                    </a:lnTo>
                    <a:cubicBezTo>
                      <a:pt x="0" y="327"/>
                      <a:pt x="294" y="1"/>
                      <a:pt x="685" y="1"/>
                    </a:cubicBezTo>
                    <a:lnTo>
                      <a:pt x="685" y="1"/>
                    </a:lnTo>
                    <a:cubicBezTo>
                      <a:pt x="1044" y="1"/>
                      <a:pt x="1370" y="327"/>
                      <a:pt x="1370"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5"/>
              <p:cNvSpPr/>
              <p:nvPr/>
            </p:nvSpPr>
            <p:spPr>
              <a:xfrm flipH="1">
                <a:off x="6404041" y="2502376"/>
                <a:ext cx="44996" cy="152043"/>
              </a:xfrm>
              <a:custGeom>
                <a:avLst/>
                <a:gdLst/>
                <a:ahLst/>
                <a:cxnLst/>
                <a:rect l="l" t="t" r="r" b="b"/>
                <a:pathLst>
                  <a:path w="1371" h="4633" extrusionOk="0">
                    <a:moveTo>
                      <a:pt x="1371" y="3948"/>
                    </a:moveTo>
                    <a:cubicBezTo>
                      <a:pt x="1371" y="4339"/>
                      <a:pt x="1077" y="4633"/>
                      <a:pt x="686" y="4633"/>
                    </a:cubicBezTo>
                    <a:lnTo>
                      <a:pt x="686" y="4633"/>
                    </a:lnTo>
                    <a:cubicBezTo>
                      <a:pt x="327" y="4633"/>
                      <a:pt x="1" y="4339"/>
                      <a:pt x="1" y="3948"/>
                    </a:cubicBezTo>
                    <a:lnTo>
                      <a:pt x="1" y="686"/>
                    </a:lnTo>
                    <a:cubicBezTo>
                      <a:pt x="1" y="327"/>
                      <a:pt x="327" y="1"/>
                      <a:pt x="686" y="1"/>
                    </a:cubicBezTo>
                    <a:lnTo>
                      <a:pt x="686" y="1"/>
                    </a:lnTo>
                    <a:cubicBezTo>
                      <a:pt x="1077" y="1"/>
                      <a:pt x="1371" y="327"/>
                      <a:pt x="1371"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5"/>
              <p:cNvSpPr/>
              <p:nvPr/>
            </p:nvSpPr>
            <p:spPr>
              <a:xfrm flipH="1">
                <a:off x="6248802" y="2502376"/>
                <a:ext cx="44996" cy="152043"/>
              </a:xfrm>
              <a:custGeom>
                <a:avLst/>
                <a:gdLst/>
                <a:ahLst/>
                <a:cxnLst/>
                <a:rect l="l" t="t" r="r" b="b"/>
                <a:pathLst>
                  <a:path w="1371" h="4633" extrusionOk="0">
                    <a:moveTo>
                      <a:pt x="1371" y="3948"/>
                    </a:moveTo>
                    <a:cubicBezTo>
                      <a:pt x="1371" y="4339"/>
                      <a:pt x="1044" y="4633"/>
                      <a:pt x="686" y="4633"/>
                    </a:cubicBezTo>
                    <a:lnTo>
                      <a:pt x="686" y="4633"/>
                    </a:lnTo>
                    <a:cubicBezTo>
                      <a:pt x="294" y="4633"/>
                      <a:pt x="1" y="4339"/>
                      <a:pt x="1" y="3948"/>
                    </a:cubicBezTo>
                    <a:lnTo>
                      <a:pt x="1" y="686"/>
                    </a:lnTo>
                    <a:cubicBezTo>
                      <a:pt x="1" y="327"/>
                      <a:pt x="294" y="1"/>
                      <a:pt x="686" y="1"/>
                    </a:cubicBezTo>
                    <a:lnTo>
                      <a:pt x="686" y="1"/>
                    </a:lnTo>
                    <a:cubicBezTo>
                      <a:pt x="1044" y="1"/>
                      <a:pt x="1371" y="327"/>
                      <a:pt x="1371"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5"/>
              <p:cNvSpPr/>
              <p:nvPr/>
            </p:nvSpPr>
            <p:spPr>
              <a:xfrm flipH="1">
                <a:off x="6093564" y="2502376"/>
                <a:ext cx="46079" cy="152043"/>
              </a:xfrm>
              <a:custGeom>
                <a:avLst/>
                <a:gdLst/>
                <a:ahLst/>
                <a:cxnLst/>
                <a:rect l="l" t="t" r="r" b="b"/>
                <a:pathLst>
                  <a:path w="1404" h="4633" extrusionOk="0">
                    <a:moveTo>
                      <a:pt x="1403" y="3948"/>
                    </a:moveTo>
                    <a:cubicBezTo>
                      <a:pt x="1403" y="4339"/>
                      <a:pt x="1077" y="4633"/>
                      <a:pt x="686" y="4633"/>
                    </a:cubicBezTo>
                    <a:lnTo>
                      <a:pt x="686" y="4633"/>
                    </a:lnTo>
                    <a:cubicBezTo>
                      <a:pt x="327" y="4633"/>
                      <a:pt x="1" y="4339"/>
                      <a:pt x="1" y="3948"/>
                    </a:cubicBezTo>
                    <a:lnTo>
                      <a:pt x="1" y="686"/>
                    </a:lnTo>
                    <a:cubicBezTo>
                      <a:pt x="1" y="327"/>
                      <a:pt x="327" y="1"/>
                      <a:pt x="686" y="1"/>
                    </a:cubicBezTo>
                    <a:lnTo>
                      <a:pt x="686" y="1"/>
                    </a:lnTo>
                    <a:cubicBezTo>
                      <a:pt x="1077" y="1"/>
                      <a:pt x="1403" y="327"/>
                      <a:pt x="1403"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5"/>
              <p:cNvSpPr/>
              <p:nvPr/>
            </p:nvSpPr>
            <p:spPr>
              <a:xfrm flipH="1">
                <a:off x="5939408" y="2502376"/>
                <a:ext cx="44996" cy="152043"/>
              </a:xfrm>
              <a:custGeom>
                <a:avLst/>
                <a:gdLst/>
                <a:ahLst/>
                <a:cxnLst/>
                <a:rect l="l" t="t" r="r" b="b"/>
                <a:pathLst>
                  <a:path w="1371" h="4633" extrusionOk="0">
                    <a:moveTo>
                      <a:pt x="1371" y="3948"/>
                    </a:moveTo>
                    <a:cubicBezTo>
                      <a:pt x="1371" y="4339"/>
                      <a:pt x="1077" y="4633"/>
                      <a:pt x="686" y="4633"/>
                    </a:cubicBezTo>
                    <a:lnTo>
                      <a:pt x="686" y="4633"/>
                    </a:lnTo>
                    <a:cubicBezTo>
                      <a:pt x="294" y="4633"/>
                      <a:pt x="1" y="4339"/>
                      <a:pt x="1" y="3948"/>
                    </a:cubicBezTo>
                    <a:lnTo>
                      <a:pt x="1" y="686"/>
                    </a:lnTo>
                    <a:cubicBezTo>
                      <a:pt x="1" y="327"/>
                      <a:pt x="294" y="1"/>
                      <a:pt x="686" y="1"/>
                    </a:cubicBezTo>
                    <a:lnTo>
                      <a:pt x="686" y="1"/>
                    </a:lnTo>
                    <a:cubicBezTo>
                      <a:pt x="1077" y="1"/>
                      <a:pt x="1371" y="327"/>
                      <a:pt x="1371"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5"/>
              <p:cNvSpPr/>
              <p:nvPr/>
            </p:nvSpPr>
            <p:spPr>
              <a:xfrm flipH="1">
                <a:off x="5784170" y="2502376"/>
                <a:ext cx="46079" cy="152043"/>
              </a:xfrm>
              <a:custGeom>
                <a:avLst/>
                <a:gdLst/>
                <a:ahLst/>
                <a:cxnLst/>
                <a:rect l="l" t="t" r="r" b="b"/>
                <a:pathLst>
                  <a:path w="1404" h="4633" extrusionOk="0">
                    <a:moveTo>
                      <a:pt x="1404" y="3948"/>
                    </a:moveTo>
                    <a:cubicBezTo>
                      <a:pt x="1404" y="4339"/>
                      <a:pt x="1077" y="4633"/>
                      <a:pt x="686" y="4633"/>
                    </a:cubicBezTo>
                    <a:lnTo>
                      <a:pt x="686" y="4633"/>
                    </a:lnTo>
                    <a:cubicBezTo>
                      <a:pt x="327" y="4633"/>
                      <a:pt x="1" y="4339"/>
                      <a:pt x="1" y="3948"/>
                    </a:cubicBezTo>
                    <a:lnTo>
                      <a:pt x="1" y="686"/>
                    </a:lnTo>
                    <a:cubicBezTo>
                      <a:pt x="1" y="327"/>
                      <a:pt x="327" y="1"/>
                      <a:pt x="686" y="1"/>
                    </a:cubicBezTo>
                    <a:lnTo>
                      <a:pt x="686" y="1"/>
                    </a:lnTo>
                    <a:cubicBezTo>
                      <a:pt x="1077" y="1"/>
                      <a:pt x="1404" y="327"/>
                      <a:pt x="1404"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5"/>
              <p:cNvSpPr/>
              <p:nvPr/>
            </p:nvSpPr>
            <p:spPr>
              <a:xfrm flipH="1">
                <a:off x="6765882" y="2892051"/>
                <a:ext cx="261838" cy="185419"/>
              </a:xfrm>
              <a:custGeom>
                <a:avLst/>
                <a:gdLst/>
                <a:ahLst/>
                <a:cxnLst/>
                <a:rect l="l" t="t" r="r" b="b"/>
                <a:pathLst>
                  <a:path w="7978" h="5650" extrusionOk="0">
                    <a:moveTo>
                      <a:pt x="3932" y="0"/>
                    </a:moveTo>
                    <a:cubicBezTo>
                      <a:pt x="1518" y="0"/>
                      <a:pt x="83" y="1990"/>
                      <a:pt x="18" y="4534"/>
                    </a:cubicBezTo>
                    <a:cubicBezTo>
                      <a:pt x="0" y="5236"/>
                      <a:pt x="520" y="5616"/>
                      <a:pt x="1009" y="5616"/>
                    </a:cubicBezTo>
                    <a:cubicBezTo>
                      <a:pt x="1430" y="5616"/>
                      <a:pt x="1830" y="5334"/>
                      <a:pt x="1845" y="4730"/>
                    </a:cubicBezTo>
                    <a:cubicBezTo>
                      <a:pt x="1877" y="3295"/>
                      <a:pt x="2367" y="2218"/>
                      <a:pt x="3737" y="2023"/>
                    </a:cubicBezTo>
                    <a:cubicBezTo>
                      <a:pt x="3828" y="2013"/>
                      <a:pt x="3917" y="2008"/>
                      <a:pt x="4003" y="2008"/>
                    </a:cubicBezTo>
                    <a:cubicBezTo>
                      <a:pt x="5329" y="2008"/>
                      <a:pt x="6010" y="3158"/>
                      <a:pt x="5857" y="4567"/>
                    </a:cubicBezTo>
                    <a:cubicBezTo>
                      <a:pt x="5769" y="5268"/>
                      <a:pt x="6256" y="5649"/>
                      <a:pt x="6751" y="5649"/>
                    </a:cubicBezTo>
                    <a:cubicBezTo>
                      <a:pt x="7177" y="5649"/>
                      <a:pt x="7608" y="5367"/>
                      <a:pt x="7684" y="4763"/>
                    </a:cubicBezTo>
                    <a:cubicBezTo>
                      <a:pt x="7977" y="2153"/>
                      <a:pt x="6346" y="33"/>
                      <a:pt x="3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5"/>
              <p:cNvSpPr/>
              <p:nvPr/>
            </p:nvSpPr>
            <p:spPr>
              <a:xfrm flipH="1">
                <a:off x="6137575" y="2888769"/>
                <a:ext cx="258983" cy="186436"/>
              </a:xfrm>
              <a:custGeom>
                <a:avLst/>
                <a:gdLst/>
                <a:ahLst/>
                <a:cxnLst/>
                <a:rect l="l" t="t" r="r" b="b"/>
                <a:pathLst>
                  <a:path w="7891" h="5681" extrusionOk="0">
                    <a:moveTo>
                      <a:pt x="3897" y="1"/>
                    </a:moveTo>
                    <a:cubicBezTo>
                      <a:pt x="3859" y="1"/>
                      <a:pt x="3822" y="1"/>
                      <a:pt x="3784" y="2"/>
                    </a:cubicBezTo>
                    <a:cubicBezTo>
                      <a:pt x="1403" y="68"/>
                      <a:pt x="0" y="2090"/>
                      <a:pt x="0" y="4634"/>
                    </a:cubicBezTo>
                    <a:cubicBezTo>
                      <a:pt x="0" y="5319"/>
                      <a:pt x="503" y="5681"/>
                      <a:pt x="982" y="5681"/>
                    </a:cubicBezTo>
                    <a:cubicBezTo>
                      <a:pt x="1415" y="5681"/>
                      <a:pt x="1827" y="5385"/>
                      <a:pt x="1827" y="4765"/>
                    </a:cubicBezTo>
                    <a:cubicBezTo>
                      <a:pt x="1827" y="3330"/>
                      <a:pt x="2316" y="2221"/>
                      <a:pt x="3654" y="2025"/>
                    </a:cubicBezTo>
                    <a:cubicBezTo>
                      <a:pt x="3780" y="2006"/>
                      <a:pt x="3901" y="1996"/>
                      <a:pt x="4017" y="1996"/>
                    </a:cubicBezTo>
                    <a:cubicBezTo>
                      <a:pt x="5284" y="1996"/>
                      <a:pt x="5959" y="3100"/>
                      <a:pt x="5839" y="4504"/>
                    </a:cubicBezTo>
                    <a:cubicBezTo>
                      <a:pt x="5771" y="5189"/>
                      <a:pt x="6250" y="5550"/>
                      <a:pt x="6736" y="5550"/>
                    </a:cubicBezTo>
                    <a:cubicBezTo>
                      <a:pt x="7175" y="5550"/>
                      <a:pt x="7619" y="5254"/>
                      <a:pt x="7666" y="4634"/>
                    </a:cubicBezTo>
                    <a:cubicBezTo>
                      <a:pt x="7891" y="2033"/>
                      <a:pt x="6281" y="1"/>
                      <a:pt x="3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5"/>
              <p:cNvSpPr/>
              <p:nvPr/>
            </p:nvSpPr>
            <p:spPr>
              <a:xfrm flipH="1">
                <a:off x="6478969" y="2943476"/>
                <a:ext cx="202368" cy="161659"/>
              </a:xfrm>
              <a:custGeom>
                <a:avLst/>
                <a:gdLst/>
                <a:ahLst/>
                <a:cxnLst/>
                <a:rect l="l" t="t" r="r" b="b"/>
                <a:pathLst>
                  <a:path w="6166" h="4926" extrusionOk="0">
                    <a:moveTo>
                      <a:pt x="5281" y="1"/>
                    </a:moveTo>
                    <a:cubicBezTo>
                      <a:pt x="4915" y="1"/>
                      <a:pt x="4491" y="278"/>
                      <a:pt x="4436" y="717"/>
                    </a:cubicBezTo>
                    <a:cubicBezTo>
                      <a:pt x="4339" y="1434"/>
                      <a:pt x="4176" y="2739"/>
                      <a:pt x="3393" y="3000"/>
                    </a:cubicBezTo>
                    <a:cubicBezTo>
                      <a:pt x="3278" y="3037"/>
                      <a:pt x="3170" y="3054"/>
                      <a:pt x="3069" y="3054"/>
                    </a:cubicBezTo>
                    <a:cubicBezTo>
                      <a:pt x="2193" y="3054"/>
                      <a:pt x="1820" y="1764"/>
                      <a:pt x="1762" y="945"/>
                    </a:cubicBezTo>
                    <a:cubicBezTo>
                      <a:pt x="1729" y="325"/>
                      <a:pt x="1281" y="15"/>
                      <a:pt x="848" y="15"/>
                    </a:cubicBezTo>
                    <a:cubicBezTo>
                      <a:pt x="416" y="15"/>
                      <a:pt x="0" y="325"/>
                      <a:pt x="33" y="945"/>
                    </a:cubicBezTo>
                    <a:cubicBezTo>
                      <a:pt x="131" y="2967"/>
                      <a:pt x="1175" y="4892"/>
                      <a:pt x="3197" y="4925"/>
                    </a:cubicBezTo>
                    <a:cubicBezTo>
                      <a:pt x="3212" y="4925"/>
                      <a:pt x="3227" y="4925"/>
                      <a:pt x="3241" y="4925"/>
                    </a:cubicBezTo>
                    <a:cubicBezTo>
                      <a:pt x="5070" y="4925"/>
                      <a:pt x="5906" y="2921"/>
                      <a:pt x="6100" y="1206"/>
                    </a:cubicBezTo>
                    <a:cubicBezTo>
                      <a:pt x="6165" y="684"/>
                      <a:pt x="6002" y="195"/>
                      <a:pt x="5480" y="32"/>
                    </a:cubicBezTo>
                    <a:cubicBezTo>
                      <a:pt x="5418" y="11"/>
                      <a:pt x="5350" y="1"/>
                      <a:pt x="5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5"/>
              <p:cNvSpPr/>
              <p:nvPr/>
            </p:nvSpPr>
            <p:spPr>
              <a:xfrm flipH="1">
                <a:off x="6794796" y="4337235"/>
                <a:ext cx="114575" cy="113483"/>
              </a:xfrm>
              <a:custGeom>
                <a:avLst/>
                <a:gdLst/>
                <a:ahLst/>
                <a:cxnLst/>
                <a:rect l="l" t="t" r="r" b="b"/>
                <a:pathLst>
                  <a:path w="3491" h="3458" extrusionOk="0">
                    <a:moveTo>
                      <a:pt x="3490" y="1729"/>
                    </a:moveTo>
                    <a:cubicBezTo>
                      <a:pt x="3490" y="2675"/>
                      <a:pt x="2708" y="3458"/>
                      <a:pt x="1729" y="3458"/>
                    </a:cubicBezTo>
                    <a:cubicBezTo>
                      <a:pt x="783" y="3458"/>
                      <a:pt x="0" y="2675"/>
                      <a:pt x="0" y="1729"/>
                    </a:cubicBezTo>
                    <a:cubicBezTo>
                      <a:pt x="0" y="750"/>
                      <a:pt x="783" y="0"/>
                      <a:pt x="1729" y="0"/>
                    </a:cubicBezTo>
                    <a:cubicBezTo>
                      <a:pt x="2708" y="0"/>
                      <a:pt x="3490" y="783"/>
                      <a:pt x="3490" y="172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5"/>
              <p:cNvSpPr/>
              <p:nvPr/>
            </p:nvSpPr>
            <p:spPr>
              <a:xfrm flipH="1">
                <a:off x="7236942" y="4432482"/>
                <a:ext cx="85693" cy="66423"/>
              </a:xfrm>
              <a:custGeom>
                <a:avLst/>
                <a:gdLst/>
                <a:ahLst/>
                <a:cxnLst/>
                <a:rect l="l" t="t" r="r" b="b"/>
                <a:pathLst>
                  <a:path w="2611" h="2024" extrusionOk="0">
                    <a:moveTo>
                      <a:pt x="1306" y="1"/>
                    </a:moveTo>
                    <a:cubicBezTo>
                      <a:pt x="1" y="1"/>
                      <a:pt x="1" y="2023"/>
                      <a:pt x="1306" y="2023"/>
                    </a:cubicBezTo>
                    <a:cubicBezTo>
                      <a:pt x="2611" y="2023"/>
                      <a:pt x="2611" y="1"/>
                      <a:pt x="1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5"/>
              <p:cNvSpPr/>
              <p:nvPr/>
            </p:nvSpPr>
            <p:spPr>
              <a:xfrm flipH="1">
                <a:off x="5824834" y="4198056"/>
                <a:ext cx="229149" cy="231265"/>
              </a:xfrm>
              <a:custGeom>
                <a:avLst/>
                <a:gdLst/>
                <a:ahLst/>
                <a:cxnLst/>
                <a:rect l="l" t="t" r="r" b="b"/>
                <a:pathLst>
                  <a:path w="6982" h="7047" extrusionOk="0">
                    <a:moveTo>
                      <a:pt x="3432" y="0"/>
                    </a:moveTo>
                    <a:cubicBezTo>
                      <a:pt x="3430" y="0"/>
                      <a:pt x="3428" y="0"/>
                      <a:pt x="3426" y="1"/>
                    </a:cubicBezTo>
                    <a:cubicBezTo>
                      <a:pt x="3099" y="33"/>
                      <a:pt x="2806" y="2512"/>
                      <a:pt x="2643" y="2675"/>
                    </a:cubicBezTo>
                    <a:cubicBezTo>
                      <a:pt x="2316" y="3034"/>
                      <a:pt x="0" y="3263"/>
                      <a:pt x="33" y="3589"/>
                    </a:cubicBezTo>
                    <a:cubicBezTo>
                      <a:pt x="33" y="3882"/>
                      <a:pt x="2316" y="4045"/>
                      <a:pt x="2643" y="4372"/>
                    </a:cubicBezTo>
                    <a:cubicBezTo>
                      <a:pt x="2838" y="4535"/>
                      <a:pt x="3197" y="7046"/>
                      <a:pt x="3556" y="7046"/>
                    </a:cubicBezTo>
                    <a:cubicBezTo>
                      <a:pt x="3882" y="7014"/>
                      <a:pt x="4176" y="4535"/>
                      <a:pt x="4339" y="4339"/>
                    </a:cubicBezTo>
                    <a:cubicBezTo>
                      <a:pt x="4632" y="4045"/>
                      <a:pt x="6981" y="3784"/>
                      <a:pt x="6948" y="3458"/>
                    </a:cubicBezTo>
                    <a:cubicBezTo>
                      <a:pt x="6948" y="3132"/>
                      <a:pt x="4632" y="3002"/>
                      <a:pt x="4339" y="2675"/>
                    </a:cubicBezTo>
                    <a:cubicBezTo>
                      <a:pt x="4144" y="2513"/>
                      <a:pt x="3789" y="0"/>
                      <a:pt x="3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5"/>
              <p:cNvSpPr/>
              <p:nvPr/>
            </p:nvSpPr>
            <p:spPr>
              <a:xfrm flipH="1">
                <a:off x="5998287" y="3254947"/>
                <a:ext cx="229116" cy="231265"/>
              </a:xfrm>
              <a:custGeom>
                <a:avLst/>
                <a:gdLst/>
                <a:ahLst/>
                <a:cxnLst/>
                <a:rect l="l" t="t" r="r" b="b"/>
                <a:pathLst>
                  <a:path w="6981" h="7047" extrusionOk="0">
                    <a:moveTo>
                      <a:pt x="3464" y="0"/>
                    </a:moveTo>
                    <a:cubicBezTo>
                      <a:pt x="3462" y="0"/>
                      <a:pt x="3460" y="0"/>
                      <a:pt x="3458" y="0"/>
                    </a:cubicBezTo>
                    <a:cubicBezTo>
                      <a:pt x="3099" y="0"/>
                      <a:pt x="2805" y="2512"/>
                      <a:pt x="2642" y="2675"/>
                    </a:cubicBezTo>
                    <a:cubicBezTo>
                      <a:pt x="2349" y="3001"/>
                      <a:pt x="0" y="3230"/>
                      <a:pt x="33" y="3556"/>
                    </a:cubicBezTo>
                    <a:cubicBezTo>
                      <a:pt x="33" y="3882"/>
                      <a:pt x="2349" y="4045"/>
                      <a:pt x="2642" y="4339"/>
                    </a:cubicBezTo>
                    <a:cubicBezTo>
                      <a:pt x="2838" y="4535"/>
                      <a:pt x="3229" y="7046"/>
                      <a:pt x="3556" y="7046"/>
                    </a:cubicBezTo>
                    <a:cubicBezTo>
                      <a:pt x="3882" y="7014"/>
                      <a:pt x="4175" y="4502"/>
                      <a:pt x="4338" y="4339"/>
                    </a:cubicBezTo>
                    <a:cubicBezTo>
                      <a:pt x="4665" y="4013"/>
                      <a:pt x="6981" y="3784"/>
                      <a:pt x="6981" y="3458"/>
                    </a:cubicBezTo>
                    <a:cubicBezTo>
                      <a:pt x="6948" y="3132"/>
                      <a:pt x="4665" y="2969"/>
                      <a:pt x="4338" y="2675"/>
                    </a:cubicBezTo>
                    <a:cubicBezTo>
                      <a:pt x="4144" y="2513"/>
                      <a:pt x="3788" y="0"/>
                      <a:pt x="34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5"/>
              <p:cNvSpPr/>
              <p:nvPr/>
            </p:nvSpPr>
            <p:spPr>
              <a:xfrm flipH="1">
                <a:off x="7133099" y="2886679"/>
                <a:ext cx="229116" cy="230215"/>
              </a:xfrm>
              <a:custGeom>
                <a:avLst/>
                <a:gdLst/>
                <a:ahLst/>
                <a:cxnLst/>
                <a:rect l="l" t="t" r="r" b="b"/>
                <a:pathLst>
                  <a:path w="6981" h="7015" extrusionOk="0">
                    <a:moveTo>
                      <a:pt x="3464" y="0"/>
                    </a:moveTo>
                    <a:cubicBezTo>
                      <a:pt x="3462" y="0"/>
                      <a:pt x="3460" y="0"/>
                      <a:pt x="3458" y="1"/>
                    </a:cubicBezTo>
                    <a:cubicBezTo>
                      <a:pt x="3099" y="1"/>
                      <a:pt x="2805" y="2512"/>
                      <a:pt x="2642" y="2675"/>
                    </a:cubicBezTo>
                    <a:cubicBezTo>
                      <a:pt x="2316" y="3002"/>
                      <a:pt x="0" y="3230"/>
                      <a:pt x="33" y="3556"/>
                    </a:cubicBezTo>
                    <a:cubicBezTo>
                      <a:pt x="33" y="3882"/>
                      <a:pt x="2316" y="4045"/>
                      <a:pt x="2642" y="4339"/>
                    </a:cubicBezTo>
                    <a:cubicBezTo>
                      <a:pt x="2837" y="4501"/>
                      <a:pt x="3192" y="7014"/>
                      <a:pt x="3549" y="7014"/>
                    </a:cubicBezTo>
                    <a:cubicBezTo>
                      <a:pt x="3551" y="7014"/>
                      <a:pt x="3553" y="7014"/>
                      <a:pt x="3556" y="7014"/>
                    </a:cubicBezTo>
                    <a:cubicBezTo>
                      <a:pt x="3882" y="7014"/>
                      <a:pt x="4175" y="4502"/>
                      <a:pt x="4338" y="4339"/>
                    </a:cubicBezTo>
                    <a:cubicBezTo>
                      <a:pt x="4665" y="4013"/>
                      <a:pt x="6981" y="3784"/>
                      <a:pt x="6981" y="3458"/>
                    </a:cubicBezTo>
                    <a:cubicBezTo>
                      <a:pt x="6948" y="3132"/>
                      <a:pt x="4665" y="2969"/>
                      <a:pt x="4338" y="2675"/>
                    </a:cubicBezTo>
                    <a:cubicBezTo>
                      <a:pt x="4144" y="2481"/>
                      <a:pt x="3789" y="0"/>
                      <a:pt x="3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5"/>
              <p:cNvSpPr/>
              <p:nvPr/>
            </p:nvSpPr>
            <p:spPr>
              <a:xfrm flipH="1">
                <a:off x="7518504" y="3874553"/>
                <a:ext cx="80311" cy="343665"/>
              </a:xfrm>
              <a:custGeom>
                <a:avLst/>
                <a:gdLst/>
                <a:ahLst/>
                <a:cxnLst/>
                <a:rect l="l" t="t" r="r" b="b"/>
                <a:pathLst>
                  <a:path w="2447" h="10472" extrusionOk="0">
                    <a:moveTo>
                      <a:pt x="0" y="1567"/>
                    </a:moveTo>
                    <a:lnTo>
                      <a:pt x="0" y="8906"/>
                    </a:lnTo>
                    <a:cubicBezTo>
                      <a:pt x="0" y="10472"/>
                      <a:pt x="2447" y="10472"/>
                      <a:pt x="2447" y="8906"/>
                    </a:cubicBezTo>
                    <a:lnTo>
                      <a:pt x="2447" y="1567"/>
                    </a:lnTo>
                    <a:cubicBezTo>
                      <a:pt x="2447" y="1"/>
                      <a:pt x="0" y="1"/>
                      <a:pt x="0" y="15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5"/>
              <p:cNvSpPr/>
              <p:nvPr/>
            </p:nvSpPr>
            <p:spPr>
              <a:xfrm flipH="1">
                <a:off x="7502455" y="4234428"/>
                <a:ext cx="102792" cy="80337"/>
              </a:xfrm>
              <a:custGeom>
                <a:avLst/>
                <a:gdLst/>
                <a:ahLst/>
                <a:cxnLst/>
                <a:rect l="l" t="t" r="r" b="b"/>
                <a:pathLst>
                  <a:path w="3132" h="2448" extrusionOk="0">
                    <a:moveTo>
                      <a:pt x="1566" y="1"/>
                    </a:moveTo>
                    <a:cubicBezTo>
                      <a:pt x="0" y="1"/>
                      <a:pt x="0" y="2447"/>
                      <a:pt x="1566" y="2447"/>
                    </a:cubicBezTo>
                    <a:cubicBezTo>
                      <a:pt x="3132" y="2447"/>
                      <a:pt x="3132" y="1"/>
                      <a:pt x="1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5"/>
              <p:cNvSpPr/>
              <p:nvPr/>
            </p:nvSpPr>
            <p:spPr>
              <a:xfrm flipH="1">
                <a:off x="7515288" y="3756803"/>
                <a:ext cx="103875" cy="80337"/>
              </a:xfrm>
              <a:custGeom>
                <a:avLst/>
                <a:gdLst/>
                <a:ahLst/>
                <a:cxnLst/>
                <a:rect l="l" t="t" r="r" b="b"/>
                <a:pathLst>
                  <a:path w="3165" h="2448" extrusionOk="0">
                    <a:moveTo>
                      <a:pt x="1566" y="1"/>
                    </a:moveTo>
                    <a:cubicBezTo>
                      <a:pt x="0" y="1"/>
                      <a:pt x="0" y="2447"/>
                      <a:pt x="1566" y="2447"/>
                    </a:cubicBezTo>
                    <a:cubicBezTo>
                      <a:pt x="3164" y="2447"/>
                      <a:pt x="3164" y="1"/>
                      <a:pt x="1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5"/>
              <p:cNvSpPr/>
              <p:nvPr/>
            </p:nvSpPr>
            <p:spPr>
              <a:xfrm flipH="1">
                <a:off x="6051811" y="4165938"/>
                <a:ext cx="86743" cy="66390"/>
              </a:xfrm>
              <a:custGeom>
                <a:avLst/>
                <a:gdLst/>
                <a:ahLst/>
                <a:cxnLst/>
                <a:rect l="l" t="t" r="r" b="b"/>
                <a:pathLst>
                  <a:path w="2643" h="2023" extrusionOk="0">
                    <a:moveTo>
                      <a:pt x="1305" y="0"/>
                    </a:moveTo>
                    <a:cubicBezTo>
                      <a:pt x="1" y="0"/>
                      <a:pt x="1" y="2023"/>
                      <a:pt x="1305" y="2023"/>
                    </a:cubicBezTo>
                    <a:cubicBezTo>
                      <a:pt x="2643" y="2023"/>
                      <a:pt x="2643" y="0"/>
                      <a:pt x="1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5"/>
              <p:cNvSpPr/>
              <p:nvPr/>
            </p:nvSpPr>
            <p:spPr>
              <a:xfrm flipH="1">
                <a:off x="5962935" y="3060087"/>
                <a:ext cx="86776" cy="66423"/>
              </a:xfrm>
              <a:custGeom>
                <a:avLst/>
                <a:gdLst/>
                <a:ahLst/>
                <a:cxnLst/>
                <a:rect l="l" t="t" r="r" b="b"/>
                <a:pathLst>
                  <a:path w="2644" h="2024" extrusionOk="0">
                    <a:moveTo>
                      <a:pt x="1338" y="1"/>
                    </a:moveTo>
                    <a:cubicBezTo>
                      <a:pt x="1" y="1"/>
                      <a:pt x="1" y="2023"/>
                      <a:pt x="1338" y="2023"/>
                    </a:cubicBezTo>
                    <a:cubicBezTo>
                      <a:pt x="2643" y="2023"/>
                      <a:pt x="2643" y="1"/>
                      <a:pt x="1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5"/>
              <p:cNvSpPr/>
              <p:nvPr/>
            </p:nvSpPr>
            <p:spPr>
              <a:xfrm flipH="1">
                <a:off x="6329075" y="2060269"/>
                <a:ext cx="85693" cy="67473"/>
              </a:xfrm>
              <a:custGeom>
                <a:avLst/>
                <a:gdLst/>
                <a:ahLst/>
                <a:cxnLst/>
                <a:rect l="l" t="t" r="r" b="b"/>
                <a:pathLst>
                  <a:path w="2611" h="2056" extrusionOk="0">
                    <a:moveTo>
                      <a:pt x="1305" y="0"/>
                    </a:moveTo>
                    <a:cubicBezTo>
                      <a:pt x="1" y="0"/>
                      <a:pt x="1" y="2055"/>
                      <a:pt x="1305" y="2055"/>
                    </a:cubicBezTo>
                    <a:cubicBezTo>
                      <a:pt x="2610" y="2055"/>
                      <a:pt x="2610" y="0"/>
                      <a:pt x="1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5"/>
              <p:cNvSpPr/>
              <p:nvPr/>
            </p:nvSpPr>
            <p:spPr>
              <a:xfrm flipH="1">
                <a:off x="6684521" y="2304355"/>
                <a:ext cx="86743" cy="66390"/>
              </a:xfrm>
              <a:custGeom>
                <a:avLst/>
                <a:gdLst/>
                <a:ahLst/>
                <a:cxnLst/>
                <a:rect l="l" t="t" r="r" b="b"/>
                <a:pathLst>
                  <a:path w="2643" h="2023" extrusionOk="0">
                    <a:moveTo>
                      <a:pt x="1305" y="0"/>
                    </a:moveTo>
                    <a:cubicBezTo>
                      <a:pt x="0" y="0"/>
                      <a:pt x="0" y="2022"/>
                      <a:pt x="1305" y="2022"/>
                    </a:cubicBezTo>
                    <a:cubicBezTo>
                      <a:pt x="2642" y="2022"/>
                      <a:pt x="2642" y="0"/>
                      <a:pt x="1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5"/>
              <p:cNvSpPr/>
              <p:nvPr/>
            </p:nvSpPr>
            <p:spPr>
              <a:xfrm flipH="1">
                <a:off x="7149148" y="3318098"/>
                <a:ext cx="86743" cy="67473"/>
              </a:xfrm>
              <a:custGeom>
                <a:avLst/>
                <a:gdLst/>
                <a:ahLst/>
                <a:cxnLst/>
                <a:rect l="l" t="t" r="r" b="b"/>
                <a:pathLst>
                  <a:path w="2643" h="2056" extrusionOk="0">
                    <a:moveTo>
                      <a:pt x="1305" y="0"/>
                    </a:moveTo>
                    <a:cubicBezTo>
                      <a:pt x="0" y="0"/>
                      <a:pt x="0" y="2055"/>
                      <a:pt x="1305" y="2055"/>
                    </a:cubicBezTo>
                    <a:cubicBezTo>
                      <a:pt x="2642" y="2055"/>
                      <a:pt x="2642" y="0"/>
                      <a:pt x="1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5"/>
              <p:cNvSpPr/>
              <p:nvPr/>
            </p:nvSpPr>
            <p:spPr>
              <a:xfrm flipH="1">
                <a:off x="7363266" y="4085634"/>
                <a:ext cx="86743" cy="66423"/>
              </a:xfrm>
              <a:custGeom>
                <a:avLst/>
                <a:gdLst/>
                <a:ahLst/>
                <a:cxnLst/>
                <a:rect l="l" t="t" r="r" b="b"/>
                <a:pathLst>
                  <a:path w="2643" h="2024" extrusionOk="0">
                    <a:moveTo>
                      <a:pt x="1305" y="1"/>
                    </a:moveTo>
                    <a:cubicBezTo>
                      <a:pt x="0" y="1"/>
                      <a:pt x="0" y="2023"/>
                      <a:pt x="1305" y="2023"/>
                    </a:cubicBezTo>
                    <a:cubicBezTo>
                      <a:pt x="2642" y="2023"/>
                      <a:pt x="2642" y="1"/>
                      <a:pt x="1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flipH="1">
                <a:off x="6533582" y="4365065"/>
                <a:ext cx="85660" cy="66390"/>
              </a:xfrm>
              <a:custGeom>
                <a:avLst/>
                <a:gdLst/>
                <a:ahLst/>
                <a:cxnLst/>
                <a:rect l="l" t="t" r="r" b="b"/>
                <a:pathLst>
                  <a:path w="2610" h="2023" extrusionOk="0">
                    <a:moveTo>
                      <a:pt x="1305" y="0"/>
                    </a:moveTo>
                    <a:cubicBezTo>
                      <a:pt x="0" y="0"/>
                      <a:pt x="0" y="2023"/>
                      <a:pt x="1305" y="2023"/>
                    </a:cubicBezTo>
                    <a:cubicBezTo>
                      <a:pt x="2610" y="2023"/>
                      <a:pt x="2610" y="0"/>
                      <a:pt x="1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5"/>
              <p:cNvSpPr/>
              <p:nvPr/>
            </p:nvSpPr>
            <p:spPr>
              <a:xfrm flipH="1">
                <a:off x="7093485" y="4146674"/>
                <a:ext cx="85660" cy="66390"/>
              </a:xfrm>
              <a:custGeom>
                <a:avLst/>
                <a:gdLst/>
                <a:ahLst/>
                <a:cxnLst/>
                <a:rect l="l" t="t" r="r" b="b"/>
                <a:pathLst>
                  <a:path w="2610" h="2023" extrusionOk="0">
                    <a:moveTo>
                      <a:pt x="1305" y="0"/>
                    </a:moveTo>
                    <a:cubicBezTo>
                      <a:pt x="0" y="0"/>
                      <a:pt x="0" y="2023"/>
                      <a:pt x="1305" y="2023"/>
                    </a:cubicBezTo>
                    <a:cubicBezTo>
                      <a:pt x="2610" y="2023"/>
                      <a:pt x="2610" y="0"/>
                      <a:pt x="1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5"/>
              <p:cNvSpPr/>
              <p:nvPr/>
            </p:nvSpPr>
            <p:spPr>
              <a:xfrm flipH="1">
                <a:off x="6674899" y="3348061"/>
                <a:ext cx="86743" cy="67473"/>
              </a:xfrm>
              <a:custGeom>
                <a:avLst/>
                <a:gdLst/>
                <a:ahLst/>
                <a:cxnLst/>
                <a:rect l="l" t="t" r="r" b="b"/>
                <a:pathLst>
                  <a:path w="2643" h="2056" extrusionOk="0">
                    <a:moveTo>
                      <a:pt x="1306" y="1"/>
                    </a:moveTo>
                    <a:cubicBezTo>
                      <a:pt x="1" y="1"/>
                      <a:pt x="1" y="2056"/>
                      <a:pt x="1306" y="2056"/>
                    </a:cubicBezTo>
                    <a:cubicBezTo>
                      <a:pt x="2643" y="2056"/>
                      <a:pt x="2643" y="1"/>
                      <a:pt x="1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5"/>
              <p:cNvSpPr/>
              <p:nvPr/>
            </p:nvSpPr>
            <p:spPr>
              <a:xfrm flipH="1">
                <a:off x="7060304" y="3093298"/>
                <a:ext cx="86743" cy="66390"/>
              </a:xfrm>
              <a:custGeom>
                <a:avLst/>
                <a:gdLst/>
                <a:ahLst/>
                <a:cxnLst/>
                <a:rect l="l" t="t" r="r" b="b"/>
                <a:pathLst>
                  <a:path w="2643" h="2023" extrusionOk="0">
                    <a:moveTo>
                      <a:pt x="1305" y="0"/>
                    </a:moveTo>
                    <a:cubicBezTo>
                      <a:pt x="1" y="0"/>
                      <a:pt x="1" y="2023"/>
                      <a:pt x="1305" y="2023"/>
                    </a:cubicBezTo>
                    <a:cubicBezTo>
                      <a:pt x="2610" y="2023"/>
                      <a:pt x="2643" y="0"/>
                      <a:pt x="1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5"/>
              <p:cNvSpPr/>
              <p:nvPr/>
            </p:nvSpPr>
            <p:spPr>
              <a:xfrm flipH="1">
                <a:off x="5695288" y="3327714"/>
                <a:ext cx="86776" cy="66423"/>
              </a:xfrm>
              <a:custGeom>
                <a:avLst/>
                <a:gdLst/>
                <a:ahLst/>
                <a:cxnLst/>
                <a:rect l="l" t="t" r="r" b="b"/>
                <a:pathLst>
                  <a:path w="2644" h="2024" extrusionOk="0">
                    <a:moveTo>
                      <a:pt x="1338" y="1"/>
                    </a:moveTo>
                    <a:cubicBezTo>
                      <a:pt x="1" y="1"/>
                      <a:pt x="1" y="2023"/>
                      <a:pt x="1338" y="2023"/>
                    </a:cubicBezTo>
                    <a:cubicBezTo>
                      <a:pt x="2643" y="2023"/>
                      <a:pt x="2643" y="1"/>
                      <a:pt x="1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5"/>
              <p:cNvSpPr/>
              <p:nvPr/>
            </p:nvSpPr>
            <p:spPr>
              <a:xfrm flipH="1">
                <a:off x="5730635" y="2889895"/>
                <a:ext cx="86743" cy="67473"/>
              </a:xfrm>
              <a:custGeom>
                <a:avLst/>
                <a:gdLst/>
                <a:ahLst/>
                <a:cxnLst/>
                <a:rect l="l" t="t" r="r" b="b"/>
                <a:pathLst>
                  <a:path w="2643" h="2056" extrusionOk="0">
                    <a:moveTo>
                      <a:pt x="1305" y="0"/>
                    </a:moveTo>
                    <a:cubicBezTo>
                      <a:pt x="1" y="0"/>
                      <a:pt x="1" y="2055"/>
                      <a:pt x="1305" y="2055"/>
                    </a:cubicBezTo>
                    <a:cubicBezTo>
                      <a:pt x="2643" y="2055"/>
                      <a:pt x="2643" y="0"/>
                      <a:pt x="1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2" name="Google Shape;942;p45"/>
          <p:cNvSpPr/>
          <p:nvPr/>
        </p:nvSpPr>
        <p:spPr>
          <a:xfrm>
            <a:off x="219165" y="1679320"/>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5"/>
          <p:cNvSpPr/>
          <p:nvPr/>
        </p:nvSpPr>
        <p:spPr>
          <a:xfrm>
            <a:off x="4249472" y="297092"/>
            <a:ext cx="184540" cy="186174"/>
          </a:xfrm>
          <a:custGeom>
            <a:avLst/>
            <a:gdLst/>
            <a:ahLst/>
            <a:cxnLst/>
            <a:rect l="l" t="t" r="r" b="b"/>
            <a:pathLst>
              <a:path w="3614" h="3646" extrusionOk="0">
                <a:moveTo>
                  <a:pt x="1785" y="1"/>
                </a:moveTo>
                <a:cubicBezTo>
                  <a:pt x="1784" y="1"/>
                  <a:pt x="1784" y="1"/>
                  <a:pt x="1783" y="1"/>
                </a:cubicBezTo>
                <a:cubicBezTo>
                  <a:pt x="1608" y="9"/>
                  <a:pt x="1457" y="1306"/>
                  <a:pt x="1369" y="1393"/>
                </a:cubicBezTo>
                <a:cubicBezTo>
                  <a:pt x="1210" y="1560"/>
                  <a:pt x="0" y="1680"/>
                  <a:pt x="16" y="1847"/>
                </a:cubicBezTo>
                <a:cubicBezTo>
                  <a:pt x="24" y="2014"/>
                  <a:pt x="1202" y="2094"/>
                  <a:pt x="1369" y="2253"/>
                </a:cubicBezTo>
                <a:cubicBezTo>
                  <a:pt x="1464" y="2340"/>
                  <a:pt x="1655" y="3646"/>
                  <a:pt x="1837" y="3646"/>
                </a:cubicBezTo>
                <a:cubicBezTo>
                  <a:pt x="1838" y="3646"/>
                  <a:pt x="1838" y="3646"/>
                  <a:pt x="1839" y="3646"/>
                </a:cubicBezTo>
                <a:cubicBezTo>
                  <a:pt x="2014" y="3630"/>
                  <a:pt x="2157" y="2340"/>
                  <a:pt x="2245" y="2253"/>
                </a:cubicBezTo>
                <a:cubicBezTo>
                  <a:pt x="2404" y="2086"/>
                  <a:pt x="3613" y="1958"/>
                  <a:pt x="3605" y="1791"/>
                </a:cubicBezTo>
                <a:cubicBezTo>
                  <a:pt x="3597" y="1624"/>
                  <a:pt x="2404" y="1545"/>
                  <a:pt x="2245" y="1385"/>
                </a:cubicBezTo>
                <a:cubicBezTo>
                  <a:pt x="2149" y="1298"/>
                  <a:pt x="1959"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5"/>
          <p:cNvSpPr/>
          <p:nvPr/>
        </p:nvSpPr>
        <p:spPr>
          <a:xfrm>
            <a:off x="7773459" y="1788969"/>
            <a:ext cx="184540" cy="186174"/>
          </a:xfrm>
          <a:custGeom>
            <a:avLst/>
            <a:gdLst/>
            <a:ahLst/>
            <a:cxnLst/>
            <a:rect l="l" t="t" r="r" b="b"/>
            <a:pathLst>
              <a:path w="3614" h="3646" extrusionOk="0">
                <a:moveTo>
                  <a:pt x="1776" y="0"/>
                </a:moveTo>
                <a:cubicBezTo>
                  <a:pt x="1776" y="0"/>
                  <a:pt x="1775" y="0"/>
                  <a:pt x="1775" y="0"/>
                </a:cubicBezTo>
                <a:cubicBezTo>
                  <a:pt x="1600" y="16"/>
                  <a:pt x="1448" y="1306"/>
                  <a:pt x="1361" y="1393"/>
                </a:cubicBezTo>
                <a:cubicBezTo>
                  <a:pt x="1202" y="1560"/>
                  <a:pt x="0" y="1688"/>
                  <a:pt x="8" y="1847"/>
                </a:cubicBezTo>
                <a:cubicBezTo>
                  <a:pt x="16" y="2014"/>
                  <a:pt x="1202" y="2094"/>
                  <a:pt x="1369" y="2253"/>
                </a:cubicBezTo>
                <a:cubicBezTo>
                  <a:pt x="1456" y="2348"/>
                  <a:pt x="1654" y="3645"/>
                  <a:pt x="1829" y="3645"/>
                </a:cubicBezTo>
                <a:cubicBezTo>
                  <a:pt x="1829" y="3645"/>
                  <a:pt x="1830" y="3645"/>
                  <a:pt x="1830" y="3645"/>
                </a:cubicBezTo>
                <a:cubicBezTo>
                  <a:pt x="2006" y="3637"/>
                  <a:pt x="2157" y="2348"/>
                  <a:pt x="2244" y="2253"/>
                </a:cubicBezTo>
                <a:cubicBezTo>
                  <a:pt x="2396" y="2094"/>
                  <a:pt x="3613" y="1966"/>
                  <a:pt x="3597" y="1799"/>
                </a:cubicBezTo>
                <a:cubicBezTo>
                  <a:pt x="3589" y="1632"/>
                  <a:pt x="2403" y="1544"/>
                  <a:pt x="2236" y="1393"/>
                </a:cubicBezTo>
                <a:cubicBezTo>
                  <a:pt x="2141" y="1298"/>
                  <a:pt x="1951" y="0"/>
                  <a:pt x="1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5"/>
          <p:cNvSpPr/>
          <p:nvPr/>
        </p:nvSpPr>
        <p:spPr>
          <a:xfrm>
            <a:off x="1752391" y="1510260"/>
            <a:ext cx="83334" cy="64645"/>
          </a:xfrm>
          <a:custGeom>
            <a:avLst/>
            <a:gdLst/>
            <a:ahLst/>
            <a:cxnLst/>
            <a:rect l="l" t="t" r="r" b="b"/>
            <a:pathLst>
              <a:path w="1632" h="1266" extrusionOk="0">
                <a:moveTo>
                  <a:pt x="812" y="0"/>
                </a:moveTo>
                <a:cubicBezTo>
                  <a:pt x="0" y="0"/>
                  <a:pt x="0" y="1265"/>
                  <a:pt x="812" y="1265"/>
                </a:cubicBezTo>
                <a:cubicBezTo>
                  <a:pt x="1632" y="1265"/>
                  <a:pt x="1632"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5"/>
          <p:cNvSpPr/>
          <p:nvPr/>
        </p:nvSpPr>
        <p:spPr>
          <a:xfrm>
            <a:off x="1015238" y="1103151"/>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5"/>
          <p:cNvSpPr/>
          <p:nvPr/>
        </p:nvSpPr>
        <p:spPr>
          <a:xfrm>
            <a:off x="6210388" y="219401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5"/>
          <p:cNvSpPr/>
          <p:nvPr/>
        </p:nvSpPr>
        <p:spPr>
          <a:xfrm>
            <a:off x="6725638" y="110316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5"/>
          <p:cNvSpPr/>
          <p:nvPr/>
        </p:nvSpPr>
        <p:spPr>
          <a:xfrm>
            <a:off x="3423740" y="1449495"/>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5"/>
          <p:cNvSpPr/>
          <p:nvPr/>
        </p:nvSpPr>
        <p:spPr>
          <a:xfrm>
            <a:off x="3054446" y="27214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5"/>
          <p:cNvSpPr/>
          <p:nvPr/>
        </p:nvSpPr>
        <p:spPr>
          <a:xfrm>
            <a:off x="7636721" y="1102936"/>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5"/>
          <p:cNvSpPr/>
          <p:nvPr/>
        </p:nvSpPr>
        <p:spPr>
          <a:xfrm>
            <a:off x="276658" y="288277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5"/>
          <p:cNvSpPr/>
          <p:nvPr/>
        </p:nvSpPr>
        <p:spPr>
          <a:xfrm>
            <a:off x="5344196" y="27214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5"/>
          <p:cNvSpPr/>
          <p:nvPr/>
        </p:nvSpPr>
        <p:spPr>
          <a:xfrm>
            <a:off x="4160649" y="3767891"/>
            <a:ext cx="83334" cy="64645"/>
          </a:xfrm>
          <a:custGeom>
            <a:avLst/>
            <a:gdLst/>
            <a:ahLst/>
            <a:cxnLst/>
            <a:rect l="l" t="t" r="r" b="b"/>
            <a:pathLst>
              <a:path w="1632" h="1266" extrusionOk="0">
                <a:moveTo>
                  <a:pt x="812" y="0"/>
                </a:moveTo>
                <a:cubicBezTo>
                  <a:pt x="0" y="0"/>
                  <a:pt x="0" y="1265"/>
                  <a:pt x="812" y="1265"/>
                </a:cubicBezTo>
                <a:cubicBezTo>
                  <a:pt x="1632" y="1265"/>
                  <a:pt x="1632"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5"/>
          <p:cNvSpPr/>
          <p:nvPr/>
        </p:nvSpPr>
        <p:spPr>
          <a:xfrm>
            <a:off x="8444502" y="3096170"/>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5"/>
          <p:cNvSpPr/>
          <p:nvPr/>
        </p:nvSpPr>
        <p:spPr>
          <a:xfrm>
            <a:off x="5308837" y="4388041"/>
            <a:ext cx="83334" cy="64645"/>
          </a:xfrm>
          <a:custGeom>
            <a:avLst/>
            <a:gdLst/>
            <a:ahLst/>
            <a:cxnLst/>
            <a:rect l="l" t="t" r="r" b="b"/>
            <a:pathLst>
              <a:path w="1632" h="1266" extrusionOk="0">
                <a:moveTo>
                  <a:pt x="812" y="0"/>
                </a:moveTo>
                <a:cubicBezTo>
                  <a:pt x="0" y="0"/>
                  <a:pt x="0" y="1265"/>
                  <a:pt x="812" y="1265"/>
                </a:cubicBezTo>
                <a:cubicBezTo>
                  <a:pt x="1632" y="1265"/>
                  <a:pt x="1632"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5"/>
          <p:cNvSpPr/>
          <p:nvPr/>
        </p:nvSpPr>
        <p:spPr>
          <a:xfrm>
            <a:off x="1649534" y="3941095"/>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5"/>
          <p:cNvSpPr/>
          <p:nvPr/>
        </p:nvSpPr>
        <p:spPr>
          <a:xfrm>
            <a:off x="3203024" y="4388041"/>
            <a:ext cx="83334" cy="64645"/>
          </a:xfrm>
          <a:custGeom>
            <a:avLst/>
            <a:gdLst/>
            <a:ahLst/>
            <a:cxnLst/>
            <a:rect l="l" t="t" r="r" b="b"/>
            <a:pathLst>
              <a:path w="1632" h="1266" extrusionOk="0">
                <a:moveTo>
                  <a:pt x="812" y="0"/>
                </a:moveTo>
                <a:cubicBezTo>
                  <a:pt x="0" y="0"/>
                  <a:pt x="0" y="1265"/>
                  <a:pt x="812" y="1265"/>
                </a:cubicBezTo>
                <a:cubicBezTo>
                  <a:pt x="1632" y="1265"/>
                  <a:pt x="1632"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5"/>
          <p:cNvSpPr/>
          <p:nvPr/>
        </p:nvSpPr>
        <p:spPr>
          <a:xfrm>
            <a:off x="4882162" y="1867616"/>
            <a:ext cx="83334" cy="64645"/>
          </a:xfrm>
          <a:custGeom>
            <a:avLst/>
            <a:gdLst/>
            <a:ahLst/>
            <a:cxnLst/>
            <a:rect l="l" t="t" r="r" b="b"/>
            <a:pathLst>
              <a:path w="1632" h="1266" extrusionOk="0">
                <a:moveTo>
                  <a:pt x="812" y="0"/>
                </a:moveTo>
                <a:cubicBezTo>
                  <a:pt x="0" y="0"/>
                  <a:pt x="0" y="1265"/>
                  <a:pt x="812" y="1265"/>
                </a:cubicBezTo>
                <a:cubicBezTo>
                  <a:pt x="1632" y="1265"/>
                  <a:pt x="1632"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5"/>
          <p:cNvSpPr/>
          <p:nvPr/>
        </p:nvSpPr>
        <p:spPr>
          <a:xfrm>
            <a:off x="8629046" y="254469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5"/>
          <p:cNvSpPr/>
          <p:nvPr/>
        </p:nvSpPr>
        <p:spPr>
          <a:xfrm>
            <a:off x="8600283" y="4028936"/>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5"/>
          <p:cNvSpPr/>
          <p:nvPr/>
        </p:nvSpPr>
        <p:spPr>
          <a:xfrm>
            <a:off x="280149" y="-36208"/>
            <a:ext cx="748841" cy="814533"/>
          </a:xfrm>
          <a:custGeom>
            <a:avLst/>
            <a:gdLst/>
            <a:ahLst/>
            <a:cxnLst/>
            <a:rect l="l" t="t" r="r" b="b"/>
            <a:pathLst>
              <a:path w="16073" h="17483" extrusionOk="0">
                <a:moveTo>
                  <a:pt x="4617" y="1"/>
                </a:moveTo>
                <a:cubicBezTo>
                  <a:pt x="4135" y="1"/>
                  <a:pt x="3676" y="31"/>
                  <a:pt x="3261" y="103"/>
                </a:cubicBezTo>
                <a:cubicBezTo>
                  <a:pt x="1278" y="443"/>
                  <a:pt x="599" y="2828"/>
                  <a:pt x="402" y="4544"/>
                </a:cubicBezTo>
                <a:cubicBezTo>
                  <a:pt x="0" y="7903"/>
                  <a:pt x="742" y="11485"/>
                  <a:pt x="2886" y="14094"/>
                </a:cubicBezTo>
                <a:cubicBezTo>
                  <a:pt x="4585" y="16152"/>
                  <a:pt x="7223" y="17482"/>
                  <a:pt x="9854" y="17482"/>
                </a:cubicBezTo>
                <a:cubicBezTo>
                  <a:pt x="10558" y="17482"/>
                  <a:pt x="11261" y="17387"/>
                  <a:pt x="11945" y="17185"/>
                </a:cubicBezTo>
                <a:cubicBezTo>
                  <a:pt x="12731" y="16953"/>
                  <a:pt x="13482" y="16587"/>
                  <a:pt x="14080" y="16033"/>
                </a:cubicBezTo>
                <a:cubicBezTo>
                  <a:pt x="15447" y="14764"/>
                  <a:pt x="15796" y="12763"/>
                  <a:pt x="15912" y="10905"/>
                </a:cubicBezTo>
                <a:cubicBezTo>
                  <a:pt x="16073" y="8475"/>
                  <a:pt x="15930" y="5866"/>
                  <a:pt x="14536" y="3865"/>
                </a:cubicBezTo>
                <a:cubicBezTo>
                  <a:pt x="13330" y="2131"/>
                  <a:pt x="11320" y="1086"/>
                  <a:pt x="9265" y="621"/>
                </a:cubicBezTo>
                <a:cubicBezTo>
                  <a:pt x="7962" y="321"/>
                  <a:pt x="6171" y="1"/>
                  <a:pt x="4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45"/>
          <p:cNvSpPr txBox="1">
            <a:spLocks noGrp="1"/>
          </p:cNvSpPr>
          <p:nvPr>
            <p:ph type="title"/>
          </p:nvPr>
        </p:nvSpPr>
        <p:spPr>
          <a:xfrm>
            <a:off x="884184" y="342327"/>
            <a:ext cx="6946962" cy="1050041"/>
          </a:xfrm>
          <a:prstGeom prst="rect">
            <a:avLst/>
          </a:prstGeom>
        </p:spPr>
        <p:txBody>
          <a:bodyPr spcFirstLastPara="1" wrap="square" lIns="91425" tIns="91425" rIns="91425" bIns="91425" anchor="t" anchorCtr="0">
            <a:noAutofit/>
          </a:bodyPr>
          <a:lstStyle/>
          <a:p>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Cách</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2: </a:t>
            </a:r>
            <a:r>
              <a:rPr lang="vi-VN" sz="2400" dirty="0">
                <a:effectLst/>
                <a:latin typeface="Times New Roman" panose="02020603050405020304" pitchFamily="18" charset="0"/>
                <a:ea typeface="Arial" panose="020B0604020202020204" pitchFamily="34" charset="0"/>
                <a:cs typeface="Times New Roman" panose="02020603050405020304" pitchFamily="18" charset="0"/>
              </a:rPr>
              <a:t>Sử dụng hàm tạo có tham số của lớp LinkedHashSet để tạo một LinkedHashSet từ một tập hợp khác, chẳng hạn như:</a:t>
            </a:r>
            <a:br>
              <a:rPr lang="en-GB" sz="2400" dirty="0">
                <a:effectLst/>
                <a:latin typeface="Arial" panose="020B0604020202020204" pitchFamily="34" charset="0"/>
                <a:ea typeface="Arial" panose="020B0604020202020204" pitchFamily="34" charset="0"/>
                <a:cs typeface="Times New Roman" panose="02020603050405020304" pitchFamily="18" charset="0"/>
              </a:rPr>
            </a:br>
            <a:endParaRPr sz="2400" dirty="0"/>
          </a:p>
        </p:txBody>
      </p:sp>
      <p:sp>
        <p:nvSpPr>
          <p:cNvPr id="869" name="Google Shape;869;p45"/>
          <p:cNvSpPr txBox="1">
            <a:spLocks noGrp="1"/>
          </p:cNvSpPr>
          <p:nvPr>
            <p:ph type="subTitle" idx="1"/>
          </p:nvPr>
        </p:nvSpPr>
        <p:spPr>
          <a:xfrm>
            <a:off x="785370" y="1545955"/>
            <a:ext cx="5065660" cy="1931715"/>
          </a:xfrm>
          <a:prstGeom prst="rect">
            <a:avLst/>
          </a:prstGeom>
        </p:spPr>
        <p:txBody>
          <a:bodyPr spcFirstLastPara="1" wrap="square" lIns="91425" tIns="91425" rIns="91425" bIns="91425" anchor="t" anchorCtr="0">
            <a:noAutofit/>
          </a:bodyPr>
          <a:lstStyle/>
          <a:p>
            <a:pPr marL="139700" indent="0">
              <a:lnSpc>
                <a:spcPct val="150000"/>
              </a:lnSpc>
              <a:spcAft>
                <a:spcPts val="800"/>
              </a:spcAft>
              <a:buNone/>
            </a:pPr>
            <a:r>
              <a:rPr lang="vi-V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Set&lt;Integer&gt; hashSet = new HashSet&lt;&gt;();</a:t>
            </a:r>
            <a:endParaRPr lang="en-GB"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139700" indent="0">
              <a:lnSpc>
                <a:spcPct val="150000"/>
              </a:lnSpc>
              <a:spcAft>
                <a:spcPts val="800"/>
              </a:spcAft>
              <a:buNone/>
            </a:pPr>
            <a:r>
              <a:rPr lang="vi-V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hashSet.add(1);</a:t>
            </a:r>
            <a:endParaRPr lang="en-GB"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139700" indent="0">
              <a:lnSpc>
                <a:spcPct val="150000"/>
              </a:lnSpc>
              <a:spcAft>
                <a:spcPts val="800"/>
              </a:spcAft>
              <a:buNone/>
            </a:pPr>
            <a:r>
              <a:rPr lang="vi-V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hashSet.add(2);</a:t>
            </a:r>
            <a:endParaRPr lang="en-GB"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139700" indent="0">
              <a:lnSpc>
                <a:spcPct val="150000"/>
              </a:lnSpc>
              <a:spcAft>
                <a:spcPts val="800"/>
              </a:spcAft>
              <a:buNone/>
            </a:pPr>
            <a:r>
              <a:rPr lang="vi-V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hashSet.add(3);</a:t>
            </a:r>
            <a:endParaRPr lang="en-GB"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139700" indent="0">
              <a:lnSpc>
                <a:spcPct val="150000"/>
              </a:lnSpc>
              <a:spcAft>
                <a:spcPts val="800"/>
              </a:spcAft>
              <a:buNone/>
            </a:pPr>
            <a:r>
              <a:rPr lang="vi-V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LinkedHashSet&lt;Integer&gt; linkedHashSet = new LinkedHashSet&lt;&gt;(hashSet);</a:t>
            </a:r>
            <a:endParaRPr lang="en-GB"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800"/>
              </a:spcAft>
            </a:pPr>
            <a:endParaRPr lang="en-GB"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grpSp>
        <p:nvGrpSpPr>
          <p:cNvPr id="870" name="Google Shape;870;p45"/>
          <p:cNvGrpSpPr/>
          <p:nvPr/>
        </p:nvGrpSpPr>
        <p:grpSpPr>
          <a:xfrm>
            <a:off x="5815873" y="1800255"/>
            <a:ext cx="2206292" cy="3175878"/>
            <a:chOff x="6459727" y="640601"/>
            <a:chExt cx="2353880" cy="3388326"/>
          </a:xfrm>
        </p:grpSpPr>
        <p:sp>
          <p:nvSpPr>
            <p:cNvPr id="871" name="Google Shape;871;p45"/>
            <p:cNvSpPr/>
            <p:nvPr/>
          </p:nvSpPr>
          <p:spPr>
            <a:xfrm flipH="1">
              <a:off x="6681164" y="1887001"/>
              <a:ext cx="44996" cy="152043"/>
            </a:xfrm>
            <a:custGeom>
              <a:avLst/>
              <a:gdLst/>
              <a:ahLst/>
              <a:cxnLst/>
              <a:rect l="l" t="t" r="r" b="b"/>
              <a:pathLst>
                <a:path w="1371" h="4633" extrusionOk="0">
                  <a:moveTo>
                    <a:pt x="1371" y="3948"/>
                  </a:moveTo>
                  <a:cubicBezTo>
                    <a:pt x="1371" y="4339"/>
                    <a:pt x="1077" y="4633"/>
                    <a:pt x="686" y="4633"/>
                  </a:cubicBezTo>
                  <a:lnTo>
                    <a:pt x="686" y="4633"/>
                  </a:lnTo>
                  <a:cubicBezTo>
                    <a:pt x="294" y="4633"/>
                    <a:pt x="1" y="4339"/>
                    <a:pt x="1" y="3948"/>
                  </a:cubicBezTo>
                  <a:lnTo>
                    <a:pt x="1" y="686"/>
                  </a:lnTo>
                  <a:cubicBezTo>
                    <a:pt x="1" y="327"/>
                    <a:pt x="294" y="1"/>
                    <a:pt x="686" y="1"/>
                  </a:cubicBezTo>
                  <a:lnTo>
                    <a:pt x="686" y="1"/>
                  </a:lnTo>
                  <a:cubicBezTo>
                    <a:pt x="1077" y="1"/>
                    <a:pt x="1371" y="327"/>
                    <a:pt x="1371"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5"/>
            <p:cNvSpPr/>
            <p:nvPr/>
          </p:nvSpPr>
          <p:spPr>
            <a:xfrm flipH="1">
              <a:off x="6643678" y="3855635"/>
              <a:ext cx="85660" cy="66423"/>
            </a:xfrm>
            <a:custGeom>
              <a:avLst/>
              <a:gdLst/>
              <a:ahLst/>
              <a:cxnLst/>
              <a:rect l="l" t="t" r="r" b="b"/>
              <a:pathLst>
                <a:path w="2610" h="2024" extrusionOk="0">
                  <a:moveTo>
                    <a:pt x="1305" y="1"/>
                  </a:moveTo>
                  <a:cubicBezTo>
                    <a:pt x="0" y="1"/>
                    <a:pt x="0" y="2023"/>
                    <a:pt x="1305" y="2023"/>
                  </a:cubicBezTo>
                  <a:cubicBezTo>
                    <a:pt x="2610" y="2023"/>
                    <a:pt x="2610" y="1"/>
                    <a:pt x="1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5"/>
            <p:cNvSpPr/>
            <p:nvPr/>
          </p:nvSpPr>
          <p:spPr>
            <a:xfrm flipH="1">
              <a:off x="6643678" y="3346077"/>
              <a:ext cx="85660" cy="67473"/>
            </a:xfrm>
            <a:custGeom>
              <a:avLst/>
              <a:gdLst/>
              <a:ahLst/>
              <a:cxnLst/>
              <a:rect l="l" t="t" r="r" b="b"/>
              <a:pathLst>
                <a:path w="2610" h="2056" extrusionOk="0">
                  <a:moveTo>
                    <a:pt x="1305" y="1"/>
                  </a:moveTo>
                  <a:cubicBezTo>
                    <a:pt x="0" y="1"/>
                    <a:pt x="0" y="2056"/>
                    <a:pt x="1305" y="2056"/>
                  </a:cubicBezTo>
                  <a:cubicBezTo>
                    <a:pt x="2610" y="2056"/>
                    <a:pt x="2610" y="1"/>
                    <a:pt x="1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4" name="Google Shape;874;p45"/>
            <p:cNvGrpSpPr/>
            <p:nvPr/>
          </p:nvGrpSpPr>
          <p:grpSpPr>
            <a:xfrm>
              <a:off x="6459727" y="640601"/>
              <a:ext cx="2353880" cy="3388326"/>
              <a:chOff x="5408577" y="1255976"/>
              <a:chExt cx="2353880" cy="3388326"/>
            </a:xfrm>
          </p:grpSpPr>
          <p:grpSp>
            <p:nvGrpSpPr>
              <p:cNvPr id="875" name="Google Shape;875;p45"/>
              <p:cNvGrpSpPr/>
              <p:nvPr/>
            </p:nvGrpSpPr>
            <p:grpSpPr>
              <a:xfrm>
                <a:off x="5408577" y="1255982"/>
                <a:ext cx="2353880" cy="3388321"/>
                <a:chOff x="5408577" y="1255982"/>
                <a:chExt cx="2353880" cy="3388321"/>
              </a:xfrm>
            </p:grpSpPr>
            <p:grpSp>
              <p:nvGrpSpPr>
                <p:cNvPr id="876" name="Google Shape;876;p45"/>
                <p:cNvGrpSpPr/>
                <p:nvPr/>
              </p:nvGrpSpPr>
              <p:grpSpPr>
                <a:xfrm flipH="1">
                  <a:off x="5408577" y="1255982"/>
                  <a:ext cx="2353880" cy="3388321"/>
                  <a:chOff x="18469350" y="-2969225"/>
                  <a:chExt cx="2842850" cy="4092175"/>
                </a:xfrm>
              </p:grpSpPr>
              <p:sp>
                <p:nvSpPr>
                  <p:cNvPr id="877" name="Google Shape;877;p45"/>
                  <p:cNvSpPr/>
                  <p:nvPr/>
                </p:nvSpPr>
                <p:spPr>
                  <a:xfrm>
                    <a:off x="20002500" y="-2969225"/>
                    <a:ext cx="606700" cy="465700"/>
                  </a:xfrm>
                  <a:custGeom>
                    <a:avLst/>
                    <a:gdLst/>
                    <a:ahLst/>
                    <a:cxnLst/>
                    <a:rect l="l" t="t" r="r" b="b"/>
                    <a:pathLst>
                      <a:path w="24268" h="18628" extrusionOk="0">
                        <a:moveTo>
                          <a:pt x="7764" y="0"/>
                        </a:moveTo>
                        <a:cubicBezTo>
                          <a:pt x="7666" y="65"/>
                          <a:pt x="7535" y="131"/>
                          <a:pt x="7437" y="163"/>
                        </a:cubicBezTo>
                        <a:cubicBezTo>
                          <a:pt x="5154" y="522"/>
                          <a:pt x="3066" y="1337"/>
                          <a:pt x="1109" y="2479"/>
                        </a:cubicBezTo>
                        <a:cubicBezTo>
                          <a:pt x="228" y="3001"/>
                          <a:pt x="0" y="3556"/>
                          <a:pt x="391" y="4273"/>
                        </a:cubicBezTo>
                        <a:cubicBezTo>
                          <a:pt x="649" y="4710"/>
                          <a:pt x="992" y="4917"/>
                          <a:pt x="1418" y="4917"/>
                        </a:cubicBezTo>
                        <a:cubicBezTo>
                          <a:pt x="1693" y="4917"/>
                          <a:pt x="2004" y="4831"/>
                          <a:pt x="2349" y="4665"/>
                        </a:cubicBezTo>
                        <a:cubicBezTo>
                          <a:pt x="3392" y="4175"/>
                          <a:pt x="4404" y="3621"/>
                          <a:pt x="5480" y="3262"/>
                        </a:cubicBezTo>
                        <a:cubicBezTo>
                          <a:pt x="6928" y="2764"/>
                          <a:pt x="8345" y="2503"/>
                          <a:pt x="9722" y="2503"/>
                        </a:cubicBezTo>
                        <a:cubicBezTo>
                          <a:pt x="12129" y="2503"/>
                          <a:pt x="14410" y="3301"/>
                          <a:pt x="16506" y="5024"/>
                        </a:cubicBezTo>
                        <a:cubicBezTo>
                          <a:pt x="20257" y="8155"/>
                          <a:pt x="21757" y="12265"/>
                          <a:pt x="21692" y="17060"/>
                        </a:cubicBezTo>
                        <a:cubicBezTo>
                          <a:pt x="21692" y="18104"/>
                          <a:pt x="22018" y="18593"/>
                          <a:pt x="22801" y="18626"/>
                        </a:cubicBezTo>
                        <a:cubicBezTo>
                          <a:pt x="22826" y="18627"/>
                          <a:pt x="22850" y="18627"/>
                          <a:pt x="22874" y="18627"/>
                        </a:cubicBezTo>
                        <a:cubicBezTo>
                          <a:pt x="23714" y="18627"/>
                          <a:pt x="24267" y="18077"/>
                          <a:pt x="24204" y="17126"/>
                        </a:cubicBezTo>
                        <a:cubicBezTo>
                          <a:pt x="24041" y="15266"/>
                          <a:pt x="24041" y="13342"/>
                          <a:pt x="23519" y="11580"/>
                        </a:cubicBezTo>
                        <a:cubicBezTo>
                          <a:pt x="21823" y="5741"/>
                          <a:pt x="18235" y="1664"/>
                          <a:pt x="12102" y="261"/>
                        </a:cubicBezTo>
                        <a:cubicBezTo>
                          <a:pt x="11743" y="196"/>
                          <a:pt x="11417" y="98"/>
                          <a:pt x="11058" y="0"/>
                        </a:cubicBezTo>
                        <a:close/>
                      </a:path>
                    </a:pathLst>
                  </a:custGeom>
                  <a:solidFill>
                    <a:schemeClr val="dk1"/>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18469350" y="-2656175"/>
                    <a:ext cx="2842850" cy="3779125"/>
                  </a:xfrm>
                  <a:custGeom>
                    <a:avLst/>
                    <a:gdLst/>
                    <a:ahLst/>
                    <a:cxnLst/>
                    <a:rect l="l" t="t" r="r" b="b"/>
                    <a:pathLst>
                      <a:path w="113714" h="151165" extrusionOk="0">
                        <a:moveTo>
                          <a:pt x="69299" y="1"/>
                        </a:moveTo>
                        <a:cubicBezTo>
                          <a:pt x="68232" y="1"/>
                          <a:pt x="67321" y="499"/>
                          <a:pt x="66676" y="1439"/>
                        </a:cubicBezTo>
                        <a:cubicBezTo>
                          <a:pt x="65860" y="2614"/>
                          <a:pt x="65893" y="3853"/>
                          <a:pt x="66578" y="5060"/>
                        </a:cubicBezTo>
                        <a:cubicBezTo>
                          <a:pt x="66741" y="5354"/>
                          <a:pt x="67035" y="5582"/>
                          <a:pt x="66741" y="6039"/>
                        </a:cubicBezTo>
                        <a:cubicBezTo>
                          <a:pt x="65567" y="7800"/>
                          <a:pt x="64425" y="9627"/>
                          <a:pt x="63251" y="11486"/>
                        </a:cubicBezTo>
                        <a:cubicBezTo>
                          <a:pt x="62761" y="11291"/>
                          <a:pt x="62370" y="11095"/>
                          <a:pt x="61978" y="10899"/>
                        </a:cubicBezTo>
                        <a:cubicBezTo>
                          <a:pt x="56890" y="8453"/>
                          <a:pt x="51736" y="6202"/>
                          <a:pt x="46256" y="4799"/>
                        </a:cubicBezTo>
                        <a:cubicBezTo>
                          <a:pt x="43972" y="4245"/>
                          <a:pt x="41624" y="3984"/>
                          <a:pt x="39275" y="3625"/>
                        </a:cubicBezTo>
                        <a:cubicBezTo>
                          <a:pt x="39150" y="3601"/>
                          <a:pt x="39033" y="3588"/>
                          <a:pt x="38926" y="3588"/>
                        </a:cubicBezTo>
                        <a:cubicBezTo>
                          <a:pt x="38441" y="3588"/>
                          <a:pt x="38145" y="3850"/>
                          <a:pt x="38199" y="4571"/>
                        </a:cubicBezTo>
                        <a:cubicBezTo>
                          <a:pt x="38394" y="6724"/>
                          <a:pt x="38296" y="8909"/>
                          <a:pt x="38688" y="10997"/>
                        </a:cubicBezTo>
                        <a:cubicBezTo>
                          <a:pt x="39927" y="17912"/>
                          <a:pt x="43483" y="23523"/>
                          <a:pt x="48767" y="28090"/>
                        </a:cubicBezTo>
                        <a:cubicBezTo>
                          <a:pt x="49191" y="28481"/>
                          <a:pt x="49322" y="28775"/>
                          <a:pt x="49126" y="29329"/>
                        </a:cubicBezTo>
                        <a:cubicBezTo>
                          <a:pt x="47365" y="34385"/>
                          <a:pt x="45636" y="39409"/>
                          <a:pt x="43940" y="44465"/>
                        </a:cubicBezTo>
                        <a:cubicBezTo>
                          <a:pt x="43793" y="44905"/>
                          <a:pt x="43536" y="44960"/>
                          <a:pt x="43252" y="44960"/>
                        </a:cubicBezTo>
                        <a:cubicBezTo>
                          <a:pt x="43157" y="44960"/>
                          <a:pt x="43059" y="44954"/>
                          <a:pt x="42961" y="44954"/>
                        </a:cubicBezTo>
                        <a:lnTo>
                          <a:pt x="12494" y="44954"/>
                        </a:lnTo>
                        <a:cubicBezTo>
                          <a:pt x="7764" y="44954"/>
                          <a:pt x="4698" y="49978"/>
                          <a:pt x="6851" y="54186"/>
                        </a:cubicBezTo>
                        <a:cubicBezTo>
                          <a:pt x="7927" y="56306"/>
                          <a:pt x="9721" y="57415"/>
                          <a:pt x="12103" y="57676"/>
                        </a:cubicBezTo>
                        <a:lnTo>
                          <a:pt x="12103" y="81619"/>
                        </a:lnTo>
                        <a:lnTo>
                          <a:pt x="11222" y="81619"/>
                        </a:lnTo>
                        <a:cubicBezTo>
                          <a:pt x="9428" y="81619"/>
                          <a:pt x="7634" y="81619"/>
                          <a:pt x="5840" y="81652"/>
                        </a:cubicBezTo>
                        <a:cubicBezTo>
                          <a:pt x="2936" y="81684"/>
                          <a:pt x="523" y="83674"/>
                          <a:pt x="229" y="86512"/>
                        </a:cubicBezTo>
                        <a:cubicBezTo>
                          <a:pt x="1" y="88567"/>
                          <a:pt x="99" y="90687"/>
                          <a:pt x="229" y="92775"/>
                        </a:cubicBezTo>
                        <a:cubicBezTo>
                          <a:pt x="327" y="94439"/>
                          <a:pt x="1273" y="95743"/>
                          <a:pt x="2676" y="96657"/>
                        </a:cubicBezTo>
                        <a:cubicBezTo>
                          <a:pt x="3263" y="96983"/>
                          <a:pt x="3361" y="97374"/>
                          <a:pt x="3361" y="97962"/>
                        </a:cubicBezTo>
                        <a:cubicBezTo>
                          <a:pt x="3361" y="112445"/>
                          <a:pt x="3361" y="126961"/>
                          <a:pt x="3361" y="141476"/>
                        </a:cubicBezTo>
                        <a:cubicBezTo>
                          <a:pt x="3361" y="147185"/>
                          <a:pt x="7340" y="151165"/>
                          <a:pt x="13016" y="151165"/>
                        </a:cubicBezTo>
                        <a:lnTo>
                          <a:pt x="100894" y="151165"/>
                        </a:lnTo>
                        <a:cubicBezTo>
                          <a:pt x="106505" y="151165"/>
                          <a:pt x="110484" y="147185"/>
                          <a:pt x="110484" y="141574"/>
                        </a:cubicBezTo>
                        <a:cubicBezTo>
                          <a:pt x="110484" y="127026"/>
                          <a:pt x="110484" y="112510"/>
                          <a:pt x="110484" y="97994"/>
                        </a:cubicBezTo>
                        <a:cubicBezTo>
                          <a:pt x="110484" y="97374"/>
                          <a:pt x="110615" y="97016"/>
                          <a:pt x="111169" y="96657"/>
                        </a:cubicBezTo>
                        <a:cubicBezTo>
                          <a:pt x="112833" y="95548"/>
                          <a:pt x="113714" y="93949"/>
                          <a:pt x="113714" y="91927"/>
                        </a:cubicBezTo>
                        <a:cubicBezTo>
                          <a:pt x="113714" y="90394"/>
                          <a:pt x="113714" y="88893"/>
                          <a:pt x="113714" y="87393"/>
                        </a:cubicBezTo>
                        <a:cubicBezTo>
                          <a:pt x="113714" y="84196"/>
                          <a:pt x="111234" y="81684"/>
                          <a:pt x="108038" y="81619"/>
                        </a:cubicBezTo>
                        <a:lnTo>
                          <a:pt x="101709" y="81619"/>
                        </a:lnTo>
                        <a:lnTo>
                          <a:pt x="101709" y="80673"/>
                        </a:lnTo>
                        <a:lnTo>
                          <a:pt x="101709" y="58524"/>
                        </a:lnTo>
                        <a:cubicBezTo>
                          <a:pt x="101709" y="58394"/>
                          <a:pt x="101677" y="58263"/>
                          <a:pt x="101742" y="58165"/>
                        </a:cubicBezTo>
                        <a:cubicBezTo>
                          <a:pt x="101873" y="57970"/>
                          <a:pt x="102036" y="57643"/>
                          <a:pt x="102199" y="57643"/>
                        </a:cubicBezTo>
                        <a:cubicBezTo>
                          <a:pt x="105428" y="57187"/>
                          <a:pt x="107907" y="54316"/>
                          <a:pt x="107679" y="50989"/>
                        </a:cubicBezTo>
                        <a:cubicBezTo>
                          <a:pt x="107385" y="47270"/>
                          <a:pt x="104743" y="44954"/>
                          <a:pt x="100992" y="44954"/>
                        </a:cubicBezTo>
                        <a:cubicBezTo>
                          <a:pt x="87976" y="44954"/>
                          <a:pt x="74961" y="44954"/>
                          <a:pt x="61946" y="44987"/>
                        </a:cubicBezTo>
                        <a:cubicBezTo>
                          <a:pt x="61196" y="44987"/>
                          <a:pt x="60902" y="44726"/>
                          <a:pt x="60706" y="44008"/>
                        </a:cubicBezTo>
                        <a:cubicBezTo>
                          <a:pt x="59793" y="40877"/>
                          <a:pt x="58814" y="37745"/>
                          <a:pt x="57868" y="34581"/>
                        </a:cubicBezTo>
                        <a:cubicBezTo>
                          <a:pt x="57803" y="34353"/>
                          <a:pt x="57738" y="34124"/>
                          <a:pt x="57673" y="33798"/>
                        </a:cubicBezTo>
                        <a:lnTo>
                          <a:pt x="57673" y="33798"/>
                        </a:lnTo>
                        <a:cubicBezTo>
                          <a:pt x="60636" y="35077"/>
                          <a:pt x="63630" y="35760"/>
                          <a:pt x="66739" y="35760"/>
                        </a:cubicBezTo>
                        <a:cubicBezTo>
                          <a:pt x="66881" y="35760"/>
                          <a:pt x="67023" y="35758"/>
                          <a:pt x="67165" y="35755"/>
                        </a:cubicBezTo>
                        <a:cubicBezTo>
                          <a:pt x="73819" y="35625"/>
                          <a:pt x="79528" y="33048"/>
                          <a:pt x="84584" y="28807"/>
                        </a:cubicBezTo>
                        <a:cubicBezTo>
                          <a:pt x="85073" y="28416"/>
                          <a:pt x="85139" y="28057"/>
                          <a:pt x="84780" y="27601"/>
                        </a:cubicBezTo>
                        <a:cubicBezTo>
                          <a:pt x="83638" y="26165"/>
                          <a:pt x="82594" y="24632"/>
                          <a:pt x="81289" y="23360"/>
                        </a:cubicBezTo>
                        <a:cubicBezTo>
                          <a:pt x="77277" y="19413"/>
                          <a:pt x="72482" y="16477"/>
                          <a:pt x="67556" y="13770"/>
                        </a:cubicBezTo>
                        <a:cubicBezTo>
                          <a:pt x="66871" y="13378"/>
                          <a:pt x="66154" y="12987"/>
                          <a:pt x="65404" y="12595"/>
                        </a:cubicBezTo>
                        <a:cubicBezTo>
                          <a:pt x="66447" y="10769"/>
                          <a:pt x="67459" y="9007"/>
                          <a:pt x="68405" y="7213"/>
                        </a:cubicBezTo>
                        <a:cubicBezTo>
                          <a:pt x="68666" y="6756"/>
                          <a:pt x="68959" y="6593"/>
                          <a:pt x="69481" y="6593"/>
                        </a:cubicBezTo>
                        <a:cubicBezTo>
                          <a:pt x="71569" y="6593"/>
                          <a:pt x="73102" y="4669"/>
                          <a:pt x="72645" y="2646"/>
                        </a:cubicBezTo>
                        <a:cubicBezTo>
                          <a:pt x="72319" y="1244"/>
                          <a:pt x="71406" y="330"/>
                          <a:pt x="70003" y="69"/>
                        </a:cubicBezTo>
                        <a:cubicBezTo>
                          <a:pt x="69762" y="23"/>
                          <a:pt x="69527" y="1"/>
                          <a:pt x="69299"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66675" dir="138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20061200" y="-2812650"/>
                    <a:ext cx="413475" cy="317050"/>
                  </a:xfrm>
                  <a:custGeom>
                    <a:avLst/>
                    <a:gdLst/>
                    <a:ahLst/>
                    <a:cxnLst/>
                    <a:rect l="l" t="t" r="r" b="b"/>
                    <a:pathLst>
                      <a:path w="16539" h="12682" extrusionOk="0">
                        <a:moveTo>
                          <a:pt x="6720" y="0"/>
                        </a:moveTo>
                        <a:cubicBezTo>
                          <a:pt x="4665" y="0"/>
                          <a:pt x="2773" y="587"/>
                          <a:pt x="979" y="1598"/>
                        </a:cubicBezTo>
                        <a:cubicBezTo>
                          <a:pt x="196" y="2023"/>
                          <a:pt x="1" y="2642"/>
                          <a:pt x="392" y="3327"/>
                        </a:cubicBezTo>
                        <a:cubicBezTo>
                          <a:pt x="628" y="3777"/>
                          <a:pt x="989" y="4002"/>
                          <a:pt x="1432" y="4002"/>
                        </a:cubicBezTo>
                        <a:cubicBezTo>
                          <a:pt x="1663" y="4002"/>
                          <a:pt x="1917" y="3940"/>
                          <a:pt x="2186" y="3817"/>
                        </a:cubicBezTo>
                        <a:cubicBezTo>
                          <a:pt x="2806" y="3490"/>
                          <a:pt x="3426" y="3164"/>
                          <a:pt x="4111" y="2936"/>
                        </a:cubicBezTo>
                        <a:cubicBezTo>
                          <a:pt x="5002" y="2633"/>
                          <a:pt x="5873" y="2484"/>
                          <a:pt x="6708" y="2484"/>
                        </a:cubicBezTo>
                        <a:cubicBezTo>
                          <a:pt x="9018" y="2484"/>
                          <a:pt x="11048" y="3626"/>
                          <a:pt x="12461" y="5806"/>
                        </a:cubicBezTo>
                        <a:cubicBezTo>
                          <a:pt x="13603" y="7503"/>
                          <a:pt x="14027" y="9395"/>
                          <a:pt x="14027" y="11417"/>
                        </a:cubicBezTo>
                        <a:cubicBezTo>
                          <a:pt x="14027" y="11841"/>
                          <a:pt x="14288" y="12461"/>
                          <a:pt x="14582" y="12591"/>
                        </a:cubicBezTo>
                        <a:cubicBezTo>
                          <a:pt x="14730" y="12653"/>
                          <a:pt x="14910" y="12682"/>
                          <a:pt x="15100" y="12682"/>
                        </a:cubicBezTo>
                        <a:cubicBezTo>
                          <a:pt x="15413" y="12682"/>
                          <a:pt x="15753" y="12603"/>
                          <a:pt x="16017" y="12461"/>
                        </a:cubicBezTo>
                        <a:cubicBezTo>
                          <a:pt x="16278" y="12330"/>
                          <a:pt x="16539" y="11776"/>
                          <a:pt x="16506" y="11417"/>
                        </a:cubicBezTo>
                        <a:cubicBezTo>
                          <a:pt x="16343" y="9982"/>
                          <a:pt x="16278" y="8481"/>
                          <a:pt x="15854" y="7111"/>
                        </a:cubicBezTo>
                        <a:cubicBezTo>
                          <a:pt x="14517" y="2773"/>
                          <a:pt x="10863" y="0"/>
                          <a:pt x="6720" y="0"/>
                        </a:cubicBezTo>
                        <a:close/>
                      </a:path>
                    </a:pathLst>
                  </a:custGeom>
                  <a:solidFill>
                    <a:schemeClr val="dk1"/>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0" name="Google Shape;880;p45"/>
                <p:cNvSpPr/>
                <p:nvPr/>
              </p:nvSpPr>
              <p:spPr>
                <a:xfrm flipH="1">
                  <a:off x="5486558" y="3234600"/>
                  <a:ext cx="2197923" cy="1394908"/>
                </a:xfrm>
                <a:custGeom>
                  <a:avLst/>
                  <a:gdLst/>
                  <a:ahLst/>
                  <a:cxnLst/>
                  <a:rect l="l" t="t" r="r" b="b"/>
                  <a:pathLst>
                    <a:path w="66969" h="42505" extrusionOk="0">
                      <a:moveTo>
                        <a:pt x="66969" y="36698"/>
                      </a:moveTo>
                      <a:cubicBezTo>
                        <a:pt x="66969" y="39895"/>
                        <a:pt x="64359" y="42504"/>
                        <a:pt x="61195" y="42504"/>
                      </a:cubicBezTo>
                      <a:lnTo>
                        <a:pt x="5807" y="42504"/>
                      </a:lnTo>
                      <a:cubicBezTo>
                        <a:pt x="2610" y="42504"/>
                        <a:pt x="0" y="39895"/>
                        <a:pt x="0" y="36698"/>
                      </a:cubicBezTo>
                      <a:lnTo>
                        <a:pt x="0" y="5774"/>
                      </a:lnTo>
                      <a:cubicBezTo>
                        <a:pt x="0" y="2610"/>
                        <a:pt x="2610" y="1"/>
                        <a:pt x="5807" y="1"/>
                      </a:cubicBezTo>
                      <a:lnTo>
                        <a:pt x="61195" y="1"/>
                      </a:lnTo>
                      <a:cubicBezTo>
                        <a:pt x="64359" y="1"/>
                        <a:pt x="66969" y="2610"/>
                        <a:pt x="66969" y="5774"/>
                      </a:cubicBezTo>
                      <a:lnTo>
                        <a:pt x="66969" y="3669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flipH="1">
                  <a:off x="5486558" y="3295641"/>
                  <a:ext cx="2197923" cy="351147"/>
                </a:xfrm>
                <a:custGeom>
                  <a:avLst/>
                  <a:gdLst/>
                  <a:ahLst/>
                  <a:cxnLst/>
                  <a:rect l="l" t="t" r="r" b="b"/>
                  <a:pathLst>
                    <a:path w="66969" h="10700" extrusionOk="0">
                      <a:moveTo>
                        <a:pt x="0" y="3914"/>
                      </a:moveTo>
                      <a:lnTo>
                        <a:pt x="0" y="10699"/>
                      </a:lnTo>
                      <a:lnTo>
                        <a:pt x="66969" y="10699"/>
                      </a:lnTo>
                      <a:lnTo>
                        <a:pt x="66969" y="3914"/>
                      </a:lnTo>
                      <a:cubicBezTo>
                        <a:pt x="66969" y="2414"/>
                        <a:pt x="66382" y="1044"/>
                        <a:pt x="65436" y="0"/>
                      </a:cubicBezTo>
                      <a:lnTo>
                        <a:pt x="1566" y="0"/>
                      </a:lnTo>
                      <a:cubicBezTo>
                        <a:pt x="588" y="1044"/>
                        <a:pt x="0" y="2414"/>
                        <a:pt x="0" y="391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flipH="1">
                  <a:off x="5420163" y="3202505"/>
                  <a:ext cx="2330712" cy="327584"/>
                </a:xfrm>
                <a:custGeom>
                  <a:avLst/>
                  <a:gdLst/>
                  <a:ahLst/>
                  <a:cxnLst/>
                  <a:rect l="l" t="t" r="r" b="b"/>
                  <a:pathLst>
                    <a:path w="71015" h="9982" extrusionOk="0">
                      <a:moveTo>
                        <a:pt x="71014" y="6394"/>
                      </a:moveTo>
                      <a:cubicBezTo>
                        <a:pt x="71014" y="8383"/>
                        <a:pt x="69416" y="9982"/>
                        <a:pt x="67426" y="9982"/>
                      </a:cubicBezTo>
                      <a:lnTo>
                        <a:pt x="3589" y="9982"/>
                      </a:lnTo>
                      <a:cubicBezTo>
                        <a:pt x="1632" y="9982"/>
                        <a:pt x="1" y="8383"/>
                        <a:pt x="1" y="6394"/>
                      </a:cubicBezTo>
                      <a:lnTo>
                        <a:pt x="1" y="3621"/>
                      </a:lnTo>
                      <a:cubicBezTo>
                        <a:pt x="1" y="1631"/>
                        <a:pt x="1632" y="0"/>
                        <a:pt x="3589" y="0"/>
                      </a:cubicBezTo>
                      <a:lnTo>
                        <a:pt x="67426" y="0"/>
                      </a:lnTo>
                      <a:cubicBezTo>
                        <a:pt x="69416" y="0"/>
                        <a:pt x="71014" y="1631"/>
                        <a:pt x="71014" y="36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flipH="1">
                  <a:off x="7506722" y="3408018"/>
                  <a:ext cx="85693" cy="66390"/>
                </a:xfrm>
                <a:custGeom>
                  <a:avLst/>
                  <a:gdLst/>
                  <a:ahLst/>
                  <a:cxnLst/>
                  <a:rect l="l" t="t" r="r" b="b"/>
                  <a:pathLst>
                    <a:path w="2611" h="2023" extrusionOk="0">
                      <a:moveTo>
                        <a:pt x="1306" y="0"/>
                      </a:moveTo>
                      <a:cubicBezTo>
                        <a:pt x="1" y="0"/>
                        <a:pt x="1" y="2023"/>
                        <a:pt x="1306" y="2023"/>
                      </a:cubicBezTo>
                      <a:cubicBezTo>
                        <a:pt x="2610" y="2023"/>
                        <a:pt x="2610" y="0"/>
                        <a:pt x="1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4" name="Google Shape;884;p45"/>
              <p:cNvSpPr/>
              <p:nvPr/>
            </p:nvSpPr>
            <p:spPr>
              <a:xfrm flipH="1">
                <a:off x="6400825" y="2049560"/>
                <a:ext cx="577074" cy="829659"/>
              </a:xfrm>
              <a:custGeom>
                <a:avLst/>
                <a:gdLst/>
                <a:ahLst/>
                <a:cxnLst/>
                <a:rect l="l" t="t" r="r" b="b"/>
                <a:pathLst>
                  <a:path w="17583" h="25281" extrusionOk="0">
                    <a:moveTo>
                      <a:pt x="327" y="22280"/>
                    </a:moveTo>
                    <a:cubicBezTo>
                      <a:pt x="490" y="21725"/>
                      <a:pt x="718" y="21203"/>
                      <a:pt x="881" y="20649"/>
                    </a:cubicBezTo>
                    <a:cubicBezTo>
                      <a:pt x="1403" y="18920"/>
                      <a:pt x="2023" y="17256"/>
                      <a:pt x="2610" y="15528"/>
                    </a:cubicBezTo>
                    <a:cubicBezTo>
                      <a:pt x="4013" y="11320"/>
                      <a:pt x="5481" y="7112"/>
                      <a:pt x="6949" y="2904"/>
                    </a:cubicBezTo>
                    <a:cubicBezTo>
                      <a:pt x="7014" y="2708"/>
                      <a:pt x="7764" y="0"/>
                      <a:pt x="7960" y="0"/>
                    </a:cubicBezTo>
                    <a:lnTo>
                      <a:pt x="10765" y="0"/>
                    </a:lnTo>
                    <a:cubicBezTo>
                      <a:pt x="11385" y="2023"/>
                      <a:pt x="12005" y="4045"/>
                      <a:pt x="12657" y="6068"/>
                    </a:cubicBezTo>
                    <a:cubicBezTo>
                      <a:pt x="13799" y="9754"/>
                      <a:pt x="14810" y="13505"/>
                      <a:pt x="16017" y="17159"/>
                    </a:cubicBezTo>
                    <a:cubicBezTo>
                      <a:pt x="16800" y="19572"/>
                      <a:pt x="17583" y="21693"/>
                      <a:pt x="17583" y="24237"/>
                    </a:cubicBezTo>
                    <a:cubicBezTo>
                      <a:pt x="17583" y="24824"/>
                      <a:pt x="17126" y="25281"/>
                      <a:pt x="16571" y="25281"/>
                    </a:cubicBezTo>
                    <a:lnTo>
                      <a:pt x="1142" y="25281"/>
                    </a:lnTo>
                    <a:cubicBezTo>
                      <a:pt x="66" y="25281"/>
                      <a:pt x="0" y="23585"/>
                      <a:pt x="131" y="22932"/>
                    </a:cubicBezTo>
                    <a:cubicBezTo>
                      <a:pt x="196" y="22704"/>
                      <a:pt x="261" y="22476"/>
                      <a:pt x="327" y="2228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5"/>
              <p:cNvSpPr/>
              <p:nvPr/>
            </p:nvSpPr>
            <p:spPr>
              <a:xfrm flipH="1">
                <a:off x="6543198" y="2049560"/>
                <a:ext cx="215234" cy="264443"/>
              </a:xfrm>
              <a:custGeom>
                <a:avLst/>
                <a:gdLst/>
                <a:ahLst/>
                <a:cxnLst/>
                <a:rect l="l" t="t" r="r" b="b"/>
                <a:pathLst>
                  <a:path w="6558" h="8058" extrusionOk="0">
                    <a:moveTo>
                      <a:pt x="4078" y="0"/>
                    </a:moveTo>
                    <a:lnTo>
                      <a:pt x="1273" y="0"/>
                    </a:lnTo>
                    <a:cubicBezTo>
                      <a:pt x="1077" y="0"/>
                      <a:pt x="327" y="2708"/>
                      <a:pt x="262" y="2904"/>
                    </a:cubicBezTo>
                    <a:cubicBezTo>
                      <a:pt x="164" y="3165"/>
                      <a:pt x="98" y="3426"/>
                      <a:pt x="1" y="3687"/>
                    </a:cubicBezTo>
                    <a:lnTo>
                      <a:pt x="33" y="3752"/>
                    </a:lnTo>
                    <a:cubicBezTo>
                      <a:pt x="2153" y="5742"/>
                      <a:pt x="4372" y="7144"/>
                      <a:pt x="6557" y="8058"/>
                    </a:cubicBezTo>
                    <a:cubicBezTo>
                      <a:pt x="6361" y="7405"/>
                      <a:pt x="6166" y="6720"/>
                      <a:pt x="5970" y="6068"/>
                    </a:cubicBezTo>
                    <a:cubicBezTo>
                      <a:pt x="5318" y="4045"/>
                      <a:pt x="4698" y="2023"/>
                      <a:pt x="4078" y="0"/>
                    </a:cubicBezTo>
                    <a:close/>
                  </a:path>
                </a:pathLst>
              </a:custGeom>
              <a:solidFill>
                <a:srgbClr val="191919">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5"/>
              <p:cNvSpPr/>
              <p:nvPr/>
            </p:nvSpPr>
            <p:spPr>
              <a:xfrm flipH="1">
                <a:off x="6255235" y="1521789"/>
                <a:ext cx="148839" cy="147777"/>
              </a:xfrm>
              <a:custGeom>
                <a:avLst/>
                <a:gdLst/>
                <a:ahLst/>
                <a:cxnLst/>
                <a:rect l="l" t="t" r="r" b="b"/>
                <a:pathLst>
                  <a:path w="4535" h="4503" extrusionOk="0">
                    <a:moveTo>
                      <a:pt x="262" y="1795"/>
                    </a:moveTo>
                    <a:cubicBezTo>
                      <a:pt x="1" y="2904"/>
                      <a:pt x="686" y="4013"/>
                      <a:pt x="1795" y="4241"/>
                    </a:cubicBezTo>
                    <a:cubicBezTo>
                      <a:pt x="2904" y="4502"/>
                      <a:pt x="4013" y="3817"/>
                      <a:pt x="4274" y="2708"/>
                    </a:cubicBezTo>
                    <a:cubicBezTo>
                      <a:pt x="4535" y="1599"/>
                      <a:pt x="3850" y="490"/>
                      <a:pt x="2741" y="229"/>
                    </a:cubicBezTo>
                    <a:cubicBezTo>
                      <a:pt x="1632" y="1"/>
                      <a:pt x="523" y="686"/>
                      <a:pt x="262" y="179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5"/>
              <p:cNvSpPr/>
              <p:nvPr/>
            </p:nvSpPr>
            <p:spPr>
              <a:xfrm flipH="1">
                <a:off x="6007904" y="1580664"/>
                <a:ext cx="959296" cy="570631"/>
              </a:xfrm>
              <a:custGeom>
                <a:avLst/>
                <a:gdLst/>
                <a:ahLst/>
                <a:cxnLst/>
                <a:rect l="l" t="t" r="r" b="b"/>
                <a:pathLst>
                  <a:path w="29229" h="17388" extrusionOk="0">
                    <a:moveTo>
                      <a:pt x="1" y="686"/>
                    </a:moveTo>
                    <a:cubicBezTo>
                      <a:pt x="1" y="686"/>
                      <a:pt x="4567" y="1"/>
                      <a:pt x="16245" y="5938"/>
                    </a:cubicBezTo>
                    <a:cubicBezTo>
                      <a:pt x="27891" y="11842"/>
                      <a:pt x="29228" y="16083"/>
                      <a:pt x="29228" y="16083"/>
                    </a:cubicBezTo>
                    <a:lnTo>
                      <a:pt x="20747" y="17387"/>
                    </a:lnTo>
                    <a:lnTo>
                      <a:pt x="5872" y="7634"/>
                    </a:lnTo>
                    <a:lnTo>
                      <a:pt x="1" y="68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5"/>
              <p:cNvSpPr/>
              <p:nvPr/>
            </p:nvSpPr>
            <p:spPr>
              <a:xfrm flipH="1">
                <a:off x="6330163" y="1625657"/>
                <a:ext cx="255898" cy="383243"/>
              </a:xfrm>
              <a:custGeom>
                <a:avLst/>
                <a:gdLst/>
                <a:ahLst/>
                <a:cxnLst/>
                <a:rect l="l" t="t" r="r" b="b"/>
                <a:pathLst>
                  <a:path w="7797" h="11678" extrusionOk="0">
                    <a:moveTo>
                      <a:pt x="0" y="10438"/>
                    </a:moveTo>
                    <a:lnTo>
                      <a:pt x="6655" y="0"/>
                    </a:lnTo>
                    <a:lnTo>
                      <a:pt x="7797" y="424"/>
                    </a:lnTo>
                    <a:lnTo>
                      <a:pt x="1468" y="11678"/>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flipH="1">
                <a:off x="6007904" y="1603177"/>
                <a:ext cx="1016042" cy="786832"/>
              </a:xfrm>
              <a:custGeom>
                <a:avLst/>
                <a:gdLst/>
                <a:ahLst/>
                <a:cxnLst/>
                <a:rect l="l" t="t" r="r" b="b"/>
                <a:pathLst>
                  <a:path w="30958" h="23976" extrusionOk="0">
                    <a:moveTo>
                      <a:pt x="1730" y="0"/>
                    </a:moveTo>
                    <a:cubicBezTo>
                      <a:pt x="1730" y="0"/>
                      <a:pt x="8188" y="5578"/>
                      <a:pt x="16180" y="9786"/>
                    </a:cubicBezTo>
                    <a:cubicBezTo>
                      <a:pt x="24140" y="13961"/>
                      <a:pt x="30957" y="15397"/>
                      <a:pt x="30957" y="15397"/>
                    </a:cubicBezTo>
                    <a:cubicBezTo>
                      <a:pt x="30957" y="15397"/>
                      <a:pt x="22313" y="23976"/>
                      <a:pt x="11907" y="17810"/>
                    </a:cubicBezTo>
                    <a:cubicBezTo>
                      <a:pt x="1" y="10830"/>
                      <a:pt x="1730" y="0"/>
                      <a:pt x="17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flipH="1">
                <a:off x="6623503" y="1854733"/>
                <a:ext cx="214151" cy="240880"/>
              </a:xfrm>
              <a:custGeom>
                <a:avLst/>
                <a:gdLst/>
                <a:ahLst/>
                <a:cxnLst/>
                <a:rect l="l" t="t" r="r" b="b"/>
                <a:pathLst>
                  <a:path w="6525" h="7340" extrusionOk="0">
                    <a:moveTo>
                      <a:pt x="5155" y="7079"/>
                    </a:moveTo>
                    <a:cubicBezTo>
                      <a:pt x="5514" y="7339"/>
                      <a:pt x="6101" y="7079"/>
                      <a:pt x="6296" y="6720"/>
                    </a:cubicBezTo>
                    <a:cubicBezTo>
                      <a:pt x="6525" y="6296"/>
                      <a:pt x="6329" y="5872"/>
                      <a:pt x="5938" y="5611"/>
                    </a:cubicBezTo>
                    <a:cubicBezTo>
                      <a:pt x="4339" y="4404"/>
                      <a:pt x="3034" y="2642"/>
                      <a:pt x="1991" y="946"/>
                    </a:cubicBezTo>
                    <a:cubicBezTo>
                      <a:pt x="1436" y="0"/>
                      <a:pt x="1" y="881"/>
                      <a:pt x="555" y="1794"/>
                    </a:cubicBezTo>
                    <a:cubicBezTo>
                      <a:pt x="1762" y="3751"/>
                      <a:pt x="3295" y="5708"/>
                      <a:pt x="5155" y="7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5"/>
              <p:cNvSpPr/>
              <p:nvPr/>
            </p:nvSpPr>
            <p:spPr>
              <a:xfrm flipH="1">
                <a:off x="6537843" y="2084882"/>
                <a:ext cx="88909" cy="83521"/>
              </a:xfrm>
              <a:custGeom>
                <a:avLst/>
                <a:gdLst/>
                <a:ahLst/>
                <a:cxnLst/>
                <a:rect l="l" t="t" r="r" b="b"/>
                <a:pathLst>
                  <a:path w="2709" h="2545" extrusionOk="0">
                    <a:moveTo>
                      <a:pt x="1762" y="1990"/>
                    </a:moveTo>
                    <a:cubicBezTo>
                      <a:pt x="2708" y="1436"/>
                      <a:pt x="1828" y="0"/>
                      <a:pt x="914" y="555"/>
                    </a:cubicBezTo>
                    <a:cubicBezTo>
                      <a:pt x="1" y="1109"/>
                      <a:pt x="849" y="2545"/>
                      <a:pt x="1762" y="19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flipH="1">
                <a:off x="6801223" y="1782994"/>
                <a:ext cx="88877" cy="83521"/>
              </a:xfrm>
              <a:custGeom>
                <a:avLst/>
                <a:gdLst/>
                <a:ahLst/>
                <a:cxnLst/>
                <a:rect l="l" t="t" r="r" b="b"/>
                <a:pathLst>
                  <a:path w="2708" h="2545" extrusionOk="0">
                    <a:moveTo>
                      <a:pt x="1762" y="1990"/>
                    </a:moveTo>
                    <a:cubicBezTo>
                      <a:pt x="2708" y="1436"/>
                      <a:pt x="1827" y="0"/>
                      <a:pt x="914" y="555"/>
                    </a:cubicBezTo>
                    <a:cubicBezTo>
                      <a:pt x="0" y="1110"/>
                      <a:pt x="849" y="2545"/>
                      <a:pt x="1762" y="19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flipH="1">
                <a:off x="6096784" y="1402941"/>
                <a:ext cx="349041" cy="261391"/>
              </a:xfrm>
              <a:custGeom>
                <a:avLst/>
                <a:gdLst/>
                <a:ahLst/>
                <a:cxnLst/>
                <a:rect l="l" t="t" r="r" b="b"/>
                <a:pathLst>
                  <a:path w="10635" h="7965" extrusionOk="0">
                    <a:moveTo>
                      <a:pt x="4421" y="1"/>
                    </a:moveTo>
                    <a:cubicBezTo>
                      <a:pt x="3163" y="1"/>
                      <a:pt x="1885" y="386"/>
                      <a:pt x="718" y="1053"/>
                    </a:cubicBezTo>
                    <a:cubicBezTo>
                      <a:pt x="0" y="1495"/>
                      <a:pt x="475" y="2498"/>
                      <a:pt x="1152" y="2498"/>
                    </a:cubicBezTo>
                    <a:cubicBezTo>
                      <a:pt x="1275" y="2498"/>
                      <a:pt x="1404" y="2465"/>
                      <a:pt x="1534" y="2390"/>
                    </a:cubicBezTo>
                    <a:cubicBezTo>
                      <a:pt x="2423" y="1860"/>
                      <a:pt x="3421" y="1536"/>
                      <a:pt x="4403" y="1536"/>
                    </a:cubicBezTo>
                    <a:cubicBezTo>
                      <a:pt x="5294" y="1536"/>
                      <a:pt x="6173" y="1803"/>
                      <a:pt x="6949" y="2423"/>
                    </a:cubicBezTo>
                    <a:cubicBezTo>
                      <a:pt x="8384" y="3565"/>
                      <a:pt x="9069" y="5424"/>
                      <a:pt x="8971" y="7218"/>
                    </a:cubicBezTo>
                    <a:cubicBezTo>
                      <a:pt x="8955" y="7720"/>
                      <a:pt x="9324" y="7964"/>
                      <a:pt x="9708" y="7964"/>
                    </a:cubicBezTo>
                    <a:cubicBezTo>
                      <a:pt x="10098" y="7964"/>
                      <a:pt x="10504" y="7712"/>
                      <a:pt x="10537" y="7218"/>
                    </a:cubicBezTo>
                    <a:cubicBezTo>
                      <a:pt x="10635" y="4935"/>
                      <a:pt x="9689" y="2554"/>
                      <a:pt x="7862" y="1151"/>
                    </a:cubicBezTo>
                    <a:cubicBezTo>
                      <a:pt x="6809" y="354"/>
                      <a:pt x="5624" y="1"/>
                      <a:pt x="44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flipH="1">
                <a:off x="5984400" y="1255976"/>
                <a:ext cx="508415" cy="381503"/>
              </a:xfrm>
              <a:custGeom>
                <a:avLst/>
                <a:gdLst/>
                <a:ahLst/>
                <a:cxnLst/>
                <a:rect l="l" t="t" r="r" b="b"/>
                <a:pathLst>
                  <a:path w="15491" h="11625" extrusionOk="0">
                    <a:moveTo>
                      <a:pt x="6100" y="1"/>
                    </a:moveTo>
                    <a:cubicBezTo>
                      <a:pt x="4208" y="1"/>
                      <a:pt x="2337" y="685"/>
                      <a:pt x="714" y="1647"/>
                    </a:cubicBezTo>
                    <a:cubicBezTo>
                      <a:pt x="0" y="2059"/>
                      <a:pt x="441" y="3070"/>
                      <a:pt x="1124" y="3070"/>
                    </a:cubicBezTo>
                    <a:cubicBezTo>
                      <a:pt x="1252" y="3070"/>
                      <a:pt x="1390" y="3034"/>
                      <a:pt x="1529" y="2952"/>
                    </a:cubicBezTo>
                    <a:cubicBezTo>
                      <a:pt x="2954" y="2116"/>
                      <a:pt x="4555" y="1544"/>
                      <a:pt x="6220" y="1544"/>
                    </a:cubicBezTo>
                    <a:cubicBezTo>
                      <a:pt x="6309" y="1544"/>
                      <a:pt x="6398" y="1546"/>
                      <a:pt x="6488" y="1549"/>
                    </a:cubicBezTo>
                    <a:cubicBezTo>
                      <a:pt x="7923" y="1582"/>
                      <a:pt x="9326" y="2136"/>
                      <a:pt x="10435" y="3050"/>
                    </a:cubicBezTo>
                    <a:cubicBezTo>
                      <a:pt x="12783" y="4876"/>
                      <a:pt x="13925" y="7942"/>
                      <a:pt x="13762" y="10878"/>
                    </a:cubicBezTo>
                    <a:cubicBezTo>
                      <a:pt x="13746" y="11380"/>
                      <a:pt x="14115" y="11624"/>
                      <a:pt x="14499" y="11624"/>
                    </a:cubicBezTo>
                    <a:cubicBezTo>
                      <a:pt x="14889" y="11624"/>
                      <a:pt x="15295" y="11372"/>
                      <a:pt x="15328" y="10878"/>
                    </a:cubicBezTo>
                    <a:cubicBezTo>
                      <a:pt x="15491" y="7453"/>
                      <a:pt x="14055" y="3898"/>
                      <a:pt x="11315" y="1777"/>
                    </a:cubicBezTo>
                    <a:cubicBezTo>
                      <a:pt x="9945" y="733"/>
                      <a:pt x="8314" y="114"/>
                      <a:pt x="6586" y="16"/>
                    </a:cubicBezTo>
                    <a:cubicBezTo>
                      <a:pt x="6424" y="6"/>
                      <a:pt x="6262" y="1"/>
                      <a:pt x="6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flipH="1">
                <a:off x="5666412" y="2619075"/>
                <a:ext cx="1837132" cy="719392"/>
              </a:xfrm>
              <a:custGeom>
                <a:avLst/>
                <a:gdLst/>
                <a:ahLst/>
                <a:cxnLst/>
                <a:rect l="l" t="t" r="r" b="b"/>
                <a:pathLst>
                  <a:path w="55976" h="21921" extrusionOk="0">
                    <a:moveTo>
                      <a:pt x="0" y="0"/>
                    </a:moveTo>
                    <a:lnTo>
                      <a:pt x="55976" y="0"/>
                    </a:lnTo>
                    <a:lnTo>
                      <a:pt x="55976" y="21921"/>
                    </a:lnTo>
                    <a:lnTo>
                      <a:pt x="0" y="2192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flipH="1">
                <a:off x="5666412" y="2619075"/>
                <a:ext cx="1837132" cy="195920"/>
              </a:xfrm>
              <a:custGeom>
                <a:avLst/>
                <a:gdLst/>
                <a:ahLst/>
                <a:cxnLst/>
                <a:rect l="l" t="t" r="r" b="b"/>
                <a:pathLst>
                  <a:path w="55976" h="5970" extrusionOk="0">
                    <a:moveTo>
                      <a:pt x="0" y="5904"/>
                    </a:moveTo>
                    <a:cubicBezTo>
                      <a:pt x="196" y="5937"/>
                      <a:pt x="392" y="5970"/>
                      <a:pt x="587" y="5970"/>
                    </a:cubicBezTo>
                    <a:lnTo>
                      <a:pt x="55976" y="5970"/>
                    </a:lnTo>
                    <a:lnTo>
                      <a:pt x="55976"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flipH="1">
                <a:off x="5544354" y="2449934"/>
                <a:ext cx="2082331" cy="260144"/>
              </a:xfrm>
              <a:custGeom>
                <a:avLst/>
                <a:gdLst/>
                <a:ahLst/>
                <a:cxnLst/>
                <a:rect l="l" t="t" r="r" b="b"/>
                <a:pathLst>
                  <a:path w="63447" h="7927" extrusionOk="0">
                    <a:moveTo>
                      <a:pt x="63446" y="3980"/>
                    </a:moveTo>
                    <a:cubicBezTo>
                      <a:pt x="63446" y="6165"/>
                      <a:pt x="61685" y="7927"/>
                      <a:pt x="59499" y="7927"/>
                    </a:cubicBezTo>
                    <a:lnTo>
                      <a:pt x="3980" y="7927"/>
                    </a:lnTo>
                    <a:cubicBezTo>
                      <a:pt x="1762" y="7927"/>
                      <a:pt x="1" y="6165"/>
                      <a:pt x="1" y="3980"/>
                    </a:cubicBezTo>
                    <a:lnTo>
                      <a:pt x="1" y="3980"/>
                    </a:lnTo>
                    <a:cubicBezTo>
                      <a:pt x="1" y="1794"/>
                      <a:pt x="1762" y="0"/>
                      <a:pt x="3980" y="0"/>
                    </a:cubicBezTo>
                    <a:lnTo>
                      <a:pt x="59499" y="0"/>
                    </a:lnTo>
                    <a:cubicBezTo>
                      <a:pt x="61685" y="0"/>
                      <a:pt x="63446" y="1794"/>
                      <a:pt x="63446" y="39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flipH="1">
                <a:off x="6244503" y="4130616"/>
                <a:ext cx="722696" cy="498892"/>
              </a:xfrm>
              <a:custGeom>
                <a:avLst/>
                <a:gdLst/>
                <a:ahLst/>
                <a:cxnLst/>
                <a:rect l="l" t="t" r="r" b="b"/>
                <a:pathLst>
                  <a:path w="22020" h="15202" extrusionOk="0">
                    <a:moveTo>
                      <a:pt x="1" y="1"/>
                    </a:moveTo>
                    <a:lnTo>
                      <a:pt x="22019" y="1"/>
                    </a:lnTo>
                    <a:lnTo>
                      <a:pt x="22019" y="15201"/>
                    </a:lnTo>
                    <a:lnTo>
                      <a:pt x="1" y="1520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flipH="1">
                <a:off x="7068876" y="3738808"/>
                <a:ext cx="304077" cy="309403"/>
              </a:xfrm>
              <a:custGeom>
                <a:avLst/>
                <a:gdLst/>
                <a:ahLst/>
                <a:cxnLst/>
                <a:rect l="l" t="t" r="r" b="b"/>
                <a:pathLst>
                  <a:path w="9265" h="9428" extrusionOk="0">
                    <a:moveTo>
                      <a:pt x="1827" y="9428"/>
                    </a:moveTo>
                    <a:cubicBezTo>
                      <a:pt x="816" y="9428"/>
                      <a:pt x="1" y="8580"/>
                      <a:pt x="1" y="7568"/>
                    </a:cubicBezTo>
                    <a:lnTo>
                      <a:pt x="1" y="1827"/>
                    </a:lnTo>
                    <a:cubicBezTo>
                      <a:pt x="1" y="816"/>
                      <a:pt x="816" y="1"/>
                      <a:pt x="1827" y="1"/>
                    </a:cubicBezTo>
                    <a:lnTo>
                      <a:pt x="7438" y="1"/>
                    </a:lnTo>
                    <a:cubicBezTo>
                      <a:pt x="8449" y="1"/>
                      <a:pt x="9265" y="816"/>
                      <a:pt x="9265" y="1827"/>
                    </a:cubicBezTo>
                    <a:lnTo>
                      <a:pt x="9265" y="7568"/>
                    </a:lnTo>
                    <a:cubicBezTo>
                      <a:pt x="9265" y="8580"/>
                      <a:pt x="8449" y="9428"/>
                      <a:pt x="7438" y="94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flipH="1">
                <a:off x="6644907" y="3738808"/>
                <a:ext cx="304077" cy="309403"/>
              </a:xfrm>
              <a:custGeom>
                <a:avLst/>
                <a:gdLst/>
                <a:ahLst/>
                <a:cxnLst/>
                <a:rect l="l" t="t" r="r" b="b"/>
                <a:pathLst>
                  <a:path w="9265" h="9428" extrusionOk="0">
                    <a:moveTo>
                      <a:pt x="1827" y="9428"/>
                    </a:moveTo>
                    <a:cubicBezTo>
                      <a:pt x="816" y="9428"/>
                      <a:pt x="0" y="8580"/>
                      <a:pt x="0" y="7568"/>
                    </a:cubicBezTo>
                    <a:lnTo>
                      <a:pt x="0" y="1827"/>
                    </a:lnTo>
                    <a:cubicBezTo>
                      <a:pt x="0" y="816"/>
                      <a:pt x="816" y="1"/>
                      <a:pt x="1827" y="1"/>
                    </a:cubicBezTo>
                    <a:lnTo>
                      <a:pt x="7438" y="1"/>
                    </a:lnTo>
                    <a:cubicBezTo>
                      <a:pt x="8449" y="1"/>
                      <a:pt x="9264" y="816"/>
                      <a:pt x="9264" y="1827"/>
                    </a:cubicBezTo>
                    <a:lnTo>
                      <a:pt x="9264" y="7568"/>
                    </a:lnTo>
                    <a:cubicBezTo>
                      <a:pt x="9264" y="8580"/>
                      <a:pt x="8449" y="9428"/>
                      <a:pt x="7438" y="94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flipH="1">
                <a:off x="6220971" y="3738808"/>
                <a:ext cx="305128" cy="309403"/>
              </a:xfrm>
              <a:custGeom>
                <a:avLst/>
                <a:gdLst/>
                <a:ahLst/>
                <a:cxnLst/>
                <a:rect l="l" t="t" r="r" b="b"/>
                <a:pathLst>
                  <a:path w="9297" h="9428" extrusionOk="0">
                    <a:moveTo>
                      <a:pt x="1859" y="9428"/>
                    </a:moveTo>
                    <a:cubicBezTo>
                      <a:pt x="848" y="9428"/>
                      <a:pt x="0" y="8580"/>
                      <a:pt x="0" y="7568"/>
                    </a:cubicBezTo>
                    <a:lnTo>
                      <a:pt x="0" y="1827"/>
                    </a:lnTo>
                    <a:cubicBezTo>
                      <a:pt x="0" y="816"/>
                      <a:pt x="848" y="1"/>
                      <a:pt x="1859" y="1"/>
                    </a:cubicBezTo>
                    <a:lnTo>
                      <a:pt x="7437" y="1"/>
                    </a:lnTo>
                    <a:cubicBezTo>
                      <a:pt x="8449" y="1"/>
                      <a:pt x="9297" y="816"/>
                      <a:pt x="9297" y="1827"/>
                    </a:cubicBezTo>
                    <a:lnTo>
                      <a:pt x="9297" y="7568"/>
                    </a:lnTo>
                    <a:cubicBezTo>
                      <a:pt x="9297" y="8580"/>
                      <a:pt x="8449" y="9428"/>
                      <a:pt x="7437" y="94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5"/>
              <p:cNvSpPr/>
              <p:nvPr/>
            </p:nvSpPr>
            <p:spPr>
              <a:xfrm flipH="1">
                <a:off x="5798085" y="3738808"/>
                <a:ext cx="304077" cy="309403"/>
              </a:xfrm>
              <a:custGeom>
                <a:avLst/>
                <a:gdLst/>
                <a:ahLst/>
                <a:cxnLst/>
                <a:rect l="l" t="t" r="r" b="b"/>
                <a:pathLst>
                  <a:path w="9265" h="9428" extrusionOk="0">
                    <a:moveTo>
                      <a:pt x="1827" y="9428"/>
                    </a:moveTo>
                    <a:cubicBezTo>
                      <a:pt x="816" y="9428"/>
                      <a:pt x="1" y="8580"/>
                      <a:pt x="1" y="7568"/>
                    </a:cubicBezTo>
                    <a:lnTo>
                      <a:pt x="1" y="1827"/>
                    </a:lnTo>
                    <a:cubicBezTo>
                      <a:pt x="1" y="816"/>
                      <a:pt x="816" y="1"/>
                      <a:pt x="1827" y="1"/>
                    </a:cubicBezTo>
                    <a:lnTo>
                      <a:pt x="7438" y="1"/>
                    </a:lnTo>
                    <a:cubicBezTo>
                      <a:pt x="8449" y="1"/>
                      <a:pt x="9265" y="816"/>
                      <a:pt x="9265" y="1827"/>
                    </a:cubicBezTo>
                    <a:lnTo>
                      <a:pt x="9265" y="7568"/>
                    </a:lnTo>
                    <a:cubicBezTo>
                      <a:pt x="9265" y="8580"/>
                      <a:pt x="8449" y="9428"/>
                      <a:pt x="7438" y="94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flipH="1">
                <a:off x="7108490" y="3779502"/>
                <a:ext cx="224850" cy="228049"/>
              </a:xfrm>
              <a:custGeom>
                <a:avLst/>
                <a:gdLst/>
                <a:ahLst/>
                <a:cxnLst/>
                <a:rect l="l" t="t" r="r" b="b"/>
                <a:pathLst>
                  <a:path w="6851" h="6949" extrusionOk="0">
                    <a:moveTo>
                      <a:pt x="6851" y="6328"/>
                    </a:moveTo>
                    <a:cubicBezTo>
                      <a:pt x="6851" y="6687"/>
                      <a:pt x="6557" y="6948"/>
                      <a:pt x="6231" y="6948"/>
                    </a:cubicBezTo>
                    <a:lnTo>
                      <a:pt x="620" y="6948"/>
                    </a:lnTo>
                    <a:cubicBezTo>
                      <a:pt x="294" y="6948"/>
                      <a:pt x="1" y="6687"/>
                      <a:pt x="1" y="6328"/>
                    </a:cubicBezTo>
                    <a:lnTo>
                      <a:pt x="1" y="587"/>
                    </a:lnTo>
                    <a:cubicBezTo>
                      <a:pt x="1" y="261"/>
                      <a:pt x="294" y="0"/>
                      <a:pt x="620" y="0"/>
                    </a:cubicBezTo>
                    <a:lnTo>
                      <a:pt x="6231" y="0"/>
                    </a:lnTo>
                    <a:cubicBezTo>
                      <a:pt x="6557" y="0"/>
                      <a:pt x="6851" y="261"/>
                      <a:pt x="6851" y="587"/>
                    </a:cubicBezTo>
                    <a:lnTo>
                      <a:pt x="6851" y="632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flipH="1">
                <a:off x="6684521" y="3779502"/>
                <a:ext cx="224850" cy="228049"/>
              </a:xfrm>
              <a:custGeom>
                <a:avLst/>
                <a:gdLst/>
                <a:ahLst/>
                <a:cxnLst/>
                <a:rect l="l" t="t" r="r" b="b"/>
                <a:pathLst>
                  <a:path w="6851" h="6949" extrusionOk="0">
                    <a:moveTo>
                      <a:pt x="6818" y="6328"/>
                    </a:moveTo>
                    <a:cubicBezTo>
                      <a:pt x="6818" y="6687"/>
                      <a:pt x="6557" y="6948"/>
                      <a:pt x="6231" y="6948"/>
                    </a:cubicBezTo>
                    <a:lnTo>
                      <a:pt x="620" y="6948"/>
                    </a:lnTo>
                    <a:cubicBezTo>
                      <a:pt x="294" y="6948"/>
                      <a:pt x="0" y="6687"/>
                      <a:pt x="0" y="6328"/>
                    </a:cubicBezTo>
                    <a:lnTo>
                      <a:pt x="0" y="587"/>
                    </a:lnTo>
                    <a:cubicBezTo>
                      <a:pt x="0" y="261"/>
                      <a:pt x="294" y="0"/>
                      <a:pt x="620" y="0"/>
                    </a:cubicBezTo>
                    <a:lnTo>
                      <a:pt x="6231" y="0"/>
                    </a:lnTo>
                    <a:cubicBezTo>
                      <a:pt x="6557" y="0"/>
                      <a:pt x="6850" y="261"/>
                      <a:pt x="6850" y="587"/>
                    </a:cubicBezTo>
                    <a:lnTo>
                      <a:pt x="6850" y="632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flipH="1">
                <a:off x="6261635" y="3779502"/>
                <a:ext cx="223800" cy="228049"/>
              </a:xfrm>
              <a:custGeom>
                <a:avLst/>
                <a:gdLst/>
                <a:ahLst/>
                <a:cxnLst/>
                <a:rect l="l" t="t" r="r" b="b"/>
                <a:pathLst>
                  <a:path w="6819" h="6949" extrusionOk="0">
                    <a:moveTo>
                      <a:pt x="6818" y="6328"/>
                    </a:moveTo>
                    <a:cubicBezTo>
                      <a:pt x="6818" y="6687"/>
                      <a:pt x="6557" y="6948"/>
                      <a:pt x="6198" y="6948"/>
                    </a:cubicBezTo>
                    <a:lnTo>
                      <a:pt x="620" y="6948"/>
                    </a:lnTo>
                    <a:cubicBezTo>
                      <a:pt x="262" y="6948"/>
                      <a:pt x="1" y="6687"/>
                      <a:pt x="1" y="6328"/>
                    </a:cubicBezTo>
                    <a:lnTo>
                      <a:pt x="1" y="587"/>
                    </a:lnTo>
                    <a:cubicBezTo>
                      <a:pt x="1" y="261"/>
                      <a:pt x="262" y="0"/>
                      <a:pt x="620" y="0"/>
                    </a:cubicBezTo>
                    <a:lnTo>
                      <a:pt x="6198" y="0"/>
                    </a:lnTo>
                    <a:cubicBezTo>
                      <a:pt x="6557" y="0"/>
                      <a:pt x="6818" y="261"/>
                      <a:pt x="6818" y="5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5"/>
              <p:cNvSpPr/>
              <p:nvPr/>
            </p:nvSpPr>
            <p:spPr>
              <a:xfrm flipH="1">
                <a:off x="5837699" y="3779502"/>
                <a:ext cx="224850" cy="228049"/>
              </a:xfrm>
              <a:custGeom>
                <a:avLst/>
                <a:gdLst/>
                <a:ahLst/>
                <a:cxnLst/>
                <a:rect l="l" t="t" r="r" b="b"/>
                <a:pathLst>
                  <a:path w="6851" h="6949" extrusionOk="0">
                    <a:moveTo>
                      <a:pt x="6851" y="6328"/>
                    </a:moveTo>
                    <a:cubicBezTo>
                      <a:pt x="6851" y="6687"/>
                      <a:pt x="6557" y="6948"/>
                      <a:pt x="6231" y="6948"/>
                    </a:cubicBezTo>
                    <a:lnTo>
                      <a:pt x="620" y="6948"/>
                    </a:lnTo>
                    <a:cubicBezTo>
                      <a:pt x="294" y="6948"/>
                      <a:pt x="0" y="6687"/>
                      <a:pt x="0" y="6328"/>
                    </a:cubicBezTo>
                    <a:lnTo>
                      <a:pt x="0" y="587"/>
                    </a:lnTo>
                    <a:cubicBezTo>
                      <a:pt x="0" y="261"/>
                      <a:pt x="294" y="0"/>
                      <a:pt x="620" y="0"/>
                    </a:cubicBezTo>
                    <a:lnTo>
                      <a:pt x="6231" y="0"/>
                    </a:lnTo>
                    <a:cubicBezTo>
                      <a:pt x="6557" y="0"/>
                      <a:pt x="6851" y="261"/>
                      <a:pt x="6851" y="5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5"/>
              <p:cNvSpPr/>
              <p:nvPr/>
            </p:nvSpPr>
            <p:spPr>
              <a:xfrm flipH="1">
                <a:off x="7486379" y="2502376"/>
                <a:ext cx="46079" cy="152043"/>
              </a:xfrm>
              <a:custGeom>
                <a:avLst/>
                <a:gdLst/>
                <a:ahLst/>
                <a:cxnLst/>
                <a:rect l="l" t="t" r="r" b="b"/>
                <a:pathLst>
                  <a:path w="1404" h="4633" extrusionOk="0">
                    <a:moveTo>
                      <a:pt x="1403" y="3948"/>
                    </a:moveTo>
                    <a:cubicBezTo>
                      <a:pt x="1403" y="4339"/>
                      <a:pt x="1077" y="4633"/>
                      <a:pt x="718" y="4633"/>
                    </a:cubicBezTo>
                    <a:lnTo>
                      <a:pt x="718" y="4633"/>
                    </a:lnTo>
                    <a:cubicBezTo>
                      <a:pt x="327" y="4633"/>
                      <a:pt x="0" y="4339"/>
                      <a:pt x="0" y="3948"/>
                    </a:cubicBezTo>
                    <a:lnTo>
                      <a:pt x="0" y="686"/>
                    </a:lnTo>
                    <a:cubicBezTo>
                      <a:pt x="0" y="327"/>
                      <a:pt x="327" y="1"/>
                      <a:pt x="718" y="1"/>
                    </a:cubicBezTo>
                    <a:lnTo>
                      <a:pt x="718" y="1"/>
                    </a:lnTo>
                    <a:cubicBezTo>
                      <a:pt x="1077" y="1"/>
                      <a:pt x="1403" y="327"/>
                      <a:pt x="1403"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5"/>
              <p:cNvSpPr/>
              <p:nvPr/>
            </p:nvSpPr>
            <p:spPr>
              <a:xfrm flipH="1">
                <a:off x="7332223" y="2502376"/>
                <a:ext cx="44996" cy="152043"/>
              </a:xfrm>
              <a:custGeom>
                <a:avLst/>
                <a:gdLst/>
                <a:ahLst/>
                <a:cxnLst/>
                <a:rect l="l" t="t" r="r" b="b"/>
                <a:pathLst>
                  <a:path w="1371" h="4633" extrusionOk="0">
                    <a:moveTo>
                      <a:pt x="1370" y="3948"/>
                    </a:moveTo>
                    <a:cubicBezTo>
                      <a:pt x="1370" y="4339"/>
                      <a:pt x="1077" y="4633"/>
                      <a:pt x="685" y="4633"/>
                    </a:cubicBezTo>
                    <a:lnTo>
                      <a:pt x="685" y="4633"/>
                    </a:lnTo>
                    <a:cubicBezTo>
                      <a:pt x="326" y="4633"/>
                      <a:pt x="0" y="4339"/>
                      <a:pt x="0" y="3948"/>
                    </a:cubicBezTo>
                    <a:lnTo>
                      <a:pt x="0" y="686"/>
                    </a:lnTo>
                    <a:cubicBezTo>
                      <a:pt x="0" y="327"/>
                      <a:pt x="326" y="1"/>
                      <a:pt x="685" y="1"/>
                    </a:cubicBezTo>
                    <a:lnTo>
                      <a:pt x="685" y="1"/>
                    </a:lnTo>
                    <a:cubicBezTo>
                      <a:pt x="1077" y="1"/>
                      <a:pt x="1370" y="327"/>
                      <a:pt x="1370"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5"/>
              <p:cNvSpPr/>
              <p:nvPr/>
            </p:nvSpPr>
            <p:spPr>
              <a:xfrm flipH="1">
                <a:off x="7176985" y="2502376"/>
                <a:ext cx="44996" cy="152043"/>
              </a:xfrm>
              <a:custGeom>
                <a:avLst/>
                <a:gdLst/>
                <a:ahLst/>
                <a:cxnLst/>
                <a:rect l="l" t="t" r="r" b="b"/>
                <a:pathLst>
                  <a:path w="1371" h="4633" extrusionOk="0">
                    <a:moveTo>
                      <a:pt x="1370" y="3948"/>
                    </a:moveTo>
                    <a:cubicBezTo>
                      <a:pt x="1370" y="4339"/>
                      <a:pt x="1044" y="4633"/>
                      <a:pt x="685" y="4633"/>
                    </a:cubicBezTo>
                    <a:lnTo>
                      <a:pt x="685" y="4633"/>
                    </a:lnTo>
                    <a:cubicBezTo>
                      <a:pt x="294" y="4633"/>
                      <a:pt x="0" y="4339"/>
                      <a:pt x="0" y="3948"/>
                    </a:cubicBezTo>
                    <a:lnTo>
                      <a:pt x="0" y="686"/>
                    </a:lnTo>
                    <a:cubicBezTo>
                      <a:pt x="0" y="327"/>
                      <a:pt x="294" y="1"/>
                      <a:pt x="685" y="1"/>
                    </a:cubicBezTo>
                    <a:lnTo>
                      <a:pt x="685" y="1"/>
                    </a:lnTo>
                    <a:cubicBezTo>
                      <a:pt x="1044" y="1"/>
                      <a:pt x="1370" y="327"/>
                      <a:pt x="1370"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5"/>
              <p:cNvSpPr/>
              <p:nvPr/>
            </p:nvSpPr>
            <p:spPr>
              <a:xfrm flipH="1">
                <a:off x="7022829" y="2502376"/>
                <a:ext cx="44996" cy="152043"/>
              </a:xfrm>
              <a:custGeom>
                <a:avLst/>
                <a:gdLst/>
                <a:ahLst/>
                <a:cxnLst/>
                <a:rect l="l" t="t" r="r" b="b"/>
                <a:pathLst>
                  <a:path w="1371" h="4633" extrusionOk="0">
                    <a:moveTo>
                      <a:pt x="1370" y="3948"/>
                    </a:moveTo>
                    <a:cubicBezTo>
                      <a:pt x="1370" y="4339"/>
                      <a:pt x="1077" y="4633"/>
                      <a:pt x="685" y="4633"/>
                    </a:cubicBezTo>
                    <a:lnTo>
                      <a:pt x="685" y="4633"/>
                    </a:lnTo>
                    <a:cubicBezTo>
                      <a:pt x="327" y="4633"/>
                      <a:pt x="0" y="4339"/>
                      <a:pt x="0" y="3948"/>
                    </a:cubicBezTo>
                    <a:lnTo>
                      <a:pt x="0" y="686"/>
                    </a:lnTo>
                    <a:cubicBezTo>
                      <a:pt x="0" y="327"/>
                      <a:pt x="327" y="1"/>
                      <a:pt x="685" y="1"/>
                    </a:cubicBezTo>
                    <a:lnTo>
                      <a:pt x="685" y="1"/>
                    </a:lnTo>
                    <a:cubicBezTo>
                      <a:pt x="1077" y="1"/>
                      <a:pt x="1370" y="327"/>
                      <a:pt x="1370"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5"/>
              <p:cNvSpPr/>
              <p:nvPr/>
            </p:nvSpPr>
            <p:spPr>
              <a:xfrm flipH="1">
                <a:off x="6867591" y="2502376"/>
                <a:ext cx="44996" cy="152043"/>
              </a:xfrm>
              <a:custGeom>
                <a:avLst/>
                <a:gdLst/>
                <a:ahLst/>
                <a:cxnLst/>
                <a:rect l="l" t="t" r="r" b="b"/>
                <a:pathLst>
                  <a:path w="1371" h="4633" extrusionOk="0">
                    <a:moveTo>
                      <a:pt x="1370" y="3948"/>
                    </a:moveTo>
                    <a:cubicBezTo>
                      <a:pt x="1370" y="4339"/>
                      <a:pt x="1044" y="4633"/>
                      <a:pt x="685" y="4633"/>
                    </a:cubicBezTo>
                    <a:lnTo>
                      <a:pt x="685" y="4633"/>
                    </a:lnTo>
                    <a:cubicBezTo>
                      <a:pt x="294" y="4633"/>
                      <a:pt x="0" y="4339"/>
                      <a:pt x="0" y="3948"/>
                    </a:cubicBezTo>
                    <a:lnTo>
                      <a:pt x="0" y="686"/>
                    </a:lnTo>
                    <a:cubicBezTo>
                      <a:pt x="0" y="327"/>
                      <a:pt x="294" y="1"/>
                      <a:pt x="685" y="1"/>
                    </a:cubicBezTo>
                    <a:lnTo>
                      <a:pt x="685" y="1"/>
                    </a:lnTo>
                    <a:cubicBezTo>
                      <a:pt x="1044" y="1"/>
                      <a:pt x="1370" y="327"/>
                      <a:pt x="1370"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5"/>
              <p:cNvSpPr/>
              <p:nvPr/>
            </p:nvSpPr>
            <p:spPr>
              <a:xfrm flipH="1">
                <a:off x="6713435" y="2502376"/>
                <a:ext cx="44996" cy="152043"/>
              </a:xfrm>
              <a:custGeom>
                <a:avLst/>
                <a:gdLst/>
                <a:ahLst/>
                <a:cxnLst/>
                <a:rect l="l" t="t" r="r" b="b"/>
                <a:pathLst>
                  <a:path w="1371" h="4633" extrusionOk="0">
                    <a:moveTo>
                      <a:pt x="1371" y="3948"/>
                    </a:moveTo>
                    <a:cubicBezTo>
                      <a:pt x="1371" y="4339"/>
                      <a:pt x="1077" y="4633"/>
                      <a:pt x="686" y="4633"/>
                    </a:cubicBezTo>
                    <a:lnTo>
                      <a:pt x="686" y="4633"/>
                    </a:lnTo>
                    <a:cubicBezTo>
                      <a:pt x="327" y="4633"/>
                      <a:pt x="1" y="4339"/>
                      <a:pt x="1" y="3948"/>
                    </a:cubicBezTo>
                    <a:lnTo>
                      <a:pt x="1" y="686"/>
                    </a:lnTo>
                    <a:cubicBezTo>
                      <a:pt x="1" y="327"/>
                      <a:pt x="327" y="1"/>
                      <a:pt x="686" y="1"/>
                    </a:cubicBezTo>
                    <a:lnTo>
                      <a:pt x="686" y="1"/>
                    </a:lnTo>
                    <a:cubicBezTo>
                      <a:pt x="1077" y="1"/>
                      <a:pt x="1371" y="327"/>
                      <a:pt x="1371"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5"/>
              <p:cNvSpPr/>
              <p:nvPr/>
            </p:nvSpPr>
            <p:spPr>
              <a:xfrm flipH="1">
                <a:off x="6558197" y="2502376"/>
                <a:ext cx="44996" cy="152043"/>
              </a:xfrm>
              <a:custGeom>
                <a:avLst/>
                <a:gdLst/>
                <a:ahLst/>
                <a:cxnLst/>
                <a:rect l="l" t="t" r="r" b="b"/>
                <a:pathLst>
                  <a:path w="1371" h="4633" extrusionOk="0">
                    <a:moveTo>
                      <a:pt x="1370" y="3948"/>
                    </a:moveTo>
                    <a:cubicBezTo>
                      <a:pt x="1370" y="4339"/>
                      <a:pt x="1044" y="4633"/>
                      <a:pt x="685" y="4633"/>
                    </a:cubicBezTo>
                    <a:lnTo>
                      <a:pt x="685" y="4633"/>
                    </a:lnTo>
                    <a:cubicBezTo>
                      <a:pt x="294" y="4633"/>
                      <a:pt x="0" y="4339"/>
                      <a:pt x="0" y="3948"/>
                    </a:cubicBezTo>
                    <a:lnTo>
                      <a:pt x="0" y="686"/>
                    </a:lnTo>
                    <a:cubicBezTo>
                      <a:pt x="0" y="327"/>
                      <a:pt x="294" y="1"/>
                      <a:pt x="685" y="1"/>
                    </a:cubicBezTo>
                    <a:lnTo>
                      <a:pt x="685" y="1"/>
                    </a:lnTo>
                    <a:cubicBezTo>
                      <a:pt x="1044" y="1"/>
                      <a:pt x="1370" y="327"/>
                      <a:pt x="1370"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5"/>
              <p:cNvSpPr/>
              <p:nvPr/>
            </p:nvSpPr>
            <p:spPr>
              <a:xfrm flipH="1">
                <a:off x="6404041" y="2502376"/>
                <a:ext cx="44996" cy="152043"/>
              </a:xfrm>
              <a:custGeom>
                <a:avLst/>
                <a:gdLst/>
                <a:ahLst/>
                <a:cxnLst/>
                <a:rect l="l" t="t" r="r" b="b"/>
                <a:pathLst>
                  <a:path w="1371" h="4633" extrusionOk="0">
                    <a:moveTo>
                      <a:pt x="1371" y="3948"/>
                    </a:moveTo>
                    <a:cubicBezTo>
                      <a:pt x="1371" y="4339"/>
                      <a:pt x="1077" y="4633"/>
                      <a:pt x="686" y="4633"/>
                    </a:cubicBezTo>
                    <a:lnTo>
                      <a:pt x="686" y="4633"/>
                    </a:lnTo>
                    <a:cubicBezTo>
                      <a:pt x="327" y="4633"/>
                      <a:pt x="1" y="4339"/>
                      <a:pt x="1" y="3948"/>
                    </a:cubicBezTo>
                    <a:lnTo>
                      <a:pt x="1" y="686"/>
                    </a:lnTo>
                    <a:cubicBezTo>
                      <a:pt x="1" y="327"/>
                      <a:pt x="327" y="1"/>
                      <a:pt x="686" y="1"/>
                    </a:cubicBezTo>
                    <a:lnTo>
                      <a:pt x="686" y="1"/>
                    </a:lnTo>
                    <a:cubicBezTo>
                      <a:pt x="1077" y="1"/>
                      <a:pt x="1371" y="327"/>
                      <a:pt x="1371"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5"/>
              <p:cNvSpPr/>
              <p:nvPr/>
            </p:nvSpPr>
            <p:spPr>
              <a:xfrm flipH="1">
                <a:off x="6248802" y="2502376"/>
                <a:ext cx="44996" cy="152043"/>
              </a:xfrm>
              <a:custGeom>
                <a:avLst/>
                <a:gdLst/>
                <a:ahLst/>
                <a:cxnLst/>
                <a:rect l="l" t="t" r="r" b="b"/>
                <a:pathLst>
                  <a:path w="1371" h="4633" extrusionOk="0">
                    <a:moveTo>
                      <a:pt x="1371" y="3948"/>
                    </a:moveTo>
                    <a:cubicBezTo>
                      <a:pt x="1371" y="4339"/>
                      <a:pt x="1044" y="4633"/>
                      <a:pt x="686" y="4633"/>
                    </a:cubicBezTo>
                    <a:lnTo>
                      <a:pt x="686" y="4633"/>
                    </a:lnTo>
                    <a:cubicBezTo>
                      <a:pt x="294" y="4633"/>
                      <a:pt x="1" y="4339"/>
                      <a:pt x="1" y="3948"/>
                    </a:cubicBezTo>
                    <a:lnTo>
                      <a:pt x="1" y="686"/>
                    </a:lnTo>
                    <a:cubicBezTo>
                      <a:pt x="1" y="327"/>
                      <a:pt x="294" y="1"/>
                      <a:pt x="686" y="1"/>
                    </a:cubicBezTo>
                    <a:lnTo>
                      <a:pt x="686" y="1"/>
                    </a:lnTo>
                    <a:cubicBezTo>
                      <a:pt x="1044" y="1"/>
                      <a:pt x="1371" y="327"/>
                      <a:pt x="1371"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5"/>
              <p:cNvSpPr/>
              <p:nvPr/>
            </p:nvSpPr>
            <p:spPr>
              <a:xfrm flipH="1">
                <a:off x="6093564" y="2502376"/>
                <a:ext cx="46079" cy="152043"/>
              </a:xfrm>
              <a:custGeom>
                <a:avLst/>
                <a:gdLst/>
                <a:ahLst/>
                <a:cxnLst/>
                <a:rect l="l" t="t" r="r" b="b"/>
                <a:pathLst>
                  <a:path w="1404" h="4633" extrusionOk="0">
                    <a:moveTo>
                      <a:pt x="1403" y="3948"/>
                    </a:moveTo>
                    <a:cubicBezTo>
                      <a:pt x="1403" y="4339"/>
                      <a:pt x="1077" y="4633"/>
                      <a:pt x="686" y="4633"/>
                    </a:cubicBezTo>
                    <a:lnTo>
                      <a:pt x="686" y="4633"/>
                    </a:lnTo>
                    <a:cubicBezTo>
                      <a:pt x="327" y="4633"/>
                      <a:pt x="1" y="4339"/>
                      <a:pt x="1" y="3948"/>
                    </a:cubicBezTo>
                    <a:lnTo>
                      <a:pt x="1" y="686"/>
                    </a:lnTo>
                    <a:cubicBezTo>
                      <a:pt x="1" y="327"/>
                      <a:pt x="327" y="1"/>
                      <a:pt x="686" y="1"/>
                    </a:cubicBezTo>
                    <a:lnTo>
                      <a:pt x="686" y="1"/>
                    </a:lnTo>
                    <a:cubicBezTo>
                      <a:pt x="1077" y="1"/>
                      <a:pt x="1403" y="327"/>
                      <a:pt x="1403"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5"/>
              <p:cNvSpPr/>
              <p:nvPr/>
            </p:nvSpPr>
            <p:spPr>
              <a:xfrm flipH="1">
                <a:off x="5939408" y="2502376"/>
                <a:ext cx="44996" cy="152043"/>
              </a:xfrm>
              <a:custGeom>
                <a:avLst/>
                <a:gdLst/>
                <a:ahLst/>
                <a:cxnLst/>
                <a:rect l="l" t="t" r="r" b="b"/>
                <a:pathLst>
                  <a:path w="1371" h="4633" extrusionOk="0">
                    <a:moveTo>
                      <a:pt x="1371" y="3948"/>
                    </a:moveTo>
                    <a:cubicBezTo>
                      <a:pt x="1371" y="4339"/>
                      <a:pt x="1077" y="4633"/>
                      <a:pt x="686" y="4633"/>
                    </a:cubicBezTo>
                    <a:lnTo>
                      <a:pt x="686" y="4633"/>
                    </a:lnTo>
                    <a:cubicBezTo>
                      <a:pt x="294" y="4633"/>
                      <a:pt x="1" y="4339"/>
                      <a:pt x="1" y="3948"/>
                    </a:cubicBezTo>
                    <a:lnTo>
                      <a:pt x="1" y="686"/>
                    </a:lnTo>
                    <a:cubicBezTo>
                      <a:pt x="1" y="327"/>
                      <a:pt x="294" y="1"/>
                      <a:pt x="686" y="1"/>
                    </a:cubicBezTo>
                    <a:lnTo>
                      <a:pt x="686" y="1"/>
                    </a:lnTo>
                    <a:cubicBezTo>
                      <a:pt x="1077" y="1"/>
                      <a:pt x="1371" y="327"/>
                      <a:pt x="1371"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5"/>
              <p:cNvSpPr/>
              <p:nvPr/>
            </p:nvSpPr>
            <p:spPr>
              <a:xfrm flipH="1">
                <a:off x="5784170" y="2502376"/>
                <a:ext cx="46079" cy="152043"/>
              </a:xfrm>
              <a:custGeom>
                <a:avLst/>
                <a:gdLst/>
                <a:ahLst/>
                <a:cxnLst/>
                <a:rect l="l" t="t" r="r" b="b"/>
                <a:pathLst>
                  <a:path w="1404" h="4633" extrusionOk="0">
                    <a:moveTo>
                      <a:pt x="1404" y="3948"/>
                    </a:moveTo>
                    <a:cubicBezTo>
                      <a:pt x="1404" y="4339"/>
                      <a:pt x="1077" y="4633"/>
                      <a:pt x="686" y="4633"/>
                    </a:cubicBezTo>
                    <a:lnTo>
                      <a:pt x="686" y="4633"/>
                    </a:lnTo>
                    <a:cubicBezTo>
                      <a:pt x="327" y="4633"/>
                      <a:pt x="1" y="4339"/>
                      <a:pt x="1" y="3948"/>
                    </a:cubicBezTo>
                    <a:lnTo>
                      <a:pt x="1" y="686"/>
                    </a:lnTo>
                    <a:cubicBezTo>
                      <a:pt x="1" y="327"/>
                      <a:pt x="327" y="1"/>
                      <a:pt x="686" y="1"/>
                    </a:cubicBezTo>
                    <a:lnTo>
                      <a:pt x="686" y="1"/>
                    </a:lnTo>
                    <a:cubicBezTo>
                      <a:pt x="1077" y="1"/>
                      <a:pt x="1404" y="327"/>
                      <a:pt x="1404" y="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5"/>
              <p:cNvSpPr/>
              <p:nvPr/>
            </p:nvSpPr>
            <p:spPr>
              <a:xfrm flipH="1">
                <a:off x="6765882" y="2892051"/>
                <a:ext cx="261838" cy="185419"/>
              </a:xfrm>
              <a:custGeom>
                <a:avLst/>
                <a:gdLst/>
                <a:ahLst/>
                <a:cxnLst/>
                <a:rect l="l" t="t" r="r" b="b"/>
                <a:pathLst>
                  <a:path w="7978" h="5650" extrusionOk="0">
                    <a:moveTo>
                      <a:pt x="3932" y="0"/>
                    </a:moveTo>
                    <a:cubicBezTo>
                      <a:pt x="1518" y="0"/>
                      <a:pt x="83" y="1990"/>
                      <a:pt x="18" y="4534"/>
                    </a:cubicBezTo>
                    <a:cubicBezTo>
                      <a:pt x="0" y="5236"/>
                      <a:pt x="520" y="5616"/>
                      <a:pt x="1009" y="5616"/>
                    </a:cubicBezTo>
                    <a:cubicBezTo>
                      <a:pt x="1430" y="5616"/>
                      <a:pt x="1830" y="5334"/>
                      <a:pt x="1845" y="4730"/>
                    </a:cubicBezTo>
                    <a:cubicBezTo>
                      <a:pt x="1877" y="3295"/>
                      <a:pt x="2367" y="2218"/>
                      <a:pt x="3737" y="2023"/>
                    </a:cubicBezTo>
                    <a:cubicBezTo>
                      <a:pt x="3828" y="2013"/>
                      <a:pt x="3917" y="2008"/>
                      <a:pt x="4003" y="2008"/>
                    </a:cubicBezTo>
                    <a:cubicBezTo>
                      <a:pt x="5329" y="2008"/>
                      <a:pt x="6010" y="3158"/>
                      <a:pt x="5857" y="4567"/>
                    </a:cubicBezTo>
                    <a:cubicBezTo>
                      <a:pt x="5769" y="5268"/>
                      <a:pt x="6256" y="5649"/>
                      <a:pt x="6751" y="5649"/>
                    </a:cubicBezTo>
                    <a:cubicBezTo>
                      <a:pt x="7177" y="5649"/>
                      <a:pt x="7608" y="5367"/>
                      <a:pt x="7684" y="4763"/>
                    </a:cubicBezTo>
                    <a:cubicBezTo>
                      <a:pt x="7977" y="2153"/>
                      <a:pt x="6346" y="33"/>
                      <a:pt x="3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5"/>
              <p:cNvSpPr/>
              <p:nvPr/>
            </p:nvSpPr>
            <p:spPr>
              <a:xfrm flipH="1">
                <a:off x="6137575" y="2888769"/>
                <a:ext cx="258983" cy="186436"/>
              </a:xfrm>
              <a:custGeom>
                <a:avLst/>
                <a:gdLst/>
                <a:ahLst/>
                <a:cxnLst/>
                <a:rect l="l" t="t" r="r" b="b"/>
                <a:pathLst>
                  <a:path w="7891" h="5681" extrusionOk="0">
                    <a:moveTo>
                      <a:pt x="3897" y="1"/>
                    </a:moveTo>
                    <a:cubicBezTo>
                      <a:pt x="3859" y="1"/>
                      <a:pt x="3822" y="1"/>
                      <a:pt x="3784" y="2"/>
                    </a:cubicBezTo>
                    <a:cubicBezTo>
                      <a:pt x="1403" y="68"/>
                      <a:pt x="0" y="2090"/>
                      <a:pt x="0" y="4634"/>
                    </a:cubicBezTo>
                    <a:cubicBezTo>
                      <a:pt x="0" y="5319"/>
                      <a:pt x="503" y="5681"/>
                      <a:pt x="982" y="5681"/>
                    </a:cubicBezTo>
                    <a:cubicBezTo>
                      <a:pt x="1415" y="5681"/>
                      <a:pt x="1827" y="5385"/>
                      <a:pt x="1827" y="4765"/>
                    </a:cubicBezTo>
                    <a:cubicBezTo>
                      <a:pt x="1827" y="3330"/>
                      <a:pt x="2316" y="2221"/>
                      <a:pt x="3654" y="2025"/>
                    </a:cubicBezTo>
                    <a:cubicBezTo>
                      <a:pt x="3780" y="2006"/>
                      <a:pt x="3901" y="1996"/>
                      <a:pt x="4017" y="1996"/>
                    </a:cubicBezTo>
                    <a:cubicBezTo>
                      <a:pt x="5284" y="1996"/>
                      <a:pt x="5959" y="3100"/>
                      <a:pt x="5839" y="4504"/>
                    </a:cubicBezTo>
                    <a:cubicBezTo>
                      <a:pt x="5771" y="5189"/>
                      <a:pt x="6250" y="5550"/>
                      <a:pt x="6736" y="5550"/>
                    </a:cubicBezTo>
                    <a:cubicBezTo>
                      <a:pt x="7175" y="5550"/>
                      <a:pt x="7619" y="5254"/>
                      <a:pt x="7666" y="4634"/>
                    </a:cubicBezTo>
                    <a:cubicBezTo>
                      <a:pt x="7891" y="2033"/>
                      <a:pt x="6281" y="1"/>
                      <a:pt x="3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5"/>
              <p:cNvSpPr/>
              <p:nvPr/>
            </p:nvSpPr>
            <p:spPr>
              <a:xfrm flipH="1">
                <a:off x="6478969" y="2943476"/>
                <a:ext cx="202368" cy="161659"/>
              </a:xfrm>
              <a:custGeom>
                <a:avLst/>
                <a:gdLst/>
                <a:ahLst/>
                <a:cxnLst/>
                <a:rect l="l" t="t" r="r" b="b"/>
                <a:pathLst>
                  <a:path w="6166" h="4926" extrusionOk="0">
                    <a:moveTo>
                      <a:pt x="5281" y="1"/>
                    </a:moveTo>
                    <a:cubicBezTo>
                      <a:pt x="4915" y="1"/>
                      <a:pt x="4491" y="278"/>
                      <a:pt x="4436" y="717"/>
                    </a:cubicBezTo>
                    <a:cubicBezTo>
                      <a:pt x="4339" y="1434"/>
                      <a:pt x="4176" y="2739"/>
                      <a:pt x="3393" y="3000"/>
                    </a:cubicBezTo>
                    <a:cubicBezTo>
                      <a:pt x="3278" y="3037"/>
                      <a:pt x="3170" y="3054"/>
                      <a:pt x="3069" y="3054"/>
                    </a:cubicBezTo>
                    <a:cubicBezTo>
                      <a:pt x="2193" y="3054"/>
                      <a:pt x="1820" y="1764"/>
                      <a:pt x="1762" y="945"/>
                    </a:cubicBezTo>
                    <a:cubicBezTo>
                      <a:pt x="1729" y="325"/>
                      <a:pt x="1281" y="15"/>
                      <a:pt x="848" y="15"/>
                    </a:cubicBezTo>
                    <a:cubicBezTo>
                      <a:pt x="416" y="15"/>
                      <a:pt x="0" y="325"/>
                      <a:pt x="33" y="945"/>
                    </a:cubicBezTo>
                    <a:cubicBezTo>
                      <a:pt x="131" y="2967"/>
                      <a:pt x="1175" y="4892"/>
                      <a:pt x="3197" y="4925"/>
                    </a:cubicBezTo>
                    <a:cubicBezTo>
                      <a:pt x="3212" y="4925"/>
                      <a:pt x="3227" y="4925"/>
                      <a:pt x="3241" y="4925"/>
                    </a:cubicBezTo>
                    <a:cubicBezTo>
                      <a:pt x="5070" y="4925"/>
                      <a:pt x="5906" y="2921"/>
                      <a:pt x="6100" y="1206"/>
                    </a:cubicBezTo>
                    <a:cubicBezTo>
                      <a:pt x="6165" y="684"/>
                      <a:pt x="6002" y="195"/>
                      <a:pt x="5480" y="32"/>
                    </a:cubicBezTo>
                    <a:cubicBezTo>
                      <a:pt x="5418" y="11"/>
                      <a:pt x="5350" y="1"/>
                      <a:pt x="5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5"/>
              <p:cNvSpPr/>
              <p:nvPr/>
            </p:nvSpPr>
            <p:spPr>
              <a:xfrm flipH="1">
                <a:off x="6794796" y="4337235"/>
                <a:ext cx="114575" cy="113483"/>
              </a:xfrm>
              <a:custGeom>
                <a:avLst/>
                <a:gdLst/>
                <a:ahLst/>
                <a:cxnLst/>
                <a:rect l="l" t="t" r="r" b="b"/>
                <a:pathLst>
                  <a:path w="3491" h="3458" extrusionOk="0">
                    <a:moveTo>
                      <a:pt x="3490" y="1729"/>
                    </a:moveTo>
                    <a:cubicBezTo>
                      <a:pt x="3490" y="2675"/>
                      <a:pt x="2708" y="3458"/>
                      <a:pt x="1729" y="3458"/>
                    </a:cubicBezTo>
                    <a:cubicBezTo>
                      <a:pt x="783" y="3458"/>
                      <a:pt x="0" y="2675"/>
                      <a:pt x="0" y="1729"/>
                    </a:cubicBezTo>
                    <a:cubicBezTo>
                      <a:pt x="0" y="750"/>
                      <a:pt x="783" y="0"/>
                      <a:pt x="1729" y="0"/>
                    </a:cubicBezTo>
                    <a:cubicBezTo>
                      <a:pt x="2708" y="0"/>
                      <a:pt x="3490" y="783"/>
                      <a:pt x="3490" y="172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5"/>
              <p:cNvSpPr/>
              <p:nvPr/>
            </p:nvSpPr>
            <p:spPr>
              <a:xfrm flipH="1">
                <a:off x="7236942" y="4432482"/>
                <a:ext cx="85693" cy="66423"/>
              </a:xfrm>
              <a:custGeom>
                <a:avLst/>
                <a:gdLst/>
                <a:ahLst/>
                <a:cxnLst/>
                <a:rect l="l" t="t" r="r" b="b"/>
                <a:pathLst>
                  <a:path w="2611" h="2024" extrusionOk="0">
                    <a:moveTo>
                      <a:pt x="1306" y="1"/>
                    </a:moveTo>
                    <a:cubicBezTo>
                      <a:pt x="1" y="1"/>
                      <a:pt x="1" y="2023"/>
                      <a:pt x="1306" y="2023"/>
                    </a:cubicBezTo>
                    <a:cubicBezTo>
                      <a:pt x="2611" y="2023"/>
                      <a:pt x="2611" y="1"/>
                      <a:pt x="1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5"/>
              <p:cNvSpPr/>
              <p:nvPr/>
            </p:nvSpPr>
            <p:spPr>
              <a:xfrm flipH="1">
                <a:off x="5824834" y="4198056"/>
                <a:ext cx="229149" cy="231265"/>
              </a:xfrm>
              <a:custGeom>
                <a:avLst/>
                <a:gdLst/>
                <a:ahLst/>
                <a:cxnLst/>
                <a:rect l="l" t="t" r="r" b="b"/>
                <a:pathLst>
                  <a:path w="6982" h="7047" extrusionOk="0">
                    <a:moveTo>
                      <a:pt x="3432" y="0"/>
                    </a:moveTo>
                    <a:cubicBezTo>
                      <a:pt x="3430" y="0"/>
                      <a:pt x="3428" y="0"/>
                      <a:pt x="3426" y="1"/>
                    </a:cubicBezTo>
                    <a:cubicBezTo>
                      <a:pt x="3099" y="33"/>
                      <a:pt x="2806" y="2512"/>
                      <a:pt x="2643" y="2675"/>
                    </a:cubicBezTo>
                    <a:cubicBezTo>
                      <a:pt x="2316" y="3034"/>
                      <a:pt x="0" y="3263"/>
                      <a:pt x="33" y="3589"/>
                    </a:cubicBezTo>
                    <a:cubicBezTo>
                      <a:pt x="33" y="3882"/>
                      <a:pt x="2316" y="4045"/>
                      <a:pt x="2643" y="4372"/>
                    </a:cubicBezTo>
                    <a:cubicBezTo>
                      <a:pt x="2838" y="4535"/>
                      <a:pt x="3197" y="7046"/>
                      <a:pt x="3556" y="7046"/>
                    </a:cubicBezTo>
                    <a:cubicBezTo>
                      <a:pt x="3882" y="7014"/>
                      <a:pt x="4176" y="4535"/>
                      <a:pt x="4339" y="4339"/>
                    </a:cubicBezTo>
                    <a:cubicBezTo>
                      <a:pt x="4632" y="4045"/>
                      <a:pt x="6981" y="3784"/>
                      <a:pt x="6948" y="3458"/>
                    </a:cubicBezTo>
                    <a:cubicBezTo>
                      <a:pt x="6948" y="3132"/>
                      <a:pt x="4632" y="3002"/>
                      <a:pt x="4339" y="2675"/>
                    </a:cubicBezTo>
                    <a:cubicBezTo>
                      <a:pt x="4144" y="2513"/>
                      <a:pt x="3789" y="0"/>
                      <a:pt x="3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5"/>
              <p:cNvSpPr/>
              <p:nvPr/>
            </p:nvSpPr>
            <p:spPr>
              <a:xfrm flipH="1">
                <a:off x="5998287" y="3254947"/>
                <a:ext cx="229116" cy="231265"/>
              </a:xfrm>
              <a:custGeom>
                <a:avLst/>
                <a:gdLst/>
                <a:ahLst/>
                <a:cxnLst/>
                <a:rect l="l" t="t" r="r" b="b"/>
                <a:pathLst>
                  <a:path w="6981" h="7047" extrusionOk="0">
                    <a:moveTo>
                      <a:pt x="3464" y="0"/>
                    </a:moveTo>
                    <a:cubicBezTo>
                      <a:pt x="3462" y="0"/>
                      <a:pt x="3460" y="0"/>
                      <a:pt x="3458" y="0"/>
                    </a:cubicBezTo>
                    <a:cubicBezTo>
                      <a:pt x="3099" y="0"/>
                      <a:pt x="2805" y="2512"/>
                      <a:pt x="2642" y="2675"/>
                    </a:cubicBezTo>
                    <a:cubicBezTo>
                      <a:pt x="2349" y="3001"/>
                      <a:pt x="0" y="3230"/>
                      <a:pt x="33" y="3556"/>
                    </a:cubicBezTo>
                    <a:cubicBezTo>
                      <a:pt x="33" y="3882"/>
                      <a:pt x="2349" y="4045"/>
                      <a:pt x="2642" y="4339"/>
                    </a:cubicBezTo>
                    <a:cubicBezTo>
                      <a:pt x="2838" y="4535"/>
                      <a:pt x="3229" y="7046"/>
                      <a:pt x="3556" y="7046"/>
                    </a:cubicBezTo>
                    <a:cubicBezTo>
                      <a:pt x="3882" y="7014"/>
                      <a:pt x="4175" y="4502"/>
                      <a:pt x="4338" y="4339"/>
                    </a:cubicBezTo>
                    <a:cubicBezTo>
                      <a:pt x="4665" y="4013"/>
                      <a:pt x="6981" y="3784"/>
                      <a:pt x="6981" y="3458"/>
                    </a:cubicBezTo>
                    <a:cubicBezTo>
                      <a:pt x="6948" y="3132"/>
                      <a:pt x="4665" y="2969"/>
                      <a:pt x="4338" y="2675"/>
                    </a:cubicBezTo>
                    <a:cubicBezTo>
                      <a:pt x="4144" y="2513"/>
                      <a:pt x="3788" y="0"/>
                      <a:pt x="34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5"/>
              <p:cNvSpPr/>
              <p:nvPr/>
            </p:nvSpPr>
            <p:spPr>
              <a:xfrm flipH="1">
                <a:off x="7133099" y="2886679"/>
                <a:ext cx="229116" cy="230215"/>
              </a:xfrm>
              <a:custGeom>
                <a:avLst/>
                <a:gdLst/>
                <a:ahLst/>
                <a:cxnLst/>
                <a:rect l="l" t="t" r="r" b="b"/>
                <a:pathLst>
                  <a:path w="6981" h="7015" extrusionOk="0">
                    <a:moveTo>
                      <a:pt x="3464" y="0"/>
                    </a:moveTo>
                    <a:cubicBezTo>
                      <a:pt x="3462" y="0"/>
                      <a:pt x="3460" y="0"/>
                      <a:pt x="3458" y="1"/>
                    </a:cubicBezTo>
                    <a:cubicBezTo>
                      <a:pt x="3099" y="1"/>
                      <a:pt x="2805" y="2512"/>
                      <a:pt x="2642" y="2675"/>
                    </a:cubicBezTo>
                    <a:cubicBezTo>
                      <a:pt x="2316" y="3002"/>
                      <a:pt x="0" y="3230"/>
                      <a:pt x="33" y="3556"/>
                    </a:cubicBezTo>
                    <a:cubicBezTo>
                      <a:pt x="33" y="3882"/>
                      <a:pt x="2316" y="4045"/>
                      <a:pt x="2642" y="4339"/>
                    </a:cubicBezTo>
                    <a:cubicBezTo>
                      <a:pt x="2837" y="4501"/>
                      <a:pt x="3192" y="7014"/>
                      <a:pt x="3549" y="7014"/>
                    </a:cubicBezTo>
                    <a:cubicBezTo>
                      <a:pt x="3551" y="7014"/>
                      <a:pt x="3553" y="7014"/>
                      <a:pt x="3556" y="7014"/>
                    </a:cubicBezTo>
                    <a:cubicBezTo>
                      <a:pt x="3882" y="7014"/>
                      <a:pt x="4175" y="4502"/>
                      <a:pt x="4338" y="4339"/>
                    </a:cubicBezTo>
                    <a:cubicBezTo>
                      <a:pt x="4665" y="4013"/>
                      <a:pt x="6981" y="3784"/>
                      <a:pt x="6981" y="3458"/>
                    </a:cubicBezTo>
                    <a:cubicBezTo>
                      <a:pt x="6948" y="3132"/>
                      <a:pt x="4665" y="2969"/>
                      <a:pt x="4338" y="2675"/>
                    </a:cubicBezTo>
                    <a:cubicBezTo>
                      <a:pt x="4144" y="2481"/>
                      <a:pt x="3789" y="0"/>
                      <a:pt x="3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5"/>
              <p:cNvSpPr/>
              <p:nvPr/>
            </p:nvSpPr>
            <p:spPr>
              <a:xfrm flipH="1">
                <a:off x="7518504" y="3874553"/>
                <a:ext cx="80311" cy="343665"/>
              </a:xfrm>
              <a:custGeom>
                <a:avLst/>
                <a:gdLst/>
                <a:ahLst/>
                <a:cxnLst/>
                <a:rect l="l" t="t" r="r" b="b"/>
                <a:pathLst>
                  <a:path w="2447" h="10472" extrusionOk="0">
                    <a:moveTo>
                      <a:pt x="0" y="1567"/>
                    </a:moveTo>
                    <a:lnTo>
                      <a:pt x="0" y="8906"/>
                    </a:lnTo>
                    <a:cubicBezTo>
                      <a:pt x="0" y="10472"/>
                      <a:pt x="2447" y="10472"/>
                      <a:pt x="2447" y="8906"/>
                    </a:cubicBezTo>
                    <a:lnTo>
                      <a:pt x="2447" y="1567"/>
                    </a:lnTo>
                    <a:cubicBezTo>
                      <a:pt x="2447" y="1"/>
                      <a:pt x="0" y="1"/>
                      <a:pt x="0" y="15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5"/>
              <p:cNvSpPr/>
              <p:nvPr/>
            </p:nvSpPr>
            <p:spPr>
              <a:xfrm flipH="1">
                <a:off x="7502455" y="4234428"/>
                <a:ext cx="102792" cy="80337"/>
              </a:xfrm>
              <a:custGeom>
                <a:avLst/>
                <a:gdLst/>
                <a:ahLst/>
                <a:cxnLst/>
                <a:rect l="l" t="t" r="r" b="b"/>
                <a:pathLst>
                  <a:path w="3132" h="2448" extrusionOk="0">
                    <a:moveTo>
                      <a:pt x="1566" y="1"/>
                    </a:moveTo>
                    <a:cubicBezTo>
                      <a:pt x="0" y="1"/>
                      <a:pt x="0" y="2447"/>
                      <a:pt x="1566" y="2447"/>
                    </a:cubicBezTo>
                    <a:cubicBezTo>
                      <a:pt x="3132" y="2447"/>
                      <a:pt x="3132" y="1"/>
                      <a:pt x="1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5"/>
              <p:cNvSpPr/>
              <p:nvPr/>
            </p:nvSpPr>
            <p:spPr>
              <a:xfrm flipH="1">
                <a:off x="7515288" y="3756803"/>
                <a:ext cx="103875" cy="80337"/>
              </a:xfrm>
              <a:custGeom>
                <a:avLst/>
                <a:gdLst/>
                <a:ahLst/>
                <a:cxnLst/>
                <a:rect l="l" t="t" r="r" b="b"/>
                <a:pathLst>
                  <a:path w="3165" h="2448" extrusionOk="0">
                    <a:moveTo>
                      <a:pt x="1566" y="1"/>
                    </a:moveTo>
                    <a:cubicBezTo>
                      <a:pt x="0" y="1"/>
                      <a:pt x="0" y="2447"/>
                      <a:pt x="1566" y="2447"/>
                    </a:cubicBezTo>
                    <a:cubicBezTo>
                      <a:pt x="3164" y="2447"/>
                      <a:pt x="3164" y="1"/>
                      <a:pt x="1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5"/>
              <p:cNvSpPr/>
              <p:nvPr/>
            </p:nvSpPr>
            <p:spPr>
              <a:xfrm flipH="1">
                <a:off x="6051811" y="4165938"/>
                <a:ext cx="86743" cy="66390"/>
              </a:xfrm>
              <a:custGeom>
                <a:avLst/>
                <a:gdLst/>
                <a:ahLst/>
                <a:cxnLst/>
                <a:rect l="l" t="t" r="r" b="b"/>
                <a:pathLst>
                  <a:path w="2643" h="2023" extrusionOk="0">
                    <a:moveTo>
                      <a:pt x="1305" y="0"/>
                    </a:moveTo>
                    <a:cubicBezTo>
                      <a:pt x="1" y="0"/>
                      <a:pt x="1" y="2023"/>
                      <a:pt x="1305" y="2023"/>
                    </a:cubicBezTo>
                    <a:cubicBezTo>
                      <a:pt x="2643" y="2023"/>
                      <a:pt x="2643" y="0"/>
                      <a:pt x="1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5"/>
              <p:cNvSpPr/>
              <p:nvPr/>
            </p:nvSpPr>
            <p:spPr>
              <a:xfrm flipH="1">
                <a:off x="5962935" y="3060087"/>
                <a:ext cx="86776" cy="66423"/>
              </a:xfrm>
              <a:custGeom>
                <a:avLst/>
                <a:gdLst/>
                <a:ahLst/>
                <a:cxnLst/>
                <a:rect l="l" t="t" r="r" b="b"/>
                <a:pathLst>
                  <a:path w="2644" h="2024" extrusionOk="0">
                    <a:moveTo>
                      <a:pt x="1338" y="1"/>
                    </a:moveTo>
                    <a:cubicBezTo>
                      <a:pt x="1" y="1"/>
                      <a:pt x="1" y="2023"/>
                      <a:pt x="1338" y="2023"/>
                    </a:cubicBezTo>
                    <a:cubicBezTo>
                      <a:pt x="2643" y="2023"/>
                      <a:pt x="2643" y="1"/>
                      <a:pt x="1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5"/>
              <p:cNvSpPr/>
              <p:nvPr/>
            </p:nvSpPr>
            <p:spPr>
              <a:xfrm flipH="1">
                <a:off x="6329075" y="2060269"/>
                <a:ext cx="85693" cy="67473"/>
              </a:xfrm>
              <a:custGeom>
                <a:avLst/>
                <a:gdLst/>
                <a:ahLst/>
                <a:cxnLst/>
                <a:rect l="l" t="t" r="r" b="b"/>
                <a:pathLst>
                  <a:path w="2611" h="2056" extrusionOk="0">
                    <a:moveTo>
                      <a:pt x="1305" y="0"/>
                    </a:moveTo>
                    <a:cubicBezTo>
                      <a:pt x="1" y="0"/>
                      <a:pt x="1" y="2055"/>
                      <a:pt x="1305" y="2055"/>
                    </a:cubicBezTo>
                    <a:cubicBezTo>
                      <a:pt x="2610" y="2055"/>
                      <a:pt x="2610" y="0"/>
                      <a:pt x="1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5"/>
              <p:cNvSpPr/>
              <p:nvPr/>
            </p:nvSpPr>
            <p:spPr>
              <a:xfrm flipH="1">
                <a:off x="6684521" y="2304355"/>
                <a:ext cx="86743" cy="66390"/>
              </a:xfrm>
              <a:custGeom>
                <a:avLst/>
                <a:gdLst/>
                <a:ahLst/>
                <a:cxnLst/>
                <a:rect l="l" t="t" r="r" b="b"/>
                <a:pathLst>
                  <a:path w="2643" h="2023" extrusionOk="0">
                    <a:moveTo>
                      <a:pt x="1305" y="0"/>
                    </a:moveTo>
                    <a:cubicBezTo>
                      <a:pt x="0" y="0"/>
                      <a:pt x="0" y="2022"/>
                      <a:pt x="1305" y="2022"/>
                    </a:cubicBezTo>
                    <a:cubicBezTo>
                      <a:pt x="2642" y="2022"/>
                      <a:pt x="2642" y="0"/>
                      <a:pt x="1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5"/>
              <p:cNvSpPr/>
              <p:nvPr/>
            </p:nvSpPr>
            <p:spPr>
              <a:xfrm flipH="1">
                <a:off x="7149148" y="3318098"/>
                <a:ext cx="86743" cy="67473"/>
              </a:xfrm>
              <a:custGeom>
                <a:avLst/>
                <a:gdLst/>
                <a:ahLst/>
                <a:cxnLst/>
                <a:rect l="l" t="t" r="r" b="b"/>
                <a:pathLst>
                  <a:path w="2643" h="2056" extrusionOk="0">
                    <a:moveTo>
                      <a:pt x="1305" y="0"/>
                    </a:moveTo>
                    <a:cubicBezTo>
                      <a:pt x="0" y="0"/>
                      <a:pt x="0" y="2055"/>
                      <a:pt x="1305" y="2055"/>
                    </a:cubicBezTo>
                    <a:cubicBezTo>
                      <a:pt x="2642" y="2055"/>
                      <a:pt x="2642" y="0"/>
                      <a:pt x="1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5"/>
              <p:cNvSpPr/>
              <p:nvPr/>
            </p:nvSpPr>
            <p:spPr>
              <a:xfrm flipH="1">
                <a:off x="7363266" y="4085634"/>
                <a:ext cx="86743" cy="66423"/>
              </a:xfrm>
              <a:custGeom>
                <a:avLst/>
                <a:gdLst/>
                <a:ahLst/>
                <a:cxnLst/>
                <a:rect l="l" t="t" r="r" b="b"/>
                <a:pathLst>
                  <a:path w="2643" h="2024" extrusionOk="0">
                    <a:moveTo>
                      <a:pt x="1305" y="1"/>
                    </a:moveTo>
                    <a:cubicBezTo>
                      <a:pt x="0" y="1"/>
                      <a:pt x="0" y="2023"/>
                      <a:pt x="1305" y="2023"/>
                    </a:cubicBezTo>
                    <a:cubicBezTo>
                      <a:pt x="2642" y="2023"/>
                      <a:pt x="2642" y="1"/>
                      <a:pt x="1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flipH="1">
                <a:off x="6533582" y="4365065"/>
                <a:ext cx="85660" cy="66390"/>
              </a:xfrm>
              <a:custGeom>
                <a:avLst/>
                <a:gdLst/>
                <a:ahLst/>
                <a:cxnLst/>
                <a:rect l="l" t="t" r="r" b="b"/>
                <a:pathLst>
                  <a:path w="2610" h="2023" extrusionOk="0">
                    <a:moveTo>
                      <a:pt x="1305" y="0"/>
                    </a:moveTo>
                    <a:cubicBezTo>
                      <a:pt x="0" y="0"/>
                      <a:pt x="0" y="2023"/>
                      <a:pt x="1305" y="2023"/>
                    </a:cubicBezTo>
                    <a:cubicBezTo>
                      <a:pt x="2610" y="2023"/>
                      <a:pt x="2610" y="0"/>
                      <a:pt x="1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5"/>
              <p:cNvSpPr/>
              <p:nvPr/>
            </p:nvSpPr>
            <p:spPr>
              <a:xfrm flipH="1">
                <a:off x="7093485" y="4146674"/>
                <a:ext cx="85660" cy="66390"/>
              </a:xfrm>
              <a:custGeom>
                <a:avLst/>
                <a:gdLst/>
                <a:ahLst/>
                <a:cxnLst/>
                <a:rect l="l" t="t" r="r" b="b"/>
                <a:pathLst>
                  <a:path w="2610" h="2023" extrusionOk="0">
                    <a:moveTo>
                      <a:pt x="1305" y="0"/>
                    </a:moveTo>
                    <a:cubicBezTo>
                      <a:pt x="0" y="0"/>
                      <a:pt x="0" y="2023"/>
                      <a:pt x="1305" y="2023"/>
                    </a:cubicBezTo>
                    <a:cubicBezTo>
                      <a:pt x="2610" y="2023"/>
                      <a:pt x="2610" y="0"/>
                      <a:pt x="1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5"/>
              <p:cNvSpPr/>
              <p:nvPr/>
            </p:nvSpPr>
            <p:spPr>
              <a:xfrm flipH="1">
                <a:off x="6674899" y="3348061"/>
                <a:ext cx="86743" cy="67473"/>
              </a:xfrm>
              <a:custGeom>
                <a:avLst/>
                <a:gdLst/>
                <a:ahLst/>
                <a:cxnLst/>
                <a:rect l="l" t="t" r="r" b="b"/>
                <a:pathLst>
                  <a:path w="2643" h="2056" extrusionOk="0">
                    <a:moveTo>
                      <a:pt x="1306" y="1"/>
                    </a:moveTo>
                    <a:cubicBezTo>
                      <a:pt x="1" y="1"/>
                      <a:pt x="1" y="2056"/>
                      <a:pt x="1306" y="2056"/>
                    </a:cubicBezTo>
                    <a:cubicBezTo>
                      <a:pt x="2643" y="2056"/>
                      <a:pt x="2643" y="1"/>
                      <a:pt x="1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5"/>
              <p:cNvSpPr/>
              <p:nvPr/>
            </p:nvSpPr>
            <p:spPr>
              <a:xfrm flipH="1">
                <a:off x="7060304" y="3093298"/>
                <a:ext cx="86743" cy="66390"/>
              </a:xfrm>
              <a:custGeom>
                <a:avLst/>
                <a:gdLst/>
                <a:ahLst/>
                <a:cxnLst/>
                <a:rect l="l" t="t" r="r" b="b"/>
                <a:pathLst>
                  <a:path w="2643" h="2023" extrusionOk="0">
                    <a:moveTo>
                      <a:pt x="1305" y="0"/>
                    </a:moveTo>
                    <a:cubicBezTo>
                      <a:pt x="1" y="0"/>
                      <a:pt x="1" y="2023"/>
                      <a:pt x="1305" y="2023"/>
                    </a:cubicBezTo>
                    <a:cubicBezTo>
                      <a:pt x="2610" y="2023"/>
                      <a:pt x="2643" y="0"/>
                      <a:pt x="1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5"/>
              <p:cNvSpPr/>
              <p:nvPr/>
            </p:nvSpPr>
            <p:spPr>
              <a:xfrm flipH="1">
                <a:off x="5695288" y="3327714"/>
                <a:ext cx="86776" cy="66423"/>
              </a:xfrm>
              <a:custGeom>
                <a:avLst/>
                <a:gdLst/>
                <a:ahLst/>
                <a:cxnLst/>
                <a:rect l="l" t="t" r="r" b="b"/>
                <a:pathLst>
                  <a:path w="2644" h="2024" extrusionOk="0">
                    <a:moveTo>
                      <a:pt x="1338" y="1"/>
                    </a:moveTo>
                    <a:cubicBezTo>
                      <a:pt x="1" y="1"/>
                      <a:pt x="1" y="2023"/>
                      <a:pt x="1338" y="2023"/>
                    </a:cubicBezTo>
                    <a:cubicBezTo>
                      <a:pt x="2643" y="2023"/>
                      <a:pt x="2643" y="1"/>
                      <a:pt x="1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5"/>
              <p:cNvSpPr/>
              <p:nvPr/>
            </p:nvSpPr>
            <p:spPr>
              <a:xfrm flipH="1">
                <a:off x="5730635" y="2889895"/>
                <a:ext cx="86743" cy="67473"/>
              </a:xfrm>
              <a:custGeom>
                <a:avLst/>
                <a:gdLst/>
                <a:ahLst/>
                <a:cxnLst/>
                <a:rect l="l" t="t" r="r" b="b"/>
                <a:pathLst>
                  <a:path w="2643" h="2056" extrusionOk="0">
                    <a:moveTo>
                      <a:pt x="1305" y="0"/>
                    </a:moveTo>
                    <a:cubicBezTo>
                      <a:pt x="1" y="0"/>
                      <a:pt x="1" y="2055"/>
                      <a:pt x="1305" y="2055"/>
                    </a:cubicBezTo>
                    <a:cubicBezTo>
                      <a:pt x="2643" y="2055"/>
                      <a:pt x="2643" y="0"/>
                      <a:pt x="1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2" name="Google Shape;942;p45"/>
          <p:cNvSpPr/>
          <p:nvPr/>
        </p:nvSpPr>
        <p:spPr>
          <a:xfrm>
            <a:off x="219165" y="1679320"/>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5"/>
          <p:cNvSpPr/>
          <p:nvPr/>
        </p:nvSpPr>
        <p:spPr>
          <a:xfrm>
            <a:off x="4249472" y="297092"/>
            <a:ext cx="184540" cy="186174"/>
          </a:xfrm>
          <a:custGeom>
            <a:avLst/>
            <a:gdLst/>
            <a:ahLst/>
            <a:cxnLst/>
            <a:rect l="l" t="t" r="r" b="b"/>
            <a:pathLst>
              <a:path w="3614" h="3646" extrusionOk="0">
                <a:moveTo>
                  <a:pt x="1785" y="1"/>
                </a:moveTo>
                <a:cubicBezTo>
                  <a:pt x="1784" y="1"/>
                  <a:pt x="1784" y="1"/>
                  <a:pt x="1783" y="1"/>
                </a:cubicBezTo>
                <a:cubicBezTo>
                  <a:pt x="1608" y="9"/>
                  <a:pt x="1457" y="1306"/>
                  <a:pt x="1369" y="1393"/>
                </a:cubicBezTo>
                <a:cubicBezTo>
                  <a:pt x="1210" y="1560"/>
                  <a:pt x="0" y="1680"/>
                  <a:pt x="16" y="1847"/>
                </a:cubicBezTo>
                <a:cubicBezTo>
                  <a:pt x="24" y="2014"/>
                  <a:pt x="1202" y="2094"/>
                  <a:pt x="1369" y="2253"/>
                </a:cubicBezTo>
                <a:cubicBezTo>
                  <a:pt x="1464" y="2340"/>
                  <a:pt x="1655" y="3646"/>
                  <a:pt x="1837" y="3646"/>
                </a:cubicBezTo>
                <a:cubicBezTo>
                  <a:pt x="1838" y="3646"/>
                  <a:pt x="1838" y="3646"/>
                  <a:pt x="1839" y="3646"/>
                </a:cubicBezTo>
                <a:cubicBezTo>
                  <a:pt x="2014" y="3630"/>
                  <a:pt x="2157" y="2340"/>
                  <a:pt x="2245" y="2253"/>
                </a:cubicBezTo>
                <a:cubicBezTo>
                  <a:pt x="2404" y="2086"/>
                  <a:pt x="3613" y="1958"/>
                  <a:pt x="3605" y="1791"/>
                </a:cubicBezTo>
                <a:cubicBezTo>
                  <a:pt x="3597" y="1624"/>
                  <a:pt x="2404" y="1545"/>
                  <a:pt x="2245" y="1385"/>
                </a:cubicBezTo>
                <a:cubicBezTo>
                  <a:pt x="2149" y="1298"/>
                  <a:pt x="1959"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5"/>
          <p:cNvSpPr/>
          <p:nvPr/>
        </p:nvSpPr>
        <p:spPr>
          <a:xfrm>
            <a:off x="7773459" y="1788969"/>
            <a:ext cx="184540" cy="186174"/>
          </a:xfrm>
          <a:custGeom>
            <a:avLst/>
            <a:gdLst/>
            <a:ahLst/>
            <a:cxnLst/>
            <a:rect l="l" t="t" r="r" b="b"/>
            <a:pathLst>
              <a:path w="3614" h="3646" extrusionOk="0">
                <a:moveTo>
                  <a:pt x="1776" y="0"/>
                </a:moveTo>
                <a:cubicBezTo>
                  <a:pt x="1776" y="0"/>
                  <a:pt x="1775" y="0"/>
                  <a:pt x="1775" y="0"/>
                </a:cubicBezTo>
                <a:cubicBezTo>
                  <a:pt x="1600" y="16"/>
                  <a:pt x="1448" y="1306"/>
                  <a:pt x="1361" y="1393"/>
                </a:cubicBezTo>
                <a:cubicBezTo>
                  <a:pt x="1202" y="1560"/>
                  <a:pt x="0" y="1688"/>
                  <a:pt x="8" y="1847"/>
                </a:cubicBezTo>
                <a:cubicBezTo>
                  <a:pt x="16" y="2014"/>
                  <a:pt x="1202" y="2094"/>
                  <a:pt x="1369" y="2253"/>
                </a:cubicBezTo>
                <a:cubicBezTo>
                  <a:pt x="1456" y="2348"/>
                  <a:pt x="1654" y="3645"/>
                  <a:pt x="1829" y="3645"/>
                </a:cubicBezTo>
                <a:cubicBezTo>
                  <a:pt x="1829" y="3645"/>
                  <a:pt x="1830" y="3645"/>
                  <a:pt x="1830" y="3645"/>
                </a:cubicBezTo>
                <a:cubicBezTo>
                  <a:pt x="2006" y="3637"/>
                  <a:pt x="2157" y="2348"/>
                  <a:pt x="2244" y="2253"/>
                </a:cubicBezTo>
                <a:cubicBezTo>
                  <a:pt x="2396" y="2094"/>
                  <a:pt x="3613" y="1966"/>
                  <a:pt x="3597" y="1799"/>
                </a:cubicBezTo>
                <a:cubicBezTo>
                  <a:pt x="3589" y="1632"/>
                  <a:pt x="2403" y="1544"/>
                  <a:pt x="2236" y="1393"/>
                </a:cubicBezTo>
                <a:cubicBezTo>
                  <a:pt x="2141" y="1298"/>
                  <a:pt x="1951" y="0"/>
                  <a:pt x="1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5"/>
          <p:cNvSpPr/>
          <p:nvPr/>
        </p:nvSpPr>
        <p:spPr>
          <a:xfrm>
            <a:off x="1752391" y="1510260"/>
            <a:ext cx="83334" cy="64645"/>
          </a:xfrm>
          <a:custGeom>
            <a:avLst/>
            <a:gdLst/>
            <a:ahLst/>
            <a:cxnLst/>
            <a:rect l="l" t="t" r="r" b="b"/>
            <a:pathLst>
              <a:path w="1632" h="1266" extrusionOk="0">
                <a:moveTo>
                  <a:pt x="812" y="0"/>
                </a:moveTo>
                <a:cubicBezTo>
                  <a:pt x="0" y="0"/>
                  <a:pt x="0" y="1265"/>
                  <a:pt x="812" y="1265"/>
                </a:cubicBezTo>
                <a:cubicBezTo>
                  <a:pt x="1632" y="1265"/>
                  <a:pt x="1632"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5"/>
          <p:cNvSpPr/>
          <p:nvPr/>
        </p:nvSpPr>
        <p:spPr>
          <a:xfrm>
            <a:off x="1015238" y="1103151"/>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5"/>
          <p:cNvSpPr/>
          <p:nvPr/>
        </p:nvSpPr>
        <p:spPr>
          <a:xfrm>
            <a:off x="6210388" y="219401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5"/>
          <p:cNvSpPr/>
          <p:nvPr/>
        </p:nvSpPr>
        <p:spPr>
          <a:xfrm>
            <a:off x="6725638" y="110316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5"/>
          <p:cNvSpPr/>
          <p:nvPr/>
        </p:nvSpPr>
        <p:spPr>
          <a:xfrm>
            <a:off x="3423740" y="1449495"/>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5"/>
          <p:cNvSpPr/>
          <p:nvPr/>
        </p:nvSpPr>
        <p:spPr>
          <a:xfrm>
            <a:off x="3054446" y="27214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5"/>
          <p:cNvSpPr/>
          <p:nvPr/>
        </p:nvSpPr>
        <p:spPr>
          <a:xfrm>
            <a:off x="7636721" y="1102936"/>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5"/>
          <p:cNvSpPr/>
          <p:nvPr/>
        </p:nvSpPr>
        <p:spPr>
          <a:xfrm>
            <a:off x="276658" y="288277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5"/>
          <p:cNvSpPr/>
          <p:nvPr/>
        </p:nvSpPr>
        <p:spPr>
          <a:xfrm>
            <a:off x="5344196" y="27214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5"/>
          <p:cNvSpPr/>
          <p:nvPr/>
        </p:nvSpPr>
        <p:spPr>
          <a:xfrm>
            <a:off x="4160649" y="3767891"/>
            <a:ext cx="83334" cy="64645"/>
          </a:xfrm>
          <a:custGeom>
            <a:avLst/>
            <a:gdLst/>
            <a:ahLst/>
            <a:cxnLst/>
            <a:rect l="l" t="t" r="r" b="b"/>
            <a:pathLst>
              <a:path w="1632" h="1266" extrusionOk="0">
                <a:moveTo>
                  <a:pt x="812" y="0"/>
                </a:moveTo>
                <a:cubicBezTo>
                  <a:pt x="0" y="0"/>
                  <a:pt x="0" y="1265"/>
                  <a:pt x="812" y="1265"/>
                </a:cubicBezTo>
                <a:cubicBezTo>
                  <a:pt x="1632" y="1265"/>
                  <a:pt x="1632"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5"/>
          <p:cNvSpPr/>
          <p:nvPr/>
        </p:nvSpPr>
        <p:spPr>
          <a:xfrm>
            <a:off x="8444502" y="3096170"/>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5"/>
          <p:cNvSpPr/>
          <p:nvPr/>
        </p:nvSpPr>
        <p:spPr>
          <a:xfrm>
            <a:off x="5308837" y="4388041"/>
            <a:ext cx="83334" cy="64645"/>
          </a:xfrm>
          <a:custGeom>
            <a:avLst/>
            <a:gdLst/>
            <a:ahLst/>
            <a:cxnLst/>
            <a:rect l="l" t="t" r="r" b="b"/>
            <a:pathLst>
              <a:path w="1632" h="1266" extrusionOk="0">
                <a:moveTo>
                  <a:pt x="812" y="0"/>
                </a:moveTo>
                <a:cubicBezTo>
                  <a:pt x="0" y="0"/>
                  <a:pt x="0" y="1265"/>
                  <a:pt x="812" y="1265"/>
                </a:cubicBezTo>
                <a:cubicBezTo>
                  <a:pt x="1632" y="1265"/>
                  <a:pt x="1632"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5"/>
          <p:cNvSpPr/>
          <p:nvPr/>
        </p:nvSpPr>
        <p:spPr>
          <a:xfrm>
            <a:off x="1649534" y="3941095"/>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5"/>
          <p:cNvSpPr/>
          <p:nvPr/>
        </p:nvSpPr>
        <p:spPr>
          <a:xfrm>
            <a:off x="3203024" y="4388041"/>
            <a:ext cx="83334" cy="64645"/>
          </a:xfrm>
          <a:custGeom>
            <a:avLst/>
            <a:gdLst/>
            <a:ahLst/>
            <a:cxnLst/>
            <a:rect l="l" t="t" r="r" b="b"/>
            <a:pathLst>
              <a:path w="1632" h="1266" extrusionOk="0">
                <a:moveTo>
                  <a:pt x="812" y="0"/>
                </a:moveTo>
                <a:cubicBezTo>
                  <a:pt x="0" y="0"/>
                  <a:pt x="0" y="1265"/>
                  <a:pt x="812" y="1265"/>
                </a:cubicBezTo>
                <a:cubicBezTo>
                  <a:pt x="1632" y="1265"/>
                  <a:pt x="1632"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5"/>
          <p:cNvSpPr/>
          <p:nvPr/>
        </p:nvSpPr>
        <p:spPr>
          <a:xfrm>
            <a:off x="4882162" y="1867616"/>
            <a:ext cx="83334" cy="64645"/>
          </a:xfrm>
          <a:custGeom>
            <a:avLst/>
            <a:gdLst/>
            <a:ahLst/>
            <a:cxnLst/>
            <a:rect l="l" t="t" r="r" b="b"/>
            <a:pathLst>
              <a:path w="1632" h="1266" extrusionOk="0">
                <a:moveTo>
                  <a:pt x="812" y="0"/>
                </a:moveTo>
                <a:cubicBezTo>
                  <a:pt x="0" y="0"/>
                  <a:pt x="0" y="1265"/>
                  <a:pt x="812" y="1265"/>
                </a:cubicBezTo>
                <a:cubicBezTo>
                  <a:pt x="1632" y="1265"/>
                  <a:pt x="1632"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5"/>
          <p:cNvSpPr/>
          <p:nvPr/>
        </p:nvSpPr>
        <p:spPr>
          <a:xfrm>
            <a:off x="8629046" y="254469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5"/>
          <p:cNvSpPr/>
          <p:nvPr/>
        </p:nvSpPr>
        <p:spPr>
          <a:xfrm>
            <a:off x="8600283" y="4028936"/>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5"/>
          <p:cNvSpPr/>
          <p:nvPr/>
        </p:nvSpPr>
        <p:spPr>
          <a:xfrm>
            <a:off x="280149" y="-36208"/>
            <a:ext cx="748841" cy="814533"/>
          </a:xfrm>
          <a:custGeom>
            <a:avLst/>
            <a:gdLst/>
            <a:ahLst/>
            <a:cxnLst/>
            <a:rect l="l" t="t" r="r" b="b"/>
            <a:pathLst>
              <a:path w="16073" h="17483" extrusionOk="0">
                <a:moveTo>
                  <a:pt x="4617" y="1"/>
                </a:moveTo>
                <a:cubicBezTo>
                  <a:pt x="4135" y="1"/>
                  <a:pt x="3676" y="31"/>
                  <a:pt x="3261" y="103"/>
                </a:cubicBezTo>
                <a:cubicBezTo>
                  <a:pt x="1278" y="443"/>
                  <a:pt x="599" y="2828"/>
                  <a:pt x="402" y="4544"/>
                </a:cubicBezTo>
                <a:cubicBezTo>
                  <a:pt x="0" y="7903"/>
                  <a:pt x="742" y="11485"/>
                  <a:pt x="2886" y="14094"/>
                </a:cubicBezTo>
                <a:cubicBezTo>
                  <a:pt x="4585" y="16152"/>
                  <a:pt x="7223" y="17482"/>
                  <a:pt x="9854" y="17482"/>
                </a:cubicBezTo>
                <a:cubicBezTo>
                  <a:pt x="10558" y="17482"/>
                  <a:pt x="11261" y="17387"/>
                  <a:pt x="11945" y="17185"/>
                </a:cubicBezTo>
                <a:cubicBezTo>
                  <a:pt x="12731" y="16953"/>
                  <a:pt x="13482" y="16587"/>
                  <a:pt x="14080" y="16033"/>
                </a:cubicBezTo>
                <a:cubicBezTo>
                  <a:pt x="15447" y="14764"/>
                  <a:pt x="15796" y="12763"/>
                  <a:pt x="15912" y="10905"/>
                </a:cubicBezTo>
                <a:cubicBezTo>
                  <a:pt x="16073" y="8475"/>
                  <a:pt x="15930" y="5866"/>
                  <a:pt x="14536" y="3865"/>
                </a:cubicBezTo>
                <a:cubicBezTo>
                  <a:pt x="13330" y="2131"/>
                  <a:pt x="11320" y="1086"/>
                  <a:pt x="9265" y="621"/>
                </a:cubicBezTo>
                <a:cubicBezTo>
                  <a:pt x="7962" y="321"/>
                  <a:pt x="6171" y="1"/>
                  <a:pt x="4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26565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43"/>
          <p:cNvSpPr/>
          <p:nvPr/>
        </p:nvSpPr>
        <p:spPr>
          <a:xfrm>
            <a:off x="-78726" y="4317449"/>
            <a:ext cx="3281422" cy="1042280"/>
          </a:xfrm>
          <a:custGeom>
            <a:avLst/>
            <a:gdLst/>
            <a:ahLst/>
            <a:cxnLst/>
            <a:rect l="l" t="t" r="r" b="b"/>
            <a:pathLst>
              <a:path w="39954" h="12691" extrusionOk="0">
                <a:moveTo>
                  <a:pt x="6929" y="1"/>
                </a:moveTo>
                <a:cubicBezTo>
                  <a:pt x="6603" y="1"/>
                  <a:pt x="6291" y="24"/>
                  <a:pt x="5995" y="75"/>
                </a:cubicBezTo>
                <a:cubicBezTo>
                  <a:pt x="1403" y="852"/>
                  <a:pt x="0" y="7446"/>
                  <a:pt x="0" y="7446"/>
                </a:cubicBezTo>
                <a:lnTo>
                  <a:pt x="0" y="12690"/>
                </a:lnTo>
                <a:lnTo>
                  <a:pt x="39954" y="12690"/>
                </a:lnTo>
                <a:lnTo>
                  <a:pt x="39954" y="8339"/>
                </a:lnTo>
                <a:cubicBezTo>
                  <a:pt x="38318" y="5194"/>
                  <a:pt x="34161" y="4473"/>
                  <a:pt x="30197" y="4473"/>
                </a:cubicBezTo>
                <a:cubicBezTo>
                  <a:pt x="26842" y="4473"/>
                  <a:pt x="23626" y="4989"/>
                  <a:pt x="22193" y="4989"/>
                </a:cubicBezTo>
                <a:cubicBezTo>
                  <a:pt x="19268" y="4989"/>
                  <a:pt x="11651" y="1"/>
                  <a:pt x="69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rot="-2700000">
            <a:off x="3731523" y="731525"/>
            <a:ext cx="1558485" cy="1832295"/>
          </a:xfrm>
          <a:custGeom>
            <a:avLst/>
            <a:gdLst/>
            <a:ahLst/>
            <a:cxnLst/>
            <a:rect l="l" t="t" r="r" b="b"/>
            <a:pathLst>
              <a:path w="16073" h="17483" extrusionOk="0">
                <a:moveTo>
                  <a:pt x="4617" y="1"/>
                </a:moveTo>
                <a:cubicBezTo>
                  <a:pt x="4135" y="1"/>
                  <a:pt x="3676" y="31"/>
                  <a:pt x="3261" y="103"/>
                </a:cubicBezTo>
                <a:cubicBezTo>
                  <a:pt x="1278" y="443"/>
                  <a:pt x="599" y="2828"/>
                  <a:pt x="402" y="4544"/>
                </a:cubicBezTo>
                <a:cubicBezTo>
                  <a:pt x="0" y="7903"/>
                  <a:pt x="742" y="11485"/>
                  <a:pt x="2886" y="14094"/>
                </a:cubicBezTo>
                <a:cubicBezTo>
                  <a:pt x="4585" y="16152"/>
                  <a:pt x="7223" y="17482"/>
                  <a:pt x="9854" y="17482"/>
                </a:cubicBezTo>
                <a:cubicBezTo>
                  <a:pt x="10558" y="17482"/>
                  <a:pt x="11261" y="17387"/>
                  <a:pt x="11945" y="17185"/>
                </a:cubicBezTo>
                <a:cubicBezTo>
                  <a:pt x="12731" y="16953"/>
                  <a:pt x="13482" y="16587"/>
                  <a:pt x="14080" y="16033"/>
                </a:cubicBezTo>
                <a:cubicBezTo>
                  <a:pt x="15447" y="14764"/>
                  <a:pt x="15796" y="12763"/>
                  <a:pt x="15912" y="10905"/>
                </a:cubicBezTo>
                <a:cubicBezTo>
                  <a:pt x="16073" y="8475"/>
                  <a:pt x="15930" y="5866"/>
                  <a:pt x="14536" y="3865"/>
                </a:cubicBezTo>
                <a:cubicBezTo>
                  <a:pt x="13330" y="2131"/>
                  <a:pt x="11320" y="1086"/>
                  <a:pt x="9265" y="621"/>
                </a:cubicBezTo>
                <a:cubicBezTo>
                  <a:pt x="7962" y="321"/>
                  <a:pt x="6171" y="1"/>
                  <a:pt x="4617" y="1"/>
                </a:cubicBezTo>
                <a:close/>
              </a:path>
            </a:pathLst>
          </a:custGeom>
          <a:solidFill>
            <a:schemeClr val="accent4"/>
          </a:solidFill>
          <a:ln w="76200" cap="flat" cmpd="sng">
            <a:solidFill>
              <a:schemeClr val="dk1"/>
            </a:solidFill>
            <a:prstDash val="solid"/>
            <a:round/>
            <a:headEnd type="none" w="sm" len="sm"/>
            <a:tailEnd type="none" w="sm" len="sm"/>
          </a:ln>
          <a:effectLst>
            <a:outerShdw blurRad="71438" dist="38100" dir="3900000" algn="bl" rotWithShape="0">
              <a:schemeClr val="lt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sp>
        <p:nvSpPr>
          <p:cNvPr id="778" name="Google Shape;778;p43"/>
          <p:cNvSpPr txBox="1">
            <a:spLocks noGrp="1"/>
          </p:cNvSpPr>
          <p:nvPr>
            <p:ph type="title"/>
          </p:nvPr>
        </p:nvSpPr>
        <p:spPr>
          <a:xfrm>
            <a:off x="2082722" y="3107669"/>
            <a:ext cx="5000322" cy="768451"/>
          </a:xfrm>
          <a:prstGeom prst="rect">
            <a:avLst/>
          </a:prstGeom>
          <a:effectLst>
            <a:outerShdw blurRad="57150" dist="19050" dir="5400000" algn="bl" rotWithShape="0">
              <a:schemeClr val="lt1">
                <a:alpha val="2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Agency FB" panose="020B0503020202020204" pitchFamily="34" charset="0"/>
              </a:rPr>
              <a:t>Các phép toán thường dùng trong LinkedHashSet</a:t>
            </a:r>
            <a:endParaRPr b="1" dirty="0">
              <a:latin typeface="Agency FB" panose="020B0503020202020204" pitchFamily="34" charset="0"/>
            </a:endParaRPr>
          </a:p>
        </p:txBody>
      </p:sp>
      <p:sp>
        <p:nvSpPr>
          <p:cNvPr id="780" name="Google Shape;780;p43"/>
          <p:cNvSpPr txBox="1">
            <a:spLocks noGrp="1"/>
          </p:cNvSpPr>
          <p:nvPr>
            <p:ph type="title" idx="2"/>
          </p:nvPr>
        </p:nvSpPr>
        <p:spPr>
          <a:xfrm>
            <a:off x="3799873" y="1008033"/>
            <a:ext cx="1523896" cy="13172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81" name="Google Shape;781;p43"/>
          <p:cNvSpPr/>
          <p:nvPr/>
        </p:nvSpPr>
        <p:spPr>
          <a:xfrm rot="1854840">
            <a:off x="-714299" y="3917621"/>
            <a:ext cx="2201170" cy="1246494"/>
          </a:xfrm>
          <a:custGeom>
            <a:avLst/>
            <a:gdLst/>
            <a:ahLst/>
            <a:cxnLst/>
            <a:rect l="l" t="t" r="r" b="b"/>
            <a:pathLst>
              <a:path w="40536" h="22955" extrusionOk="0">
                <a:moveTo>
                  <a:pt x="9026" y="1"/>
                </a:moveTo>
                <a:cubicBezTo>
                  <a:pt x="5268" y="1"/>
                  <a:pt x="2345" y="4204"/>
                  <a:pt x="1296" y="7392"/>
                </a:cubicBezTo>
                <a:cubicBezTo>
                  <a:pt x="1279" y="7437"/>
                  <a:pt x="1261" y="7490"/>
                  <a:pt x="1252" y="7535"/>
                </a:cubicBezTo>
                <a:cubicBezTo>
                  <a:pt x="1" y="11510"/>
                  <a:pt x="1940" y="15039"/>
                  <a:pt x="5227" y="17300"/>
                </a:cubicBezTo>
                <a:cubicBezTo>
                  <a:pt x="10838" y="21168"/>
                  <a:pt x="18325" y="22196"/>
                  <a:pt x="24963" y="22634"/>
                </a:cubicBezTo>
                <a:cubicBezTo>
                  <a:pt x="26639" y="22749"/>
                  <a:pt x="28352" y="22954"/>
                  <a:pt x="30052" y="22954"/>
                </a:cubicBezTo>
                <a:cubicBezTo>
                  <a:pt x="30980" y="22954"/>
                  <a:pt x="31904" y="22893"/>
                  <a:pt x="32816" y="22723"/>
                </a:cubicBezTo>
                <a:cubicBezTo>
                  <a:pt x="36926" y="21946"/>
                  <a:pt x="40535" y="17443"/>
                  <a:pt x="39910" y="13172"/>
                </a:cubicBezTo>
                <a:cubicBezTo>
                  <a:pt x="39247" y="8599"/>
                  <a:pt x="34875" y="7295"/>
                  <a:pt x="30769" y="7295"/>
                </a:cubicBezTo>
                <a:cubicBezTo>
                  <a:pt x="29509" y="7295"/>
                  <a:pt x="28274" y="7417"/>
                  <a:pt x="27179" y="7606"/>
                </a:cubicBezTo>
                <a:cubicBezTo>
                  <a:pt x="25471" y="7903"/>
                  <a:pt x="23617" y="8335"/>
                  <a:pt x="21841" y="8335"/>
                </a:cubicBezTo>
                <a:cubicBezTo>
                  <a:pt x="20141" y="8335"/>
                  <a:pt x="18513" y="7939"/>
                  <a:pt x="17155" y="6650"/>
                </a:cubicBezTo>
                <a:cubicBezTo>
                  <a:pt x="14787" y="4399"/>
                  <a:pt x="13152" y="361"/>
                  <a:pt x="9480" y="21"/>
                </a:cubicBezTo>
                <a:cubicBezTo>
                  <a:pt x="9328" y="7"/>
                  <a:pt x="9176" y="1"/>
                  <a:pt x="90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rot="10800000">
            <a:off x="7107528" y="3518757"/>
            <a:ext cx="2036482" cy="1621443"/>
          </a:xfrm>
          <a:custGeom>
            <a:avLst/>
            <a:gdLst/>
            <a:ahLst/>
            <a:cxnLst/>
            <a:rect l="l" t="t" r="r" b="b"/>
            <a:pathLst>
              <a:path w="36748" h="29260" extrusionOk="0">
                <a:moveTo>
                  <a:pt x="1" y="1"/>
                </a:moveTo>
                <a:lnTo>
                  <a:pt x="1" y="28706"/>
                </a:lnTo>
                <a:lnTo>
                  <a:pt x="1" y="29260"/>
                </a:lnTo>
                <a:cubicBezTo>
                  <a:pt x="1" y="29260"/>
                  <a:pt x="7479" y="26803"/>
                  <a:pt x="8149" y="22899"/>
                </a:cubicBezTo>
                <a:cubicBezTo>
                  <a:pt x="8819" y="18986"/>
                  <a:pt x="11615" y="13741"/>
                  <a:pt x="14179" y="13295"/>
                </a:cubicBezTo>
                <a:cubicBezTo>
                  <a:pt x="16752" y="12848"/>
                  <a:pt x="21220" y="12401"/>
                  <a:pt x="23453" y="10391"/>
                </a:cubicBezTo>
                <a:cubicBezTo>
                  <a:pt x="25687" y="8381"/>
                  <a:pt x="27357" y="6960"/>
                  <a:pt x="30600" y="6496"/>
                </a:cubicBezTo>
                <a:cubicBezTo>
                  <a:pt x="33843" y="6031"/>
                  <a:pt x="36747" y="4584"/>
                  <a:pt x="365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rot="-2959560">
            <a:off x="8140157" y="-96424"/>
            <a:ext cx="1800878" cy="1548662"/>
          </a:xfrm>
          <a:custGeom>
            <a:avLst/>
            <a:gdLst/>
            <a:ahLst/>
            <a:cxnLst/>
            <a:rect l="l" t="t" r="r" b="b"/>
            <a:pathLst>
              <a:path w="21175" h="18209" extrusionOk="0">
                <a:moveTo>
                  <a:pt x="15687" y="0"/>
                </a:moveTo>
                <a:cubicBezTo>
                  <a:pt x="15225" y="0"/>
                  <a:pt x="14763" y="18"/>
                  <a:pt x="14304" y="39"/>
                </a:cubicBezTo>
                <a:cubicBezTo>
                  <a:pt x="12392" y="128"/>
                  <a:pt x="10418" y="289"/>
                  <a:pt x="8738" y="1209"/>
                </a:cubicBezTo>
                <a:cubicBezTo>
                  <a:pt x="7005" y="2165"/>
                  <a:pt x="5781" y="3836"/>
                  <a:pt x="4709" y="5507"/>
                </a:cubicBezTo>
                <a:cubicBezTo>
                  <a:pt x="3092" y="8026"/>
                  <a:pt x="0" y="12726"/>
                  <a:pt x="1484" y="15817"/>
                </a:cubicBezTo>
                <a:cubicBezTo>
                  <a:pt x="2200" y="17306"/>
                  <a:pt x="3860" y="18208"/>
                  <a:pt x="5509" y="18208"/>
                </a:cubicBezTo>
                <a:cubicBezTo>
                  <a:pt x="5689" y="18208"/>
                  <a:pt x="5870" y="18197"/>
                  <a:pt x="6049" y="18175"/>
                </a:cubicBezTo>
                <a:cubicBezTo>
                  <a:pt x="7863" y="17961"/>
                  <a:pt x="9471" y="16692"/>
                  <a:pt x="10310" y="15075"/>
                </a:cubicBezTo>
                <a:cubicBezTo>
                  <a:pt x="11168" y="13422"/>
                  <a:pt x="11329" y="11412"/>
                  <a:pt x="12499" y="9956"/>
                </a:cubicBezTo>
                <a:cubicBezTo>
                  <a:pt x="13402" y="8848"/>
                  <a:pt x="14760" y="8232"/>
                  <a:pt x="16082" y="7687"/>
                </a:cubicBezTo>
                <a:cubicBezTo>
                  <a:pt x="17395" y="7133"/>
                  <a:pt x="18771" y="6579"/>
                  <a:pt x="19745" y="5534"/>
                </a:cubicBezTo>
                <a:cubicBezTo>
                  <a:pt x="20728" y="4488"/>
                  <a:pt x="21174" y="2800"/>
                  <a:pt x="20370" y="1611"/>
                </a:cubicBezTo>
                <a:cubicBezTo>
                  <a:pt x="19924" y="959"/>
                  <a:pt x="19182" y="566"/>
                  <a:pt x="18414" y="334"/>
                </a:cubicBezTo>
                <a:cubicBezTo>
                  <a:pt x="17532" y="72"/>
                  <a:pt x="16611" y="0"/>
                  <a:pt x="15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49312" y="3726625"/>
            <a:ext cx="1174609" cy="877385"/>
          </a:xfrm>
          <a:custGeom>
            <a:avLst/>
            <a:gdLst/>
            <a:ahLst/>
            <a:cxnLst/>
            <a:rect l="l" t="t" r="r" b="b"/>
            <a:pathLst>
              <a:path w="16225" h="12119" extrusionOk="0">
                <a:moveTo>
                  <a:pt x="7466" y="1"/>
                </a:moveTo>
                <a:cubicBezTo>
                  <a:pt x="6615" y="1"/>
                  <a:pt x="5760" y="87"/>
                  <a:pt x="4923" y="240"/>
                </a:cubicBezTo>
                <a:cubicBezTo>
                  <a:pt x="4164" y="374"/>
                  <a:pt x="3404" y="571"/>
                  <a:pt x="2770" y="1009"/>
                </a:cubicBezTo>
                <a:cubicBezTo>
                  <a:pt x="0" y="2929"/>
                  <a:pt x="1743" y="7486"/>
                  <a:pt x="3386" y="9496"/>
                </a:cubicBezTo>
                <a:cubicBezTo>
                  <a:pt x="4369" y="10711"/>
                  <a:pt x="5718" y="11649"/>
                  <a:pt x="7246" y="11971"/>
                </a:cubicBezTo>
                <a:cubicBezTo>
                  <a:pt x="7737" y="12078"/>
                  <a:pt x="8238" y="12118"/>
                  <a:pt x="8740" y="12118"/>
                </a:cubicBezTo>
                <a:cubicBezTo>
                  <a:pt x="9243" y="12118"/>
                  <a:pt x="9748" y="12078"/>
                  <a:pt x="10248" y="12024"/>
                </a:cubicBezTo>
                <a:cubicBezTo>
                  <a:pt x="11400" y="11899"/>
                  <a:pt x="12580" y="11703"/>
                  <a:pt x="13571" y="11095"/>
                </a:cubicBezTo>
                <a:cubicBezTo>
                  <a:pt x="15430" y="9943"/>
                  <a:pt x="16225" y="7459"/>
                  <a:pt x="15671" y="5351"/>
                </a:cubicBezTo>
                <a:cubicBezTo>
                  <a:pt x="15108" y="3242"/>
                  <a:pt x="13384" y="1554"/>
                  <a:pt x="11365" y="723"/>
                </a:cubicBezTo>
                <a:cubicBezTo>
                  <a:pt x="10131" y="215"/>
                  <a:pt x="8803" y="1"/>
                  <a:pt x="74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rot="4305942">
            <a:off x="7574254" y="419768"/>
            <a:ext cx="2097305" cy="901948"/>
          </a:xfrm>
          <a:custGeom>
            <a:avLst/>
            <a:gdLst/>
            <a:ahLst/>
            <a:cxnLst/>
            <a:rect l="l" t="t" r="r" b="b"/>
            <a:pathLst>
              <a:path w="31280" h="13452" extrusionOk="0">
                <a:moveTo>
                  <a:pt x="28258" y="0"/>
                </a:moveTo>
                <a:cubicBezTo>
                  <a:pt x="26931" y="0"/>
                  <a:pt x="25434" y="2743"/>
                  <a:pt x="24480" y="4161"/>
                </a:cubicBezTo>
                <a:cubicBezTo>
                  <a:pt x="22850" y="6973"/>
                  <a:pt x="19836" y="8293"/>
                  <a:pt x="16866" y="8293"/>
                </a:cubicBezTo>
                <a:cubicBezTo>
                  <a:pt x="16108" y="8293"/>
                  <a:pt x="15354" y="8207"/>
                  <a:pt x="14626" y="8038"/>
                </a:cubicBezTo>
                <a:cubicBezTo>
                  <a:pt x="10999" y="7261"/>
                  <a:pt x="7863" y="5001"/>
                  <a:pt x="4834" y="2990"/>
                </a:cubicBezTo>
                <a:cubicBezTo>
                  <a:pt x="4090" y="2510"/>
                  <a:pt x="3292" y="2016"/>
                  <a:pt x="2487" y="2016"/>
                </a:cubicBezTo>
                <a:cubicBezTo>
                  <a:pt x="2364" y="2016"/>
                  <a:pt x="2241" y="2027"/>
                  <a:pt x="2118" y="2052"/>
                </a:cubicBezTo>
                <a:cubicBezTo>
                  <a:pt x="733" y="2320"/>
                  <a:pt x="1" y="4223"/>
                  <a:pt x="170" y="6010"/>
                </a:cubicBezTo>
                <a:cubicBezTo>
                  <a:pt x="430" y="9378"/>
                  <a:pt x="3369" y="12702"/>
                  <a:pt x="6701" y="13309"/>
                </a:cubicBezTo>
                <a:cubicBezTo>
                  <a:pt x="7223" y="13408"/>
                  <a:pt x="7736" y="13452"/>
                  <a:pt x="8241" y="13452"/>
                </a:cubicBezTo>
                <a:cubicBezTo>
                  <a:pt x="11164" y="13452"/>
                  <a:pt x="13841" y="11998"/>
                  <a:pt x="16538" y="11388"/>
                </a:cubicBezTo>
                <a:cubicBezTo>
                  <a:pt x="18655" y="10897"/>
                  <a:pt x="20853" y="10906"/>
                  <a:pt x="23033" y="10441"/>
                </a:cubicBezTo>
                <a:cubicBezTo>
                  <a:pt x="26419" y="9914"/>
                  <a:pt x="31279" y="6296"/>
                  <a:pt x="29859" y="1972"/>
                </a:cubicBezTo>
                <a:cubicBezTo>
                  <a:pt x="29400" y="539"/>
                  <a:pt x="28846" y="0"/>
                  <a:pt x="28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rot="4011771">
            <a:off x="-387274" y="-539104"/>
            <a:ext cx="1650533" cy="2157227"/>
          </a:xfrm>
          <a:custGeom>
            <a:avLst/>
            <a:gdLst/>
            <a:ahLst/>
            <a:cxnLst/>
            <a:rect l="l" t="t" r="r" b="b"/>
            <a:pathLst>
              <a:path w="18789" h="24557" extrusionOk="0">
                <a:moveTo>
                  <a:pt x="6916" y="0"/>
                </a:moveTo>
                <a:cubicBezTo>
                  <a:pt x="5638" y="0"/>
                  <a:pt x="4614" y="1145"/>
                  <a:pt x="3681" y="2061"/>
                </a:cubicBezTo>
                <a:cubicBezTo>
                  <a:pt x="1617" y="4098"/>
                  <a:pt x="170" y="6734"/>
                  <a:pt x="90" y="9673"/>
                </a:cubicBezTo>
                <a:cubicBezTo>
                  <a:pt x="0" y="12604"/>
                  <a:pt x="787" y="15498"/>
                  <a:pt x="1859" y="18223"/>
                </a:cubicBezTo>
                <a:cubicBezTo>
                  <a:pt x="2931" y="20966"/>
                  <a:pt x="4682" y="23896"/>
                  <a:pt x="7568" y="24459"/>
                </a:cubicBezTo>
                <a:cubicBezTo>
                  <a:pt x="7909" y="24526"/>
                  <a:pt x="8253" y="24556"/>
                  <a:pt x="8599" y="24556"/>
                </a:cubicBezTo>
                <a:cubicBezTo>
                  <a:pt x="9312" y="24556"/>
                  <a:pt x="10026" y="24428"/>
                  <a:pt x="10712" y="24236"/>
                </a:cubicBezTo>
                <a:cubicBezTo>
                  <a:pt x="15331" y="22931"/>
                  <a:pt x="18789" y="18295"/>
                  <a:pt x="18726" y="13497"/>
                </a:cubicBezTo>
                <a:cubicBezTo>
                  <a:pt x="18708" y="12380"/>
                  <a:pt x="18512" y="11228"/>
                  <a:pt x="17913" y="10290"/>
                </a:cubicBezTo>
                <a:cubicBezTo>
                  <a:pt x="16788" y="8485"/>
                  <a:pt x="14492" y="7770"/>
                  <a:pt x="13134" y="6144"/>
                </a:cubicBezTo>
                <a:cubicBezTo>
                  <a:pt x="12276" y="5108"/>
                  <a:pt x="11856" y="3777"/>
                  <a:pt x="11088" y="2669"/>
                </a:cubicBezTo>
                <a:cubicBezTo>
                  <a:pt x="10257" y="1463"/>
                  <a:pt x="8738" y="248"/>
                  <a:pt x="7237" y="24"/>
                </a:cubicBezTo>
                <a:cubicBezTo>
                  <a:pt x="7128" y="8"/>
                  <a:pt x="7021" y="0"/>
                  <a:pt x="69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2484765" y="751695"/>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6668147" y="326267"/>
            <a:ext cx="184540" cy="186174"/>
          </a:xfrm>
          <a:custGeom>
            <a:avLst/>
            <a:gdLst/>
            <a:ahLst/>
            <a:cxnLst/>
            <a:rect l="l" t="t" r="r" b="b"/>
            <a:pathLst>
              <a:path w="3614" h="3646" extrusionOk="0">
                <a:moveTo>
                  <a:pt x="1785" y="1"/>
                </a:moveTo>
                <a:cubicBezTo>
                  <a:pt x="1784" y="1"/>
                  <a:pt x="1784" y="1"/>
                  <a:pt x="1783" y="1"/>
                </a:cubicBezTo>
                <a:cubicBezTo>
                  <a:pt x="1608" y="9"/>
                  <a:pt x="1457" y="1306"/>
                  <a:pt x="1369" y="1393"/>
                </a:cubicBezTo>
                <a:cubicBezTo>
                  <a:pt x="1210" y="1560"/>
                  <a:pt x="0" y="1680"/>
                  <a:pt x="16" y="1847"/>
                </a:cubicBezTo>
                <a:cubicBezTo>
                  <a:pt x="24" y="2014"/>
                  <a:pt x="1202" y="2094"/>
                  <a:pt x="1369" y="2253"/>
                </a:cubicBezTo>
                <a:cubicBezTo>
                  <a:pt x="1464" y="2340"/>
                  <a:pt x="1655" y="3646"/>
                  <a:pt x="1837" y="3646"/>
                </a:cubicBezTo>
                <a:cubicBezTo>
                  <a:pt x="1838" y="3646"/>
                  <a:pt x="1838" y="3646"/>
                  <a:pt x="1839" y="3646"/>
                </a:cubicBezTo>
                <a:cubicBezTo>
                  <a:pt x="2014" y="3630"/>
                  <a:pt x="2157" y="2340"/>
                  <a:pt x="2245" y="2253"/>
                </a:cubicBezTo>
                <a:cubicBezTo>
                  <a:pt x="2404" y="2086"/>
                  <a:pt x="3613" y="1958"/>
                  <a:pt x="3605" y="1791"/>
                </a:cubicBezTo>
                <a:cubicBezTo>
                  <a:pt x="3597" y="1624"/>
                  <a:pt x="2404" y="1545"/>
                  <a:pt x="2245" y="1385"/>
                </a:cubicBezTo>
                <a:cubicBezTo>
                  <a:pt x="2149" y="1298"/>
                  <a:pt x="1959"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7219659" y="1914769"/>
            <a:ext cx="184540" cy="186174"/>
          </a:xfrm>
          <a:custGeom>
            <a:avLst/>
            <a:gdLst/>
            <a:ahLst/>
            <a:cxnLst/>
            <a:rect l="l" t="t" r="r" b="b"/>
            <a:pathLst>
              <a:path w="3614" h="3646" extrusionOk="0">
                <a:moveTo>
                  <a:pt x="1776" y="0"/>
                </a:moveTo>
                <a:cubicBezTo>
                  <a:pt x="1776" y="0"/>
                  <a:pt x="1775" y="0"/>
                  <a:pt x="1775" y="0"/>
                </a:cubicBezTo>
                <a:cubicBezTo>
                  <a:pt x="1600" y="16"/>
                  <a:pt x="1448" y="1306"/>
                  <a:pt x="1361" y="1393"/>
                </a:cubicBezTo>
                <a:cubicBezTo>
                  <a:pt x="1202" y="1560"/>
                  <a:pt x="0" y="1688"/>
                  <a:pt x="8" y="1847"/>
                </a:cubicBezTo>
                <a:cubicBezTo>
                  <a:pt x="16" y="2014"/>
                  <a:pt x="1202" y="2094"/>
                  <a:pt x="1369" y="2253"/>
                </a:cubicBezTo>
                <a:cubicBezTo>
                  <a:pt x="1456" y="2348"/>
                  <a:pt x="1654" y="3645"/>
                  <a:pt x="1829" y="3645"/>
                </a:cubicBezTo>
                <a:cubicBezTo>
                  <a:pt x="1829" y="3645"/>
                  <a:pt x="1830" y="3645"/>
                  <a:pt x="1830" y="3645"/>
                </a:cubicBezTo>
                <a:cubicBezTo>
                  <a:pt x="2006" y="3637"/>
                  <a:pt x="2157" y="2348"/>
                  <a:pt x="2244" y="2253"/>
                </a:cubicBezTo>
                <a:cubicBezTo>
                  <a:pt x="2396" y="2094"/>
                  <a:pt x="3613" y="1966"/>
                  <a:pt x="3597" y="1799"/>
                </a:cubicBezTo>
                <a:cubicBezTo>
                  <a:pt x="3589" y="1632"/>
                  <a:pt x="2403" y="1544"/>
                  <a:pt x="2236" y="1393"/>
                </a:cubicBezTo>
                <a:cubicBezTo>
                  <a:pt x="2141" y="1298"/>
                  <a:pt x="1951" y="0"/>
                  <a:pt x="1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752391" y="1510260"/>
            <a:ext cx="83334" cy="64645"/>
          </a:xfrm>
          <a:custGeom>
            <a:avLst/>
            <a:gdLst/>
            <a:ahLst/>
            <a:cxnLst/>
            <a:rect l="l" t="t" r="r" b="b"/>
            <a:pathLst>
              <a:path w="1632" h="1266" extrusionOk="0">
                <a:moveTo>
                  <a:pt x="812" y="0"/>
                </a:moveTo>
                <a:cubicBezTo>
                  <a:pt x="0" y="0"/>
                  <a:pt x="0" y="1265"/>
                  <a:pt x="812" y="1265"/>
                </a:cubicBezTo>
                <a:cubicBezTo>
                  <a:pt x="1632" y="1265"/>
                  <a:pt x="1632"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6010913" y="99481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8016546" y="303939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6210388" y="219401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6725638" y="110316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1366138" y="344071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7036263" y="3178089"/>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2853813" y="4447289"/>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2515465" y="1790257"/>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7841371" y="368097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5965122" y="4330580"/>
            <a:ext cx="184540" cy="186174"/>
          </a:xfrm>
          <a:custGeom>
            <a:avLst/>
            <a:gdLst/>
            <a:ahLst/>
            <a:cxnLst/>
            <a:rect l="l" t="t" r="r" b="b"/>
            <a:pathLst>
              <a:path w="3614" h="3646" extrusionOk="0">
                <a:moveTo>
                  <a:pt x="1785" y="1"/>
                </a:moveTo>
                <a:cubicBezTo>
                  <a:pt x="1784" y="1"/>
                  <a:pt x="1784" y="1"/>
                  <a:pt x="1783" y="1"/>
                </a:cubicBezTo>
                <a:cubicBezTo>
                  <a:pt x="1608" y="9"/>
                  <a:pt x="1457" y="1306"/>
                  <a:pt x="1369" y="1393"/>
                </a:cubicBezTo>
                <a:cubicBezTo>
                  <a:pt x="1210" y="1560"/>
                  <a:pt x="0" y="1680"/>
                  <a:pt x="16" y="1847"/>
                </a:cubicBezTo>
                <a:cubicBezTo>
                  <a:pt x="24" y="2014"/>
                  <a:pt x="1202" y="2094"/>
                  <a:pt x="1369" y="2253"/>
                </a:cubicBezTo>
                <a:cubicBezTo>
                  <a:pt x="1464" y="2340"/>
                  <a:pt x="1655" y="3646"/>
                  <a:pt x="1837" y="3646"/>
                </a:cubicBezTo>
                <a:cubicBezTo>
                  <a:pt x="1838" y="3646"/>
                  <a:pt x="1838" y="3646"/>
                  <a:pt x="1839" y="3646"/>
                </a:cubicBezTo>
                <a:cubicBezTo>
                  <a:pt x="2014" y="3630"/>
                  <a:pt x="2157" y="2340"/>
                  <a:pt x="2245" y="2253"/>
                </a:cubicBezTo>
                <a:cubicBezTo>
                  <a:pt x="2404" y="2086"/>
                  <a:pt x="3613" y="1958"/>
                  <a:pt x="3605" y="1791"/>
                </a:cubicBezTo>
                <a:cubicBezTo>
                  <a:pt x="3597" y="1624"/>
                  <a:pt x="2404" y="1545"/>
                  <a:pt x="2245" y="1385"/>
                </a:cubicBezTo>
                <a:cubicBezTo>
                  <a:pt x="2149" y="1298"/>
                  <a:pt x="1959"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7277146" y="439659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354246" y="272034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3799446" y="51372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7636721" y="1102936"/>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1743621" y="368097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1196746" y="186549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5344196" y="272148"/>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467125" y="335916"/>
            <a:ext cx="915739" cy="683996"/>
          </a:xfrm>
          <a:custGeom>
            <a:avLst/>
            <a:gdLst/>
            <a:ahLst/>
            <a:cxnLst/>
            <a:rect l="l" t="t" r="r" b="b"/>
            <a:pathLst>
              <a:path w="16225" h="12119" extrusionOk="0">
                <a:moveTo>
                  <a:pt x="7466" y="1"/>
                </a:moveTo>
                <a:cubicBezTo>
                  <a:pt x="6615" y="1"/>
                  <a:pt x="5760" y="87"/>
                  <a:pt x="4923" y="240"/>
                </a:cubicBezTo>
                <a:cubicBezTo>
                  <a:pt x="4164" y="374"/>
                  <a:pt x="3404" y="571"/>
                  <a:pt x="2770" y="1009"/>
                </a:cubicBezTo>
                <a:cubicBezTo>
                  <a:pt x="0" y="2929"/>
                  <a:pt x="1743" y="7486"/>
                  <a:pt x="3386" y="9496"/>
                </a:cubicBezTo>
                <a:cubicBezTo>
                  <a:pt x="4369" y="10711"/>
                  <a:pt x="5718" y="11649"/>
                  <a:pt x="7246" y="11971"/>
                </a:cubicBezTo>
                <a:cubicBezTo>
                  <a:pt x="7737" y="12078"/>
                  <a:pt x="8238" y="12118"/>
                  <a:pt x="8740" y="12118"/>
                </a:cubicBezTo>
                <a:cubicBezTo>
                  <a:pt x="9243" y="12118"/>
                  <a:pt x="9748" y="12078"/>
                  <a:pt x="10248" y="12024"/>
                </a:cubicBezTo>
                <a:cubicBezTo>
                  <a:pt x="11400" y="11899"/>
                  <a:pt x="12580" y="11703"/>
                  <a:pt x="13571" y="11095"/>
                </a:cubicBezTo>
                <a:cubicBezTo>
                  <a:pt x="15430" y="9943"/>
                  <a:pt x="16225" y="7459"/>
                  <a:pt x="15671" y="5351"/>
                </a:cubicBezTo>
                <a:cubicBezTo>
                  <a:pt x="15108" y="3242"/>
                  <a:pt x="13384" y="1554"/>
                  <a:pt x="11365" y="723"/>
                </a:cubicBezTo>
                <a:cubicBezTo>
                  <a:pt x="10131" y="215"/>
                  <a:pt x="8803" y="1"/>
                  <a:pt x="7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rot="5001860">
            <a:off x="7857109" y="3852940"/>
            <a:ext cx="729248" cy="953058"/>
          </a:xfrm>
          <a:custGeom>
            <a:avLst/>
            <a:gdLst/>
            <a:ahLst/>
            <a:cxnLst/>
            <a:rect l="l" t="t" r="r" b="b"/>
            <a:pathLst>
              <a:path w="18789" h="24557" extrusionOk="0">
                <a:moveTo>
                  <a:pt x="6916" y="0"/>
                </a:moveTo>
                <a:cubicBezTo>
                  <a:pt x="5638" y="0"/>
                  <a:pt x="4614" y="1145"/>
                  <a:pt x="3681" y="2061"/>
                </a:cubicBezTo>
                <a:cubicBezTo>
                  <a:pt x="1617" y="4098"/>
                  <a:pt x="170" y="6734"/>
                  <a:pt x="90" y="9673"/>
                </a:cubicBezTo>
                <a:cubicBezTo>
                  <a:pt x="0" y="12604"/>
                  <a:pt x="787" y="15498"/>
                  <a:pt x="1859" y="18223"/>
                </a:cubicBezTo>
                <a:cubicBezTo>
                  <a:pt x="2931" y="20966"/>
                  <a:pt x="4682" y="23896"/>
                  <a:pt x="7568" y="24459"/>
                </a:cubicBezTo>
                <a:cubicBezTo>
                  <a:pt x="7909" y="24526"/>
                  <a:pt x="8253" y="24556"/>
                  <a:pt x="8599" y="24556"/>
                </a:cubicBezTo>
                <a:cubicBezTo>
                  <a:pt x="9312" y="24556"/>
                  <a:pt x="10026" y="24428"/>
                  <a:pt x="10712" y="24236"/>
                </a:cubicBezTo>
                <a:cubicBezTo>
                  <a:pt x="15331" y="22931"/>
                  <a:pt x="18789" y="18295"/>
                  <a:pt x="18726" y="13497"/>
                </a:cubicBezTo>
                <a:cubicBezTo>
                  <a:pt x="18708" y="12380"/>
                  <a:pt x="18512" y="11228"/>
                  <a:pt x="17913" y="10290"/>
                </a:cubicBezTo>
                <a:cubicBezTo>
                  <a:pt x="16788" y="8485"/>
                  <a:pt x="14492" y="7770"/>
                  <a:pt x="13134" y="6144"/>
                </a:cubicBezTo>
                <a:cubicBezTo>
                  <a:pt x="12276" y="5108"/>
                  <a:pt x="11856" y="3777"/>
                  <a:pt x="11088" y="2669"/>
                </a:cubicBezTo>
                <a:cubicBezTo>
                  <a:pt x="10257" y="1463"/>
                  <a:pt x="8738" y="248"/>
                  <a:pt x="7237" y="24"/>
                </a:cubicBezTo>
                <a:cubicBezTo>
                  <a:pt x="7128" y="8"/>
                  <a:pt x="7021" y="0"/>
                  <a:pt x="6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0" name="Google Shape;810;p43"/>
          <p:cNvGrpSpPr/>
          <p:nvPr/>
        </p:nvGrpSpPr>
        <p:grpSpPr>
          <a:xfrm>
            <a:off x="4435925" y="283557"/>
            <a:ext cx="272152" cy="274171"/>
            <a:chOff x="3973275" y="653182"/>
            <a:chExt cx="272152" cy="274171"/>
          </a:xfrm>
        </p:grpSpPr>
        <p:sp>
          <p:nvSpPr>
            <p:cNvPr id="811" name="Google Shape;811;p43"/>
            <p:cNvSpPr/>
            <p:nvPr/>
          </p:nvSpPr>
          <p:spPr>
            <a:xfrm>
              <a:off x="3973275" y="653182"/>
              <a:ext cx="272152" cy="274171"/>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43"/>
            <p:cNvGrpSpPr/>
            <p:nvPr/>
          </p:nvGrpSpPr>
          <p:grpSpPr>
            <a:xfrm>
              <a:off x="3973275" y="653182"/>
              <a:ext cx="272152" cy="274171"/>
              <a:chOff x="1992925" y="2034475"/>
              <a:chExt cx="171900" cy="173175"/>
            </a:xfrm>
          </p:grpSpPr>
          <p:sp>
            <p:nvSpPr>
              <p:cNvPr id="813" name="Google Shape;813;p43"/>
              <p:cNvSpPr/>
              <p:nvPr/>
            </p:nvSpPr>
            <p:spPr>
              <a:xfrm>
                <a:off x="1992925" y="2034475"/>
                <a:ext cx="171900" cy="173175"/>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2072900" y="211935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5" name="Google Shape;815;p43"/>
          <p:cNvGrpSpPr/>
          <p:nvPr/>
        </p:nvGrpSpPr>
        <p:grpSpPr>
          <a:xfrm>
            <a:off x="7826881" y="1574906"/>
            <a:ext cx="448877" cy="432939"/>
            <a:chOff x="7090656" y="2662081"/>
            <a:chExt cx="448877" cy="432939"/>
          </a:xfrm>
        </p:grpSpPr>
        <p:sp>
          <p:nvSpPr>
            <p:cNvPr id="816" name="Google Shape;816;p43"/>
            <p:cNvSpPr/>
            <p:nvPr/>
          </p:nvSpPr>
          <p:spPr>
            <a:xfrm>
              <a:off x="7090656" y="2662093"/>
              <a:ext cx="448877" cy="432926"/>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3"/>
            <p:cNvGrpSpPr/>
            <p:nvPr/>
          </p:nvGrpSpPr>
          <p:grpSpPr>
            <a:xfrm>
              <a:off x="7090656" y="2662081"/>
              <a:ext cx="448877" cy="432926"/>
              <a:chOff x="2162625" y="2572175"/>
              <a:chExt cx="283525" cy="273450"/>
            </a:xfrm>
          </p:grpSpPr>
          <p:sp>
            <p:nvSpPr>
              <p:cNvPr id="818" name="Google Shape;818;p43"/>
              <p:cNvSpPr/>
              <p:nvPr/>
            </p:nvSpPr>
            <p:spPr>
              <a:xfrm>
                <a:off x="2162625" y="2572175"/>
                <a:ext cx="283525" cy="273450"/>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2339300" y="270210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2241800" y="2657325"/>
                <a:ext cx="34050" cy="26475"/>
              </a:xfrm>
              <a:custGeom>
                <a:avLst/>
                <a:gdLst/>
                <a:ahLst/>
                <a:cxnLst/>
                <a:rect l="l" t="t" r="r" b="b"/>
                <a:pathLst>
                  <a:path w="1362" h="1059"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1" name="Google Shape;821;p43"/>
          <p:cNvGrpSpPr/>
          <p:nvPr/>
        </p:nvGrpSpPr>
        <p:grpSpPr>
          <a:xfrm>
            <a:off x="1411037" y="2882744"/>
            <a:ext cx="272152" cy="274171"/>
            <a:chOff x="3973275" y="653182"/>
            <a:chExt cx="272152" cy="274171"/>
          </a:xfrm>
        </p:grpSpPr>
        <p:sp>
          <p:nvSpPr>
            <p:cNvPr id="822" name="Google Shape;822;p43"/>
            <p:cNvSpPr/>
            <p:nvPr/>
          </p:nvSpPr>
          <p:spPr>
            <a:xfrm>
              <a:off x="3973275" y="653182"/>
              <a:ext cx="272152" cy="274171"/>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dk1"/>
            </a:solidFill>
            <a:ln w="762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43"/>
            <p:cNvGrpSpPr/>
            <p:nvPr/>
          </p:nvGrpSpPr>
          <p:grpSpPr>
            <a:xfrm>
              <a:off x="3973275" y="653182"/>
              <a:ext cx="272152" cy="274171"/>
              <a:chOff x="1992925" y="2034475"/>
              <a:chExt cx="171900" cy="173175"/>
            </a:xfrm>
          </p:grpSpPr>
          <p:sp>
            <p:nvSpPr>
              <p:cNvPr id="824" name="Google Shape;824;p43"/>
              <p:cNvSpPr/>
              <p:nvPr/>
            </p:nvSpPr>
            <p:spPr>
              <a:xfrm>
                <a:off x="1992925" y="2034475"/>
                <a:ext cx="171900" cy="173175"/>
              </a:xfrm>
              <a:custGeom>
                <a:avLst/>
                <a:gdLst/>
                <a:ahLst/>
                <a:cxnLst/>
                <a:rect l="l" t="t" r="r" b="b"/>
                <a:pathLst>
                  <a:path w="6876" h="6927" extrusionOk="0">
                    <a:moveTo>
                      <a:pt x="3889" y="0"/>
                    </a:moveTo>
                    <a:cubicBezTo>
                      <a:pt x="3857" y="0"/>
                      <a:pt x="3826" y="2"/>
                      <a:pt x="3796" y="5"/>
                    </a:cubicBezTo>
                    <a:cubicBezTo>
                      <a:pt x="3637" y="29"/>
                      <a:pt x="3486" y="109"/>
                      <a:pt x="3382" y="244"/>
                    </a:cubicBezTo>
                    <a:lnTo>
                      <a:pt x="2364" y="1525"/>
                    </a:lnTo>
                    <a:lnTo>
                      <a:pt x="724" y="1406"/>
                    </a:lnTo>
                    <a:cubicBezTo>
                      <a:pt x="700" y="1402"/>
                      <a:pt x="676" y="1400"/>
                      <a:pt x="653" y="1400"/>
                    </a:cubicBezTo>
                    <a:cubicBezTo>
                      <a:pt x="629" y="1400"/>
                      <a:pt x="605" y="1402"/>
                      <a:pt x="581" y="1406"/>
                    </a:cubicBezTo>
                    <a:cubicBezTo>
                      <a:pt x="390" y="1438"/>
                      <a:pt x="223" y="1549"/>
                      <a:pt x="119" y="1716"/>
                    </a:cubicBezTo>
                    <a:cubicBezTo>
                      <a:pt x="0" y="1931"/>
                      <a:pt x="8" y="2194"/>
                      <a:pt x="143" y="2393"/>
                    </a:cubicBezTo>
                    <a:lnTo>
                      <a:pt x="1043" y="3769"/>
                    </a:lnTo>
                    <a:lnTo>
                      <a:pt x="422" y="5290"/>
                    </a:lnTo>
                    <a:cubicBezTo>
                      <a:pt x="326" y="5512"/>
                      <a:pt x="374" y="5775"/>
                      <a:pt x="533" y="5958"/>
                    </a:cubicBezTo>
                    <a:cubicBezTo>
                      <a:pt x="656" y="6094"/>
                      <a:pt x="836" y="6172"/>
                      <a:pt x="1015" y="6172"/>
                    </a:cubicBezTo>
                    <a:cubicBezTo>
                      <a:pt x="1046" y="6172"/>
                      <a:pt x="1076" y="6170"/>
                      <a:pt x="1106" y="6165"/>
                    </a:cubicBezTo>
                    <a:cubicBezTo>
                      <a:pt x="1130" y="6157"/>
                      <a:pt x="1162" y="6157"/>
                      <a:pt x="1186" y="6149"/>
                    </a:cubicBezTo>
                    <a:lnTo>
                      <a:pt x="2770" y="5711"/>
                    </a:lnTo>
                    <a:lnTo>
                      <a:pt x="4019" y="6770"/>
                    </a:lnTo>
                    <a:cubicBezTo>
                      <a:pt x="4140" y="6871"/>
                      <a:pt x="4296" y="6926"/>
                      <a:pt x="4447" y="6926"/>
                    </a:cubicBezTo>
                    <a:cubicBezTo>
                      <a:pt x="4475" y="6926"/>
                      <a:pt x="4502" y="6925"/>
                      <a:pt x="4528" y="6921"/>
                    </a:cubicBezTo>
                    <a:cubicBezTo>
                      <a:pt x="4584" y="6913"/>
                      <a:pt x="4640" y="6897"/>
                      <a:pt x="4695" y="6873"/>
                    </a:cubicBezTo>
                    <a:cubicBezTo>
                      <a:pt x="4918" y="6770"/>
                      <a:pt x="5069" y="6555"/>
                      <a:pt x="5077" y="6316"/>
                    </a:cubicBezTo>
                    <a:lnTo>
                      <a:pt x="5157" y="4677"/>
                    </a:lnTo>
                    <a:lnTo>
                      <a:pt x="6550" y="3809"/>
                    </a:lnTo>
                    <a:cubicBezTo>
                      <a:pt x="6757" y="3682"/>
                      <a:pt x="6876" y="3443"/>
                      <a:pt x="6852" y="3197"/>
                    </a:cubicBezTo>
                    <a:cubicBezTo>
                      <a:pt x="6828" y="2958"/>
                      <a:pt x="6669" y="2751"/>
                      <a:pt x="6438" y="2663"/>
                    </a:cubicBezTo>
                    <a:lnTo>
                      <a:pt x="4902" y="2082"/>
                    </a:lnTo>
                    <a:lnTo>
                      <a:pt x="4512" y="491"/>
                    </a:lnTo>
                    <a:cubicBezTo>
                      <a:pt x="4449" y="252"/>
                      <a:pt x="4266" y="69"/>
                      <a:pt x="4027" y="13"/>
                    </a:cubicBezTo>
                    <a:cubicBezTo>
                      <a:pt x="3980" y="4"/>
                      <a:pt x="3934" y="0"/>
                      <a:pt x="38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2072900" y="211935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3668559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47"/>
          <p:cNvSpPr/>
          <p:nvPr/>
        </p:nvSpPr>
        <p:spPr>
          <a:xfrm>
            <a:off x="2095391" y="1856674"/>
            <a:ext cx="654600" cy="654600"/>
          </a:xfrm>
          <a:prstGeom prst="ellipse">
            <a:avLst/>
          </a:prstGeom>
          <a:solidFill>
            <a:schemeClr val="accent4"/>
          </a:solidFill>
          <a:ln w="28575" cap="flat" cmpd="sng">
            <a:solidFill>
              <a:schemeClr val="dk1"/>
            </a:solidFill>
            <a:prstDash val="solid"/>
            <a:round/>
            <a:headEnd type="none" w="sm" len="sm"/>
            <a:tailEnd type="none" w="sm" len="sm"/>
          </a:ln>
          <a:effectLst>
            <a:outerShdw blurRad="57150" dist="19050" dir="5400000" algn="bl" rotWithShape="0">
              <a:schemeClr val="lt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4558320" y="103738"/>
            <a:ext cx="654600" cy="654600"/>
          </a:xfrm>
          <a:prstGeom prst="ellipse">
            <a:avLst/>
          </a:prstGeom>
          <a:solidFill>
            <a:schemeClr val="accent4"/>
          </a:solidFill>
          <a:ln w="28575" cap="flat" cmpd="sng">
            <a:solidFill>
              <a:schemeClr val="dk1"/>
            </a:solidFill>
            <a:prstDash val="solid"/>
            <a:round/>
            <a:headEnd type="none" w="sm" len="sm"/>
            <a:tailEnd type="none" w="sm" len="sm"/>
          </a:ln>
          <a:effectLst>
            <a:outerShdw blurRad="57150" dist="19050" dir="5400000" algn="bl" rotWithShape="0">
              <a:schemeClr val="lt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2073808" y="103738"/>
            <a:ext cx="654600" cy="654600"/>
          </a:xfrm>
          <a:prstGeom prst="ellipse">
            <a:avLst/>
          </a:prstGeom>
          <a:solidFill>
            <a:schemeClr val="accent4"/>
          </a:solidFill>
          <a:ln w="28575" cap="flat" cmpd="sng">
            <a:solidFill>
              <a:schemeClr val="dk1"/>
            </a:solidFill>
            <a:prstDash val="solid"/>
            <a:round/>
            <a:headEnd type="none" w="sm" len="sm"/>
            <a:tailEnd type="none" w="sm" len="sm"/>
          </a:ln>
          <a:effectLst>
            <a:outerShdw blurRad="57150" dist="19050" dir="5400000" algn="bl" rotWithShape="0">
              <a:schemeClr val="lt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txBox="1">
            <a:spLocks noGrp="1"/>
          </p:cNvSpPr>
          <p:nvPr>
            <p:ph type="subTitle" idx="4"/>
          </p:nvPr>
        </p:nvSpPr>
        <p:spPr>
          <a:xfrm>
            <a:off x="1313458" y="724526"/>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Agency FB" panose="020B0503020202020204" pitchFamily="34" charset="0"/>
              </a:rPr>
              <a:t>Thêm phần tử</a:t>
            </a:r>
            <a:endParaRPr b="1" dirty="0">
              <a:latin typeface="Agency FB" panose="020B0503020202020204" pitchFamily="34" charset="0"/>
            </a:endParaRPr>
          </a:p>
        </p:txBody>
      </p:sp>
      <p:sp>
        <p:nvSpPr>
          <p:cNvPr id="1019" name="Google Shape;1019;p47"/>
          <p:cNvSpPr txBox="1">
            <a:spLocks noGrp="1"/>
          </p:cNvSpPr>
          <p:nvPr>
            <p:ph type="subTitle" idx="5"/>
          </p:nvPr>
        </p:nvSpPr>
        <p:spPr>
          <a:xfrm>
            <a:off x="1335041" y="2477462"/>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Agency FB" panose="020B0503020202020204" pitchFamily="34" charset="0"/>
              </a:rPr>
              <a:t>Xóa phần tử</a:t>
            </a:r>
            <a:endParaRPr b="1" dirty="0">
              <a:latin typeface="Agency FB" panose="020B0503020202020204" pitchFamily="34" charset="0"/>
            </a:endParaRPr>
          </a:p>
        </p:txBody>
      </p:sp>
      <p:sp>
        <p:nvSpPr>
          <p:cNvPr id="1020" name="Google Shape;1020;p47"/>
          <p:cNvSpPr txBox="1">
            <a:spLocks noGrp="1"/>
          </p:cNvSpPr>
          <p:nvPr>
            <p:ph type="subTitle" idx="1"/>
          </p:nvPr>
        </p:nvSpPr>
        <p:spPr>
          <a:xfrm>
            <a:off x="342692" y="1150169"/>
            <a:ext cx="3154922" cy="519196"/>
          </a:xfrm>
          <a:prstGeom prst="rect">
            <a:avLst/>
          </a:prstGeom>
        </p:spPr>
        <p:txBody>
          <a:bodyPr spcFirstLastPara="1" wrap="square" lIns="91425" tIns="91425" rIns="91425" bIns="91425" anchor="t" anchorCtr="0">
            <a:noAutofit/>
          </a:bodyPr>
          <a:lstStyle/>
          <a:p>
            <a:pPr>
              <a:lnSpc>
                <a:spcPct val="150000"/>
              </a:lnSpc>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linkedHashSet.add(element);</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marL="0" lvl="0" indent="0" algn="ctr" rtl="0">
              <a:spcBef>
                <a:spcPts val="0"/>
              </a:spcBef>
              <a:spcAft>
                <a:spcPts val="0"/>
              </a:spcAft>
              <a:buNone/>
            </a:pPr>
            <a:endParaRPr dirty="0"/>
          </a:p>
        </p:txBody>
      </p:sp>
      <p:sp>
        <p:nvSpPr>
          <p:cNvPr id="1021" name="Google Shape;1021;p47"/>
          <p:cNvSpPr txBox="1">
            <a:spLocks noGrp="1"/>
          </p:cNvSpPr>
          <p:nvPr>
            <p:ph type="subTitle" idx="2"/>
          </p:nvPr>
        </p:nvSpPr>
        <p:spPr>
          <a:xfrm>
            <a:off x="1317578" y="2868711"/>
            <a:ext cx="2281405" cy="826277"/>
          </a:xfrm>
          <a:prstGeom prst="rect">
            <a:avLst/>
          </a:prstGeom>
        </p:spPr>
        <p:txBody>
          <a:bodyPr spcFirstLastPara="1" wrap="square" lIns="91425" tIns="91425" rIns="91425" bIns="91425" anchor="t" anchorCtr="0">
            <a:noAutofit/>
          </a:bodyPr>
          <a:lstStyle/>
          <a:p>
            <a:pPr algn="l">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Sử dụng phương thức remove()</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l">
              <a:spcAft>
                <a:spcPts val="800"/>
              </a:spcAft>
            </a:pPr>
            <a:r>
              <a:rPr lang="vi-VN" sz="1800" dirty="0">
                <a:solidFill>
                  <a:schemeClr val="tx1"/>
                </a:solidFill>
                <a:effectLst/>
                <a:latin typeface="Times New Roman" panose="02020603050405020304" pitchFamily="18" charset="0"/>
                <a:ea typeface="Arial" panose="020B0604020202020204" pitchFamily="34" charset="0"/>
              </a:rPr>
              <a:t>linkedHashSet.remove(element);</a:t>
            </a:r>
            <a:r>
              <a:rPr lang="vi-V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GB"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022" name="Google Shape;1022;p47"/>
          <p:cNvSpPr txBox="1">
            <a:spLocks noGrp="1"/>
          </p:cNvSpPr>
          <p:nvPr>
            <p:ph type="subTitle" idx="3"/>
          </p:nvPr>
        </p:nvSpPr>
        <p:spPr>
          <a:xfrm>
            <a:off x="3349778" y="921291"/>
            <a:ext cx="7013411" cy="648243"/>
          </a:xfrm>
          <a:prstGeom prst="rect">
            <a:avLst/>
          </a:prstGeom>
        </p:spPr>
        <p:txBody>
          <a:bodyPr spcFirstLastPara="1" wrap="square" lIns="91425" tIns="91425" rIns="91425" bIns="91425" anchor="t" anchorCtr="0">
            <a:noAutofit/>
          </a:bodyPr>
          <a:lstStyle/>
          <a:p>
            <a:pPr algn="l">
              <a:spcAft>
                <a:spcPts val="800"/>
              </a:spcAft>
              <a:buFont typeface="Arial" panose="020B0604020202020204" pitchFamily="34" charset="0"/>
              <a:buChar char="•"/>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E maxElement = Collections.max(linkedHashSet);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l">
              <a:spcAft>
                <a:spcPts val="800"/>
              </a:spcAft>
              <a:buFont typeface="Arial" panose="020B0604020202020204" pitchFamily="34" charset="0"/>
              <a:buChar char="•"/>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E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min</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Element = Collections.m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in</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(linkedHashSet);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l">
              <a:spcAft>
                <a:spcPts val="800"/>
              </a:spcAft>
              <a:buFont typeface="Arial" panose="020B0604020202020204" pitchFamily="34" charset="0"/>
              <a:buChar char="•"/>
            </a:pPr>
            <a:r>
              <a:rPr lang="vi-V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List&lt;Integer&gt; list = new ArrayList&lt;&gt;(set);</a:t>
            </a:r>
            <a:endParaRPr lang="en-GB"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algn="l">
              <a:spcAft>
                <a:spcPts val="800"/>
              </a:spcAft>
            </a:pPr>
            <a:r>
              <a:rPr lang="en-US"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Collections.sort(list);</a:t>
            </a:r>
            <a:endParaRPr lang="en-GB"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algn="l">
              <a:spcAft>
                <a:spcPts val="800"/>
              </a:spcAft>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l">
              <a:spcAft>
                <a:spcPts val="800"/>
              </a:spcAft>
            </a:pP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gn="l">
              <a:spcAft>
                <a:spcPts val="800"/>
              </a:spcAft>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l">
              <a:spcAft>
                <a:spcPts val="800"/>
              </a:spcAft>
            </a:pP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gn="l">
              <a:spcAft>
                <a:spcPts val="800"/>
              </a:spcAft>
            </a:pPr>
            <a:endParaRPr lang="en-GB" sz="1800" b="1" dirty="0">
              <a:effectLst/>
              <a:latin typeface="Arial" panose="020B0604020202020204" pitchFamily="34" charset="0"/>
              <a:ea typeface="Arial" panose="020B0604020202020204" pitchFamily="34" charset="0"/>
              <a:cs typeface="Times New Roman" panose="02020603050405020304" pitchFamily="18" charset="0"/>
            </a:endParaRPr>
          </a:p>
        </p:txBody>
      </p:sp>
      <p:sp>
        <p:nvSpPr>
          <p:cNvPr id="1023" name="Google Shape;1023;p47"/>
          <p:cNvSpPr txBox="1">
            <a:spLocks noGrp="1"/>
          </p:cNvSpPr>
          <p:nvPr>
            <p:ph type="subTitle" idx="6"/>
          </p:nvPr>
        </p:nvSpPr>
        <p:spPr>
          <a:xfrm>
            <a:off x="3762653" y="594983"/>
            <a:ext cx="3093829"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Agency FB" panose="020B0503020202020204" pitchFamily="34" charset="0"/>
              </a:rPr>
              <a:t>Tìm max, min, sắp xếp</a:t>
            </a:r>
            <a:endParaRPr b="1" dirty="0">
              <a:latin typeface="Agency FB" panose="020B0503020202020204" pitchFamily="34" charset="0"/>
            </a:endParaRPr>
          </a:p>
        </p:txBody>
      </p:sp>
      <p:cxnSp>
        <p:nvCxnSpPr>
          <p:cNvPr id="1025" name="Google Shape;1025;p47"/>
          <p:cNvCxnSpPr/>
          <p:nvPr/>
        </p:nvCxnSpPr>
        <p:spPr>
          <a:xfrm>
            <a:off x="3488758" y="158503"/>
            <a:ext cx="0" cy="2041200"/>
          </a:xfrm>
          <a:prstGeom prst="straightConnector1">
            <a:avLst/>
          </a:prstGeom>
          <a:noFill/>
          <a:ln w="19050" cap="flat" cmpd="sng">
            <a:solidFill>
              <a:schemeClr val="lt2"/>
            </a:solidFill>
            <a:prstDash val="solid"/>
            <a:round/>
            <a:headEnd type="none" w="med" len="med"/>
            <a:tailEnd type="none" w="med" len="med"/>
          </a:ln>
        </p:spPr>
      </p:cxnSp>
      <p:sp>
        <p:nvSpPr>
          <p:cNvPr id="1026" name="Google Shape;1026;p47"/>
          <p:cNvSpPr/>
          <p:nvPr/>
        </p:nvSpPr>
        <p:spPr>
          <a:xfrm>
            <a:off x="1510380" y="562698"/>
            <a:ext cx="184540" cy="186174"/>
          </a:xfrm>
          <a:custGeom>
            <a:avLst/>
            <a:gdLst/>
            <a:ahLst/>
            <a:cxnLst/>
            <a:rect l="l" t="t" r="r" b="b"/>
            <a:pathLst>
              <a:path w="3614" h="3646" extrusionOk="0">
                <a:moveTo>
                  <a:pt x="1777" y="0"/>
                </a:moveTo>
                <a:cubicBezTo>
                  <a:pt x="1776" y="0"/>
                  <a:pt x="1776" y="0"/>
                  <a:pt x="1775" y="1"/>
                </a:cubicBezTo>
                <a:cubicBezTo>
                  <a:pt x="1600" y="16"/>
                  <a:pt x="1449" y="1306"/>
                  <a:pt x="1369" y="1393"/>
                </a:cubicBezTo>
                <a:cubicBezTo>
                  <a:pt x="1202" y="1568"/>
                  <a:pt x="1" y="1688"/>
                  <a:pt x="9" y="1855"/>
                </a:cubicBezTo>
                <a:cubicBezTo>
                  <a:pt x="16" y="2014"/>
                  <a:pt x="1202" y="2094"/>
                  <a:pt x="1369" y="2261"/>
                </a:cubicBezTo>
                <a:cubicBezTo>
                  <a:pt x="1457" y="2348"/>
                  <a:pt x="1655" y="3645"/>
                  <a:pt x="1829" y="3645"/>
                </a:cubicBezTo>
                <a:cubicBezTo>
                  <a:pt x="1830" y="3645"/>
                  <a:pt x="1830" y="3645"/>
                  <a:pt x="1831" y="3645"/>
                </a:cubicBezTo>
                <a:cubicBezTo>
                  <a:pt x="2006" y="3637"/>
                  <a:pt x="2157" y="2340"/>
                  <a:pt x="2245" y="2253"/>
                </a:cubicBezTo>
                <a:cubicBezTo>
                  <a:pt x="2404" y="2086"/>
                  <a:pt x="3614" y="1966"/>
                  <a:pt x="3606" y="1799"/>
                </a:cubicBezTo>
                <a:cubicBezTo>
                  <a:pt x="3598" y="1632"/>
                  <a:pt x="2404" y="1544"/>
                  <a:pt x="2245" y="1393"/>
                </a:cubicBezTo>
                <a:cubicBezTo>
                  <a:pt x="2150" y="1298"/>
                  <a:pt x="1952" y="0"/>
                  <a:pt x="1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3641762" y="272155"/>
            <a:ext cx="184540" cy="186174"/>
          </a:xfrm>
          <a:custGeom>
            <a:avLst/>
            <a:gdLst/>
            <a:ahLst/>
            <a:cxnLst/>
            <a:rect l="l" t="t" r="r" b="b"/>
            <a:pathLst>
              <a:path w="3614" h="3646" extrusionOk="0">
                <a:moveTo>
                  <a:pt x="1785" y="1"/>
                </a:moveTo>
                <a:cubicBezTo>
                  <a:pt x="1784" y="1"/>
                  <a:pt x="1784" y="1"/>
                  <a:pt x="1783" y="1"/>
                </a:cubicBezTo>
                <a:cubicBezTo>
                  <a:pt x="1608" y="9"/>
                  <a:pt x="1457" y="1306"/>
                  <a:pt x="1369" y="1393"/>
                </a:cubicBezTo>
                <a:cubicBezTo>
                  <a:pt x="1210" y="1560"/>
                  <a:pt x="0" y="1680"/>
                  <a:pt x="16" y="1847"/>
                </a:cubicBezTo>
                <a:cubicBezTo>
                  <a:pt x="24" y="2014"/>
                  <a:pt x="1202" y="2094"/>
                  <a:pt x="1369" y="2253"/>
                </a:cubicBezTo>
                <a:cubicBezTo>
                  <a:pt x="1464" y="2340"/>
                  <a:pt x="1655" y="3646"/>
                  <a:pt x="1837" y="3646"/>
                </a:cubicBezTo>
                <a:cubicBezTo>
                  <a:pt x="1838" y="3646"/>
                  <a:pt x="1838" y="3646"/>
                  <a:pt x="1839" y="3646"/>
                </a:cubicBezTo>
                <a:cubicBezTo>
                  <a:pt x="2014" y="3630"/>
                  <a:pt x="2157" y="2340"/>
                  <a:pt x="2245" y="2253"/>
                </a:cubicBezTo>
                <a:cubicBezTo>
                  <a:pt x="2404" y="2086"/>
                  <a:pt x="3613" y="1958"/>
                  <a:pt x="3605" y="1791"/>
                </a:cubicBezTo>
                <a:cubicBezTo>
                  <a:pt x="3597" y="1624"/>
                  <a:pt x="2404" y="1545"/>
                  <a:pt x="2245" y="1385"/>
                </a:cubicBezTo>
                <a:cubicBezTo>
                  <a:pt x="2149" y="1298"/>
                  <a:pt x="1959"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6192711" y="521885"/>
            <a:ext cx="184540" cy="186174"/>
          </a:xfrm>
          <a:custGeom>
            <a:avLst/>
            <a:gdLst/>
            <a:ahLst/>
            <a:cxnLst/>
            <a:rect l="l" t="t" r="r" b="b"/>
            <a:pathLst>
              <a:path w="3614" h="3646" extrusionOk="0">
                <a:moveTo>
                  <a:pt x="1776" y="0"/>
                </a:moveTo>
                <a:cubicBezTo>
                  <a:pt x="1776" y="0"/>
                  <a:pt x="1775" y="0"/>
                  <a:pt x="1775" y="0"/>
                </a:cubicBezTo>
                <a:cubicBezTo>
                  <a:pt x="1600" y="16"/>
                  <a:pt x="1448" y="1306"/>
                  <a:pt x="1361" y="1393"/>
                </a:cubicBezTo>
                <a:cubicBezTo>
                  <a:pt x="1202" y="1560"/>
                  <a:pt x="0" y="1688"/>
                  <a:pt x="8" y="1847"/>
                </a:cubicBezTo>
                <a:cubicBezTo>
                  <a:pt x="16" y="2014"/>
                  <a:pt x="1202" y="2094"/>
                  <a:pt x="1369" y="2253"/>
                </a:cubicBezTo>
                <a:cubicBezTo>
                  <a:pt x="1456" y="2348"/>
                  <a:pt x="1654" y="3645"/>
                  <a:pt x="1829" y="3645"/>
                </a:cubicBezTo>
                <a:cubicBezTo>
                  <a:pt x="1829" y="3645"/>
                  <a:pt x="1830" y="3645"/>
                  <a:pt x="1830" y="3645"/>
                </a:cubicBezTo>
                <a:cubicBezTo>
                  <a:pt x="2006" y="3637"/>
                  <a:pt x="2157" y="2348"/>
                  <a:pt x="2244" y="2253"/>
                </a:cubicBezTo>
                <a:cubicBezTo>
                  <a:pt x="2396" y="2094"/>
                  <a:pt x="3613" y="1966"/>
                  <a:pt x="3597" y="1799"/>
                </a:cubicBezTo>
                <a:cubicBezTo>
                  <a:pt x="3589" y="1632"/>
                  <a:pt x="2403" y="1544"/>
                  <a:pt x="2236" y="1393"/>
                </a:cubicBezTo>
                <a:cubicBezTo>
                  <a:pt x="2141" y="1298"/>
                  <a:pt x="1951" y="0"/>
                  <a:pt x="1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835681" y="507185"/>
            <a:ext cx="83334" cy="64645"/>
          </a:xfrm>
          <a:custGeom>
            <a:avLst/>
            <a:gdLst/>
            <a:ahLst/>
            <a:cxnLst/>
            <a:rect l="l" t="t" r="r" b="b"/>
            <a:pathLst>
              <a:path w="1632" h="1266" extrusionOk="0">
                <a:moveTo>
                  <a:pt x="812" y="0"/>
                </a:moveTo>
                <a:cubicBezTo>
                  <a:pt x="0" y="0"/>
                  <a:pt x="0" y="1265"/>
                  <a:pt x="812" y="1265"/>
                </a:cubicBezTo>
                <a:cubicBezTo>
                  <a:pt x="1632" y="1265"/>
                  <a:pt x="1632"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7194967" y="223936"/>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7953405" y="2297314"/>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307920" y="102552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2571361" y="21802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538230" y="15186"/>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6250198" y="338173"/>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1464834" y="3262064"/>
            <a:ext cx="69547" cy="53667"/>
          </a:xfrm>
          <a:custGeom>
            <a:avLst/>
            <a:gdLst/>
            <a:ahLst/>
            <a:cxnLst/>
            <a:rect l="l" t="t" r="r" b="b"/>
            <a:pathLst>
              <a:path w="1362" h="1051" extrusionOk="0">
                <a:moveTo>
                  <a:pt x="677" y="0"/>
                </a:moveTo>
                <a:cubicBezTo>
                  <a:pt x="1" y="0"/>
                  <a:pt x="1" y="1051"/>
                  <a:pt x="677" y="1051"/>
                </a:cubicBezTo>
                <a:cubicBezTo>
                  <a:pt x="1362" y="1051"/>
                  <a:pt x="1362"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4704249" y="213097"/>
            <a:ext cx="384485" cy="435916"/>
          </a:xfrm>
          <a:custGeom>
            <a:avLst/>
            <a:gdLst/>
            <a:ahLst/>
            <a:cxnLst/>
            <a:rect l="l" t="t" r="r" b="b"/>
            <a:pathLst>
              <a:path w="10360" h="11745" extrusionOk="0">
                <a:moveTo>
                  <a:pt x="5225" y="343"/>
                </a:moveTo>
                <a:cubicBezTo>
                  <a:pt x="5252" y="343"/>
                  <a:pt x="5276" y="349"/>
                  <a:pt x="5287" y="361"/>
                </a:cubicBezTo>
                <a:cubicBezTo>
                  <a:pt x="5311" y="385"/>
                  <a:pt x="5359" y="456"/>
                  <a:pt x="5359" y="599"/>
                </a:cubicBezTo>
                <a:lnTo>
                  <a:pt x="5359" y="885"/>
                </a:lnTo>
                <a:lnTo>
                  <a:pt x="5359" y="1266"/>
                </a:lnTo>
                <a:cubicBezTo>
                  <a:pt x="5359" y="1337"/>
                  <a:pt x="5311" y="1433"/>
                  <a:pt x="5287" y="1433"/>
                </a:cubicBezTo>
                <a:cubicBezTo>
                  <a:pt x="5275" y="1439"/>
                  <a:pt x="5260" y="1442"/>
                  <a:pt x="5244" y="1442"/>
                </a:cubicBezTo>
                <a:cubicBezTo>
                  <a:pt x="5200" y="1442"/>
                  <a:pt x="5143" y="1420"/>
                  <a:pt x="5073" y="1385"/>
                </a:cubicBezTo>
                <a:lnTo>
                  <a:pt x="4859" y="1242"/>
                </a:lnTo>
                <a:lnTo>
                  <a:pt x="4573" y="1052"/>
                </a:lnTo>
                <a:cubicBezTo>
                  <a:pt x="4502" y="1004"/>
                  <a:pt x="4454" y="933"/>
                  <a:pt x="4454" y="885"/>
                </a:cubicBezTo>
                <a:cubicBezTo>
                  <a:pt x="4478" y="837"/>
                  <a:pt x="4525" y="766"/>
                  <a:pt x="4621" y="694"/>
                </a:cubicBezTo>
                <a:lnTo>
                  <a:pt x="4859" y="552"/>
                </a:lnTo>
                <a:lnTo>
                  <a:pt x="5145" y="361"/>
                </a:lnTo>
                <a:cubicBezTo>
                  <a:pt x="5168" y="349"/>
                  <a:pt x="5198" y="343"/>
                  <a:pt x="5225" y="343"/>
                </a:cubicBezTo>
                <a:close/>
                <a:moveTo>
                  <a:pt x="4597" y="4933"/>
                </a:moveTo>
                <a:lnTo>
                  <a:pt x="5216" y="5457"/>
                </a:lnTo>
                <a:cubicBezTo>
                  <a:pt x="5383" y="5600"/>
                  <a:pt x="5383" y="5862"/>
                  <a:pt x="5240" y="6053"/>
                </a:cubicBezTo>
                <a:cubicBezTo>
                  <a:pt x="5145" y="6148"/>
                  <a:pt x="5049" y="6196"/>
                  <a:pt x="4930" y="6219"/>
                </a:cubicBezTo>
                <a:cubicBezTo>
                  <a:pt x="4835" y="6219"/>
                  <a:pt x="4716" y="6196"/>
                  <a:pt x="4644" y="6148"/>
                </a:cubicBezTo>
                <a:lnTo>
                  <a:pt x="4073" y="5648"/>
                </a:lnTo>
                <a:cubicBezTo>
                  <a:pt x="4144" y="5362"/>
                  <a:pt x="4335" y="5076"/>
                  <a:pt x="4597" y="4933"/>
                </a:cubicBezTo>
                <a:close/>
                <a:moveTo>
                  <a:pt x="5526" y="2671"/>
                </a:moveTo>
                <a:cubicBezTo>
                  <a:pt x="5621" y="2671"/>
                  <a:pt x="5692" y="2742"/>
                  <a:pt x="5692" y="2838"/>
                </a:cubicBezTo>
                <a:lnTo>
                  <a:pt x="5692" y="3171"/>
                </a:lnTo>
                <a:cubicBezTo>
                  <a:pt x="5692" y="3243"/>
                  <a:pt x="5740" y="3314"/>
                  <a:pt x="5811" y="3338"/>
                </a:cubicBezTo>
                <a:cubicBezTo>
                  <a:pt x="6002" y="3385"/>
                  <a:pt x="6169" y="3457"/>
                  <a:pt x="6335" y="3552"/>
                </a:cubicBezTo>
                <a:cubicBezTo>
                  <a:pt x="6361" y="3561"/>
                  <a:pt x="6391" y="3566"/>
                  <a:pt x="6420" y="3566"/>
                </a:cubicBezTo>
                <a:cubicBezTo>
                  <a:pt x="6470" y="3566"/>
                  <a:pt x="6519" y="3550"/>
                  <a:pt x="6550" y="3505"/>
                </a:cubicBezTo>
                <a:lnTo>
                  <a:pt x="6788" y="3266"/>
                </a:lnTo>
                <a:cubicBezTo>
                  <a:pt x="6812" y="3243"/>
                  <a:pt x="6859" y="3219"/>
                  <a:pt x="6907" y="3219"/>
                </a:cubicBezTo>
                <a:cubicBezTo>
                  <a:pt x="6954" y="3219"/>
                  <a:pt x="6978" y="3219"/>
                  <a:pt x="7026" y="3266"/>
                </a:cubicBezTo>
                <a:lnTo>
                  <a:pt x="7645" y="3862"/>
                </a:lnTo>
                <a:cubicBezTo>
                  <a:pt x="7717" y="3933"/>
                  <a:pt x="7717" y="4028"/>
                  <a:pt x="7669" y="4100"/>
                </a:cubicBezTo>
                <a:lnTo>
                  <a:pt x="7407" y="4362"/>
                </a:lnTo>
                <a:cubicBezTo>
                  <a:pt x="7359" y="4409"/>
                  <a:pt x="7335" y="4505"/>
                  <a:pt x="7383" y="4552"/>
                </a:cubicBezTo>
                <a:cubicBezTo>
                  <a:pt x="7478" y="4719"/>
                  <a:pt x="7550" y="4886"/>
                  <a:pt x="7597" y="5076"/>
                </a:cubicBezTo>
                <a:cubicBezTo>
                  <a:pt x="7621" y="5148"/>
                  <a:pt x="7693" y="5195"/>
                  <a:pt x="7764" y="5195"/>
                </a:cubicBezTo>
                <a:lnTo>
                  <a:pt x="8145" y="5172"/>
                </a:lnTo>
                <a:cubicBezTo>
                  <a:pt x="8169" y="5172"/>
                  <a:pt x="8217" y="5195"/>
                  <a:pt x="8240" y="5219"/>
                </a:cubicBezTo>
                <a:cubicBezTo>
                  <a:pt x="8288" y="5267"/>
                  <a:pt x="8288" y="5291"/>
                  <a:pt x="8288" y="5338"/>
                </a:cubicBezTo>
                <a:lnTo>
                  <a:pt x="8312" y="6219"/>
                </a:lnTo>
                <a:cubicBezTo>
                  <a:pt x="8312" y="6315"/>
                  <a:pt x="8240" y="6386"/>
                  <a:pt x="8169" y="6386"/>
                </a:cubicBezTo>
                <a:lnTo>
                  <a:pt x="7788" y="6386"/>
                </a:lnTo>
                <a:cubicBezTo>
                  <a:pt x="7717" y="6410"/>
                  <a:pt x="7645" y="6458"/>
                  <a:pt x="7621" y="6529"/>
                </a:cubicBezTo>
                <a:cubicBezTo>
                  <a:pt x="7597" y="6600"/>
                  <a:pt x="7574" y="6648"/>
                  <a:pt x="7550" y="6719"/>
                </a:cubicBezTo>
                <a:lnTo>
                  <a:pt x="6835" y="6100"/>
                </a:lnTo>
                <a:cubicBezTo>
                  <a:pt x="7002" y="5433"/>
                  <a:pt x="6788" y="4767"/>
                  <a:pt x="6288" y="4338"/>
                </a:cubicBezTo>
                <a:lnTo>
                  <a:pt x="6121" y="4195"/>
                </a:lnTo>
                <a:cubicBezTo>
                  <a:pt x="5802" y="3910"/>
                  <a:pt x="5400" y="3755"/>
                  <a:pt x="5016" y="3755"/>
                </a:cubicBezTo>
                <a:cubicBezTo>
                  <a:pt x="4855" y="3755"/>
                  <a:pt x="4697" y="3782"/>
                  <a:pt x="4549" y="3838"/>
                </a:cubicBezTo>
                <a:cubicBezTo>
                  <a:pt x="4359" y="3909"/>
                  <a:pt x="4240" y="4052"/>
                  <a:pt x="4192" y="4243"/>
                </a:cubicBezTo>
                <a:cubicBezTo>
                  <a:pt x="4168" y="4386"/>
                  <a:pt x="4216" y="4552"/>
                  <a:pt x="4335" y="4671"/>
                </a:cubicBezTo>
                <a:cubicBezTo>
                  <a:pt x="4073" y="4862"/>
                  <a:pt x="3882" y="5124"/>
                  <a:pt x="3787" y="5410"/>
                </a:cubicBezTo>
                <a:cubicBezTo>
                  <a:pt x="3674" y="5329"/>
                  <a:pt x="3561" y="5281"/>
                  <a:pt x="3447" y="5281"/>
                </a:cubicBezTo>
                <a:cubicBezTo>
                  <a:pt x="3394" y="5281"/>
                  <a:pt x="3340" y="5292"/>
                  <a:pt x="3287" y="5314"/>
                </a:cubicBezTo>
                <a:cubicBezTo>
                  <a:pt x="3097" y="5362"/>
                  <a:pt x="2977" y="5529"/>
                  <a:pt x="2930" y="5695"/>
                </a:cubicBezTo>
                <a:cubicBezTo>
                  <a:pt x="2835" y="6243"/>
                  <a:pt x="3073" y="6815"/>
                  <a:pt x="3525" y="7220"/>
                </a:cubicBezTo>
                <a:lnTo>
                  <a:pt x="3692" y="7362"/>
                </a:lnTo>
                <a:cubicBezTo>
                  <a:pt x="4013" y="7638"/>
                  <a:pt x="4414" y="7776"/>
                  <a:pt x="4829" y="7776"/>
                </a:cubicBezTo>
                <a:cubicBezTo>
                  <a:pt x="5060" y="7776"/>
                  <a:pt x="5296" y="7733"/>
                  <a:pt x="5526" y="7648"/>
                </a:cubicBezTo>
                <a:lnTo>
                  <a:pt x="6169" y="8196"/>
                </a:lnTo>
                <a:cubicBezTo>
                  <a:pt x="6097" y="8244"/>
                  <a:pt x="6026" y="8267"/>
                  <a:pt x="5930" y="8291"/>
                </a:cubicBezTo>
                <a:cubicBezTo>
                  <a:pt x="5859" y="8315"/>
                  <a:pt x="5811" y="8386"/>
                  <a:pt x="5811" y="8458"/>
                </a:cubicBezTo>
                <a:lnTo>
                  <a:pt x="5835" y="8839"/>
                </a:lnTo>
                <a:cubicBezTo>
                  <a:pt x="5835" y="8887"/>
                  <a:pt x="5811" y="8910"/>
                  <a:pt x="5788" y="8958"/>
                </a:cubicBezTo>
                <a:cubicBezTo>
                  <a:pt x="5740" y="8982"/>
                  <a:pt x="5716" y="9006"/>
                  <a:pt x="5668" y="9006"/>
                </a:cubicBezTo>
                <a:lnTo>
                  <a:pt x="4787" y="9029"/>
                </a:lnTo>
                <a:cubicBezTo>
                  <a:pt x="4740" y="9029"/>
                  <a:pt x="4692" y="9006"/>
                  <a:pt x="4668" y="8982"/>
                </a:cubicBezTo>
                <a:cubicBezTo>
                  <a:pt x="4644" y="8934"/>
                  <a:pt x="4621" y="8910"/>
                  <a:pt x="4621" y="8863"/>
                </a:cubicBezTo>
                <a:lnTo>
                  <a:pt x="4597" y="8506"/>
                </a:lnTo>
                <a:cubicBezTo>
                  <a:pt x="4597" y="8410"/>
                  <a:pt x="4549" y="8339"/>
                  <a:pt x="4478" y="8339"/>
                </a:cubicBezTo>
                <a:cubicBezTo>
                  <a:pt x="4311" y="8291"/>
                  <a:pt x="4121" y="8220"/>
                  <a:pt x="3978" y="8148"/>
                </a:cubicBezTo>
                <a:cubicBezTo>
                  <a:pt x="3950" y="8130"/>
                  <a:pt x="3920" y="8122"/>
                  <a:pt x="3889" y="8122"/>
                </a:cubicBezTo>
                <a:cubicBezTo>
                  <a:pt x="3840" y="8122"/>
                  <a:pt x="3793" y="8143"/>
                  <a:pt x="3763" y="8172"/>
                </a:cubicBezTo>
                <a:lnTo>
                  <a:pt x="3525" y="8434"/>
                </a:lnTo>
                <a:cubicBezTo>
                  <a:pt x="3489" y="8470"/>
                  <a:pt x="3448" y="8488"/>
                  <a:pt x="3406" y="8488"/>
                </a:cubicBezTo>
                <a:cubicBezTo>
                  <a:pt x="3364" y="8488"/>
                  <a:pt x="3323" y="8470"/>
                  <a:pt x="3287" y="8434"/>
                </a:cubicBezTo>
                <a:lnTo>
                  <a:pt x="2644" y="7839"/>
                </a:lnTo>
                <a:cubicBezTo>
                  <a:pt x="2596" y="7767"/>
                  <a:pt x="2596" y="7672"/>
                  <a:pt x="2644" y="7601"/>
                </a:cubicBezTo>
                <a:lnTo>
                  <a:pt x="2882" y="7362"/>
                </a:lnTo>
                <a:cubicBezTo>
                  <a:pt x="2930" y="7291"/>
                  <a:pt x="2954" y="7220"/>
                  <a:pt x="2906" y="7148"/>
                </a:cubicBezTo>
                <a:cubicBezTo>
                  <a:pt x="2811" y="6981"/>
                  <a:pt x="2739" y="6815"/>
                  <a:pt x="2668" y="6624"/>
                </a:cubicBezTo>
                <a:cubicBezTo>
                  <a:pt x="2644" y="6553"/>
                  <a:pt x="2573" y="6505"/>
                  <a:pt x="2501" y="6505"/>
                </a:cubicBezTo>
                <a:lnTo>
                  <a:pt x="2168" y="6529"/>
                </a:lnTo>
                <a:cubicBezTo>
                  <a:pt x="2120" y="6529"/>
                  <a:pt x="2096" y="6505"/>
                  <a:pt x="2049" y="6481"/>
                </a:cubicBezTo>
                <a:cubicBezTo>
                  <a:pt x="2025" y="6458"/>
                  <a:pt x="2001" y="6410"/>
                  <a:pt x="2001" y="6362"/>
                </a:cubicBezTo>
                <a:lnTo>
                  <a:pt x="1977" y="5481"/>
                </a:lnTo>
                <a:cubicBezTo>
                  <a:pt x="1977" y="5433"/>
                  <a:pt x="2001" y="5386"/>
                  <a:pt x="2025" y="5362"/>
                </a:cubicBezTo>
                <a:cubicBezTo>
                  <a:pt x="2072" y="5338"/>
                  <a:pt x="2096" y="5314"/>
                  <a:pt x="2144" y="5314"/>
                </a:cubicBezTo>
                <a:lnTo>
                  <a:pt x="2454" y="5314"/>
                </a:lnTo>
                <a:cubicBezTo>
                  <a:pt x="2549" y="5291"/>
                  <a:pt x="2620" y="5243"/>
                  <a:pt x="2620" y="5172"/>
                </a:cubicBezTo>
                <a:cubicBezTo>
                  <a:pt x="2668" y="4981"/>
                  <a:pt x="2739" y="4814"/>
                  <a:pt x="2835" y="4624"/>
                </a:cubicBezTo>
                <a:cubicBezTo>
                  <a:pt x="2858" y="4576"/>
                  <a:pt x="2858" y="4481"/>
                  <a:pt x="2787" y="4433"/>
                </a:cubicBezTo>
                <a:lnTo>
                  <a:pt x="2573" y="4219"/>
                </a:lnTo>
                <a:cubicBezTo>
                  <a:pt x="2501" y="4148"/>
                  <a:pt x="2501" y="4052"/>
                  <a:pt x="2573" y="3981"/>
                </a:cubicBezTo>
                <a:lnTo>
                  <a:pt x="3168" y="3338"/>
                </a:lnTo>
                <a:cubicBezTo>
                  <a:pt x="3216" y="3314"/>
                  <a:pt x="3239" y="3290"/>
                  <a:pt x="3287" y="3290"/>
                </a:cubicBezTo>
                <a:cubicBezTo>
                  <a:pt x="3335" y="3290"/>
                  <a:pt x="3382" y="3314"/>
                  <a:pt x="3406" y="3338"/>
                </a:cubicBezTo>
                <a:lnTo>
                  <a:pt x="3644" y="3552"/>
                </a:lnTo>
                <a:cubicBezTo>
                  <a:pt x="3670" y="3591"/>
                  <a:pt x="3704" y="3609"/>
                  <a:pt x="3741" y="3609"/>
                </a:cubicBezTo>
                <a:cubicBezTo>
                  <a:pt x="3771" y="3609"/>
                  <a:pt x="3803" y="3597"/>
                  <a:pt x="3835" y="3576"/>
                </a:cubicBezTo>
                <a:cubicBezTo>
                  <a:pt x="4001" y="3481"/>
                  <a:pt x="4192" y="3409"/>
                  <a:pt x="4359" y="3362"/>
                </a:cubicBezTo>
                <a:cubicBezTo>
                  <a:pt x="4454" y="3338"/>
                  <a:pt x="4502" y="3266"/>
                  <a:pt x="4502" y="3171"/>
                </a:cubicBezTo>
                <a:lnTo>
                  <a:pt x="4478" y="2862"/>
                </a:lnTo>
                <a:cubicBezTo>
                  <a:pt x="4478" y="2814"/>
                  <a:pt x="4502" y="2790"/>
                  <a:pt x="4525" y="2742"/>
                </a:cubicBezTo>
                <a:cubicBezTo>
                  <a:pt x="4549" y="2719"/>
                  <a:pt x="4597" y="2695"/>
                  <a:pt x="4644" y="2695"/>
                </a:cubicBezTo>
                <a:lnTo>
                  <a:pt x="5526" y="2671"/>
                </a:lnTo>
                <a:close/>
                <a:moveTo>
                  <a:pt x="5716" y="1123"/>
                </a:moveTo>
                <a:cubicBezTo>
                  <a:pt x="8074" y="1385"/>
                  <a:pt x="9931" y="3457"/>
                  <a:pt x="9931" y="5862"/>
                </a:cubicBezTo>
                <a:cubicBezTo>
                  <a:pt x="9931" y="6719"/>
                  <a:pt x="9693" y="7529"/>
                  <a:pt x="9288" y="8267"/>
                </a:cubicBezTo>
                <a:lnTo>
                  <a:pt x="7836" y="6981"/>
                </a:lnTo>
                <a:cubicBezTo>
                  <a:pt x="7859" y="6910"/>
                  <a:pt x="7907" y="6839"/>
                  <a:pt x="7931" y="6767"/>
                </a:cubicBezTo>
                <a:lnTo>
                  <a:pt x="8169" y="6743"/>
                </a:lnTo>
                <a:cubicBezTo>
                  <a:pt x="8455" y="6743"/>
                  <a:pt x="8669" y="6505"/>
                  <a:pt x="8669" y="6243"/>
                </a:cubicBezTo>
                <a:lnTo>
                  <a:pt x="8645" y="5338"/>
                </a:lnTo>
                <a:cubicBezTo>
                  <a:pt x="8645" y="5219"/>
                  <a:pt x="8598" y="5076"/>
                  <a:pt x="8502" y="4981"/>
                </a:cubicBezTo>
                <a:cubicBezTo>
                  <a:pt x="8407" y="4886"/>
                  <a:pt x="8264" y="4838"/>
                  <a:pt x="8145" y="4838"/>
                </a:cubicBezTo>
                <a:lnTo>
                  <a:pt x="7907" y="4862"/>
                </a:lnTo>
                <a:cubicBezTo>
                  <a:pt x="7859" y="4743"/>
                  <a:pt x="7812" y="4624"/>
                  <a:pt x="7764" y="4529"/>
                </a:cubicBezTo>
                <a:lnTo>
                  <a:pt x="7931" y="4362"/>
                </a:lnTo>
                <a:cubicBezTo>
                  <a:pt x="8121" y="4148"/>
                  <a:pt x="8121" y="3838"/>
                  <a:pt x="7907" y="3647"/>
                </a:cubicBezTo>
                <a:lnTo>
                  <a:pt x="7264" y="3028"/>
                </a:lnTo>
                <a:cubicBezTo>
                  <a:pt x="7169" y="2933"/>
                  <a:pt x="7050" y="2885"/>
                  <a:pt x="6907" y="2885"/>
                </a:cubicBezTo>
                <a:cubicBezTo>
                  <a:pt x="6764" y="2885"/>
                  <a:pt x="6645" y="2933"/>
                  <a:pt x="6550" y="3028"/>
                </a:cubicBezTo>
                <a:lnTo>
                  <a:pt x="6407" y="3195"/>
                </a:lnTo>
                <a:cubicBezTo>
                  <a:pt x="6288" y="3147"/>
                  <a:pt x="6169" y="3100"/>
                  <a:pt x="6050" y="3052"/>
                </a:cubicBezTo>
                <a:lnTo>
                  <a:pt x="6050" y="2838"/>
                </a:lnTo>
                <a:cubicBezTo>
                  <a:pt x="6050" y="2576"/>
                  <a:pt x="5811" y="2338"/>
                  <a:pt x="5526" y="2338"/>
                </a:cubicBezTo>
                <a:lnTo>
                  <a:pt x="4644" y="2361"/>
                </a:lnTo>
                <a:cubicBezTo>
                  <a:pt x="4502" y="2361"/>
                  <a:pt x="4382" y="2433"/>
                  <a:pt x="4287" y="2528"/>
                </a:cubicBezTo>
                <a:cubicBezTo>
                  <a:pt x="4192" y="2623"/>
                  <a:pt x="4144" y="2742"/>
                  <a:pt x="4144" y="2885"/>
                </a:cubicBezTo>
                <a:lnTo>
                  <a:pt x="4144" y="3076"/>
                </a:lnTo>
                <a:cubicBezTo>
                  <a:pt x="4025" y="3124"/>
                  <a:pt x="3906" y="3171"/>
                  <a:pt x="3787" y="3243"/>
                </a:cubicBezTo>
                <a:lnTo>
                  <a:pt x="3668" y="3100"/>
                </a:lnTo>
                <a:cubicBezTo>
                  <a:pt x="3573" y="3004"/>
                  <a:pt x="3430" y="2957"/>
                  <a:pt x="3287" y="2957"/>
                </a:cubicBezTo>
                <a:cubicBezTo>
                  <a:pt x="3168" y="2957"/>
                  <a:pt x="3025" y="3028"/>
                  <a:pt x="2930" y="3124"/>
                </a:cubicBezTo>
                <a:lnTo>
                  <a:pt x="2334" y="3766"/>
                </a:lnTo>
                <a:cubicBezTo>
                  <a:pt x="2144" y="3957"/>
                  <a:pt x="2144" y="4290"/>
                  <a:pt x="2334" y="4481"/>
                </a:cubicBezTo>
                <a:lnTo>
                  <a:pt x="2477" y="4600"/>
                </a:lnTo>
                <a:cubicBezTo>
                  <a:pt x="2430" y="4719"/>
                  <a:pt x="2382" y="4862"/>
                  <a:pt x="2334" y="4981"/>
                </a:cubicBezTo>
                <a:lnTo>
                  <a:pt x="2144" y="4981"/>
                </a:lnTo>
                <a:cubicBezTo>
                  <a:pt x="2001" y="4981"/>
                  <a:pt x="1882" y="5029"/>
                  <a:pt x="1787" y="5124"/>
                </a:cubicBezTo>
                <a:cubicBezTo>
                  <a:pt x="1691" y="5243"/>
                  <a:pt x="1644" y="5362"/>
                  <a:pt x="1644" y="5505"/>
                </a:cubicBezTo>
                <a:lnTo>
                  <a:pt x="1668" y="6386"/>
                </a:lnTo>
                <a:cubicBezTo>
                  <a:pt x="1668" y="6529"/>
                  <a:pt x="1715" y="6648"/>
                  <a:pt x="1834" y="6743"/>
                </a:cubicBezTo>
                <a:cubicBezTo>
                  <a:pt x="1930" y="6839"/>
                  <a:pt x="2049" y="6886"/>
                  <a:pt x="2192" y="6886"/>
                </a:cubicBezTo>
                <a:lnTo>
                  <a:pt x="2382" y="6886"/>
                </a:lnTo>
                <a:cubicBezTo>
                  <a:pt x="2430" y="6981"/>
                  <a:pt x="2477" y="7101"/>
                  <a:pt x="2549" y="7220"/>
                </a:cubicBezTo>
                <a:lnTo>
                  <a:pt x="2406" y="7386"/>
                </a:lnTo>
                <a:cubicBezTo>
                  <a:pt x="2215" y="7577"/>
                  <a:pt x="2215" y="7910"/>
                  <a:pt x="2406" y="8101"/>
                </a:cubicBezTo>
                <a:lnTo>
                  <a:pt x="3049" y="8696"/>
                </a:lnTo>
                <a:cubicBezTo>
                  <a:pt x="3153" y="8800"/>
                  <a:pt x="3279" y="8848"/>
                  <a:pt x="3404" y="8848"/>
                </a:cubicBezTo>
                <a:cubicBezTo>
                  <a:pt x="3536" y="8848"/>
                  <a:pt x="3665" y="8794"/>
                  <a:pt x="3763" y="8696"/>
                </a:cubicBezTo>
                <a:lnTo>
                  <a:pt x="3930" y="8529"/>
                </a:lnTo>
                <a:cubicBezTo>
                  <a:pt x="4049" y="8577"/>
                  <a:pt x="4144" y="8625"/>
                  <a:pt x="4263" y="8648"/>
                </a:cubicBezTo>
                <a:lnTo>
                  <a:pt x="4287" y="8887"/>
                </a:lnTo>
                <a:cubicBezTo>
                  <a:pt x="4287" y="9029"/>
                  <a:pt x="4335" y="9149"/>
                  <a:pt x="4430" y="9244"/>
                </a:cubicBezTo>
                <a:cubicBezTo>
                  <a:pt x="4525" y="9339"/>
                  <a:pt x="4644" y="9387"/>
                  <a:pt x="4787" y="9387"/>
                </a:cubicBezTo>
                <a:lnTo>
                  <a:pt x="5668" y="9363"/>
                </a:lnTo>
                <a:cubicBezTo>
                  <a:pt x="5811" y="9363"/>
                  <a:pt x="5930" y="9315"/>
                  <a:pt x="6026" y="9220"/>
                </a:cubicBezTo>
                <a:cubicBezTo>
                  <a:pt x="6121" y="9101"/>
                  <a:pt x="6192" y="8982"/>
                  <a:pt x="6169" y="8839"/>
                </a:cubicBezTo>
                <a:lnTo>
                  <a:pt x="6169" y="8601"/>
                </a:lnTo>
                <a:cubicBezTo>
                  <a:pt x="6264" y="8553"/>
                  <a:pt x="6359" y="8506"/>
                  <a:pt x="6454" y="8458"/>
                </a:cubicBezTo>
                <a:lnTo>
                  <a:pt x="7097" y="9053"/>
                </a:lnTo>
                <a:cubicBezTo>
                  <a:pt x="7129" y="9075"/>
                  <a:pt x="7171" y="9086"/>
                  <a:pt x="7214" y="9086"/>
                </a:cubicBezTo>
                <a:cubicBezTo>
                  <a:pt x="7266" y="9086"/>
                  <a:pt x="7320" y="9069"/>
                  <a:pt x="7359" y="9029"/>
                </a:cubicBezTo>
                <a:cubicBezTo>
                  <a:pt x="7431" y="8958"/>
                  <a:pt x="7407" y="8839"/>
                  <a:pt x="7335" y="8791"/>
                </a:cubicBezTo>
                <a:lnTo>
                  <a:pt x="5692" y="7315"/>
                </a:lnTo>
                <a:cubicBezTo>
                  <a:pt x="5664" y="7287"/>
                  <a:pt x="5620" y="7275"/>
                  <a:pt x="5579" y="7275"/>
                </a:cubicBezTo>
                <a:cubicBezTo>
                  <a:pt x="5549" y="7275"/>
                  <a:pt x="5522" y="7281"/>
                  <a:pt x="5502" y="7291"/>
                </a:cubicBezTo>
                <a:cubicBezTo>
                  <a:pt x="5288" y="7384"/>
                  <a:pt x="5063" y="7430"/>
                  <a:pt x="4844" y="7430"/>
                </a:cubicBezTo>
                <a:cubicBezTo>
                  <a:pt x="4503" y="7430"/>
                  <a:pt x="4177" y="7318"/>
                  <a:pt x="3930" y="7101"/>
                </a:cubicBezTo>
                <a:lnTo>
                  <a:pt x="3740" y="6958"/>
                </a:lnTo>
                <a:cubicBezTo>
                  <a:pt x="3382" y="6648"/>
                  <a:pt x="3192" y="6196"/>
                  <a:pt x="3287" y="5767"/>
                </a:cubicBezTo>
                <a:cubicBezTo>
                  <a:pt x="3287" y="5719"/>
                  <a:pt x="3335" y="5672"/>
                  <a:pt x="3406" y="5648"/>
                </a:cubicBezTo>
                <a:cubicBezTo>
                  <a:pt x="3423" y="5637"/>
                  <a:pt x="3441" y="5632"/>
                  <a:pt x="3459" y="5632"/>
                </a:cubicBezTo>
                <a:cubicBezTo>
                  <a:pt x="3519" y="5632"/>
                  <a:pt x="3584" y="5683"/>
                  <a:pt x="3620" y="5719"/>
                </a:cubicBezTo>
                <a:lnTo>
                  <a:pt x="4430" y="6410"/>
                </a:lnTo>
                <a:cubicBezTo>
                  <a:pt x="4542" y="6504"/>
                  <a:pt x="4684" y="6568"/>
                  <a:pt x="4844" y="6568"/>
                </a:cubicBezTo>
                <a:cubicBezTo>
                  <a:pt x="4887" y="6568"/>
                  <a:pt x="4932" y="6563"/>
                  <a:pt x="4978" y="6553"/>
                </a:cubicBezTo>
                <a:cubicBezTo>
                  <a:pt x="5168" y="6529"/>
                  <a:pt x="5359" y="6434"/>
                  <a:pt x="5502" y="6291"/>
                </a:cubicBezTo>
                <a:cubicBezTo>
                  <a:pt x="5788" y="5957"/>
                  <a:pt x="5764" y="5481"/>
                  <a:pt x="5454" y="5219"/>
                </a:cubicBezTo>
                <a:lnTo>
                  <a:pt x="4740" y="4600"/>
                </a:lnTo>
                <a:lnTo>
                  <a:pt x="4644" y="4505"/>
                </a:lnTo>
                <a:cubicBezTo>
                  <a:pt x="4597" y="4457"/>
                  <a:pt x="4525" y="4386"/>
                  <a:pt x="4549" y="4314"/>
                </a:cubicBezTo>
                <a:cubicBezTo>
                  <a:pt x="4549" y="4243"/>
                  <a:pt x="4597" y="4195"/>
                  <a:pt x="4668" y="4171"/>
                </a:cubicBezTo>
                <a:cubicBezTo>
                  <a:pt x="4776" y="4131"/>
                  <a:pt x="4892" y="4111"/>
                  <a:pt x="5011" y="4111"/>
                </a:cubicBezTo>
                <a:cubicBezTo>
                  <a:pt x="5312" y="4111"/>
                  <a:pt x="5634" y="4235"/>
                  <a:pt x="5907" y="4457"/>
                </a:cubicBezTo>
                <a:lnTo>
                  <a:pt x="6073" y="4624"/>
                </a:lnTo>
                <a:cubicBezTo>
                  <a:pt x="6478" y="4981"/>
                  <a:pt x="6645" y="5553"/>
                  <a:pt x="6502" y="6124"/>
                </a:cubicBezTo>
                <a:cubicBezTo>
                  <a:pt x="6478" y="6196"/>
                  <a:pt x="6502" y="6267"/>
                  <a:pt x="6526" y="6291"/>
                </a:cubicBezTo>
                <a:lnTo>
                  <a:pt x="6550" y="6315"/>
                </a:lnTo>
                <a:lnTo>
                  <a:pt x="9645" y="9029"/>
                </a:lnTo>
                <a:cubicBezTo>
                  <a:pt x="9955" y="9363"/>
                  <a:pt x="9884" y="9720"/>
                  <a:pt x="9669" y="9934"/>
                </a:cubicBezTo>
                <a:lnTo>
                  <a:pt x="9669" y="9958"/>
                </a:lnTo>
                <a:cubicBezTo>
                  <a:pt x="9555" y="10087"/>
                  <a:pt x="9389" y="10190"/>
                  <a:pt x="9193" y="10190"/>
                </a:cubicBezTo>
                <a:cubicBezTo>
                  <a:pt x="9062" y="10190"/>
                  <a:pt x="8917" y="10144"/>
                  <a:pt x="8764" y="10030"/>
                </a:cubicBezTo>
                <a:lnTo>
                  <a:pt x="8312" y="9625"/>
                </a:lnTo>
                <a:lnTo>
                  <a:pt x="7883" y="9244"/>
                </a:lnTo>
                <a:cubicBezTo>
                  <a:pt x="7851" y="9222"/>
                  <a:pt x="7809" y="9211"/>
                  <a:pt x="7767" y="9211"/>
                </a:cubicBezTo>
                <a:cubicBezTo>
                  <a:pt x="7714" y="9211"/>
                  <a:pt x="7661" y="9228"/>
                  <a:pt x="7621" y="9268"/>
                </a:cubicBezTo>
                <a:cubicBezTo>
                  <a:pt x="7550" y="9339"/>
                  <a:pt x="7574" y="9458"/>
                  <a:pt x="7645" y="9506"/>
                </a:cubicBezTo>
                <a:lnTo>
                  <a:pt x="7907" y="9768"/>
                </a:lnTo>
                <a:cubicBezTo>
                  <a:pt x="7193" y="10292"/>
                  <a:pt x="6335" y="10577"/>
                  <a:pt x="5430" y="10649"/>
                </a:cubicBezTo>
                <a:cubicBezTo>
                  <a:pt x="5383" y="10530"/>
                  <a:pt x="5287" y="10435"/>
                  <a:pt x="5168" y="10363"/>
                </a:cubicBezTo>
                <a:lnTo>
                  <a:pt x="4954" y="10220"/>
                </a:lnTo>
                <a:lnTo>
                  <a:pt x="4644" y="10030"/>
                </a:lnTo>
                <a:cubicBezTo>
                  <a:pt x="4555" y="9979"/>
                  <a:pt x="4459" y="9955"/>
                  <a:pt x="4367" y="9955"/>
                </a:cubicBezTo>
                <a:cubicBezTo>
                  <a:pt x="4287" y="9955"/>
                  <a:pt x="4211" y="9973"/>
                  <a:pt x="4144" y="10006"/>
                </a:cubicBezTo>
                <a:cubicBezTo>
                  <a:pt x="4049" y="10077"/>
                  <a:pt x="3930" y="10220"/>
                  <a:pt x="3906" y="10482"/>
                </a:cubicBezTo>
                <a:cubicBezTo>
                  <a:pt x="1834" y="9934"/>
                  <a:pt x="358" y="8029"/>
                  <a:pt x="358" y="5862"/>
                </a:cubicBezTo>
                <a:cubicBezTo>
                  <a:pt x="358" y="3552"/>
                  <a:pt x="1953" y="1599"/>
                  <a:pt x="4192" y="1171"/>
                </a:cubicBezTo>
                <a:cubicBezTo>
                  <a:pt x="4240" y="1218"/>
                  <a:pt x="4287" y="1290"/>
                  <a:pt x="4359" y="1337"/>
                </a:cubicBezTo>
                <a:lnTo>
                  <a:pt x="4382" y="1361"/>
                </a:lnTo>
                <a:lnTo>
                  <a:pt x="4668" y="1552"/>
                </a:lnTo>
                <a:lnTo>
                  <a:pt x="4883" y="1695"/>
                </a:lnTo>
                <a:cubicBezTo>
                  <a:pt x="5025" y="1766"/>
                  <a:pt x="5145" y="1814"/>
                  <a:pt x="5240" y="1814"/>
                </a:cubicBezTo>
                <a:cubicBezTo>
                  <a:pt x="5335" y="1814"/>
                  <a:pt x="5383" y="1790"/>
                  <a:pt x="5430" y="1766"/>
                </a:cubicBezTo>
                <a:cubicBezTo>
                  <a:pt x="5597" y="1671"/>
                  <a:pt x="5692" y="1504"/>
                  <a:pt x="5692" y="1290"/>
                </a:cubicBezTo>
                <a:lnTo>
                  <a:pt x="5716" y="1123"/>
                </a:lnTo>
                <a:close/>
                <a:moveTo>
                  <a:pt x="4384" y="10300"/>
                </a:moveTo>
                <a:cubicBezTo>
                  <a:pt x="4414" y="10300"/>
                  <a:pt x="4450" y="10311"/>
                  <a:pt x="4478" y="10339"/>
                </a:cubicBezTo>
                <a:lnTo>
                  <a:pt x="4764" y="10506"/>
                </a:lnTo>
                <a:lnTo>
                  <a:pt x="5002" y="10649"/>
                </a:lnTo>
                <a:cubicBezTo>
                  <a:pt x="5097" y="10720"/>
                  <a:pt x="5145" y="10792"/>
                  <a:pt x="5145" y="10863"/>
                </a:cubicBezTo>
                <a:cubicBezTo>
                  <a:pt x="5145" y="10911"/>
                  <a:pt x="5121" y="10958"/>
                  <a:pt x="5049" y="11006"/>
                </a:cubicBezTo>
                <a:lnTo>
                  <a:pt x="4764" y="11197"/>
                </a:lnTo>
                <a:lnTo>
                  <a:pt x="4525" y="11339"/>
                </a:lnTo>
                <a:cubicBezTo>
                  <a:pt x="4454" y="11411"/>
                  <a:pt x="4382" y="11411"/>
                  <a:pt x="4335" y="11411"/>
                </a:cubicBezTo>
                <a:cubicBezTo>
                  <a:pt x="4287" y="11387"/>
                  <a:pt x="4263" y="11316"/>
                  <a:pt x="4263" y="11220"/>
                </a:cubicBezTo>
                <a:lnTo>
                  <a:pt x="4263" y="10863"/>
                </a:lnTo>
                <a:lnTo>
                  <a:pt x="4263" y="10577"/>
                </a:lnTo>
                <a:cubicBezTo>
                  <a:pt x="4263" y="10411"/>
                  <a:pt x="4287" y="10339"/>
                  <a:pt x="4335" y="10315"/>
                </a:cubicBezTo>
                <a:cubicBezTo>
                  <a:pt x="4345" y="10306"/>
                  <a:pt x="4363" y="10300"/>
                  <a:pt x="4384" y="10300"/>
                </a:cubicBezTo>
                <a:close/>
                <a:moveTo>
                  <a:pt x="5240" y="1"/>
                </a:moveTo>
                <a:cubicBezTo>
                  <a:pt x="5151" y="1"/>
                  <a:pt x="5056" y="24"/>
                  <a:pt x="4954" y="75"/>
                </a:cubicBezTo>
                <a:lnTo>
                  <a:pt x="4668" y="242"/>
                </a:lnTo>
                <a:cubicBezTo>
                  <a:pt x="4668" y="242"/>
                  <a:pt x="4668" y="266"/>
                  <a:pt x="4668" y="266"/>
                </a:cubicBezTo>
                <a:lnTo>
                  <a:pt x="4430" y="409"/>
                </a:lnTo>
                <a:cubicBezTo>
                  <a:pt x="4263" y="504"/>
                  <a:pt x="4144" y="671"/>
                  <a:pt x="4121" y="814"/>
                </a:cubicBezTo>
                <a:cubicBezTo>
                  <a:pt x="3001" y="1052"/>
                  <a:pt x="1977" y="1647"/>
                  <a:pt x="1239" y="2528"/>
                </a:cubicBezTo>
                <a:cubicBezTo>
                  <a:pt x="453" y="3457"/>
                  <a:pt x="1" y="4648"/>
                  <a:pt x="1" y="5862"/>
                </a:cubicBezTo>
                <a:cubicBezTo>
                  <a:pt x="1" y="7029"/>
                  <a:pt x="405" y="8196"/>
                  <a:pt x="1168" y="9101"/>
                </a:cubicBezTo>
                <a:cubicBezTo>
                  <a:pt x="1858" y="9958"/>
                  <a:pt x="2835" y="10577"/>
                  <a:pt x="3906" y="10839"/>
                </a:cubicBezTo>
                <a:lnTo>
                  <a:pt x="3906" y="10863"/>
                </a:lnTo>
                <a:lnTo>
                  <a:pt x="3906" y="11220"/>
                </a:lnTo>
                <a:cubicBezTo>
                  <a:pt x="3930" y="11459"/>
                  <a:pt x="4025" y="11625"/>
                  <a:pt x="4168" y="11697"/>
                </a:cubicBezTo>
                <a:cubicBezTo>
                  <a:pt x="4216" y="11720"/>
                  <a:pt x="4287" y="11744"/>
                  <a:pt x="4359" y="11744"/>
                </a:cubicBezTo>
                <a:cubicBezTo>
                  <a:pt x="4454" y="11744"/>
                  <a:pt x="4573" y="11720"/>
                  <a:pt x="4716" y="11625"/>
                </a:cubicBezTo>
                <a:lnTo>
                  <a:pt x="4954" y="11482"/>
                </a:lnTo>
                <a:lnTo>
                  <a:pt x="5240" y="11292"/>
                </a:lnTo>
                <a:cubicBezTo>
                  <a:pt x="5359" y="11197"/>
                  <a:pt x="5430" y="11101"/>
                  <a:pt x="5478" y="10982"/>
                </a:cubicBezTo>
                <a:cubicBezTo>
                  <a:pt x="6454" y="10911"/>
                  <a:pt x="7407" y="10577"/>
                  <a:pt x="8193" y="9982"/>
                </a:cubicBezTo>
                <a:lnTo>
                  <a:pt x="8550" y="10292"/>
                </a:lnTo>
                <a:cubicBezTo>
                  <a:pt x="8550" y="10315"/>
                  <a:pt x="8550" y="10315"/>
                  <a:pt x="8574" y="10315"/>
                </a:cubicBezTo>
                <a:cubicBezTo>
                  <a:pt x="8788" y="10458"/>
                  <a:pt x="9003" y="10530"/>
                  <a:pt x="9193" y="10530"/>
                </a:cubicBezTo>
                <a:cubicBezTo>
                  <a:pt x="9503" y="10530"/>
                  <a:pt x="9765" y="10387"/>
                  <a:pt x="9955" y="10173"/>
                </a:cubicBezTo>
                <a:cubicBezTo>
                  <a:pt x="10265" y="9815"/>
                  <a:pt x="10360" y="9244"/>
                  <a:pt x="9884" y="8768"/>
                </a:cubicBezTo>
                <a:cubicBezTo>
                  <a:pt x="9884" y="8775"/>
                  <a:pt x="9884" y="8778"/>
                  <a:pt x="9883" y="8778"/>
                </a:cubicBezTo>
                <a:cubicBezTo>
                  <a:pt x="9881" y="8778"/>
                  <a:pt x="9876" y="8768"/>
                  <a:pt x="9860" y="8768"/>
                </a:cubicBezTo>
                <a:lnTo>
                  <a:pt x="9550" y="8482"/>
                </a:lnTo>
                <a:cubicBezTo>
                  <a:pt x="10027" y="7696"/>
                  <a:pt x="10265" y="6791"/>
                  <a:pt x="10265" y="5862"/>
                </a:cubicBezTo>
                <a:cubicBezTo>
                  <a:pt x="10265" y="4552"/>
                  <a:pt x="9788" y="3314"/>
                  <a:pt x="8907" y="2361"/>
                </a:cubicBezTo>
                <a:cubicBezTo>
                  <a:pt x="8050" y="1457"/>
                  <a:pt x="6931" y="885"/>
                  <a:pt x="5716" y="766"/>
                </a:cubicBezTo>
                <a:lnTo>
                  <a:pt x="5716" y="599"/>
                </a:lnTo>
                <a:cubicBezTo>
                  <a:pt x="5716" y="266"/>
                  <a:pt x="5573" y="123"/>
                  <a:pt x="5454" y="51"/>
                </a:cubicBezTo>
                <a:cubicBezTo>
                  <a:pt x="5388" y="18"/>
                  <a:pt x="5316" y="1"/>
                  <a:pt x="5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9" name="Google Shape;1039;p47"/>
          <p:cNvGrpSpPr/>
          <p:nvPr/>
        </p:nvGrpSpPr>
        <p:grpSpPr>
          <a:xfrm>
            <a:off x="2203029" y="2017326"/>
            <a:ext cx="439301" cy="333330"/>
            <a:chOff x="1030988" y="2656069"/>
            <a:chExt cx="439301" cy="333330"/>
          </a:xfrm>
        </p:grpSpPr>
        <p:sp>
          <p:nvSpPr>
            <p:cNvPr id="1040" name="Google Shape;1040;p47"/>
            <p:cNvSpPr/>
            <p:nvPr/>
          </p:nvSpPr>
          <p:spPr>
            <a:xfrm>
              <a:off x="1030988" y="2656069"/>
              <a:ext cx="439301" cy="333330"/>
            </a:xfrm>
            <a:custGeom>
              <a:avLst/>
              <a:gdLst/>
              <a:ahLst/>
              <a:cxnLst/>
              <a:rect l="l" t="t" r="r" b="b"/>
              <a:pathLst>
                <a:path w="11837" h="8981" extrusionOk="0">
                  <a:moveTo>
                    <a:pt x="6764" y="336"/>
                  </a:moveTo>
                  <a:cubicBezTo>
                    <a:pt x="6859" y="336"/>
                    <a:pt x="6978" y="360"/>
                    <a:pt x="7097" y="383"/>
                  </a:cubicBezTo>
                  <a:cubicBezTo>
                    <a:pt x="7478" y="479"/>
                    <a:pt x="7835" y="717"/>
                    <a:pt x="8050" y="1050"/>
                  </a:cubicBezTo>
                  <a:cubicBezTo>
                    <a:pt x="8264" y="1407"/>
                    <a:pt x="8335" y="1812"/>
                    <a:pt x="8264" y="2217"/>
                  </a:cubicBezTo>
                  <a:cubicBezTo>
                    <a:pt x="8169" y="2598"/>
                    <a:pt x="7930" y="2955"/>
                    <a:pt x="7573" y="3170"/>
                  </a:cubicBezTo>
                  <a:cubicBezTo>
                    <a:pt x="7328" y="3328"/>
                    <a:pt x="7043" y="3421"/>
                    <a:pt x="6748" y="3421"/>
                  </a:cubicBezTo>
                  <a:cubicBezTo>
                    <a:pt x="6643" y="3421"/>
                    <a:pt x="6537" y="3409"/>
                    <a:pt x="6430" y="3384"/>
                  </a:cubicBezTo>
                  <a:cubicBezTo>
                    <a:pt x="6025" y="3289"/>
                    <a:pt x="5692" y="3051"/>
                    <a:pt x="5454" y="2717"/>
                  </a:cubicBezTo>
                  <a:cubicBezTo>
                    <a:pt x="5263" y="2384"/>
                    <a:pt x="5192" y="2027"/>
                    <a:pt x="5239" y="1669"/>
                  </a:cubicBezTo>
                  <a:lnTo>
                    <a:pt x="5239" y="1646"/>
                  </a:lnTo>
                  <a:cubicBezTo>
                    <a:pt x="5311" y="1598"/>
                    <a:pt x="5335" y="1503"/>
                    <a:pt x="5287" y="1431"/>
                  </a:cubicBezTo>
                  <a:cubicBezTo>
                    <a:pt x="5478" y="788"/>
                    <a:pt x="6097" y="336"/>
                    <a:pt x="6764" y="336"/>
                  </a:cubicBezTo>
                  <a:close/>
                  <a:moveTo>
                    <a:pt x="4882" y="1979"/>
                  </a:moveTo>
                  <a:cubicBezTo>
                    <a:pt x="4906" y="2312"/>
                    <a:pt x="5001" y="2622"/>
                    <a:pt x="5168" y="2908"/>
                  </a:cubicBezTo>
                  <a:cubicBezTo>
                    <a:pt x="5454" y="3313"/>
                    <a:pt x="5859" y="3622"/>
                    <a:pt x="6359" y="3717"/>
                  </a:cubicBezTo>
                  <a:cubicBezTo>
                    <a:pt x="6502" y="3765"/>
                    <a:pt x="6621" y="3765"/>
                    <a:pt x="6764" y="3765"/>
                  </a:cubicBezTo>
                  <a:cubicBezTo>
                    <a:pt x="7121" y="3765"/>
                    <a:pt x="7478" y="3670"/>
                    <a:pt x="7764" y="3479"/>
                  </a:cubicBezTo>
                  <a:cubicBezTo>
                    <a:pt x="8169" y="3217"/>
                    <a:pt x="8431" y="2860"/>
                    <a:pt x="8573" y="2408"/>
                  </a:cubicBezTo>
                  <a:lnTo>
                    <a:pt x="10074" y="4837"/>
                  </a:lnTo>
                  <a:cubicBezTo>
                    <a:pt x="9998" y="4827"/>
                    <a:pt x="9922" y="4822"/>
                    <a:pt x="9846" y="4822"/>
                  </a:cubicBezTo>
                  <a:cubicBezTo>
                    <a:pt x="8981" y="4822"/>
                    <a:pt x="8199" y="5437"/>
                    <a:pt x="8002" y="6313"/>
                  </a:cubicBezTo>
                  <a:cubicBezTo>
                    <a:pt x="7883" y="6813"/>
                    <a:pt x="7978" y="7313"/>
                    <a:pt x="8264" y="7742"/>
                  </a:cubicBezTo>
                  <a:cubicBezTo>
                    <a:pt x="8288" y="7790"/>
                    <a:pt x="8312" y="7837"/>
                    <a:pt x="8359" y="7885"/>
                  </a:cubicBezTo>
                  <a:lnTo>
                    <a:pt x="4930" y="7885"/>
                  </a:lnTo>
                  <a:cubicBezTo>
                    <a:pt x="4977" y="7813"/>
                    <a:pt x="5001" y="7742"/>
                    <a:pt x="5001" y="7647"/>
                  </a:cubicBezTo>
                  <a:cubicBezTo>
                    <a:pt x="5001" y="7528"/>
                    <a:pt x="4954" y="7432"/>
                    <a:pt x="4882" y="7337"/>
                  </a:cubicBezTo>
                  <a:lnTo>
                    <a:pt x="4787" y="7242"/>
                  </a:lnTo>
                  <a:cubicBezTo>
                    <a:pt x="4811" y="7170"/>
                    <a:pt x="4858" y="7099"/>
                    <a:pt x="4882" y="7028"/>
                  </a:cubicBezTo>
                  <a:lnTo>
                    <a:pt x="5001" y="7028"/>
                  </a:lnTo>
                  <a:cubicBezTo>
                    <a:pt x="5239" y="7028"/>
                    <a:pt x="5430" y="6837"/>
                    <a:pt x="5430" y="6623"/>
                  </a:cubicBezTo>
                  <a:lnTo>
                    <a:pt x="5430" y="5932"/>
                  </a:lnTo>
                  <a:cubicBezTo>
                    <a:pt x="5430" y="5694"/>
                    <a:pt x="5239" y="5503"/>
                    <a:pt x="5001" y="5503"/>
                  </a:cubicBezTo>
                  <a:lnTo>
                    <a:pt x="4882" y="5503"/>
                  </a:lnTo>
                  <a:cubicBezTo>
                    <a:pt x="4858" y="5432"/>
                    <a:pt x="4835" y="5361"/>
                    <a:pt x="4787" y="5289"/>
                  </a:cubicBezTo>
                  <a:lnTo>
                    <a:pt x="4882" y="5194"/>
                  </a:lnTo>
                  <a:cubicBezTo>
                    <a:pt x="4954" y="5122"/>
                    <a:pt x="5001" y="5027"/>
                    <a:pt x="5001" y="4908"/>
                  </a:cubicBezTo>
                  <a:cubicBezTo>
                    <a:pt x="5001" y="4789"/>
                    <a:pt x="4954" y="4670"/>
                    <a:pt x="4882" y="4599"/>
                  </a:cubicBezTo>
                  <a:lnTo>
                    <a:pt x="4406" y="4122"/>
                  </a:lnTo>
                  <a:cubicBezTo>
                    <a:pt x="4323" y="4039"/>
                    <a:pt x="4215" y="3997"/>
                    <a:pt x="4105" y="3997"/>
                  </a:cubicBezTo>
                  <a:cubicBezTo>
                    <a:pt x="3995" y="3997"/>
                    <a:pt x="3882" y="4039"/>
                    <a:pt x="3787" y="4122"/>
                  </a:cubicBezTo>
                  <a:lnTo>
                    <a:pt x="3715" y="4194"/>
                  </a:lnTo>
                  <a:cubicBezTo>
                    <a:pt x="3644" y="4170"/>
                    <a:pt x="3572" y="4146"/>
                    <a:pt x="3501" y="4122"/>
                  </a:cubicBezTo>
                  <a:lnTo>
                    <a:pt x="3501" y="4003"/>
                  </a:lnTo>
                  <a:cubicBezTo>
                    <a:pt x="3501" y="3765"/>
                    <a:pt x="3310" y="3598"/>
                    <a:pt x="3096" y="3574"/>
                  </a:cubicBezTo>
                  <a:lnTo>
                    <a:pt x="4882" y="1979"/>
                  </a:lnTo>
                  <a:close/>
                  <a:moveTo>
                    <a:pt x="9859" y="5170"/>
                  </a:moveTo>
                  <a:cubicBezTo>
                    <a:pt x="9979" y="5170"/>
                    <a:pt x="10098" y="5170"/>
                    <a:pt x="10193" y="5194"/>
                  </a:cubicBezTo>
                  <a:cubicBezTo>
                    <a:pt x="10598" y="5289"/>
                    <a:pt x="10955" y="5527"/>
                    <a:pt x="11169" y="5884"/>
                  </a:cubicBezTo>
                  <a:cubicBezTo>
                    <a:pt x="11407" y="6242"/>
                    <a:pt x="11479" y="6647"/>
                    <a:pt x="11384" y="7051"/>
                  </a:cubicBezTo>
                  <a:cubicBezTo>
                    <a:pt x="11219" y="7773"/>
                    <a:pt x="10572" y="8280"/>
                    <a:pt x="9861" y="8280"/>
                  </a:cubicBezTo>
                  <a:cubicBezTo>
                    <a:pt x="9750" y="8280"/>
                    <a:pt x="9638" y="8268"/>
                    <a:pt x="9526" y="8242"/>
                  </a:cubicBezTo>
                  <a:cubicBezTo>
                    <a:pt x="9312" y="8194"/>
                    <a:pt x="9121" y="8099"/>
                    <a:pt x="8955" y="7980"/>
                  </a:cubicBezTo>
                  <a:cubicBezTo>
                    <a:pt x="8931" y="7956"/>
                    <a:pt x="8883" y="7909"/>
                    <a:pt x="8835" y="7909"/>
                  </a:cubicBezTo>
                  <a:cubicBezTo>
                    <a:pt x="8740" y="7813"/>
                    <a:pt x="8621" y="7694"/>
                    <a:pt x="8550" y="7551"/>
                  </a:cubicBezTo>
                  <a:cubicBezTo>
                    <a:pt x="8335" y="7218"/>
                    <a:pt x="8240" y="6789"/>
                    <a:pt x="8335" y="6385"/>
                  </a:cubicBezTo>
                  <a:cubicBezTo>
                    <a:pt x="8502" y="5670"/>
                    <a:pt x="9145" y="5170"/>
                    <a:pt x="9859" y="5170"/>
                  </a:cubicBezTo>
                  <a:close/>
                  <a:moveTo>
                    <a:pt x="3049" y="3908"/>
                  </a:moveTo>
                  <a:cubicBezTo>
                    <a:pt x="3096" y="3908"/>
                    <a:pt x="3144" y="3956"/>
                    <a:pt x="3144" y="3979"/>
                  </a:cubicBezTo>
                  <a:lnTo>
                    <a:pt x="3144" y="4241"/>
                  </a:lnTo>
                  <a:cubicBezTo>
                    <a:pt x="3144" y="4313"/>
                    <a:pt x="3191" y="4384"/>
                    <a:pt x="3263" y="4408"/>
                  </a:cubicBezTo>
                  <a:cubicBezTo>
                    <a:pt x="3406" y="4432"/>
                    <a:pt x="3549" y="4503"/>
                    <a:pt x="3668" y="4575"/>
                  </a:cubicBezTo>
                  <a:cubicBezTo>
                    <a:pt x="3694" y="4583"/>
                    <a:pt x="3720" y="4589"/>
                    <a:pt x="3745" y="4589"/>
                  </a:cubicBezTo>
                  <a:cubicBezTo>
                    <a:pt x="3788" y="4589"/>
                    <a:pt x="3828" y="4572"/>
                    <a:pt x="3858" y="4527"/>
                  </a:cubicBezTo>
                  <a:lnTo>
                    <a:pt x="4025" y="4360"/>
                  </a:lnTo>
                  <a:cubicBezTo>
                    <a:pt x="4049" y="4348"/>
                    <a:pt x="4073" y="4342"/>
                    <a:pt x="4093" y="4342"/>
                  </a:cubicBezTo>
                  <a:cubicBezTo>
                    <a:pt x="4114" y="4342"/>
                    <a:pt x="4132" y="4348"/>
                    <a:pt x="4144" y="4360"/>
                  </a:cubicBezTo>
                  <a:lnTo>
                    <a:pt x="4620" y="4837"/>
                  </a:lnTo>
                  <a:cubicBezTo>
                    <a:pt x="4644" y="4860"/>
                    <a:pt x="4644" y="4884"/>
                    <a:pt x="4644" y="4908"/>
                  </a:cubicBezTo>
                  <a:cubicBezTo>
                    <a:pt x="4644" y="4908"/>
                    <a:pt x="4644" y="4932"/>
                    <a:pt x="4620" y="4956"/>
                  </a:cubicBezTo>
                  <a:lnTo>
                    <a:pt x="4454" y="5122"/>
                  </a:lnTo>
                  <a:cubicBezTo>
                    <a:pt x="4406" y="5170"/>
                    <a:pt x="4382" y="5265"/>
                    <a:pt x="4430" y="5337"/>
                  </a:cubicBezTo>
                  <a:cubicBezTo>
                    <a:pt x="4501" y="5456"/>
                    <a:pt x="4549" y="5599"/>
                    <a:pt x="4596" y="5742"/>
                  </a:cubicBezTo>
                  <a:cubicBezTo>
                    <a:pt x="4596" y="5813"/>
                    <a:pt x="4668" y="5861"/>
                    <a:pt x="4763" y="5861"/>
                  </a:cubicBezTo>
                  <a:lnTo>
                    <a:pt x="5001" y="5861"/>
                  </a:lnTo>
                  <a:cubicBezTo>
                    <a:pt x="5049" y="5861"/>
                    <a:pt x="5073" y="5884"/>
                    <a:pt x="5073" y="5932"/>
                  </a:cubicBezTo>
                  <a:lnTo>
                    <a:pt x="5073" y="6623"/>
                  </a:lnTo>
                  <a:cubicBezTo>
                    <a:pt x="5073" y="6670"/>
                    <a:pt x="5049" y="6694"/>
                    <a:pt x="5001" y="6694"/>
                  </a:cubicBezTo>
                  <a:lnTo>
                    <a:pt x="4739" y="6694"/>
                  </a:lnTo>
                  <a:cubicBezTo>
                    <a:pt x="4668" y="6694"/>
                    <a:pt x="4596" y="6742"/>
                    <a:pt x="4573" y="6813"/>
                  </a:cubicBezTo>
                  <a:cubicBezTo>
                    <a:pt x="4549" y="6956"/>
                    <a:pt x="4477" y="7075"/>
                    <a:pt x="4406" y="7194"/>
                  </a:cubicBezTo>
                  <a:cubicBezTo>
                    <a:pt x="4382" y="7266"/>
                    <a:pt x="4382" y="7361"/>
                    <a:pt x="4430" y="7409"/>
                  </a:cubicBezTo>
                  <a:lnTo>
                    <a:pt x="4620" y="7599"/>
                  </a:lnTo>
                  <a:cubicBezTo>
                    <a:pt x="4644" y="7623"/>
                    <a:pt x="4644" y="7647"/>
                    <a:pt x="4644" y="7647"/>
                  </a:cubicBezTo>
                  <a:cubicBezTo>
                    <a:pt x="4644" y="7671"/>
                    <a:pt x="4644" y="7694"/>
                    <a:pt x="4620" y="7718"/>
                  </a:cubicBezTo>
                  <a:lnTo>
                    <a:pt x="4382" y="7933"/>
                  </a:lnTo>
                  <a:cubicBezTo>
                    <a:pt x="4382" y="7956"/>
                    <a:pt x="4382" y="7956"/>
                    <a:pt x="4382" y="7956"/>
                  </a:cubicBezTo>
                  <a:lnTo>
                    <a:pt x="4144" y="8194"/>
                  </a:lnTo>
                  <a:cubicBezTo>
                    <a:pt x="4134" y="8204"/>
                    <a:pt x="4120" y="8210"/>
                    <a:pt x="4106" y="8210"/>
                  </a:cubicBezTo>
                  <a:cubicBezTo>
                    <a:pt x="4085" y="8210"/>
                    <a:pt x="4063" y="8199"/>
                    <a:pt x="4049" y="8171"/>
                  </a:cubicBezTo>
                  <a:lnTo>
                    <a:pt x="3858" y="7980"/>
                  </a:lnTo>
                  <a:cubicBezTo>
                    <a:pt x="3816" y="7952"/>
                    <a:pt x="3775" y="7941"/>
                    <a:pt x="3733" y="7941"/>
                  </a:cubicBezTo>
                  <a:cubicBezTo>
                    <a:pt x="3703" y="7941"/>
                    <a:pt x="3673" y="7946"/>
                    <a:pt x="3644" y="7956"/>
                  </a:cubicBezTo>
                  <a:cubicBezTo>
                    <a:pt x="3525" y="8028"/>
                    <a:pt x="3382" y="8075"/>
                    <a:pt x="3263" y="8099"/>
                  </a:cubicBezTo>
                  <a:cubicBezTo>
                    <a:pt x="3191" y="8123"/>
                    <a:pt x="3144" y="8194"/>
                    <a:pt x="3144" y="8266"/>
                  </a:cubicBezTo>
                  <a:lnTo>
                    <a:pt x="3144" y="8552"/>
                  </a:lnTo>
                  <a:cubicBezTo>
                    <a:pt x="3144" y="8599"/>
                    <a:pt x="3096" y="8623"/>
                    <a:pt x="3049" y="8623"/>
                  </a:cubicBezTo>
                  <a:lnTo>
                    <a:pt x="2382" y="8623"/>
                  </a:lnTo>
                  <a:cubicBezTo>
                    <a:pt x="2334" y="8623"/>
                    <a:pt x="2310" y="8599"/>
                    <a:pt x="2310" y="8552"/>
                  </a:cubicBezTo>
                  <a:lnTo>
                    <a:pt x="2310" y="8266"/>
                  </a:lnTo>
                  <a:cubicBezTo>
                    <a:pt x="2310" y="8194"/>
                    <a:pt x="2263" y="8123"/>
                    <a:pt x="2167" y="8099"/>
                  </a:cubicBezTo>
                  <a:cubicBezTo>
                    <a:pt x="2048" y="8052"/>
                    <a:pt x="1929" y="8004"/>
                    <a:pt x="1810" y="7933"/>
                  </a:cubicBezTo>
                  <a:lnTo>
                    <a:pt x="1739" y="7933"/>
                  </a:lnTo>
                  <a:cubicBezTo>
                    <a:pt x="1691" y="7933"/>
                    <a:pt x="1643" y="7933"/>
                    <a:pt x="1596" y="7980"/>
                  </a:cubicBezTo>
                  <a:lnTo>
                    <a:pt x="1405" y="8171"/>
                  </a:lnTo>
                  <a:cubicBezTo>
                    <a:pt x="1382" y="8194"/>
                    <a:pt x="1358" y="8194"/>
                    <a:pt x="1334" y="8194"/>
                  </a:cubicBezTo>
                  <a:cubicBezTo>
                    <a:pt x="1334" y="8194"/>
                    <a:pt x="1310" y="8194"/>
                    <a:pt x="1286" y="8171"/>
                  </a:cubicBezTo>
                  <a:lnTo>
                    <a:pt x="810" y="7694"/>
                  </a:lnTo>
                  <a:cubicBezTo>
                    <a:pt x="786" y="7671"/>
                    <a:pt x="786" y="7623"/>
                    <a:pt x="810" y="7599"/>
                  </a:cubicBezTo>
                  <a:lnTo>
                    <a:pt x="1024" y="7385"/>
                  </a:lnTo>
                  <a:cubicBezTo>
                    <a:pt x="1072" y="7337"/>
                    <a:pt x="1072" y="7242"/>
                    <a:pt x="1048" y="7170"/>
                  </a:cubicBezTo>
                  <a:cubicBezTo>
                    <a:pt x="977" y="7075"/>
                    <a:pt x="929" y="6932"/>
                    <a:pt x="905" y="6813"/>
                  </a:cubicBezTo>
                  <a:cubicBezTo>
                    <a:pt x="881" y="6742"/>
                    <a:pt x="810" y="6694"/>
                    <a:pt x="739" y="6694"/>
                  </a:cubicBezTo>
                  <a:lnTo>
                    <a:pt x="429" y="6694"/>
                  </a:lnTo>
                  <a:cubicBezTo>
                    <a:pt x="381" y="6694"/>
                    <a:pt x="357" y="6647"/>
                    <a:pt x="357" y="6599"/>
                  </a:cubicBezTo>
                  <a:lnTo>
                    <a:pt x="357" y="5932"/>
                  </a:lnTo>
                  <a:cubicBezTo>
                    <a:pt x="357" y="5884"/>
                    <a:pt x="381" y="5861"/>
                    <a:pt x="429" y="5861"/>
                  </a:cubicBezTo>
                  <a:lnTo>
                    <a:pt x="715" y="5861"/>
                  </a:lnTo>
                  <a:cubicBezTo>
                    <a:pt x="786" y="5861"/>
                    <a:pt x="858" y="5813"/>
                    <a:pt x="881" y="5718"/>
                  </a:cubicBezTo>
                  <a:cubicBezTo>
                    <a:pt x="929" y="5599"/>
                    <a:pt x="977" y="5480"/>
                    <a:pt x="1024" y="5361"/>
                  </a:cubicBezTo>
                  <a:cubicBezTo>
                    <a:pt x="1072" y="5289"/>
                    <a:pt x="1048" y="5194"/>
                    <a:pt x="1000" y="5146"/>
                  </a:cubicBezTo>
                  <a:lnTo>
                    <a:pt x="810" y="4956"/>
                  </a:lnTo>
                  <a:cubicBezTo>
                    <a:pt x="786" y="4932"/>
                    <a:pt x="786" y="4860"/>
                    <a:pt x="810" y="4837"/>
                  </a:cubicBezTo>
                  <a:lnTo>
                    <a:pt x="1286" y="4360"/>
                  </a:lnTo>
                  <a:cubicBezTo>
                    <a:pt x="1298" y="4348"/>
                    <a:pt x="1322" y="4342"/>
                    <a:pt x="1346" y="4342"/>
                  </a:cubicBezTo>
                  <a:cubicBezTo>
                    <a:pt x="1370" y="4342"/>
                    <a:pt x="1393" y="4348"/>
                    <a:pt x="1405" y="4360"/>
                  </a:cubicBezTo>
                  <a:lnTo>
                    <a:pt x="1596" y="4551"/>
                  </a:lnTo>
                  <a:cubicBezTo>
                    <a:pt x="1625" y="4580"/>
                    <a:pt x="1664" y="4601"/>
                    <a:pt x="1706" y="4601"/>
                  </a:cubicBezTo>
                  <a:cubicBezTo>
                    <a:pt x="1732" y="4601"/>
                    <a:pt x="1759" y="4593"/>
                    <a:pt x="1786" y="4575"/>
                  </a:cubicBezTo>
                  <a:cubicBezTo>
                    <a:pt x="1905" y="4503"/>
                    <a:pt x="2048" y="4456"/>
                    <a:pt x="2191" y="4408"/>
                  </a:cubicBezTo>
                  <a:cubicBezTo>
                    <a:pt x="2263" y="4384"/>
                    <a:pt x="2310" y="4313"/>
                    <a:pt x="2310" y="4241"/>
                  </a:cubicBezTo>
                  <a:lnTo>
                    <a:pt x="2310" y="3979"/>
                  </a:lnTo>
                  <a:cubicBezTo>
                    <a:pt x="2310" y="3956"/>
                    <a:pt x="2334" y="3908"/>
                    <a:pt x="2382" y="3908"/>
                  </a:cubicBezTo>
                  <a:close/>
                  <a:moveTo>
                    <a:pt x="6739" y="0"/>
                  </a:moveTo>
                  <a:cubicBezTo>
                    <a:pt x="5878" y="0"/>
                    <a:pt x="5111" y="599"/>
                    <a:pt x="4906" y="1479"/>
                  </a:cubicBezTo>
                  <a:lnTo>
                    <a:pt x="2572" y="3551"/>
                  </a:lnTo>
                  <a:lnTo>
                    <a:pt x="2382" y="3551"/>
                  </a:lnTo>
                  <a:cubicBezTo>
                    <a:pt x="2144" y="3551"/>
                    <a:pt x="1953" y="3741"/>
                    <a:pt x="1953" y="3979"/>
                  </a:cubicBezTo>
                  <a:lnTo>
                    <a:pt x="1953" y="4122"/>
                  </a:lnTo>
                  <a:cubicBezTo>
                    <a:pt x="1882" y="4146"/>
                    <a:pt x="1810" y="4170"/>
                    <a:pt x="1739" y="4217"/>
                  </a:cubicBezTo>
                  <a:lnTo>
                    <a:pt x="1643" y="4122"/>
                  </a:lnTo>
                  <a:cubicBezTo>
                    <a:pt x="1560" y="4039"/>
                    <a:pt x="1453" y="3997"/>
                    <a:pt x="1346" y="3997"/>
                  </a:cubicBezTo>
                  <a:cubicBezTo>
                    <a:pt x="1239" y="3997"/>
                    <a:pt x="1131" y="4039"/>
                    <a:pt x="1048" y="4122"/>
                  </a:cubicBezTo>
                  <a:lnTo>
                    <a:pt x="572" y="4599"/>
                  </a:lnTo>
                  <a:cubicBezTo>
                    <a:pt x="405" y="4765"/>
                    <a:pt x="405" y="5027"/>
                    <a:pt x="572" y="5194"/>
                  </a:cubicBezTo>
                  <a:lnTo>
                    <a:pt x="667" y="5313"/>
                  </a:lnTo>
                  <a:cubicBezTo>
                    <a:pt x="643" y="5361"/>
                    <a:pt x="619" y="5432"/>
                    <a:pt x="596" y="5503"/>
                  </a:cubicBezTo>
                  <a:lnTo>
                    <a:pt x="429" y="5503"/>
                  </a:lnTo>
                  <a:cubicBezTo>
                    <a:pt x="191" y="5503"/>
                    <a:pt x="0" y="5694"/>
                    <a:pt x="0" y="5932"/>
                  </a:cubicBezTo>
                  <a:lnTo>
                    <a:pt x="0" y="6599"/>
                  </a:lnTo>
                  <a:cubicBezTo>
                    <a:pt x="0" y="6837"/>
                    <a:pt x="191" y="7028"/>
                    <a:pt x="429" y="7028"/>
                  </a:cubicBezTo>
                  <a:lnTo>
                    <a:pt x="596" y="7028"/>
                  </a:lnTo>
                  <a:cubicBezTo>
                    <a:pt x="619" y="7099"/>
                    <a:pt x="643" y="7170"/>
                    <a:pt x="691" y="7218"/>
                  </a:cubicBezTo>
                  <a:lnTo>
                    <a:pt x="572" y="7337"/>
                  </a:lnTo>
                  <a:cubicBezTo>
                    <a:pt x="405" y="7504"/>
                    <a:pt x="405" y="7790"/>
                    <a:pt x="572" y="7956"/>
                  </a:cubicBezTo>
                  <a:lnTo>
                    <a:pt x="1048" y="8433"/>
                  </a:lnTo>
                  <a:cubicBezTo>
                    <a:pt x="1120" y="8504"/>
                    <a:pt x="1239" y="8552"/>
                    <a:pt x="1334" y="8552"/>
                  </a:cubicBezTo>
                  <a:cubicBezTo>
                    <a:pt x="1453" y="8552"/>
                    <a:pt x="1572" y="8504"/>
                    <a:pt x="1643" y="8433"/>
                  </a:cubicBezTo>
                  <a:lnTo>
                    <a:pt x="1763" y="8314"/>
                  </a:lnTo>
                  <a:cubicBezTo>
                    <a:pt x="1834" y="8337"/>
                    <a:pt x="1882" y="8361"/>
                    <a:pt x="1953" y="8385"/>
                  </a:cubicBezTo>
                  <a:lnTo>
                    <a:pt x="1953" y="8552"/>
                  </a:lnTo>
                  <a:cubicBezTo>
                    <a:pt x="1953" y="8790"/>
                    <a:pt x="2144" y="8980"/>
                    <a:pt x="2382" y="8980"/>
                  </a:cubicBezTo>
                  <a:lnTo>
                    <a:pt x="3049" y="8980"/>
                  </a:lnTo>
                  <a:cubicBezTo>
                    <a:pt x="3287" y="8980"/>
                    <a:pt x="3477" y="8790"/>
                    <a:pt x="3477" y="8552"/>
                  </a:cubicBezTo>
                  <a:lnTo>
                    <a:pt x="3477" y="8409"/>
                  </a:lnTo>
                  <a:cubicBezTo>
                    <a:pt x="3549" y="8385"/>
                    <a:pt x="3620" y="8337"/>
                    <a:pt x="3692" y="8314"/>
                  </a:cubicBezTo>
                  <a:lnTo>
                    <a:pt x="3787" y="8433"/>
                  </a:lnTo>
                  <a:cubicBezTo>
                    <a:pt x="3870" y="8516"/>
                    <a:pt x="3983" y="8558"/>
                    <a:pt x="4096" y="8558"/>
                  </a:cubicBezTo>
                  <a:cubicBezTo>
                    <a:pt x="4209" y="8558"/>
                    <a:pt x="4323" y="8516"/>
                    <a:pt x="4406" y="8433"/>
                  </a:cubicBezTo>
                  <a:lnTo>
                    <a:pt x="4596" y="8242"/>
                  </a:lnTo>
                  <a:lnTo>
                    <a:pt x="8716" y="8242"/>
                  </a:lnTo>
                  <a:cubicBezTo>
                    <a:pt x="8931" y="8409"/>
                    <a:pt x="9169" y="8504"/>
                    <a:pt x="9455" y="8576"/>
                  </a:cubicBezTo>
                  <a:cubicBezTo>
                    <a:pt x="9574" y="8599"/>
                    <a:pt x="9717" y="8623"/>
                    <a:pt x="9859" y="8623"/>
                  </a:cubicBezTo>
                  <a:cubicBezTo>
                    <a:pt x="10741" y="8623"/>
                    <a:pt x="11526" y="8004"/>
                    <a:pt x="11717" y="7123"/>
                  </a:cubicBezTo>
                  <a:cubicBezTo>
                    <a:pt x="11836" y="6623"/>
                    <a:pt x="11741" y="6123"/>
                    <a:pt x="11479" y="5694"/>
                  </a:cubicBezTo>
                  <a:cubicBezTo>
                    <a:pt x="11241" y="5361"/>
                    <a:pt x="10931" y="5099"/>
                    <a:pt x="10550" y="4956"/>
                  </a:cubicBezTo>
                  <a:lnTo>
                    <a:pt x="8645" y="1884"/>
                  </a:lnTo>
                  <a:cubicBezTo>
                    <a:pt x="8645" y="1526"/>
                    <a:pt x="8526" y="1169"/>
                    <a:pt x="8335" y="860"/>
                  </a:cubicBezTo>
                  <a:cubicBezTo>
                    <a:pt x="8073" y="455"/>
                    <a:pt x="7645" y="145"/>
                    <a:pt x="7168" y="50"/>
                  </a:cubicBezTo>
                  <a:cubicBezTo>
                    <a:pt x="7024" y="16"/>
                    <a:pt x="6881" y="0"/>
                    <a:pt x="6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1246612" y="2692330"/>
              <a:ext cx="69883" cy="67252"/>
            </a:xfrm>
            <a:custGeom>
              <a:avLst/>
              <a:gdLst/>
              <a:ahLst/>
              <a:cxnLst/>
              <a:rect l="l" t="t" r="r" b="b"/>
              <a:pathLst>
                <a:path w="1883" h="1812" extrusionOk="0">
                  <a:moveTo>
                    <a:pt x="954" y="335"/>
                  </a:moveTo>
                  <a:cubicBezTo>
                    <a:pt x="977" y="335"/>
                    <a:pt x="1025" y="335"/>
                    <a:pt x="1073" y="359"/>
                  </a:cubicBezTo>
                  <a:cubicBezTo>
                    <a:pt x="1216" y="383"/>
                    <a:pt x="1335" y="478"/>
                    <a:pt x="1430" y="597"/>
                  </a:cubicBezTo>
                  <a:cubicBezTo>
                    <a:pt x="1501" y="716"/>
                    <a:pt x="1525" y="883"/>
                    <a:pt x="1501" y="1026"/>
                  </a:cubicBezTo>
                  <a:cubicBezTo>
                    <a:pt x="1454" y="1169"/>
                    <a:pt x="1382" y="1312"/>
                    <a:pt x="1239" y="1383"/>
                  </a:cubicBezTo>
                  <a:cubicBezTo>
                    <a:pt x="1150" y="1437"/>
                    <a:pt x="1047" y="1463"/>
                    <a:pt x="931" y="1463"/>
                  </a:cubicBezTo>
                  <a:cubicBezTo>
                    <a:pt x="893" y="1463"/>
                    <a:pt x="852" y="1460"/>
                    <a:pt x="811" y="1454"/>
                  </a:cubicBezTo>
                  <a:cubicBezTo>
                    <a:pt x="668" y="1431"/>
                    <a:pt x="549" y="1335"/>
                    <a:pt x="477" y="1216"/>
                  </a:cubicBezTo>
                  <a:cubicBezTo>
                    <a:pt x="382" y="1073"/>
                    <a:pt x="358" y="930"/>
                    <a:pt x="406" y="788"/>
                  </a:cubicBezTo>
                  <a:cubicBezTo>
                    <a:pt x="453" y="526"/>
                    <a:pt x="692" y="335"/>
                    <a:pt x="954" y="335"/>
                  </a:cubicBezTo>
                  <a:close/>
                  <a:moveTo>
                    <a:pt x="929" y="0"/>
                  </a:moveTo>
                  <a:cubicBezTo>
                    <a:pt x="514" y="0"/>
                    <a:pt x="150" y="288"/>
                    <a:pt x="49" y="716"/>
                  </a:cubicBezTo>
                  <a:cubicBezTo>
                    <a:pt x="1" y="954"/>
                    <a:pt x="49" y="1192"/>
                    <a:pt x="192" y="1407"/>
                  </a:cubicBezTo>
                  <a:cubicBezTo>
                    <a:pt x="311" y="1597"/>
                    <a:pt x="501" y="1740"/>
                    <a:pt x="739" y="1788"/>
                  </a:cubicBezTo>
                  <a:cubicBezTo>
                    <a:pt x="811" y="1812"/>
                    <a:pt x="882" y="1812"/>
                    <a:pt x="954" y="1812"/>
                  </a:cubicBezTo>
                  <a:cubicBezTo>
                    <a:pt x="1120" y="1812"/>
                    <a:pt x="1287" y="1764"/>
                    <a:pt x="1430" y="1669"/>
                  </a:cubicBezTo>
                  <a:cubicBezTo>
                    <a:pt x="1644" y="1550"/>
                    <a:pt x="1787" y="1335"/>
                    <a:pt x="1835" y="1097"/>
                  </a:cubicBezTo>
                  <a:cubicBezTo>
                    <a:pt x="1882" y="859"/>
                    <a:pt x="1859" y="621"/>
                    <a:pt x="1716" y="407"/>
                  </a:cubicBezTo>
                  <a:cubicBezTo>
                    <a:pt x="1597" y="216"/>
                    <a:pt x="1382" y="73"/>
                    <a:pt x="1144" y="26"/>
                  </a:cubicBezTo>
                  <a:cubicBezTo>
                    <a:pt x="1072" y="8"/>
                    <a:pt x="1000" y="0"/>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1091964" y="2847063"/>
              <a:ext cx="82241" cy="83991"/>
            </a:xfrm>
            <a:custGeom>
              <a:avLst/>
              <a:gdLst/>
              <a:ahLst/>
              <a:cxnLst/>
              <a:rect l="l" t="t" r="r" b="b"/>
              <a:pathLst>
                <a:path w="2216" h="2263" extrusionOk="0">
                  <a:moveTo>
                    <a:pt x="1072" y="0"/>
                  </a:moveTo>
                  <a:cubicBezTo>
                    <a:pt x="643" y="0"/>
                    <a:pt x="239" y="238"/>
                    <a:pt x="48" y="619"/>
                  </a:cubicBezTo>
                  <a:cubicBezTo>
                    <a:pt x="24" y="715"/>
                    <a:pt x="48" y="810"/>
                    <a:pt x="143" y="858"/>
                  </a:cubicBezTo>
                  <a:cubicBezTo>
                    <a:pt x="163" y="871"/>
                    <a:pt x="187" y="877"/>
                    <a:pt x="211" y="877"/>
                  </a:cubicBezTo>
                  <a:cubicBezTo>
                    <a:pt x="274" y="877"/>
                    <a:pt x="341" y="838"/>
                    <a:pt x="358" y="786"/>
                  </a:cubicBezTo>
                  <a:cubicBezTo>
                    <a:pt x="501" y="500"/>
                    <a:pt x="786" y="334"/>
                    <a:pt x="1072" y="334"/>
                  </a:cubicBezTo>
                  <a:cubicBezTo>
                    <a:pt x="1525" y="334"/>
                    <a:pt x="1882" y="691"/>
                    <a:pt x="1882" y="1120"/>
                  </a:cubicBezTo>
                  <a:cubicBezTo>
                    <a:pt x="1882" y="1572"/>
                    <a:pt x="1525" y="1929"/>
                    <a:pt x="1072" y="1929"/>
                  </a:cubicBezTo>
                  <a:cubicBezTo>
                    <a:pt x="763" y="1929"/>
                    <a:pt x="477" y="1739"/>
                    <a:pt x="358" y="1453"/>
                  </a:cubicBezTo>
                  <a:cubicBezTo>
                    <a:pt x="323" y="1383"/>
                    <a:pt x="262" y="1339"/>
                    <a:pt x="195" y="1339"/>
                  </a:cubicBezTo>
                  <a:cubicBezTo>
                    <a:pt x="171" y="1339"/>
                    <a:pt x="145" y="1345"/>
                    <a:pt x="120" y="1358"/>
                  </a:cubicBezTo>
                  <a:cubicBezTo>
                    <a:pt x="24" y="1381"/>
                    <a:pt x="0" y="1501"/>
                    <a:pt x="24" y="1572"/>
                  </a:cubicBezTo>
                  <a:cubicBezTo>
                    <a:pt x="215" y="2001"/>
                    <a:pt x="620" y="2263"/>
                    <a:pt x="1072" y="2263"/>
                  </a:cubicBezTo>
                  <a:cubicBezTo>
                    <a:pt x="1715" y="2263"/>
                    <a:pt x="2215" y="1762"/>
                    <a:pt x="2215" y="1120"/>
                  </a:cubicBezTo>
                  <a:cubicBezTo>
                    <a:pt x="2215" y="500"/>
                    <a:pt x="1715" y="0"/>
                    <a:pt x="1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1362403" y="2871150"/>
              <a:ext cx="69883" cy="68737"/>
            </a:xfrm>
            <a:custGeom>
              <a:avLst/>
              <a:gdLst/>
              <a:ahLst/>
              <a:cxnLst/>
              <a:rect l="l" t="t" r="r" b="b"/>
              <a:pathLst>
                <a:path w="1883" h="1852" extrusionOk="0">
                  <a:moveTo>
                    <a:pt x="920" y="1"/>
                  </a:moveTo>
                  <a:cubicBezTo>
                    <a:pt x="860" y="1"/>
                    <a:pt x="800" y="6"/>
                    <a:pt x="739" y="18"/>
                  </a:cubicBezTo>
                  <a:cubicBezTo>
                    <a:pt x="596" y="42"/>
                    <a:pt x="453" y="113"/>
                    <a:pt x="358" y="209"/>
                  </a:cubicBezTo>
                  <a:cubicBezTo>
                    <a:pt x="263" y="256"/>
                    <a:pt x="263" y="375"/>
                    <a:pt x="334" y="447"/>
                  </a:cubicBezTo>
                  <a:cubicBezTo>
                    <a:pt x="362" y="488"/>
                    <a:pt x="414" y="514"/>
                    <a:pt x="466" y="514"/>
                  </a:cubicBezTo>
                  <a:cubicBezTo>
                    <a:pt x="504" y="514"/>
                    <a:pt x="542" y="500"/>
                    <a:pt x="572" y="471"/>
                  </a:cubicBezTo>
                  <a:cubicBezTo>
                    <a:pt x="644" y="423"/>
                    <a:pt x="715" y="375"/>
                    <a:pt x="810" y="351"/>
                  </a:cubicBezTo>
                  <a:cubicBezTo>
                    <a:pt x="851" y="342"/>
                    <a:pt x="891" y="338"/>
                    <a:pt x="931" y="338"/>
                  </a:cubicBezTo>
                  <a:cubicBezTo>
                    <a:pt x="1197" y="338"/>
                    <a:pt x="1439" y="535"/>
                    <a:pt x="1501" y="804"/>
                  </a:cubicBezTo>
                  <a:cubicBezTo>
                    <a:pt x="1525" y="947"/>
                    <a:pt x="1501" y="1113"/>
                    <a:pt x="1430" y="1233"/>
                  </a:cubicBezTo>
                  <a:cubicBezTo>
                    <a:pt x="1334" y="1375"/>
                    <a:pt x="1215" y="1447"/>
                    <a:pt x="1049" y="1495"/>
                  </a:cubicBezTo>
                  <a:cubicBezTo>
                    <a:pt x="1008" y="1504"/>
                    <a:pt x="968" y="1508"/>
                    <a:pt x="928" y="1508"/>
                  </a:cubicBezTo>
                  <a:cubicBezTo>
                    <a:pt x="662" y="1508"/>
                    <a:pt x="423" y="1311"/>
                    <a:pt x="382" y="1042"/>
                  </a:cubicBezTo>
                  <a:cubicBezTo>
                    <a:pt x="358" y="1018"/>
                    <a:pt x="358" y="971"/>
                    <a:pt x="358" y="947"/>
                  </a:cubicBezTo>
                  <a:cubicBezTo>
                    <a:pt x="358" y="852"/>
                    <a:pt x="263" y="756"/>
                    <a:pt x="167" y="756"/>
                  </a:cubicBezTo>
                  <a:cubicBezTo>
                    <a:pt x="72" y="780"/>
                    <a:pt x="1" y="852"/>
                    <a:pt x="1" y="947"/>
                  </a:cubicBezTo>
                  <a:cubicBezTo>
                    <a:pt x="1" y="994"/>
                    <a:pt x="25" y="1066"/>
                    <a:pt x="25" y="1113"/>
                  </a:cubicBezTo>
                  <a:cubicBezTo>
                    <a:pt x="120" y="1566"/>
                    <a:pt x="501" y="1852"/>
                    <a:pt x="929" y="1852"/>
                  </a:cubicBezTo>
                  <a:cubicBezTo>
                    <a:pt x="1001" y="1852"/>
                    <a:pt x="1072" y="1852"/>
                    <a:pt x="1120" y="1828"/>
                  </a:cubicBezTo>
                  <a:cubicBezTo>
                    <a:pt x="1358" y="1780"/>
                    <a:pt x="1572" y="1637"/>
                    <a:pt x="1715" y="1423"/>
                  </a:cubicBezTo>
                  <a:cubicBezTo>
                    <a:pt x="1834" y="1209"/>
                    <a:pt x="1882" y="971"/>
                    <a:pt x="1834" y="732"/>
                  </a:cubicBezTo>
                  <a:cubicBezTo>
                    <a:pt x="1730" y="293"/>
                    <a:pt x="1350" y="1"/>
                    <a:pt x="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47"/>
          <p:cNvGrpSpPr/>
          <p:nvPr/>
        </p:nvGrpSpPr>
        <p:grpSpPr>
          <a:xfrm>
            <a:off x="2189424" y="212713"/>
            <a:ext cx="423379" cy="436658"/>
            <a:chOff x="2534341" y="1260508"/>
            <a:chExt cx="423379" cy="436658"/>
          </a:xfrm>
        </p:grpSpPr>
        <p:sp>
          <p:nvSpPr>
            <p:cNvPr id="1045" name="Google Shape;1045;p47"/>
            <p:cNvSpPr/>
            <p:nvPr/>
          </p:nvSpPr>
          <p:spPr>
            <a:xfrm>
              <a:off x="2739388" y="1260508"/>
              <a:ext cx="13286" cy="35408"/>
            </a:xfrm>
            <a:custGeom>
              <a:avLst/>
              <a:gdLst/>
              <a:ahLst/>
              <a:cxnLst/>
              <a:rect l="l" t="t" r="r" b="b"/>
              <a:pathLst>
                <a:path w="358" h="954" extrusionOk="0">
                  <a:moveTo>
                    <a:pt x="167" y="0"/>
                  </a:moveTo>
                  <a:cubicBezTo>
                    <a:pt x="72" y="0"/>
                    <a:pt x="1" y="72"/>
                    <a:pt x="1" y="167"/>
                  </a:cubicBezTo>
                  <a:lnTo>
                    <a:pt x="1" y="786"/>
                  </a:lnTo>
                  <a:cubicBezTo>
                    <a:pt x="1" y="882"/>
                    <a:pt x="72" y="953"/>
                    <a:pt x="167" y="953"/>
                  </a:cubicBezTo>
                  <a:cubicBezTo>
                    <a:pt x="263" y="953"/>
                    <a:pt x="358" y="882"/>
                    <a:pt x="358" y="786"/>
                  </a:cubicBezTo>
                  <a:lnTo>
                    <a:pt x="358" y="167"/>
                  </a:lnTo>
                  <a:cubicBezTo>
                    <a:pt x="358" y="72"/>
                    <a:pt x="263"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7"/>
            <p:cNvSpPr/>
            <p:nvPr/>
          </p:nvSpPr>
          <p:spPr>
            <a:xfrm>
              <a:off x="2649242" y="1287453"/>
              <a:ext cx="30098" cy="28764"/>
            </a:xfrm>
            <a:custGeom>
              <a:avLst/>
              <a:gdLst/>
              <a:ahLst/>
              <a:cxnLst/>
              <a:rect l="l" t="t" r="r" b="b"/>
              <a:pathLst>
                <a:path w="811" h="775" extrusionOk="0">
                  <a:moveTo>
                    <a:pt x="191" y="1"/>
                  </a:moveTo>
                  <a:cubicBezTo>
                    <a:pt x="149" y="1"/>
                    <a:pt x="108" y="13"/>
                    <a:pt x="72" y="37"/>
                  </a:cubicBezTo>
                  <a:cubicBezTo>
                    <a:pt x="1" y="108"/>
                    <a:pt x="1" y="227"/>
                    <a:pt x="72" y="298"/>
                  </a:cubicBezTo>
                  <a:lnTo>
                    <a:pt x="501" y="727"/>
                  </a:lnTo>
                  <a:cubicBezTo>
                    <a:pt x="548" y="751"/>
                    <a:pt x="572" y="775"/>
                    <a:pt x="620" y="775"/>
                  </a:cubicBezTo>
                  <a:cubicBezTo>
                    <a:pt x="667" y="775"/>
                    <a:pt x="715" y="751"/>
                    <a:pt x="739" y="727"/>
                  </a:cubicBezTo>
                  <a:cubicBezTo>
                    <a:pt x="810" y="656"/>
                    <a:pt x="810" y="537"/>
                    <a:pt x="739" y="489"/>
                  </a:cubicBezTo>
                  <a:lnTo>
                    <a:pt x="310" y="37"/>
                  </a:lnTo>
                  <a:cubicBezTo>
                    <a:pt x="274" y="13"/>
                    <a:pt x="233"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812759" y="1287453"/>
              <a:ext cx="30061" cy="28764"/>
            </a:xfrm>
            <a:custGeom>
              <a:avLst/>
              <a:gdLst/>
              <a:ahLst/>
              <a:cxnLst/>
              <a:rect l="l" t="t" r="r" b="b"/>
              <a:pathLst>
                <a:path w="810" h="775" extrusionOk="0">
                  <a:moveTo>
                    <a:pt x="611" y="1"/>
                  </a:moveTo>
                  <a:cubicBezTo>
                    <a:pt x="566" y="1"/>
                    <a:pt x="524" y="13"/>
                    <a:pt x="500" y="37"/>
                  </a:cubicBezTo>
                  <a:lnTo>
                    <a:pt x="48" y="489"/>
                  </a:lnTo>
                  <a:cubicBezTo>
                    <a:pt x="0" y="537"/>
                    <a:pt x="0" y="656"/>
                    <a:pt x="48" y="727"/>
                  </a:cubicBezTo>
                  <a:cubicBezTo>
                    <a:pt x="96" y="751"/>
                    <a:pt x="143" y="775"/>
                    <a:pt x="191" y="775"/>
                  </a:cubicBezTo>
                  <a:cubicBezTo>
                    <a:pt x="215" y="775"/>
                    <a:pt x="262" y="751"/>
                    <a:pt x="310" y="727"/>
                  </a:cubicBezTo>
                  <a:lnTo>
                    <a:pt x="739" y="298"/>
                  </a:lnTo>
                  <a:cubicBezTo>
                    <a:pt x="810" y="227"/>
                    <a:pt x="810" y="108"/>
                    <a:pt x="739" y="37"/>
                  </a:cubicBezTo>
                  <a:cubicBezTo>
                    <a:pt x="703" y="13"/>
                    <a:pt x="655" y="1"/>
                    <a:pt x="6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534341" y="1305565"/>
              <a:ext cx="423379" cy="391600"/>
            </a:xfrm>
            <a:custGeom>
              <a:avLst/>
              <a:gdLst/>
              <a:ahLst/>
              <a:cxnLst/>
              <a:rect l="l" t="t" r="r" b="b"/>
              <a:pathLst>
                <a:path w="11408" h="10551" extrusionOk="0">
                  <a:moveTo>
                    <a:pt x="858" y="334"/>
                  </a:moveTo>
                  <a:cubicBezTo>
                    <a:pt x="1049" y="334"/>
                    <a:pt x="1215" y="501"/>
                    <a:pt x="1215" y="692"/>
                  </a:cubicBezTo>
                  <a:cubicBezTo>
                    <a:pt x="1215" y="906"/>
                    <a:pt x="1049" y="1073"/>
                    <a:pt x="858" y="1073"/>
                  </a:cubicBezTo>
                  <a:cubicBezTo>
                    <a:pt x="644" y="1049"/>
                    <a:pt x="477" y="906"/>
                    <a:pt x="477" y="692"/>
                  </a:cubicBezTo>
                  <a:cubicBezTo>
                    <a:pt x="477" y="501"/>
                    <a:pt x="644" y="334"/>
                    <a:pt x="858" y="334"/>
                  </a:cubicBezTo>
                  <a:close/>
                  <a:moveTo>
                    <a:pt x="10551" y="334"/>
                  </a:moveTo>
                  <a:cubicBezTo>
                    <a:pt x="10765" y="334"/>
                    <a:pt x="10908" y="501"/>
                    <a:pt x="10908" y="692"/>
                  </a:cubicBezTo>
                  <a:cubicBezTo>
                    <a:pt x="10908" y="906"/>
                    <a:pt x="10765" y="1073"/>
                    <a:pt x="10551" y="1073"/>
                  </a:cubicBezTo>
                  <a:cubicBezTo>
                    <a:pt x="10360" y="1049"/>
                    <a:pt x="10193" y="906"/>
                    <a:pt x="10193" y="692"/>
                  </a:cubicBezTo>
                  <a:cubicBezTo>
                    <a:pt x="10193" y="501"/>
                    <a:pt x="10360" y="334"/>
                    <a:pt x="10551" y="334"/>
                  </a:cubicBezTo>
                  <a:close/>
                  <a:moveTo>
                    <a:pt x="715" y="3954"/>
                  </a:moveTo>
                  <a:cubicBezTo>
                    <a:pt x="906" y="3954"/>
                    <a:pt x="1072" y="4121"/>
                    <a:pt x="1072" y="4335"/>
                  </a:cubicBezTo>
                  <a:cubicBezTo>
                    <a:pt x="1072" y="4526"/>
                    <a:pt x="906" y="4692"/>
                    <a:pt x="715" y="4692"/>
                  </a:cubicBezTo>
                  <a:cubicBezTo>
                    <a:pt x="525" y="4692"/>
                    <a:pt x="358" y="4526"/>
                    <a:pt x="358" y="4335"/>
                  </a:cubicBezTo>
                  <a:cubicBezTo>
                    <a:pt x="358" y="4121"/>
                    <a:pt x="525" y="3954"/>
                    <a:pt x="715" y="3954"/>
                  </a:cubicBezTo>
                  <a:close/>
                  <a:moveTo>
                    <a:pt x="10693" y="3954"/>
                  </a:moveTo>
                  <a:cubicBezTo>
                    <a:pt x="10884" y="3954"/>
                    <a:pt x="11051" y="4121"/>
                    <a:pt x="11051" y="4335"/>
                  </a:cubicBezTo>
                  <a:cubicBezTo>
                    <a:pt x="11051" y="4526"/>
                    <a:pt x="10884" y="4692"/>
                    <a:pt x="10693" y="4692"/>
                  </a:cubicBezTo>
                  <a:cubicBezTo>
                    <a:pt x="10479" y="4692"/>
                    <a:pt x="10312" y="4526"/>
                    <a:pt x="10312" y="4335"/>
                  </a:cubicBezTo>
                  <a:cubicBezTo>
                    <a:pt x="10312" y="4121"/>
                    <a:pt x="10479" y="3954"/>
                    <a:pt x="10693" y="3954"/>
                  </a:cubicBezTo>
                  <a:close/>
                  <a:moveTo>
                    <a:pt x="1715" y="7884"/>
                  </a:moveTo>
                  <a:cubicBezTo>
                    <a:pt x="1930" y="7884"/>
                    <a:pt x="2073" y="8050"/>
                    <a:pt x="2073" y="8241"/>
                  </a:cubicBezTo>
                  <a:cubicBezTo>
                    <a:pt x="2073" y="8455"/>
                    <a:pt x="1906" y="8622"/>
                    <a:pt x="1715" y="8622"/>
                  </a:cubicBezTo>
                  <a:cubicBezTo>
                    <a:pt x="1525" y="8622"/>
                    <a:pt x="1358" y="8455"/>
                    <a:pt x="1358" y="8241"/>
                  </a:cubicBezTo>
                  <a:cubicBezTo>
                    <a:pt x="1358" y="8050"/>
                    <a:pt x="1525" y="7884"/>
                    <a:pt x="1715" y="7884"/>
                  </a:cubicBezTo>
                  <a:close/>
                  <a:moveTo>
                    <a:pt x="9693" y="7884"/>
                  </a:moveTo>
                  <a:cubicBezTo>
                    <a:pt x="9884" y="7884"/>
                    <a:pt x="10050" y="8050"/>
                    <a:pt x="10050" y="8241"/>
                  </a:cubicBezTo>
                  <a:cubicBezTo>
                    <a:pt x="10050" y="8455"/>
                    <a:pt x="9884" y="8622"/>
                    <a:pt x="9693" y="8622"/>
                  </a:cubicBezTo>
                  <a:cubicBezTo>
                    <a:pt x="9479" y="8622"/>
                    <a:pt x="9312" y="8455"/>
                    <a:pt x="9312" y="8241"/>
                  </a:cubicBezTo>
                  <a:cubicBezTo>
                    <a:pt x="9312" y="8050"/>
                    <a:pt x="9479" y="7884"/>
                    <a:pt x="9693" y="7884"/>
                  </a:cubicBezTo>
                  <a:close/>
                  <a:moveTo>
                    <a:pt x="7169" y="7884"/>
                  </a:moveTo>
                  <a:cubicBezTo>
                    <a:pt x="7264" y="7884"/>
                    <a:pt x="7336" y="7955"/>
                    <a:pt x="7336" y="8050"/>
                  </a:cubicBezTo>
                  <a:lnTo>
                    <a:pt x="7336" y="8336"/>
                  </a:lnTo>
                  <a:lnTo>
                    <a:pt x="6145" y="8336"/>
                  </a:lnTo>
                  <a:cubicBezTo>
                    <a:pt x="6050" y="8336"/>
                    <a:pt x="5954" y="8407"/>
                    <a:pt x="5954" y="8503"/>
                  </a:cubicBezTo>
                  <a:cubicBezTo>
                    <a:pt x="5954" y="8598"/>
                    <a:pt x="6050" y="8669"/>
                    <a:pt x="6145" y="8669"/>
                  </a:cubicBezTo>
                  <a:lnTo>
                    <a:pt x="7336" y="8669"/>
                  </a:lnTo>
                  <a:lnTo>
                    <a:pt x="7336" y="8955"/>
                  </a:lnTo>
                  <a:cubicBezTo>
                    <a:pt x="7336" y="9050"/>
                    <a:pt x="7264" y="9122"/>
                    <a:pt x="7169" y="9122"/>
                  </a:cubicBezTo>
                  <a:lnTo>
                    <a:pt x="4216" y="9122"/>
                  </a:lnTo>
                  <a:cubicBezTo>
                    <a:pt x="4144" y="9122"/>
                    <a:pt x="4073" y="9050"/>
                    <a:pt x="4073" y="8955"/>
                  </a:cubicBezTo>
                  <a:lnTo>
                    <a:pt x="4073" y="8669"/>
                  </a:lnTo>
                  <a:lnTo>
                    <a:pt x="5192" y="8669"/>
                  </a:lnTo>
                  <a:cubicBezTo>
                    <a:pt x="5288" y="8669"/>
                    <a:pt x="5383" y="8598"/>
                    <a:pt x="5383" y="8503"/>
                  </a:cubicBezTo>
                  <a:cubicBezTo>
                    <a:pt x="5383" y="8407"/>
                    <a:pt x="5288" y="8336"/>
                    <a:pt x="5192" y="8336"/>
                  </a:cubicBezTo>
                  <a:lnTo>
                    <a:pt x="4073" y="8336"/>
                  </a:lnTo>
                  <a:lnTo>
                    <a:pt x="4073" y="8050"/>
                  </a:lnTo>
                  <a:cubicBezTo>
                    <a:pt x="4073" y="7955"/>
                    <a:pt x="4144" y="7884"/>
                    <a:pt x="4216" y="7884"/>
                  </a:cubicBezTo>
                  <a:close/>
                  <a:moveTo>
                    <a:pt x="6454" y="9479"/>
                  </a:moveTo>
                  <a:lnTo>
                    <a:pt x="6454" y="9836"/>
                  </a:lnTo>
                  <a:cubicBezTo>
                    <a:pt x="6454" y="10027"/>
                    <a:pt x="6312" y="10194"/>
                    <a:pt x="6097" y="10194"/>
                  </a:cubicBezTo>
                  <a:lnTo>
                    <a:pt x="5288" y="10194"/>
                  </a:lnTo>
                  <a:cubicBezTo>
                    <a:pt x="5097" y="10194"/>
                    <a:pt x="4930" y="10027"/>
                    <a:pt x="4930" y="9836"/>
                  </a:cubicBezTo>
                  <a:lnTo>
                    <a:pt x="4930" y="9479"/>
                  </a:lnTo>
                  <a:close/>
                  <a:moveTo>
                    <a:pt x="834" y="1"/>
                  </a:moveTo>
                  <a:cubicBezTo>
                    <a:pt x="453" y="1"/>
                    <a:pt x="144" y="311"/>
                    <a:pt x="144" y="692"/>
                  </a:cubicBezTo>
                  <a:cubicBezTo>
                    <a:pt x="144" y="1025"/>
                    <a:pt x="358" y="1311"/>
                    <a:pt x="668" y="1382"/>
                  </a:cubicBezTo>
                  <a:lnTo>
                    <a:pt x="668" y="2430"/>
                  </a:lnTo>
                  <a:cubicBezTo>
                    <a:pt x="668" y="2692"/>
                    <a:pt x="882" y="2906"/>
                    <a:pt x="1144" y="2906"/>
                  </a:cubicBezTo>
                  <a:lnTo>
                    <a:pt x="2882" y="2906"/>
                  </a:lnTo>
                  <a:cubicBezTo>
                    <a:pt x="2787" y="3192"/>
                    <a:pt x="2739" y="3526"/>
                    <a:pt x="2739" y="3835"/>
                  </a:cubicBezTo>
                  <a:cubicBezTo>
                    <a:pt x="2739" y="3954"/>
                    <a:pt x="2739" y="4049"/>
                    <a:pt x="2763" y="4169"/>
                  </a:cubicBezTo>
                  <a:lnTo>
                    <a:pt x="1406" y="4169"/>
                  </a:lnTo>
                  <a:cubicBezTo>
                    <a:pt x="1311" y="3859"/>
                    <a:pt x="1049" y="3621"/>
                    <a:pt x="715" y="3621"/>
                  </a:cubicBezTo>
                  <a:cubicBezTo>
                    <a:pt x="310" y="3621"/>
                    <a:pt x="1" y="3954"/>
                    <a:pt x="1" y="4335"/>
                  </a:cubicBezTo>
                  <a:cubicBezTo>
                    <a:pt x="1" y="4716"/>
                    <a:pt x="310" y="5050"/>
                    <a:pt x="715" y="5050"/>
                  </a:cubicBezTo>
                  <a:cubicBezTo>
                    <a:pt x="1049" y="5050"/>
                    <a:pt x="1311" y="4811"/>
                    <a:pt x="1406" y="4502"/>
                  </a:cubicBezTo>
                  <a:lnTo>
                    <a:pt x="2811" y="4502"/>
                  </a:lnTo>
                  <a:cubicBezTo>
                    <a:pt x="2954" y="5121"/>
                    <a:pt x="3311" y="5550"/>
                    <a:pt x="3644" y="5955"/>
                  </a:cubicBezTo>
                  <a:cubicBezTo>
                    <a:pt x="3668" y="6002"/>
                    <a:pt x="3692" y="6026"/>
                    <a:pt x="3716" y="6050"/>
                  </a:cubicBezTo>
                  <a:lnTo>
                    <a:pt x="2001" y="6050"/>
                  </a:lnTo>
                  <a:cubicBezTo>
                    <a:pt x="1739" y="6050"/>
                    <a:pt x="1549" y="6264"/>
                    <a:pt x="1549" y="6526"/>
                  </a:cubicBezTo>
                  <a:lnTo>
                    <a:pt x="1549" y="7574"/>
                  </a:lnTo>
                  <a:cubicBezTo>
                    <a:pt x="1239" y="7645"/>
                    <a:pt x="1001" y="7931"/>
                    <a:pt x="1001" y="8265"/>
                  </a:cubicBezTo>
                  <a:cubicBezTo>
                    <a:pt x="1001" y="8646"/>
                    <a:pt x="1311" y="8955"/>
                    <a:pt x="1715" y="8955"/>
                  </a:cubicBezTo>
                  <a:cubicBezTo>
                    <a:pt x="2096" y="8955"/>
                    <a:pt x="2430" y="8646"/>
                    <a:pt x="2430" y="8265"/>
                  </a:cubicBezTo>
                  <a:cubicBezTo>
                    <a:pt x="2430" y="7931"/>
                    <a:pt x="2192" y="7645"/>
                    <a:pt x="1882" y="7574"/>
                  </a:cubicBezTo>
                  <a:lnTo>
                    <a:pt x="1882" y="6526"/>
                  </a:lnTo>
                  <a:cubicBezTo>
                    <a:pt x="1882" y="6455"/>
                    <a:pt x="1953" y="6407"/>
                    <a:pt x="2001" y="6407"/>
                  </a:cubicBezTo>
                  <a:lnTo>
                    <a:pt x="4002" y="6407"/>
                  </a:lnTo>
                  <a:cubicBezTo>
                    <a:pt x="4216" y="6717"/>
                    <a:pt x="4383" y="7074"/>
                    <a:pt x="4430" y="7526"/>
                  </a:cubicBezTo>
                  <a:lnTo>
                    <a:pt x="4216" y="7526"/>
                  </a:lnTo>
                  <a:cubicBezTo>
                    <a:pt x="3954" y="7526"/>
                    <a:pt x="3716" y="7764"/>
                    <a:pt x="3716" y="8050"/>
                  </a:cubicBezTo>
                  <a:lnTo>
                    <a:pt x="3716" y="8955"/>
                  </a:lnTo>
                  <a:cubicBezTo>
                    <a:pt x="3716" y="9241"/>
                    <a:pt x="3954" y="9479"/>
                    <a:pt x="4216" y="9479"/>
                  </a:cubicBezTo>
                  <a:lnTo>
                    <a:pt x="4597" y="9479"/>
                  </a:lnTo>
                  <a:lnTo>
                    <a:pt x="4597" y="9836"/>
                  </a:lnTo>
                  <a:cubicBezTo>
                    <a:pt x="4597" y="10217"/>
                    <a:pt x="4906" y="10551"/>
                    <a:pt x="5288" y="10551"/>
                  </a:cubicBezTo>
                  <a:lnTo>
                    <a:pt x="6097" y="10551"/>
                  </a:lnTo>
                  <a:cubicBezTo>
                    <a:pt x="6502" y="10551"/>
                    <a:pt x="6812" y="10217"/>
                    <a:pt x="6812" y="9836"/>
                  </a:cubicBezTo>
                  <a:lnTo>
                    <a:pt x="6812" y="9479"/>
                  </a:lnTo>
                  <a:lnTo>
                    <a:pt x="7169" y="9479"/>
                  </a:lnTo>
                  <a:cubicBezTo>
                    <a:pt x="7455" y="9479"/>
                    <a:pt x="7693" y="9241"/>
                    <a:pt x="7693" y="8955"/>
                  </a:cubicBezTo>
                  <a:lnTo>
                    <a:pt x="7693" y="8050"/>
                  </a:lnTo>
                  <a:cubicBezTo>
                    <a:pt x="7693" y="7764"/>
                    <a:pt x="7455" y="7526"/>
                    <a:pt x="7169" y="7526"/>
                  </a:cubicBezTo>
                  <a:lnTo>
                    <a:pt x="6978" y="7526"/>
                  </a:lnTo>
                  <a:cubicBezTo>
                    <a:pt x="7002" y="7074"/>
                    <a:pt x="7169" y="6717"/>
                    <a:pt x="7407" y="6407"/>
                  </a:cubicBezTo>
                  <a:lnTo>
                    <a:pt x="9384" y="6407"/>
                  </a:lnTo>
                  <a:cubicBezTo>
                    <a:pt x="9455" y="6407"/>
                    <a:pt x="9503" y="6455"/>
                    <a:pt x="9503" y="6526"/>
                  </a:cubicBezTo>
                  <a:lnTo>
                    <a:pt x="9503" y="7574"/>
                  </a:lnTo>
                  <a:cubicBezTo>
                    <a:pt x="9193" y="7645"/>
                    <a:pt x="8979" y="7931"/>
                    <a:pt x="8979" y="8265"/>
                  </a:cubicBezTo>
                  <a:cubicBezTo>
                    <a:pt x="8979" y="8646"/>
                    <a:pt x="9288" y="8955"/>
                    <a:pt x="9693" y="8955"/>
                  </a:cubicBezTo>
                  <a:cubicBezTo>
                    <a:pt x="10074" y="8955"/>
                    <a:pt x="10408" y="8646"/>
                    <a:pt x="10408" y="8265"/>
                  </a:cubicBezTo>
                  <a:cubicBezTo>
                    <a:pt x="10408" y="7931"/>
                    <a:pt x="10169" y="7645"/>
                    <a:pt x="9860" y="7574"/>
                  </a:cubicBezTo>
                  <a:lnTo>
                    <a:pt x="9860" y="6526"/>
                  </a:lnTo>
                  <a:cubicBezTo>
                    <a:pt x="9860" y="6264"/>
                    <a:pt x="9646" y="6050"/>
                    <a:pt x="9384" y="6050"/>
                  </a:cubicBezTo>
                  <a:lnTo>
                    <a:pt x="7669" y="6050"/>
                  </a:lnTo>
                  <a:cubicBezTo>
                    <a:pt x="7693" y="6026"/>
                    <a:pt x="7717" y="6002"/>
                    <a:pt x="7764" y="5955"/>
                  </a:cubicBezTo>
                  <a:cubicBezTo>
                    <a:pt x="8098" y="5550"/>
                    <a:pt x="8431" y="5121"/>
                    <a:pt x="8598" y="4502"/>
                  </a:cubicBezTo>
                  <a:lnTo>
                    <a:pt x="10003" y="4502"/>
                  </a:lnTo>
                  <a:cubicBezTo>
                    <a:pt x="10074" y="4811"/>
                    <a:pt x="10360" y="5050"/>
                    <a:pt x="10693" y="5050"/>
                  </a:cubicBezTo>
                  <a:cubicBezTo>
                    <a:pt x="11074" y="5050"/>
                    <a:pt x="11408" y="4716"/>
                    <a:pt x="11408" y="4335"/>
                  </a:cubicBezTo>
                  <a:cubicBezTo>
                    <a:pt x="11408" y="3930"/>
                    <a:pt x="11074" y="3621"/>
                    <a:pt x="10693" y="3621"/>
                  </a:cubicBezTo>
                  <a:cubicBezTo>
                    <a:pt x="10360" y="3621"/>
                    <a:pt x="10074" y="3859"/>
                    <a:pt x="10003" y="4169"/>
                  </a:cubicBezTo>
                  <a:lnTo>
                    <a:pt x="8645" y="4169"/>
                  </a:lnTo>
                  <a:cubicBezTo>
                    <a:pt x="8645" y="4049"/>
                    <a:pt x="8669" y="3954"/>
                    <a:pt x="8669" y="3835"/>
                  </a:cubicBezTo>
                  <a:cubicBezTo>
                    <a:pt x="8669" y="3502"/>
                    <a:pt x="8622" y="3192"/>
                    <a:pt x="8526" y="2906"/>
                  </a:cubicBezTo>
                  <a:lnTo>
                    <a:pt x="10265" y="2906"/>
                  </a:lnTo>
                  <a:cubicBezTo>
                    <a:pt x="10527" y="2906"/>
                    <a:pt x="10717" y="2692"/>
                    <a:pt x="10717" y="2430"/>
                  </a:cubicBezTo>
                  <a:lnTo>
                    <a:pt x="10717" y="1382"/>
                  </a:lnTo>
                  <a:cubicBezTo>
                    <a:pt x="11027" y="1311"/>
                    <a:pt x="11265" y="1025"/>
                    <a:pt x="11265" y="692"/>
                  </a:cubicBezTo>
                  <a:cubicBezTo>
                    <a:pt x="11265" y="311"/>
                    <a:pt x="10955" y="1"/>
                    <a:pt x="10551" y="1"/>
                  </a:cubicBezTo>
                  <a:cubicBezTo>
                    <a:pt x="10169" y="1"/>
                    <a:pt x="9836" y="311"/>
                    <a:pt x="9836" y="692"/>
                  </a:cubicBezTo>
                  <a:cubicBezTo>
                    <a:pt x="9836" y="1025"/>
                    <a:pt x="10074" y="1311"/>
                    <a:pt x="10384" y="1382"/>
                  </a:cubicBezTo>
                  <a:lnTo>
                    <a:pt x="10384" y="2430"/>
                  </a:lnTo>
                  <a:cubicBezTo>
                    <a:pt x="10384" y="2501"/>
                    <a:pt x="10312" y="2549"/>
                    <a:pt x="10265" y="2549"/>
                  </a:cubicBezTo>
                  <a:lnTo>
                    <a:pt x="8407" y="2549"/>
                  </a:lnTo>
                  <a:cubicBezTo>
                    <a:pt x="8264" y="2216"/>
                    <a:pt x="8050" y="1930"/>
                    <a:pt x="7788" y="1668"/>
                  </a:cubicBezTo>
                  <a:cubicBezTo>
                    <a:pt x="7240" y="1144"/>
                    <a:pt x="6478" y="834"/>
                    <a:pt x="5692" y="834"/>
                  </a:cubicBezTo>
                  <a:cubicBezTo>
                    <a:pt x="5121" y="834"/>
                    <a:pt x="4549" y="1001"/>
                    <a:pt x="4073" y="1311"/>
                  </a:cubicBezTo>
                  <a:cubicBezTo>
                    <a:pt x="3978" y="1358"/>
                    <a:pt x="3954" y="1477"/>
                    <a:pt x="4025" y="1549"/>
                  </a:cubicBezTo>
                  <a:cubicBezTo>
                    <a:pt x="4054" y="1607"/>
                    <a:pt x="4101" y="1638"/>
                    <a:pt x="4154" y="1638"/>
                  </a:cubicBezTo>
                  <a:cubicBezTo>
                    <a:pt x="4188" y="1638"/>
                    <a:pt x="4226" y="1625"/>
                    <a:pt x="4263" y="1597"/>
                  </a:cubicBezTo>
                  <a:cubicBezTo>
                    <a:pt x="4692" y="1335"/>
                    <a:pt x="5192" y="1192"/>
                    <a:pt x="5692" y="1192"/>
                  </a:cubicBezTo>
                  <a:lnTo>
                    <a:pt x="5740" y="1192"/>
                  </a:lnTo>
                  <a:cubicBezTo>
                    <a:pt x="6431" y="1192"/>
                    <a:pt x="7074" y="1454"/>
                    <a:pt x="7550" y="1930"/>
                  </a:cubicBezTo>
                  <a:cubicBezTo>
                    <a:pt x="7812" y="2168"/>
                    <a:pt x="8002" y="2454"/>
                    <a:pt x="8121" y="2787"/>
                  </a:cubicBezTo>
                  <a:cubicBezTo>
                    <a:pt x="8121" y="2787"/>
                    <a:pt x="8121" y="2787"/>
                    <a:pt x="8121" y="2811"/>
                  </a:cubicBezTo>
                  <a:cubicBezTo>
                    <a:pt x="8241" y="3121"/>
                    <a:pt x="8312" y="3478"/>
                    <a:pt x="8312" y="3835"/>
                  </a:cubicBezTo>
                  <a:cubicBezTo>
                    <a:pt x="8312" y="4002"/>
                    <a:pt x="8312" y="4145"/>
                    <a:pt x="8288" y="4288"/>
                  </a:cubicBezTo>
                  <a:cubicBezTo>
                    <a:pt x="8288" y="4288"/>
                    <a:pt x="8264" y="4311"/>
                    <a:pt x="8264" y="4311"/>
                  </a:cubicBezTo>
                  <a:cubicBezTo>
                    <a:pt x="8169" y="4931"/>
                    <a:pt x="7836" y="5312"/>
                    <a:pt x="7478" y="5740"/>
                  </a:cubicBezTo>
                  <a:cubicBezTo>
                    <a:pt x="7097" y="6217"/>
                    <a:pt x="6669" y="6717"/>
                    <a:pt x="6621" y="7526"/>
                  </a:cubicBezTo>
                  <a:lnTo>
                    <a:pt x="5883" y="7526"/>
                  </a:lnTo>
                  <a:lnTo>
                    <a:pt x="5883" y="4978"/>
                  </a:lnTo>
                  <a:lnTo>
                    <a:pt x="6359" y="4978"/>
                  </a:lnTo>
                  <a:cubicBezTo>
                    <a:pt x="6454" y="4978"/>
                    <a:pt x="6526" y="4907"/>
                    <a:pt x="6526" y="4811"/>
                  </a:cubicBezTo>
                  <a:cubicBezTo>
                    <a:pt x="6526" y="4716"/>
                    <a:pt x="6454" y="4645"/>
                    <a:pt x="6359" y="4645"/>
                  </a:cubicBezTo>
                  <a:lnTo>
                    <a:pt x="5049" y="4645"/>
                  </a:lnTo>
                  <a:cubicBezTo>
                    <a:pt x="4954" y="4645"/>
                    <a:pt x="4859" y="4716"/>
                    <a:pt x="4859" y="4811"/>
                  </a:cubicBezTo>
                  <a:cubicBezTo>
                    <a:pt x="4859" y="4907"/>
                    <a:pt x="4954" y="4978"/>
                    <a:pt x="5049" y="4978"/>
                  </a:cubicBezTo>
                  <a:lnTo>
                    <a:pt x="5526" y="4978"/>
                  </a:lnTo>
                  <a:lnTo>
                    <a:pt x="5526" y="7526"/>
                  </a:lnTo>
                  <a:lnTo>
                    <a:pt x="4787" y="7526"/>
                  </a:lnTo>
                  <a:cubicBezTo>
                    <a:pt x="4740" y="6717"/>
                    <a:pt x="4311" y="6217"/>
                    <a:pt x="3930" y="5740"/>
                  </a:cubicBezTo>
                  <a:cubicBezTo>
                    <a:pt x="3501" y="5216"/>
                    <a:pt x="3097" y="4740"/>
                    <a:pt x="3097" y="3835"/>
                  </a:cubicBezTo>
                  <a:cubicBezTo>
                    <a:pt x="3097" y="3144"/>
                    <a:pt x="3311" y="2525"/>
                    <a:pt x="3740" y="2049"/>
                  </a:cubicBezTo>
                  <a:cubicBezTo>
                    <a:pt x="3811" y="1978"/>
                    <a:pt x="3787" y="1859"/>
                    <a:pt x="3716" y="1787"/>
                  </a:cubicBezTo>
                  <a:cubicBezTo>
                    <a:pt x="3684" y="1766"/>
                    <a:pt x="3647" y="1754"/>
                    <a:pt x="3609" y="1754"/>
                  </a:cubicBezTo>
                  <a:cubicBezTo>
                    <a:pt x="3563" y="1754"/>
                    <a:pt x="3517" y="1772"/>
                    <a:pt x="3478" y="1811"/>
                  </a:cubicBezTo>
                  <a:cubicBezTo>
                    <a:pt x="3287" y="2025"/>
                    <a:pt x="3120" y="2287"/>
                    <a:pt x="3001" y="2549"/>
                  </a:cubicBezTo>
                  <a:lnTo>
                    <a:pt x="1144" y="2549"/>
                  </a:lnTo>
                  <a:cubicBezTo>
                    <a:pt x="1072" y="2549"/>
                    <a:pt x="1025" y="2501"/>
                    <a:pt x="1025" y="2430"/>
                  </a:cubicBezTo>
                  <a:lnTo>
                    <a:pt x="1025" y="1382"/>
                  </a:lnTo>
                  <a:cubicBezTo>
                    <a:pt x="1334" y="1311"/>
                    <a:pt x="1549" y="1025"/>
                    <a:pt x="1549" y="692"/>
                  </a:cubicBezTo>
                  <a:cubicBezTo>
                    <a:pt x="1549" y="311"/>
                    <a:pt x="1239" y="1"/>
                    <a:pt x="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 name="Google Shape;1049;p47"/>
          <p:cNvSpPr/>
          <p:nvPr/>
        </p:nvSpPr>
        <p:spPr>
          <a:xfrm>
            <a:off x="7431015" y="392600"/>
            <a:ext cx="622909" cy="677554"/>
          </a:xfrm>
          <a:custGeom>
            <a:avLst/>
            <a:gdLst/>
            <a:ahLst/>
            <a:cxnLst/>
            <a:rect l="l" t="t" r="r" b="b"/>
            <a:pathLst>
              <a:path w="16073" h="17483" extrusionOk="0">
                <a:moveTo>
                  <a:pt x="4617" y="1"/>
                </a:moveTo>
                <a:cubicBezTo>
                  <a:pt x="4135" y="1"/>
                  <a:pt x="3676" y="31"/>
                  <a:pt x="3261" y="103"/>
                </a:cubicBezTo>
                <a:cubicBezTo>
                  <a:pt x="1278" y="443"/>
                  <a:pt x="599" y="2828"/>
                  <a:pt x="402" y="4544"/>
                </a:cubicBezTo>
                <a:cubicBezTo>
                  <a:pt x="0" y="7903"/>
                  <a:pt x="742" y="11485"/>
                  <a:pt x="2886" y="14094"/>
                </a:cubicBezTo>
                <a:cubicBezTo>
                  <a:pt x="4585" y="16152"/>
                  <a:pt x="7223" y="17482"/>
                  <a:pt x="9854" y="17482"/>
                </a:cubicBezTo>
                <a:cubicBezTo>
                  <a:pt x="10558" y="17482"/>
                  <a:pt x="11261" y="17387"/>
                  <a:pt x="11945" y="17185"/>
                </a:cubicBezTo>
                <a:cubicBezTo>
                  <a:pt x="12731" y="16953"/>
                  <a:pt x="13482" y="16587"/>
                  <a:pt x="14080" y="16033"/>
                </a:cubicBezTo>
                <a:cubicBezTo>
                  <a:pt x="15447" y="14764"/>
                  <a:pt x="15796" y="12763"/>
                  <a:pt x="15912" y="10905"/>
                </a:cubicBezTo>
                <a:cubicBezTo>
                  <a:pt x="16073" y="8475"/>
                  <a:pt x="15930" y="5866"/>
                  <a:pt x="14536" y="3865"/>
                </a:cubicBezTo>
                <a:cubicBezTo>
                  <a:pt x="13330" y="2131"/>
                  <a:pt x="11320" y="1086"/>
                  <a:pt x="9265" y="621"/>
                </a:cubicBezTo>
                <a:cubicBezTo>
                  <a:pt x="7962" y="321"/>
                  <a:pt x="6171" y="1"/>
                  <a:pt x="46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7217820" y="539500"/>
            <a:ext cx="693902" cy="785513"/>
          </a:xfrm>
          <a:custGeom>
            <a:avLst/>
            <a:gdLst/>
            <a:ahLst/>
            <a:cxnLst/>
            <a:rect l="l" t="t" r="r" b="b"/>
            <a:pathLst>
              <a:path w="10892" h="12330" fill="none" extrusionOk="0">
                <a:moveTo>
                  <a:pt x="4388" y="3699"/>
                </a:moveTo>
                <a:cubicBezTo>
                  <a:pt x="3717" y="4423"/>
                  <a:pt x="2779" y="4897"/>
                  <a:pt x="1949" y="5334"/>
                </a:cubicBezTo>
                <a:cubicBezTo>
                  <a:pt x="555" y="6076"/>
                  <a:pt x="1" y="7970"/>
                  <a:pt x="555" y="9444"/>
                </a:cubicBezTo>
                <a:cubicBezTo>
                  <a:pt x="1118" y="10918"/>
                  <a:pt x="2601" y="11937"/>
                  <a:pt x="4155" y="12196"/>
                </a:cubicBezTo>
                <a:cubicBezTo>
                  <a:pt x="4986" y="12330"/>
                  <a:pt x="5871" y="12276"/>
                  <a:pt x="6621" y="11901"/>
                </a:cubicBezTo>
                <a:cubicBezTo>
                  <a:pt x="7246" y="11588"/>
                  <a:pt x="7747" y="11070"/>
                  <a:pt x="8193" y="10534"/>
                </a:cubicBezTo>
                <a:cubicBezTo>
                  <a:pt x="9828" y="8551"/>
                  <a:pt x="10892" y="5960"/>
                  <a:pt x="10490" y="3422"/>
                </a:cubicBezTo>
                <a:cubicBezTo>
                  <a:pt x="10329" y="2449"/>
                  <a:pt x="9936" y="1484"/>
                  <a:pt x="9185" y="849"/>
                </a:cubicBezTo>
                <a:cubicBezTo>
                  <a:pt x="8435" y="215"/>
                  <a:pt x="7282" y="1"/>
                  <a:pt x="6451" y="528"/>
                </a:cubicBezTo>
                <a:cubicBezTo>
                  <a:pt x="5388" y="1207"/>
                  <a:pt x="5317" y="2592"/>
                  <a:pt x="4557" y="3512"/>
                </a:cubicBezTo>
                <a:cubicBezTo>
                  <a:pt x="4504" y="3574"/>
                  <a:pt x="4450" y="3637"/>
                  <a:pt x="4388" y="3699"/>
                </a:cubicBezTo>
                <a:close/>
              </a:path>
            </a:pathLst>
          </a:custGeom>
          <a:solidFill>
            <a:schemeClr val="dk1"/>
          </a:solidFill>
          <a:ln w="19050" cap="flat" cmpd="sng">
            <a:solidFill>
              <a:schemeClr val="dk1"/>
            </a:solidFill>
            <a:prstDash val="solid"/>
            <a:miter lim="8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29;p47">
            <a:extLst>
              <a:ext uri="{FF2B5EF4-FFF2-40B4-BE49-F238E27FC236}">
                <a16:creationId xmlns:a16="http://schemas.microsoft.com/office/drawing/2014/main" id="{387ADFA8-1C7F-AAB1-3EB0-CF01659ADD2A}"/>
              </a:ext>
            </a:extLst>
          </p:cNvPr>
          <p:cNvSpPr/>
          <p:nvPr/>
        </p:nvSpPr>
        <p:spPr>
          <a:xfrm>
            <a:off x="2163971" y="1879154"/>
            <a:ext cx="83334" cy="64645"/>
          </a:xfrm>
          <a:custGeom>
            <a:avLst/>
            <a:gdLst/>
            <a:ahLst/>
            <a:cxnLst/>
            <a:rect l="l" t="t" r="r" b="b"/>
            <a:pathLst>
              <a:path w="1632" h="1266" extrusionOk="0">
                <a:moveTo>
                  <a:pt x="812" y="0"/>
                </a:moveTo>
                <a:cubicBezTo>
                  <a:pt x="0" y="0"/>
                  <a:pt x="0" y="1265"/>
                  <a:pt x="812" y="1265"/>
                </a:cubicBezTo>
                <a:cubicBezTo>
                  <a:pt x="1632" y="1265"/>
                  <a:pt x="1632"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35;p47">
            <a:extLst>
              <a:ext uri="{FF2B5EF4-FFF2-40B4-BE49-F238E27FC236}">
                <a16:creationId xmlns:a16="http://schemas.microsoft.com/office/drawing/2014/main" id="{5B4298DE-49D6-DDD0-56D6-CF6EDF56B80D}"/>
              </a:ext>
            </a:extLst>
          </p:cNvPr>
          <p:cNvSpPr/>
          <p:nvPr/>
        </p:nvSpPr>
        <p:spPr>
          <a:xfrm>
            <a:off x="4970221" y="2601092"/>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1301;p51">
            <a:extLst>
              <a:ext uri="{FF2B5EF4-FFF2-40B4-BE49-F238E27FC236}">
                <a16:creationId xmlns:a16="http://schemas.microsoft.com/office/drawing/2014/main" id="{5D5E9EEB-AB05-2A76-23EE-7795098628F9}"/>
              </a:ext>
            </a:extLst>
          </p:cNvPr>
          <p:cNvGrpSpPr/>
          <p:nvPr/>
        </p:nvGrpSpPr>
        <p:grpSpPr>
          <a:xfrm>
            <a:off x="8015372" y="3088913"/>
            <a:ext cx="448877" cy="432939"/>
            <a:chOff x="7090656" y="2662081"/>
            <a:chExt cx="448877" cy="432939"/>
          </a:xfrm>
        </p:grpSpPr>
        <p:sp>
          <p:nvSpPr>
            <p:cNvPr id="57" name="Google Shape;1302;p51">
              <a:extLst>
                <a:ext uri="{FF2B5EF4-FFF2-40B4-BE49-F238E27FC236}">
                  <a16:creationId xmlns:a16="http://schemas.microsoft.com/office/drawing/2014/main" id="{95D45423-639F-70A4-676F-780C9C6602BB}"/>
                </a:ext>
              </a:extLst>
            </p:cNvPr>
            <p:cNvSpPr/>
            <p:nvPr/>
          </p:nvSpPr>
          <p:spPr>
            <a:xfrm>
              <a:off x="7090656" y="2662093"/>
              <a:ext cx="448877" cy="432926"/>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1303;p51">
              <a:extLst>
                <a:ext uri="{FF2B5EF4-FFF2-40B4-BE49-F238E27FC236}">
                  <a16:creationId xmlns:a16="http://schemas.microsoft.com/office/drawing/2014/main" id="{40A16593-2FF8-C78E-783C-8C95E6B4BD1A}"/>
                </a:ext>
              </a:extLst>
            </p:cNvPr>
            <p:cNvGrpSpPr/>
            <p:nvPr/>
          </p:nvGrpSpPr>
          <p:grpSpPr>
            <a:xfrm>
              <a:off x="7090656" y="2662081"/>
              <a:ext cx="448877" cy="432926"/>
              <a:chOff x="2162625" y="2572175"/>
              <a:chExt cx="283525" cy="273450"/>
            </a:xfrm>
          </p:grpSpPr>
          <p:sp>
            <p:nvSpPr>
              <p:cNvPr id="59" name="Google Shape;1304;p51">
                <a:extLst>
                  <a:ext uri="{FF2B5EF4-FFF2-40B4-BE49-F238E27FC236}">
                    <a16:creationId xmlns:a16="http://schemas.microsoft.com/office/drawing/2014/main" id="{F92E5988-9EBC-152F-420F-64BB2DEFB83A}"/>
                  </a:ext>
                </a:extLst>
              </p:cNvPr>
              <p:cNvSpPr/>
              <p:nvPr/>
            </p:nvSpPr>
            <p:spPr>
              <a:xfrm>
                <a:off x="2162625" y="2572175"/>
                <a:ext cx="283525" cy="273450"/>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05;p51">
                <a:extLst>
                  <a:ext uri="{FF2B5EF4-FFF2-40B4-BE49-F238E27FC236}">
                    <a16:creationId xmlns:a16="http://schemas.microsoft.com/office/drawing/2014/main" id="{03B5F84C-71E2-4C72-90AC-5682B2289750}"/>
                  </a:ext>
                </a:extLst>
              </p:cNvPr>
              <p:cNvSpPr/>
              <p:nvPr/>
            </p:nvSpPr>
            <p:spPr>
              <a:xfrm>
                <a:off x="2339300" y="270210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06;p51">
                <a:extLst>
                  <a:ext uri="{FF2B5EF4-FFF2-40B4-BE49-F238E27FC236}">
                    <a16:creationId xmlns:a16="http://schemas.microsoft.com/office/drawing/2014/main" id="{A51999F9-DD8E-CD69-0B70-5CF35B199E18}"/>
                  </a:ext>
                </a:extLst>
              </p:cNvPr>
              <p:cNvSpPr/>
              <p:nvPr/>
            </p:nvSpPr>
            <p:spPr>
              <a:xfrm>
                <a:off x="2241800" y="2657325"/>
                <a:ext cx="34050" cy="26475"/>
              </a:xfrm>
              <a:custGeom>
                <a:avLst/>
                <a:gdLst/>
                <a:ahLst/>
                <a:cxnLst/>
                <a:rect l="l" t="t" r="r" b="b"/>
                <a:pathLst>
                  <a:path w="1362" h="1059"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2" name="Google Shape;1025;p47">
            <a:extLst>
              <a:ext uri="{FF2B5EF4-FFF2-40B4-BE49-F238E27FC236}">
                <a16:creationId xmlns:a16="http://schemas.microsoft.com/office/drawing/2014/main" id="{74C48370-00DF-A67C-0221-EAEA0F6F24DE}"/>
              </a:ext>
            </a:extLst>
          </p:cNvPr>
          <p:cNvCxnSpPr/>
          <p:nvPr/>
        </p:nvCxnSpPr>
        <p:spPr>
          <a:xfrm>
            <a:off x="3486115" y="3237682"/>
            <a:ext cx="0" cy="2041200"/>
          </a:xfrm>
          <a:prstGeom prst="straightConnector1">
            <a:avLst/>
          </a:prstGeom>
          <a:noFill/>
          <a:ln w="19050" cap="flat" cmpd="sng">
            <a:solidFill>
              <a:schemeClr val="lt2"/>
            </a:solidFill>
            <a:prstDash val="solid"/>
            <a:round/>
            <a:headEnd type="none" w="med" len="med"/>
            <a:tailEnd type="none" w="med" len="med"/>
          </a:ln>
        </p:spPr>
      </p:cxnSp>
      <p:sp>
        <p:nvSpPr>
          <p:cNvPr id="964" name="Google Shape;1016;p47">
            <a:extLst>
              <a:ext uri="{FF2B5EF4-FFF2-40B4-BE49-F238E27FC236}">
                <a16:creationId xmlns:a16="http://schemas.microsoft.com/office/drawing/2014/main" id="{75D1BC09-8AFE-1E1A-FDCB-828333A24B6A}"/>
              </a:ext>
            </a:extLst>
          </p:cNvPr>
          <p:cNvSpPr/>
          <p:nvPr/>
        </p:nvSpPr>
        <p:spPr>
          <a:xfrm>
            <a:off x="4573265" y="2499417"/>
            <a:ext cx="654600" cy="654600"/>
          </a:xfrm>
          <a:prstGeom prst="ellipse">
            <a:avLst/>
          </a:prstGeom>
          <a:solidFill>
            <a:schemeClr val="accent4"/>
          </a:solidFill>
          <a:ln w="28575" cap="flat" cmpd="sng">
            <a:solidFill>
              <a:schemeClr val="dk1"/>
            </a:solidFill>
            <a:prstDash val="solid"/>
            <a:round/>
            <a:headEnd type="none" w="sm" len="sm"/>
            <a:tailEnd type="none" w="sm" len="sm"/>
          </a:ln>
          <a:effectLst>
            <a:outerShdw blurRad="57150" dist="19050" dir="5400000" algn="bl" rotWithShape="0">
              <a:schemeClr val="lt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5" name="Google Shape;1223;p50">
            <a:extLst>
              <a:ext uri="{FF2B5EF4-FFF2-40B4-BE49-F238E27FC236}">
                <a16:creationId xmlns:a16="http://schemas.microsoft.com/office/drawing/2014/main" id="{B4D953D2-E8B5-0C44-AB4B-2378F6CE065D}"/>
              </a:ext>
            </a:extLst>
          </p:cNvPr>
          <p:cNvGrpSpPr/>
          <p:nvPr/>
        </p:nvGrpSpPr>
        <p:grpSpPr>
          <a:xfrm>
            <a:off x="4672684" y="2653061"/>
            <a:ext cx="436629" cy="374824"/>
            <a:chOff x="5472167" y="1291425"/>
            <a:chExt cx="436629" cy="374824"/>
          </a:xfrm>
        </p:grpSpPr>
        <p:sp>
          <p:nvSpPr>
            <p:cNvPr id="966" name="Google Shape;1224;p50">
              <a:extLst>
                <a:ext uri="{FF2B5EF4-FFF2-40B4-BE49-F238E27FC236}">
                  <a16:creationId xmlns:a16="http://schemas.microsoft.com/office/drawing/2014/main" id="{38732F0A-7763-756A-04F9-CCDB9FD06C40}"/>
                </a:ext>
              </a:extLst>
            </p:cNvPr>
            <p:cNvSpPr/>
            <p:nvPr/>
          </p:nvSpPr>
          <p:spPr>
            <a:xfrm>
              <a:off x="5655094" y="1555721"/>
              <a:ext cx="66320" cy="66325"/>
            </a:xfrm>
            <a:custGeom>
              <a:avLst/>
              <a:gdLst/>
              <a:ahLst/>
              <a:cxnLst/>
              <a:rect l="l" t="t" r="r" b="b"/>
              <a:pathLst>
                <a:path w="1787" h="1787" extrusionOk="0">
                  <a:moveTo>
                    <a:pt x="906" y="358"/>
                  </a:moveTo>
                  <a:cubicBezTo>
                    <a:pt x="1215" y="358"/>
                    <a:pt x="1453" y="596"/>
                    <a:pt x="1453" y="905"/>
                  </a:cubicBezTo>
                  <a:cubicBezTo>
                    <a:pt x="1453" y="1191"/>
                    <a:pt x="1215" y="1453"/>
                    <a:pt x="906" y="1453"/>
                  </a:cubicBezTo>
                  <a:cubicBezTo>
                    <a:pt x="596" y="1453"/>
                    <a:pt x="358" y="1191"/>
                    <a:pt x="358" y="905"/>
                  </a:cubicBezTo>
                  <a:cubicBezTo>
                    <a:pt x="358" y="596"/>
                    <a:pt x="596" y="358"/>
                    <a:pt x="906" y="358"/>
                  </a:cubicBezTo>
                  <a:close/>
                  <a:moveTo>
                    <a:pt x="906" y="0"/>
                  </a:moveTo>
                  <a:cubicBezTo>
                    <a:pt x="406" y="0"/>
                    <a:pt x="1" y="405"/>
                    <a:pt x="1" y="905"/>
                  </a:cubicBezTo>
                  <a:cubicBezTo>
                    <a:pt x="1" y="1382"/>
                    <a:pt x="406" y="1787"/>
                    <a:pt x="906" y="1787"/>
                  </a:cubicBezTo>
                  <a:cubicBezTo>
                    <a:pt x="1406" y="1787"/>
                    <a:pt x="1787" y="1382"/>
                    <a:pt x="1787" y="905"/>
                  </a:cubicBezTo>
                  <a:cubicBezTo>
                    <a:pt x="1787" y="405"/>
                    <a:pt x="1406" y="0"/>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225;p50">
              <a:extLst>
                <a:ext uri="{FF2B5EF4-FFF2-40B4-BE49-F238E27FC236}">
                  <a16:creationId xmlns:a16="http://schemas.microsoft.com/office/drawing/2014/main" id="{A40A92E2-483E-601C-684C-2F997AFB1372}"/>
                </a:ext>
              </a:extLst>
            </p:cNvPr>
            <p:cNvSpPr/>
            <p:nvPr/>
          </p:nvSpPr>
          <p:spPr>
            <a:xfrm>
              <a:off x="5699295" y="1398390"/>
              <a:ext cx="35368" cy="12396"/>
            </a:xfrm>
            <a:custGeom>
              <a:avLst/>
              <a:gdLst/>
              <a:ahLst/>
              <a:cxnLst/>
              <a:rect l="l" t="t" r="r" b="b"/>
              <a:pathLst>
                <a:path w="953" h="334" extrusionOk="0">
                  <a:moveTo>
                    <a:pt x="191" y="0"/>
                  </a:moveTo>
                  <a:cubicBezTo>
                    <a:pt x="96" y="0"/>
                    <a:pt x="0" y="72"/>
                    <a:pt x="0" y="167"/>
                  </a:cubicBezTo>
                  <a:cubicBezTo>
                    <a:pt x="0" y="262"/>
                    <a:pt x="96" y="334"/>
                    <a:pt x="191" y="334"/>
                  </a:cubicBezTo>
                  <a:lnTo>
                    <a:pt x="762" y="334"/>
                  </a:lnTo>
                  <a:cubicBezTo>
                    <a:pt x="858" y="334"/>
                    <a:pt x="953" y="262"/>
                    <a:pt x="953" y="167"/>
                  </a:cubicBezTo>
                  <a:cubicBezTo>
                    <a:pt x="953" y="72"/>
                    <a:pt x="858" y="0"/>
                    <a:pt x="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226;p50">
              <a:extLst>
                <a:ext uri="{FF2B5EF4-FFF2-40B4-BE49-F238E27FC236}">
                  <a16:creationId xmlns:a16="http://schemas.microsoft.com/office/drawing/2014/main" id="{A6A04005-2D3F-E8B7-7143-F02362443CE7}"/>
                </a:ext>
              </a:extLst>
            </p:cNvPr>
            <p:cNvSpPr/>
            <p:nvPr/>
          </p:nvSpPr>
          <p:spPr>
            <a:xfrm>
              <a:off x="5649787" y="1398390"/>
              <a:ext cx="34515" cy="12396"/>
            </a:xfrm>
            <a:custGeom>
              <a:avLst/>
              <a:gdLst/>
              <a:ahLst/>
              <a:cxnLst/>
              <a:rect l="l" t="t" r="r" b="b"/>
              <a:pathLst>
                <a:path w="930" h="334" extrusionOk="0">
                  <a:moveTo>
                    <a:pt x="167" y="0"/>
                  </a:moveTo>
                  <a:cubicBezTo>
                    <a:pt x="72" y="0"/>
                    <a:pt x="1" y="72"/>
                    <a:pt x="1" y="167"/>
                  </a:cubicBezTo>
                  <a:cubicBezTo>
                    <a:pt x="1" y="262"/>
                    <a:pt x="72" y="334"/>
                    <a:pt x="167" y="334"/>
                  </a:cubicBezTo>
                  <a:lnTo>
                    <a:pt x="763" y="334"/>
                  </a:lnTo>
                  <a:cubicBezTo>
                    <a:pt x="858" y="334"/>
                    <a:pt x="930" y="262"/>
                    <a:pt x="930" y="167"/>
                  </a:cubicBezTo>
                  <a:cubicBezTo>
                    <a:pt x="930" y="72"/>
                    <a:pt x="858" y="0"/>
                    <a:pt x="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227;p50">
              <a:extLst>
                <a:ext uri="{FF2B5EF4-FFF2-40B4-BE49-F238E27FC236}">
                  <a16:creationId xmlns:a16="http://schemas.microsoft.com/office/drawing/2014/main" id="{1C4D6E2E-E76E-17C9-268D-AB0846307957}"/>
                </a:ext>
              </a:extLst>
            </p:cNvPr>
            <p:cNvSpPr/>
            <p:nvPr/>
          </p:nvSpPr>
          <p:spPr>
            <a:xfrm>
              <a:off x="5622398" y="1459370"/>
              <a:ext cx="136129" cy="39824"/>
            </a:xfrm>
            <a:custGeom>
              <a:avLst/>
              <a:gdLst/>
              <a:ahLst/>
              <a:cxnLst/>
              <a:rect l="l" t="t" r="r" b="b"/>
              <a:pathLst>
                <a:path w="3668" h="1073" extrusionOk="0">
                  <a:moveTo>
                    <a:pt x="3335" y="358"/>
                  </a:moveTo>
                  <a:lnTo>
                    <a:pt x="3335" y="715"/>
                  </a:lnTo>
                  <a:lnTo>
                    <a:pt x="334" y="715"/>
                  </a:lnTo>
                  <a:lnTo>
                    <a:pt x="334" y="358"/>
                  </a:lnTo>
                  <a:close/>
                  <a:moveTo>
                    <a:pt x="286" y="1"/>
                  </a:moveTo>
                  <a:cubicBezTo>
                    <a:pt x="120" y="1"/>
                    <a:pt x="1" y="144"/>
                    <a:pt x="1" y="286"/>
                  </a:cubicBezTo>
                  <a:lnTo>
                    <a:pt x="1" y="787"/>
                  </a:lnTo>
                  <a:cubicBezTo>
                    <a:pt x="1" y="929"/>
                    <a:pt x="120" y="1072"/>
                    <a:pt x="286" y="1072"/>
                  </a:cubicBezTo>
                  <a:lnTo>
                    <a:pt x="3406" y="1072"/>
                  </a:lnTo>
                  <a:cubicBezTo>
                    <a:pt x="3549" y="1072"/>
                    <a:pt x="3668" y="929"/>
                    <a:pt x="3668" y="787"/>
                  </a:cubicBezTo>
                  <a:lnTo>
                    <a:pt x="3668" y="286"/>
                  </a:lnTo>
                  <a:cubicBezTo>
                    <a:pt x="3668" y="144"/>
                    <a:pt x="3549" y="1"/>
                    <a:pt x="3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228;p50">
              <a:extLst>
                <a:ext uri="{FF2B5EF4-FFF2-40B4-BE49-F238E27FC236}">
                  <a16:creationId xmlns:a16="http://schemas.microsoft.com/office/drawing/2014/main" id="{A69313EA-0788-AAA5-7289-E454A926AA14}"/>
                </a:ext>
              </a:extLst>
            </p:cNvPr>
            <p:cNvSpPr/>
            <p:nvPr/>
          </p:nvSpPr>
          <p:spPr>
            <a:xfrm>
              <a:off x="5845110" y="1602560"/>
              <a:ext cx="28317" cy="12434"/>
            </a:xfrm>
            <a:custGeom>
              <a:avLst/>
              <a:gdLst/>
              <a:ahLst/>
              <a:cxnLst/>
              <a:rect l="l" t="t" r="r" b="b"/>
              <a:pathLst>
                <a:path w="763" h="335" extrusionOk="0">
                  <a:moveTo>
                    <a:pt x="167" y="1"/>
                  </a:moveTo>
                  <a:cubicBezTo>
                    <a:pt x="72" y="1"/>
                    <a:pt x="1" y="72"/>
                    <a:pt x="1" y="167"/>
                  </a:cubicBezTo>
                  <a:cubicBezTo>
                    <a:pt x="1" y="263"/>
                    <a:pt x="72" y="334"/>
                    <a:pt x="167" y="334"/>
                  </a:cubicBezTo>
                  <a:lnTo>
                    <a:pt x="572" y="334"/>
                  </a:lnTo>
                  <a:cubicBezTo>
                    <a:pt x="668" y="334"/>
                    <a:pt x="739" y="263"/>
                    <a:pt x="739" y="167"/>
                  </a:cubicBezTo>
                  <a:cubicBezTo>
                    <a:pt x="763" y="72"/>
                    <a:pt x="668" y="1"/>
                    <a:pt x="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229;p50">
              <a:extLst>
                <a:ext uri="{FF2B5EF4-FFF2-40B4-BE49-F238E27FC236}">
                  <a16:creationId xmlns:a16="http://schemas.microsoft.com/office/drawing/2014/main" id="{9B4D26B1-F685-8B0D-A2A3-7106F557FC91}"/>
                </a:ext>
              </a:extLst>
            </p:cNvPr>
            <p:cNvSpPr/>
            <p:nvPr/>
          </p:nvSpPr>
          <p:spPr>
            <a:xfrm>
              <a:off x="5804472" y="1602560"/>
              <a:ext cx="28317" cy="12434"/>
            </a:xfrm>
            <a:custGeom>
              <a:avLst/>
              <a:gdLst/>
              <a:ahLst/>
              <a:cxnLst/>
              <a:rect l="l" t="t" r="r" b="b"/>
              <a:pathLst>
                <a:path w="763" h="335" extrusionOk="0">
                  <a:moveTo>
                    <a:pt x="191" y="1"/>
                  </a:moveTo>
                  <a:cubicBezTo>
                    <a:pt x="96" y="1"/>
                    <a:pt x="0" y="72"/>
                    <a:pt x="0" y="167"/>
                  </a:cubicBezTo>
                  <a:cubicBezTo>
                    <a:pt x="0" y="263"/>
                    <a:pt x="96" y="334"/>
                    <a:pt x="191" y="334"/>
                  </a:cubicBezTo>
                  <a:lnTo>
                    <a:pt x="596" y="334"/>
                  </a:lnTo>
                  <a:cubicBezTo>
                    <a:pt x="691" y="334"/>
                    <a:pt x="762" y="263"/>
                    <a:pt x="762" y="167"/>
                  </a:cubicBezTo>
                  <a:cubicBezTo>
                    <a:pt x="762" y="72"/>
                    <a:pt x="691" y="1"/>
                    <a:pt x="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230;p50">
              <a:extLst>
                <a:ext uri="{FF2B5EF4-FFF2-40B4-BE49-F238E27FC236}">
                  <a16:creationId xmlns:a16="http://schemas.microsoft.com/office/drawing/2014/main" id="{97DB6BC2-25B5-ABFD-87BC-F1893D2D3B54}"/>
                </a:ext>
              </a:extLst>
            </p:cNvPr>
            <p:cNvSpPr/>
            <p:nvPr/>
          </p:nvSpPr>
          <p:spPr>
            <a:xfrm>
              <a:off x="5472167" y="1291425"/>
              <a:ext cx="436629" cy="374824"/>
            </a:xfrm>
            <a:custGeom>
              <a:avLst/>
              <a:gdLst/>
              <a:ahLst/>
              <a:cxnLst/>
              <a:rect l="l" t="t" r="r" b="b"/>
              <a:pathLst>
                <a:path w="11765" h="10099" extrusionOk="0">
                  <a:moveTo>
                    <a:pt x="5882" y="358"/>
                  </a:moveTo>
                  <a:cubicBezTo>
                    <a:pt x="6073" y="358"/>
                    <a:pt x="6192" y="477"/>
                    <a:pt x="6192" y="668"/>
                  </a:cubicBezTo>
                  <a:cubicBezTo>
                    <a:pt x="6192" y="834"/>
                    <a:pt x="6073" y="977"/>
                    <a:pt x="5882" y="977"/>
                  </a:cubicBezTo>
                  <a:cubicBezTo>
                    <a:pt x="5716" y="977"/>
                    <a:pt x="5573" y="834"/>
                    <a:pt x="5573" y="668"/>
                  </a:cubicBezTo>
                  <a:cubicBezTo>
                    <a:pt x="5573" y="477"/>
                    <a:pt x="5716" y="358"/>
                    <a:pt x="5882" y="358"/>
                  </a:cubicBezTo>
                  <a:close/>
                  <a:moveTo>
                    <a:pt x="3191" y="4478"/>
                  </a:moveTo>
                  <a:lnTo>
                    <a:pt x="3191" y="5431"/>
                  </a:lnTo>
                  <a:lnTo>
                    <a:pt x="3120" y="5431"/>
                  </a:lnTo>
                  <a:cubicBezTo>
                    <a:pt x="3106" y="5432"/>
                    <a:pt x="3093" y="5432"/>
                    <a:pt x="3080" y="5432"/>
                  </a:cubicBezTo>
                  <a:cubicBezTo>
                    <a:pt x="2834" y="5432"/>
                    <a:pt x="2618" y="5227"/>
                    <a:pt x="2596" y="4978"/>
                  </a:cubicBezTo>
                  <a:cubicBezTo>
                    <a:pt x="2596" y="4859"/>
                    <a:pt x="2643" y="4740"/>
                    <a:pt x="2715" y="4621"/>
                  </a:cubicBezTo>
                  <a:cubicBezTo>
                    <a:pt x="2810" y="4526"/>
                    <a:pt x="2929" y="4478"/>
                    <a:pt x="3048" y="4478"/>
                  </a:cubicBezTo>
                  <a:close/>
                  <a:moveTo>
                    <a:pt x="8716" y="4478"/>
                  </a:moveTo>
                  <a:cubicBezTo>
                    <a:pt x="8859" y="4478"/>
                    <a:pt x="8978" y="4526"/>
                    <a:pt x="9050" y="4645"/>
                  </a:cubicBezTo>
                  <a:cubicBezTo>
                    <a:pt x="9145" y="4740"/>
                    <a:pt x="9169" y="4859"/>
                    <a:pt x="9169" y="4978"/>
                  </a:cubicBezTo>
                  <a:cubicBezTo>
                    <a:pt x="9146" y="5227"/>
                    <a:pt x="8952" y="5432"/>
                    <a:pt x="8688" y="5432"/>
                  </a:cubicBezTo>
                  <a:cubicBezTo>
                    <a:pt x="8674" y="5432"/>
                    <a:pt x="8659" y="5432"/>
                    <a:pt x="8645" y="5431"/>
                  </a:cubicBezTo>
                  <a:lnTo>
                    <a:pt x="8597" y="5431"/>
                  </a:lnTo>
                  <a:lnTo>
                    <a:pt x="8597" y="4478"/>
                  </a:lnTo>
                  <a:close/>
                  <a:moveTo>
                    <a:pt x="9764" y="2073"/>
                  </a:moveTo>
                  <a:cubicBezTo>
                    <a:pt x="9788" y="2073"/>
                    <a:pt x="9835" y="2097"/>
                    <a:pt x="9835" y="2120"/>
                  </a:cubicBezTo>
                  <a:lnTo>
                    <a:pt x="9835" y="6788"/>
                  </a:lnTo>
                  <a:cubicBezTo>
                    <a:pt x="9835" y="6812"/>
                    <a:pt x="9788" y="6836"/>
                    <a:pt x="9764" y="6836"/>
                  </a:cubicBezTo>
                  <a:lnTo>
                    <a:pt x="9288" y="6836"/>
                  </a:lnTo>
                  <a:lnTo>
                    <a:pt x="9288" y="5526"/>
                  </a:lnTo>
                  <a:cubicBezTo>
                    <a:pt x="9407" y="5407"/>
                    <a:pt x="9502" y="5216"/>
                    <a:pt x="9526" y="5002"/>
                  </a:cubicBezTo>
                  <a:cubicBezTo>
                    <a:pt x="9526" y="4788"/>
                    <a:pt x="9454" y="4573"/>
                    <a:pt x="9312" y="4407"/>
                  </a:cubicBezTo>
                  <a:cubicBezTo>
                    <a:pt x="9169" y="4240"/>
                    <a:pt x="8978" y="4145"/>
                    <a:pt x="8740" y="4121"/>
                  </a:cubicBezTo>
                  <a:cubicBezTo>
                    <a:pt x="8669" y="4121"/>
                    <a:pt x="8621" y="4121"/>
                    <a:pt x="8549" y="4145"/>
                  </a:cubicBezTo>
                  <a:cubicBezTo>
                    <a:pt x="8502" y="4002"/>
                    <a:pt x="8383" y="3883"/>
                    <a:pt x="8264" y="3835"/>
                  </a:cubicBezTo>
                  <a:cubicBezTo>
                    <a:pt x="8240" y="3144"/>
                    <a:pt x="7978" y="2549"/>
                    <a:pt x="7525" y="2144"/>
                  </a:cubicBezTo>
                  <a:lnTo>
                    <a:pt x="7454" y="2073"/>
                  </a:lnTo>
                  <a:close/>
                  <a:moveTo>
                    <a:pt x="4430" y="2073"/>
                  </a:moveTo>
                  <a:cubicBezTo>
                    <a:pt x="4406" y="2097"/>
                    <a:pt x="4358" y="2120"/>
                    <a:pt x="4334" y="2144"/>
                  </a:cubicBezTo>
                  <a:cubicBezTo>
                    <a:pt x="3882" y="2549"/>
                    <a:pt x="3644" y="3121"/>
                    <a:pt x="3620" y="3787"/>
                  </a:cubicBezTo>
                  <a:cubicBezTo>
                    <a:pt x="3429" y="3835"/>
                    <a:pt x="3310" y="3978"/>
                    <a:pt x="3239" y="4145"/>
                  </a:cubicBezTo>
                  <a:cubicBezTo>
                    <a:pt x="3167" y="4121"/>
                    <a:pt x="3096" y="4121"/>
                    <a:pt x="3024" y="4121"/>
                  </a:cubicBezTo>
                  <a:cubicBezTo>
                    <a:pt x="2810" y="4145"/>
                    <a:pt x="2596" y="4240"/>
                    <a:pt x="2453" y="4407"/>
                  </a:cubicBezTo>
                  <a:cubicBezTo>
                    <a:pt x="2310" y="4573"/>
                    <a:pt x="2239" y="4788"/>
                    <a:pt x="2262" y="5002"/>
                  </a:cubicBezTo>
                  <a:cubicBezTo>
                    <a:pt x="2262" y="5216"/>
                    <a:pt x="2358" y="5407"/>
                    <a:pt x="2501" y="5550"/>
                  </a:cubicBezTo>
                  <a:lnTo>
                    <a:pt x="2501" y="6859"/>
                  </a:lnTo>
                  <a:lnTo>
                    <a:pt x="2024" y="6859"/>
                  </a:lnTo>
                  <a:cubicBezTo>
                    <a:pt x="1977" y="6859"/>
                    <a:pt x="1953" y="6836"/>
                    <a:pt x="1953" y="6788"/>
                  </a:cubicBezTo>
                  <a:lnTo>
                    <a:pt x="1953" y="2120"/>
                  </a:lnTo>
                  <a:cubicBezTo>
                    <a:pt x="1953" y="2097"/>
                    <a:pt x="1977" y="2073"/>
                    <a:pt x="2024" y="2073"/>
                  </a:cubicBezTo>
                  <a:close/>
                  <a:moveTo>
                    <a:pt x="2858" y="5740"/>
                  </a:moveTo>
                  <a:cubicBezTo>
                    <a:pt x="2929" y="5764"/>
                    <a:pt x="3001" y="5788"/>
                    <a:pt x="3096" y="5788"/>
                  </a:cubicBezTo>
                  <a:lnTo>
                    <a:pt x="3144" y="5788"/>
                  </a:lnTo>
                  <a:cubicBezTo>
                    <a:pt x="3167" y="5788"/>
                    <a:pt x="3167" y="5764"/>
                    <a:pt x="3191" y="5764"/>
                  </a:cubicBezTo>
                  <a:lnTo>
                    <a:pt x="3191" y="6859"/>
                  </a:lnTo>
                  <a:lnTo>
                    <a:pt x="2858" y="6859"/>
                  </a:lnTo>
                  <a:lnTo>
                    <a:pt x="2858" y="5740"/>
                  </a:lnTo>
                  <a:close/>
                  <a:moveTo>
                    <a:pt x="5930" y="1882"/>
                  </a:moveTo>
                  <a:cubicBezTo>
                    <a:pt x="6454" y="1882"/>
                    <a:pt x="6954" y="2073"/>
                    <a:pt x="7311" y="2406"/>
                  </a:cubicBezTo>
                  <a:cubicBezTo>
                    <a:pt x="7668" y="2740"/>
                    <a:pt x="7883" y="3216"/>
                    <a:pt x="7906" y="3787"/>
                  </a:cubicBezTo>
                  <a:lnTo>
                    <a:pt x="6335" y="3787"/>
                  </a:lnTo>
                  <a:cubicBezTo>
                    <a:pt x="6239" y="3787"/>
                    <a:pt x="6168" y="3859"/>
                    <a:pt x="6168" y="3954"/>
                  </a:cubicBezTo>
                  <a:cubicBezTo>
                    <a:pt x="6168" y="4049"/>
                    <a:pt x="6239" y="4121"/>
                    <a:pt x="6335" y="4121"/>
                  </a:cubicBezTo>
                  <a:lnTo>
                    <a:pt x="8002" y="4121"/>
                  </a:lnTo>
                  <a:cubicBezTo>
                    <a:pt x="8145" y="4121"/>
                    <a:pt x="8240" y="4216"/>
                    <a:pt x="8240" y="4359"/>
                  </a:cubicBezTo>
                  <a:lnTo>
                    <a:pt x="8240" y="6859"/>
                  </a:lnTo>
                  <a:lnTo>
                    <a:pt x="7597" y="6859"/>
                  </a:lnTo>
                  <a:cubicBezTo>
                    <a:pt x="7597" y="6812"/>
                    <a:pt x="7549" y="6764"/>
                    <a:pt x="7525" y="6740"/>
                  </a:cubicBezTo>
                  <a:lnTo>
                    <a:pt x="7168" y="6383"/>
                  </a:lnTo>
                  <a:cubicBezTo>
                    <a:pt x="7097" y="6312"/>
                    <a:pt x="7002" y="6264"/>
                    <a:pt x="6906" y="6264"/>
                  </a:cubicBezTo>
                  <a:cubicBezTo>
                    <a:pt x="6811" y="6264"/>
                    <a:pt x="6716" y="6312"/>
                    <a:pt x="6668" y="6383"/>
                  </a:cubicBezTo>
                  <a:lnTo>
                    <a:pt x="6620" y="6431"/>
                  </a:lnTo>
                  <a:cubicBezTo>
                    <a:pt x="6573" y="6407"/>
                    <a:pt x="6549" y="6383"/>
                    <a:pt x="6501" y="6383"/>
                  </a:cubicBezTo>
                  <a:lnTo>
                    <a:pt x="6501" y="6312"/>
                  </a:lnTo>
                  <a:cubicBezTo>
                    <a:pt x="6501" y="6121"/>
                    <a:pt x="6335" y="5955"/>
                    <a:pt x="6144" y="5955"/>
                  </a:cubicBezTo>
                  <a:lnTo>
                    <a:pt x="5644" y="5955"/>
                  </a:lnTo>
                  <a:cubicBezTo>
                    <a:pt x="5430" y="5955"/>
                    <a:pt x="5263" y="6121"/>
                    <a:pt x="5263" y="6312"/>
                  </a:cubicBezTo>
                  <a:lnTo>
                    <a:pt x="5263" y="6383"/>
                  </a:lnTo>
                  <a:lnTo>
                    <a:pt x="5168" y="6431"/>
                  </a:lnTo>
                  <a:lnTo>
                    <a:pt x="5120" y="6383"/>
                  </a:lnTo>
                  <a:cubicBezTo>
                    <a:pt x="5049" y="6312"/>
                    <a:pt x="4953" y="6264"/>
                    <a:pt x="4858" y="6264"/>
                  </a:cubicBezTo>
                  <a:cubicBezTo>
                    <a:pt x="4763" y="6264"/>
                    <a:pt x="4668" y="6312"/>
                    <a:pt x="4596" y="6383"/>
                  </a:cubicBezTo>
                  <a:lnTo>
                    <a:pt x="4263" y="6740"/>
                  </a:lnTo>
                  <a:cubicBezTo>
                    <a:pt x="4215" y="6764"/>
                    <a:pt x="4191" y="6812"/>
                    <a:pt x="4168" y="6859"/>
                  </a:cubicBezTo>
                  <a:lnTo>
                    <a:pt x="3548" y="6859"/>
                  </a:lnTo>
                  <a:lnTo>
                    <a:pt x="3548" y="4359"/>
                  </a:lnTo>
                  <a:cubicBezTo>
                    <a:pt x="3548" y="4240"/>
                    <a:pt x="3644" y="4121"/>
                    <a:pt x="3763" y="4121"/>
                  </a:cubicBezTo>
                  <a:lnTo>
                    <a:pt x="5620" y="4121"/>
                  </a:lnTo>
                  <a:cubicBezTo>
                    <a:pt x="5716" y="4121"/>
                    <a:pt x="5811" y="4049"/>
                    <a:pt x="5811" y="3954"/>
                  </a:cubicBezTo>
                  <a:cubicBezTo>
                    <a:pt x="5811" y="3859"/>
                    <a:pt x="5716" y="3764"/>
                    <a:pt x="5620" y="3764"/>
                  </a:cubicBezTo>
                  <a:lnTo>
                    <a:pt x="3953" y="3764"/>
                  </a:lnTo>
                  <a:cubicBezTo>
                    <a:pt x="4049" y="2478"/>
                    <a:pt x="5025" y="1882"/>
                    <a:pt x="5930" y="1882"/>
                  </a:cubicBezTo>
                  <a:close/>
                  <a:moveTo>
                    <a:pt x="8930" y="5740"/>
                  </a:moveTo>
                  <a:lnTo>
                    <a:pt x="8930" y="6859"/>
                  </a:lnTo>
                  <a:lnTo>
                    <a:pt x="8597" y="6859"/>
                  </a:lnTo>
                  <a:lnTo>
                    <a:pt x="8597" y="5788"/>
                  </a:lnTo>
                  <a:lnTo>
                    <a:pt x="8692" y="5788"/>
                  </a:lnTo>
                  <a:cubicBezTo>
                    <a:pt x="8764" y="5788"/>
                    <a:pt x="8859" y="5764"/>
                    <a:pt x="8930" y="5740"/>
                  </a:cubicBezTo>
                  <a:close/>
                  <a:moveTo>
                    <a:pt x="9955" y="1120"/>
                  </a:moveTo>
                  <a:cubicBezTo>
                    <a:pt x="10383" y="1120"/>
                    <a:pt x="10764" y="1477"/>
                    <a:pt x="10764" y="1930"/>
                  </a:cubicBezTo>
                  <a:lnTo>
                    <a:pt x="10764" y="7693"/>
                  </a:lnTo>
                  <a:lnTo>
                    <a:pt x="7954" y="7693"/>
                  </a:lnTo>
                  <a:cubicBezTo>
                    <a:pt x="7930" y="7526"/>
                    <a:pt x="7764" y="7407"/>
                    <a:pt x="7597" y="7407"/>
                  </a:cubicBezTo>
                  <a:lnTo>
                    <a:pt x="7525" y="7407"/>
                  </a:lnTo>
                  <a:cubicBezTo>
                    <a:pt x="7525" y="7360"/>
                    <a:pt x="7502" y="7336"/>
                    <a:pt x="7478" y="7288"/>
                  </a:cubicBezTo>
                  <a:lnTo>
                    <a:pt x="7525" y="7241"/>
                  </a:lnTo>
                  <a:cubicBezTo>
                    <a:pt x="7549" y="7241"/>
                    <a:pt x="7549" y="7217"/>
                    <a:pt x="7573" y="7193"/>
                  </a:cubicBezTo>
                  <a:lnTo>
                    <a:pt x="9764" y="7193"/>
                  </a:lnTo>
                  <a:cubicBezTo>
                    <a:pt x="9978" y="7193"/>
                    <a:pt x="10169" y="7026"/>
                    <a:pt x="10169" y="6788"/>
                  </a:cubicBezTo>
                  <a:lnTo>
                    <a:pt x="10169" y="2120"/>
                  </a:lnTo>
                  <a:cubicBezTo>
                    <a:pt x="10169" y="1906"/>
                    <a:pt x="9978" y="1716"/>
                    <a:pt x="9764" y="1716"/>
                  </a:cubicBezTo>
                  <a:lnTo>
                    <a:pt x="6859" y="1716"/>
                  </a:lnTo>
                  <a:cubicBezTo>
                    <a:pt x="6620" y="1620"/>
                    <a:pt x="6335" y="1549"/>
                    <a:pt x="6049" y="1549"/>
                  </a:cubicBezTo>
                  <a:lnTo>
                    <a:pt x="6049" y="1287"/>
                  </a:lnTo>
                  <a:cubicBezTo>
                    <a:pt x="6168" y="1263"/>
                    <a:pt x="6263" y="1192"/>
                    <a:pt x="6359" y="1120"/>
                  </a:cubicBezTo>
                  <a:close/>
                  <a:moveTo>
                    <a:pt x="3834" y="8050"/>
                  </a:moveTo>
                  <a:lnTo>
                    <a:pt x="3834" y="8265"/>
                  </a:lnTo>
                  <a:cubicBezTo>
                    <a:pt x="3834" y="8479"/>
                    <a:pt x="3977" y="8622"/>
                    <a:pt x="4191" y="8622"/>
                  </a:cubicBezTo>
                  <a:lnTo>
                    <a:pt x="4287" y="8622"/>
                  </a:lnTo>
                  <a:cubicBezTo>
                    <a:pt x="4287" y="8669"/>
                    <a:pt x="4310" y="8693"/>
                    <a:pt x="4310" y="8717"/>
                  </a:cubicBezTo>
                  <a:lnTo>
                    <a:pt x="4263" y="8788"/>
                  </a:lnTo>
                  <a:cubicBezTo>
                    <a:pt x="4191" y="8860"/>
                    <a:pt x="4144" y="8931"/>
                    <a:pt x="4144" y="9027"/>
                  </a:cubicBezTo>
                  <a:lnTo>
                    <a:pt x="524" y="9027"/>
                  </a:lnTo>
                  <a:cubicBezTo>
                    <a:pt x="429" y="9027"/>
                    <a:pt x="357" y="8955"/>
                    <a:pt x="357" y="8860"/>
                  </a:cubicBezTo>
                  <a:lnTo>
                    <a:pt x="357" y="8217"/>
                  </a:lnTo>
                  <a:cubicBezTo>
                    <a:pt x="357" y="8122"/>
                    <a:pt x="429" y="8050"/>
                    <a:pt x="524" y="8050"/>
                  </a:cubicBezTo>
                  <a:close/>
                  <a:moveTo>
                    <a:pt x="11264" y="8050"/>
                  </a:moveTo>
                  <a:cubicBezTo>
                    <a:pt x="11336" y="8050"/>
                    <a:pt x="11431" y="8122"/>
                    <a:pt x="11431" y="8217"/>
                  </a:cubicBezTo>
                  <a:lnTo>
                    <a:pt x="11431" y="8860"/>
                  </a:lnTo>
                  <a:cubicBezTo>
                    <a:pt x="11431" y="8955"/>
                    <a:pt x="11336" y="9027"/>
                    <a:pt x="11264" y="9027"/>
                  </a:cubicBezTo>
                  <a:lnTo>
                    <a:pt x="7645" y="9027"/>
                  </a:lnTo>
                  <a:cubicBezTo>
                    <a:pt x="7645" y="8931"/>
                    <a:pt x="7597" y="8860"/>
                    <a:pt x="7525" y="8788"/>
                  </a:cubicBezTo>
                  <a:lnTo>
                    <a:pt x="7478" y="8741"/>
                  </a:lnTo>
                  <a:cubicBezTo>
                    <a:pt x="7502" y="8693"/>
                    <a:pt x="7502" y="8669"/>
                    <a:pt x="7525" y="8622"/>
                  </a:cubicBezTo>
                  <a:lnTo>
                    <a:pt x="7597" y="8622"/>
                  </a:lnTo>
                  <a:cubicBezTo>
                    <a:pt x="7787" y="8622"/>
                    <a:pt x="7954" y="8455"/>
                    <a:pt x="7954" y="8265"/>
                  </a:cubicBezTo>
                  <a:lnTo>
                    <a:pt x="7954" y="8050"/>
                  </a:lnTo>
                  <a:close/>
                  <a:moveTo>
                    <a:pt x="6144" y="6312"/>
                  </a:moveTo>
                  <a:lnTo>
                    <a:pt x="6144" y="6502"/>
                  </a:lnTo>
                  <a:cubicBezTo>
                    <a:pt x="6144" y="6574"/>
                    <a:pt x="6192" y="6645"/>
                    <a:pt x="6287" y="6669"/>
                  </a:cubicBezTo>
                  <a:cubicBezTo>
                    <a:pt x="6382" y="6693"/>
                    <a:pt x="6478" y="6740"/>
                    <a:pt x="6573" y="6788"/>
                  </a:cubicBezTo>
                  <a:cubicBezTo>
                    <a:pt x="6602" y="6798"/>
                    <a:pt x="6632" y="6804"/>
                    <a:pt x="6660" y="6804"/>
                  </a:cubicBezTo>
                  <a:cubicBezTo>
                    <a:pt x="6699" y="6804"/>
                    <a:pt x="6735" y="6792"/>
                    <a:pt x="6763" y="6764"/>
                  </a:cubicBezTo>
                  <a:lnTo>
                    <a:pt x="6906" y="6621"/>
                  </a:lnTo>
                  <a:lnTo>
                    <a:pt x="6930" y="6621"/>
                  </a:lnTo>
                  <a:lnTo>
                    <a:pt x="7287" y="6979"/>
                  </a:lnTo>
                  <a:cubicBezTo>
                    <a:pt x="7287" y="6979"/>
                    <a:pt x="7287" y="6979"/>
                    <a:pt x="7287" y="7002"/>
                  </a:cubicBezTo>
                  <a:lnTo>
                    <a:pt x="7144" y="7121"/>
                  </a:lnTo>
                  <a:cubicBezTo>
                    <a:pt x="7097" y="7193"/>
                    <a:pt x="7073" y="7264"/>
                    <a:pt x="7121" y="7336"/>
                  </a:cubicBezTo>
                  <a:cubicBezTo>
                    <a:pt x="7168" y="7431"/>
                    <a:pt x="7216" y="7526"/>
                    <a:pt x="7240" y="7622"/>
                  </a:cubicBezTo>
                  <a:cubicBezTo>
                    <a:pt x="7263" y="7693"/>
                    <a:pt x="7335" y="7741"/>
                    <a:pt x="7406" y="7741"/>
                  </a:cubicBezTo>
                  <a:lnTo>
                    <a:pt x="7573" y="7741"/>
                  </a:lnTo>
                  <a:cubicBezTo>
                    <a:pt x="7597" y="7741"/>
                    <a:pt x="7597" y="7764"/>
                    <a:pt x="7597" y="7764"/>
                  </a:cubicBezTo>
                  <a:lnTo>
                    <a:pt x="7597" y="8265"/>
                  </a:lnTo>
                  <a:cubicBezTo>
                    <a:pt x="7597" y="8288"/>
                    <a:pt x="7597" y="8288"/>
                    <a:pt x="7573" y="8288"/>
                  </a:cubicBezTo>
                  <a:lnTo>
                    <a:pt x="7406" y="8288"/>
                  </a:lnTo>
                  <a:cubicBezTo>
                    <a:pt x="7335" y="8288"/>
                    <a:pt x="7263" y="8336"/>
                    <a:pt x="7240" y="8407"/>
                  </a:cubicBezTo>
                  <a:cubicBezTo>
                    <a:pt x="7216" y="8503"/>
                    <a:pt x="7168" y="8598"/>
                    <a:pt x="7121" y="8693"/>
                  </a:cubicBezTo>
                  <a:cubicBezTo>
                    <a:pt x="7073" y="8765"/>
                    <a:pt x="7097" y="8836"/>
                    <a:pt x="7144" y="8884"/>
                  </a:cubicBezTo>
                  <a:lnTo>
                    <a:pt x="7287" y="9027"/>
                  </a:lnTo>
                  <a:cubicBezTo>
                    <a:pt x="7287" y="9027"/>
                    <a:pt x="7287" y="9027"/>
                    <a:pt x="7287" y="9050"/>
                  </a:cubicBezTo>
                  <a:lnTo>
                    <a:pt x="6930" y="9408"/>
                  </a:lnTo>
                  <a:lnTo>
                    <a:pt x="6906" y="9408"/>
                  </a:lnTo>
                  <a:lnTo>
                    <a:pt x="6763" y="9265"/>
                  </a:lnTo>
                  <a:cubicBezTo>
                    <a:pt x="6734" y="9235"/>
                    <a:pt x="6686" y="9215"/>
                    <a:pt x="6637" y="9215"/>
                  </a:cubicBezTo>
                  <a:cubicBezTo>
                    <a:pt x="6607" y="9215"/>
                    <a:pt x="6576" y="9223"/>
                    <a:pt x="6549" y="9241"/>
                  </a:cubicBezTo>
                  <a:cubicBezTo>
                    <a:pt x="6478" y="9289"/>
                    <a:pt x="6382" y="9312"/>
                    <a:pt x="6287" y="9336"/>
                  </a:cubicBezTo>
                  <a:cubicBezTo>
                    <a:pt x="6216" y="9360"/>
                    <a:pt x="6144" y="9431"/>
                    <a:pt x="6144" y="9503"/>
                  </a:cubicBezTo>
                  <a:lnTo>
                    <a:pt x="6144" y="9717"/>
                  </a:lnTo>
                  <a:cubicBezTo>
                    <a:pt x="6144" y="9717"/>
                    <a:pt x="6144" y="9741"/>
                    <a:pt x="6144" y="9741"/>
                  </a:cubicBezTo>
                  <a:lnTo>
                    <a:pt x="5644" y="9741"/>
                  </a:lnTo>
                  <a:cubicBezTo>
                    <a:pt x="5620" y="9741"/>
                    <a:pt x="5620" y="9717"/>
                    <a:pt x="5620" y="9717"/>
                  </a:cubicBezTo>
                  <a:lnTo>
                    <a:pt x="5620" y="9503"/>
                  </a:lnTo>
                  <a:cubicBezTo>
                    <a:pt x="5620" y="9431"/>
                    <a:pt x="5573" y="9360"/>
                    <a:pt x="5501" y="9336"/>
                  </a:cubicBezTo>
                  <a:cubicBezTo>
                    <a:pt x="5406" y="9312"/>
                    <a:pt x="5311" y="9265"/>
                    <a:pt x="5239" y="9217"/>
                  </a:cubicBezTo>
                  <a:cubicBezTo>
                    <a:pt x="5215" y="9217"/>
                    <a:pt x="5168" y="9193"/>
                    <a:pt x="5144" y="9193"/>
                  </a:cubicBezTo>
                  <a:cubicBezTo>
                    <a:pt x="5096" y="9193"/>
                    <a:pt x="5049" y="9217"/>
                    <a:pt x="5025" y="9265"/>
                  </a:cubicBezTo>
                  <a:lnTo>
                    <a:pt x="4882" y="9408"/>
                  </a:lnTo>
                  <a:lnTo>
                    <a:pt x="4858" y="9408"/>
                  </a:lnTo>
                  <a:lnTo>
                    <a:pt x="4549" y="9098"/>
                  </a:lnTo>
                  <a:lnTo>
                    <a:pt x="4525" y="9074"/>
                  </a:lnTo>
                  <a:lnTo>
                    <a:pt x="4501" y="9050"/>
                  </a:lnTo>
                  <a:cubicBezTo>
                    <a:pt x="4501" y="9027"/>
                    <a:pt x="4501" y="9027"/>
                    <a:pt x="4501" y="9027"/>
                  </a:cubicBezTo>
                  <a:lnTo>
                    <a:pt x="4644" y="8884"/>
                  </a:lnTo>
                  <a:cubicBezTo>
                    <a:pt x="4692" y="8812"/>
                    <a:pt x="4715" y="8741"/>
                    <a:pt x="4668" y="8669"/>
                  </a:cubicBezTo>
                  <a:cubicBezTo>
                    <a:pt x="4644" y="8574"/>
                    <a:pt x="4596" y="8503"/>
                    <a:pt x="4572" y="8407"/>
                  </a:cubicBezTo>
                  <a:cubicBezTo>
                    <a:pt x="4549" y="8336"/>
                    <a:pt x="4477" y="8288"/>
                    <a:pt x="4406" y="8288"/>
                  </a:cubicBezTo>
                  <a:lnTo>
                    <a:pt x="4191" y="8288"/>
                  </a:lnTo>
                  <a:cubicBezTo>
                    <a:pt x="4168" y="8288"/>
                    <a:pt x="4168" y="8265"/>
                    <a:pt x="4168" y="8265"/>
                  </a:cubicBezTo>
                  <a:lnTo>
                    <a:pt x="4168" y="7764"/>
                  </a:lnTo>
                  <a:cubicBezTo>
                    <a:pt x="4168" y="7764"/>
                    <a:pt x="4168" y="7741"/>
                    <a:pt x="4191" y="7741"/>
                  </a:cubicBezTo>
                  <a:lnTo>
                    <a:pt x="4382" y="7741"/>
                  </a:lnTo>
                  <a:cubicBezTo>
                    <a:pt x="4477" y="7741"/>
                    <a:pt x="4549" y="7693"/>
                    <a:pt x="4549" y="7622"/>
                  </a:cubicBezTo>
                  <a:cubicBezTo>
                    <a:pt x="4596" y="7526"/>
                    <a:pt x="4620" y="7431"/>
                    <a:pt x="4668" y="7360"/>
                  </a:cubicBezTo>
                  <a:cubicBezTo>
                    <a:pt x="4715" y="7288"/>
                    <a:pt x="4692" y="7193"/>
                    <a:pt x="4644" y="7145"/>
                  </a:cubicBezTo>
                  <a:lnTo>
                    <a:pt x="4501" y="7002"/>
                  </a:lnTo>
                  <a:cubicBezTo>
                    <a:pt x="4501" y="6979"/>
                    <a:pt x="4501" y="6979"/>
                    <a:pt x="4501" y="6979"/>
                  </a:cubicBezTo>
                  <a:lnTo>
                    <a:pt x="4858" y="6621"/>
                  </a:lnTo>
                  <a:lnTo>
                    <a:pt x="4882" y="6621"/>
                  </a:lnTo>
                  <a:lnTo>
                    <a:pt x="5001" y="6764"/>
                  </a:lnTo>
                  <a:cubicBezTo>
                    <a:pt x="5045" y="6794"/>
                    <a:pt x="5089" y="6814"/>
                    <a:pt x="5134" y="6814"/>
                  </a:cubicBezTo>
                  <a:cubicBezTo>
                    <a:pt x="5161" y="6814"/>
                    <a:pt x="5188" y="6806"/>
                    <a:pt x="5215" y="6788"/>
                  </a:cubicBezTo>
                  <a:cubicBezTo>
                    <a:pt x="5311" y="6740"/>
                    <a:pt x="5406" y="6693"/>
                    <a:pt x="5501" y="6669"/>
                  </a:cubicBezTo>
                  <a:cubicBezTo>
                    <a:pt x="5573" y="6645"/>
                    <a:pt x="5620" y="6574"/>
                    <a:pt x="5620" y="6502"/>
                  </a:cubicBezTo>
                  <a:lnTo>
                    <a:pt x="5620" y="6312"/>
                  </a:lnTo>
                  <a:close/>
                  <a:moveTo>
                    <a:pt x="5882" y="1"/>
                  </a:moveTo>
                  <a:cubicBezTo>
                    <a:pt x="5525" y="1"/>
                    <a:pt x="5239" y="287"/>
                    <a:pt x="5239" y="668"/>
                  </a:cubicBezTo>
                  <a:cubicBezTo>
                    <a:pt x="5239" y="692"/>
                    <a:pt x="5239" y="739"/>
                    <a:pt x="5239" y="787"/>
                  </a:cubicBezTo>
                  <a:lnTo>
                    <a:pt x="1834" y="787"/>
                  </a:lnTo>
                  <a:cubicBezTo>
                    <a:pt x="1191" y="787"/>
                    <a:pt x="667" y="1287"/>
                    <a:pt x="667" y="1930"/>
                  </a:cubicBezTo>
                  <a:lnTo>
                    <a:pt x="667" y="5431"/>
                  </a:lnTo>
                  <a:cubicBezTo>
                    <a:pt x="667" y="5526"/>
                    <a:pt x="762" y="5597"/>
                    <a:pt x="857" y="5597"/>
                  </a:cubicBezTo>
                  <a:cubicBezTo>
                    <a:pt x="953" y="5597"/>
                    <a:pt x="1024" y="5526"/>
                    <a:pt x="1024" y="5431"/>
                  </a:cubicBezTo>
                  <a:lnTo>
                    <a:pt x="1024" y="1930"/>
                  </a:lnTo>
                  <a:cubicBezTo>
                    <a:pt x="1024" y="1477"/>
                    <a:pt x="1381" y="1120"/>
                    <a:pt x="1834" y="1120"/>
                  </a:cubicBezTo>
                  <a:lnTo>
                    <a:pt x="5430" y="1120"/>
                  </a:lnTo>
                  <a:cubicBezTo>
                    <a:pt x="5501" y="1192"/>
                    <a:pt x="5596" y="1263"/>
                    <a:pt x="5716" y="1287"/>
                  </a:cubicBezTo>
                  <a:lnTo>
                    <a:pt x="5716" y="1549"/>
                  </a:lnTo>
                  <a:cubicBezTo>
                    <a:pt x="5454" y="1573"/>
                    <a:pt x="5215" y="1620"/>
                    <a:pt x="5001" y="1716"/>
                  </a:cubicBezTo>
                  <a:lnTo>
                    <a:pt x="2024" y="1716"/>
                  </a:lnTo>
                  <a:cubicBezTo>
                    <a:pt x="1786" y="1716"/>
                    <a:pt x="1596" y="1906"/>
                    <a:pt x="1596" y="2120"/>
                  </a:cubicBezTo>
                  <a:lnTo>
                    <a:pt x="1596" y="6788"/>
                  </a:lnTo>
                  <a:cubicBezTo>
                    <a:pt x="1596" y="7026"/>
                    <a:pt x="1786" y="7193"/>
                    <a:pt x="2024" y="7193"/>
                  </a:cubicBezTo>
                  <a:lnTo>
                    <a:pt x="4215" y="7193"/>
                  </a:lnTo>
                  <a:cubicBezTo>
                    <a:pt x="4215" y="7217"/>
                    <a:pt x="4239" y="7241"/>
                    <a:pt x="4239" y="7241"/>
                  </a:cubicBezTo>
                  <a:lnTo>
                    <a:pt x="4310" y="7312"/>
                  </a:lnTo>
                  <a:cubicBezTo>
                    <a:pt x="4287" y="7336"/>
                    <a:pt x="4287" y="7383"/>
                    <a:pt x="4263" y="7407"/>
                  </a:cubicBezTo>
                  <a:lnTo>
                    <a:pt x="4191" y="7407"/>
                  </a:lnTo>
                  <a:cubicBezTo>
                    <a:pt x="4001" y="7407"/>
                    <a:pt x="3858" y="7526"/>
                    <a:pt x="3834" y="7717"/>
                  </a:cubicBezTo>
                  <a:lnTo>
                    <a:pt x="1024" y="7717"/>
                  </a:lnTo>
                  <a:lnTo>
                    <a:pt x="1024" y="6217"/>
                  </a:lnTo>
                  <a:cubicBezTo>
                    <a:pt x="1024" y="6121"/>
                    <a:pt x="953" y="6050"/>
                    <a:pt x="857" y="6050"/>
                  </a:cubicBezTo>
                  <a:cubicBezTo>
                    <a:pt x="762" y="6050"/>
                    <a:pt x="667" y="6121"/>
                    <a:pt x="667" y="6217"/>
                  </a:cubicBezTo>
                  <a:lnTo>
                    <a:pt x="667" y="7717"/>
                  </a:lnTo>
                  <a:lnTo>
                    <a:pt x="524" y="7717"/>
                  </a:lnTo>
                  <a:cubicBezTo>
                    <a:pt x="238" y="7717"/>
                    <a:pt x="0" y="7931"/>
                    <a:pt x="0" y="8217"/>
                  </a:cubicBezTo>
                  <a:lnTo>
                    <a:pt x="0" y="8884"/>
                  </a:lnTo>
                  <a:cubicBezTo>
                    <a:pt x="0" y="9146"/>
                    <a:pt x="238" y="9384"/>
                    <a:pt x="524" y="9384"/>
                  </a:cubicBezTo>
                  <a:lnTo>
                    <a:pt x="4334" y="9384"/>
                  </a:lnTo>
                  <a:lnTo>
                    <a:pt x="4620" y="9670"/>
                  </a:lnTo>
                  <a:cubicBezTo>
                    <a:pt x="4680" y="9729"/>
                    <a:pt x="4769" y="9759"/>
                    <a:pt x="4861" y="9759"/>
                  </a:cubicBezTo>
                  <a:cubicBezTo>
                    <a:pt x="4953" y="9759"/>
                    <a:pt x="5049" y="9729"/>
                    <a:pt x="5120" y="9670"/>
                  </a:cubicBezTo>
                  <a:lnTo>
                    <a:pt x="5192" y="9598"/>
                  </a:lnTo>
                  <a:cubicBezTo>
                    <a:pt x="5215" y="9598"/>
                    <a:pt x="5239" y="9622"/>
                    <a:pt x="5287" y="9622"/>
                  </a:cubicBezTo>
                  <a:lnTo>
                    <a:pt x="5287" y="9717"/>
                  </a:lnTo>
                  <a:cubicBezTo>
                    <a:pt x="5287" y="9932"/>
                    <a:pt x="5430" y="10098"/>
                    <a:pt x="5644" y="10098"/>
                  </a:cubicBezTo>
                  <a:lnTo>
                    <a:pt x="6144" y="10098"/>
                  </a:lnTo>
                  <a:cubicBezTo>
                    <a:pt x="6335" y="10098"/>
                    <a:pt x="6501" y="9932"/>
                    <a:pt x="6501" y="9717"/>
                  </a:cubicBezTo>
                  <a:lnTo>
                    <a:pt x="6501" y="9646"/>
                  </a:lnTo>
                  <a:cubicBezTo>
                    <a:pt x="6549" y="9622"/>
                    <a:pt x="6573" y="9622"/>
                    <a:pt x="6597" y="9598"/>
                  </a:cubicBezTo>
                  <a:lnTo>
                    <a:pt x="6668" y="9670"/>
                  </a:lnTo>
                  <a:cubicBezTo>
                    <a:pt x="6740" y="9741"/>
                    <a:pt x="6829" y="9777"/>
                    <a:pt x="6918" y="9777"/>
                  </a:cubicBezTo>
                  <a:cubicBezTo>
                    <a:pt x="7007" y="9777"/>
                    <a:pt x="7097" y="9741"/>
                    <a:pt x="7168" y="9670"/>
                  </a:cubicBezTo>
                  <a:lnTo>
                    <a:pt x="7454" y="9384"/>
                  </a:lnTo>
                  <a:lnTo>
                    <a:pt x="11264" y="9384"/>
                  </a:lnTo>
                  <a:cubicBezTo>
                    <a:pt x="11550" y="9384"/>
                    <a:pt x="11764" y="9169"/>
                    <a:pt x="11764" y="8884"/>
                  </a:cubicBezTo>
                  <a:lnTo>
                    <a:pt x="11764" y="8217"/>
                  </a:lnTo>
                  <a:cubicBezTo>
                    <a:pt x="11764" y="7931"/>
                    <a:pt x="11526" y="7717"/>
                    <a:pt x="11264" y="7717"/>
                  </a:cubicBezTo>
                  <a:lnTo>
                    <a:pt x="11098" y="7717"/>
                  </a:lnTo>
                  <a:lnTo>
                    <a:pt x="11098" y="1930"/>
                  </a:lnTo>
                  <a:cubicBezTo>
                    <a:pt x="11098" y="1287"/>
                    <a:pt x="10574" y="787"/>
                    <a:pt x="9955" y="787"/>
                  </a:cubicBezTo>
                  <a:lnTo>
                    <a:pt x="6525" y="787"/>
                  </a:lnTo>
                  <a:cubicBezTo>
                    <a:pt x="6549" y="739"/>
                    <a:pt x="6549" y="692"/>
                    <a:pt x="6549" y="668"/>
                  </a:cubicBezTo>
                  <a:cubicBezTo>
                    <a:pt x="6549" y="287"/>
                    <a:pt x="6263" y="1"/>
                    <a:pt x="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1019;p47">
            <a:extLst>
              <a:ext uri="{FF2B5EF4-FFF2-40B4-BE49-F238E27FC236}">
                <a16:creationId xmlns:a16="http://schemas.microsoft.com/office/drawing/2014/main" id="{587BE2B8-6E2C-5090-3F08-A3BC57BE0AC3}"/>
              </a:ext>
            </a:extLst>
          </p:cNvPr>
          <p:cNvSpPr txBox="1">
            <a:spLocks/>
          </p:cNvSpPr>
          <p:nvPr/>
        </p:nvSpPr>
        <p:spPr>
          <a:xfrm>
            <a:off x="3414525" y="3134850"/>
            <a:ext cx="2940587" cy="527700"/>
          </a:xfrm>
          <a:prstGeom prst="rect">
            <a:avLst/>
          </a:prstGeom>
          <a:noFill/>
          <a:ln>
            <a:noFill/>
          </a:ln>
          <a:effectLst>
            <a:outerShdw blurRad="57150" dist="19050" dir="5400000" algn="bl" rotWithShape="0">
              <a:schemeClr val="lt1">
                <a:alpha val="34000"/>
              </a:scheme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0" i="0" u="none" strike="noStrike" cap="none">
                <a:solidFill>
                  <a:schemeClr val="accent5"/>
                </a:solidFill>
                <a:latin typeface="Londrina Solid"/>
                <a:ea typeface="Londrina Solid"/>
                <a:cs typeface="Londrina Solid"/>
                <a:sym typeface="Londrina Solid"/>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b="1" dirty="0">
                <a:latin typeface="Agency FB" panose="020B0503020202020204" pitchFamily="34" charset="0"/>
              </a:rPr>
              <a:t>C</a:t>
            </a:r>
            <a:r>
              <a:rPr lang="en-GB" b="1" dirty="0" err="1">
                <a:latin typeface="Agency FB" panose="020B0503020202020204" pitchFamily="34" charset="0"/>
              </a:rPr>
              <a:t>huyển</a:t>
            </a:r>
            <a:r>
              <a:rPr lang="en-GB" b="1" dirty="0">
                <a:latin typeface="Agency FB" panose="020B0503020202020204" pitchFamily="34" charset="0"/>
              </a:rPr>
              <a:t> </a:t>
            </a:r>
            <a:r>
              <a:rPr lang="en-GB" b="1" dirty="0" err="1">
                <a:latin typeface="Agency FB" panose="020B0503020202020204" pitchFamily="34" charset="0"/>
              </a:rPr>
              <a:t>đổi</a:t>
            </a:r>
            <a:r>
              <a:rPr lang="en-GB" b="1" dirty="0">
                <a:latin typeface="Agency FB" panose="020B0503020202020204" pitchFamily="34" charset="0"/>
              </a:rPr>
              <a:t> </a:t>
            </a:r>
            <a:r>
              <a:rPr lang="en-GB" b="1" dirty="0" err="1">
                <a:latin typeface="Agency FB" panose="020B0503020202020204" pitchFamily="34" charset="0"/>
              </a:rPr>
              <a:t>tập</a:t>
            </a:r>
            <a:r>
              <a:rPr lang="en-GB" b="1" dirty="0">
                <a:latin typeface="Agency FB" panose="020B0503020202020204" pitchFamily="34" charset="0"/>
              </a:rPr>
              <a:t> </a:t>
            </a:r>
            <a:r>
              <a:rPr lang="en-GB" b="1" dirty="0" err="1">
                <a:latin typeface="Agency FB" panose="020B0503020202020204" pitchFamily="34" charset="0"/>
              </a:rPr>
              <a:t>hợp</a:t>
            </a:r>
            <a:endParaRPr lang="en-GB" b="1" dirty="0">
              <a:latin typeface="Agency FB" panose="020B0503020202020204" pitchFamily="34" charset="0"/>
            </a:endParaRPr>
          </a:p>
        </p:txBody>
      </p:sp>
      <p:sp>
        <p:nvSpPr>
          <p:cNvPr id="975" name="Google Shape;1021;p47">
            <a:extLst>
              <a:ext uri="{FF2B5EF4-FFF2-40B4-BE49-F238E27FC236}">
                <a16:creationId xmlns:a16="http://schemas.microsoft.com/office/drawing/2014/main" id="{757AC95B-0401-9DED-3D93-879B8ED6E2F3}"/>
              </a:ext>
            </a:extLst>
          </p:cNvPr>
          <p:cNvSpPr txBox="1">
            <a:spLocks/>
          </p:cNvSpPr>
          <p:nvPr/>
        </p:nvSpPr>
        <p:spPr>
          <a:xfrm>
            <a:off x="3654857" y="3598376"/>
            <a:ext cx="5778091" cy="86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1pPr>
            <a:lvl2pPr marL="914400" marR="0" lvl="1"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2pPr>
            <a:lvl3pPr marL="1371600" marR="0" lvl="2" indent="-317500" algn="ctr" rtl="0">
              <a:lnSpc>
                <a:spcPct val="100000"/>
              </a:lnSpc>
              <a:spcBef>
                <a:spcPts val="160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3pPr>
            <a:lvl4pPr marL="1828800" marR="0" lvl="3" indent="-317500" algn="ctr" rtl="0">
              <a:lnSpc>
                <a:spcPct val="100000"/>
              </a:lnSpc>
              <a:spcBef>
                <a:spcPts val="160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4pPr>
            <a:lvl5pPr marL="2286000" marR="0" lvl="4" indent="-317500" algn="ctr" rtl="0">
              <a:lnSpc>
                <a:spcPct val="100000"/>
              </a:lnSpc>
              <a:spcBef>
                <a:spcPts val="160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5pPr>
            <a:lvl6pPr marL="2743200" marR="0" lvl="5" indent="-317500" algn="ctr" rtl="0">
              <a:lnSpc>
                <a:spcPct val="100000"/>
              </a:lnSpc>
              <a:spcBef>
                <a:spcPts val="160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6pPr>
            <a:lvl7pPr marL="3200400" marR="0" lvl="6" indent="-317500" algn="ctr" rtl="0">
              <a:lnSpc>
                <a:spcPct val="100000"/>
              </a:lnSpc>
              <a:spcBef>
                <a:spcPts val="160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7pPr>
            <a:lvl8pPr marL="3657600" marR="0" lvl="7" indent="-317500" algn="ctr" rtl="0">
              <a:lnSpc>
                <a:spcPct val="100000"/>
              </a:lnSpc>
              <a:spcBef>
                <a:spcPts val="160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8pPr>
            <a:lvl9pPr marL="4114800" marR="0" lvl="8" indent="-317500" algn="ctr" rtl="0">
              <a:lnSpc>
                <a:spcPct val="100000"/>
              </a:lnSpc>
              <a:spcBef>
                <a:spcPts val="1600"/>
              </a:spcBef>
              <a:spcAft>
                <a:spcPts val="1600"/>
              </a:spcAft>
              <a:buClr>
                <a:schemeClr val="dk1"/>
              </a:buClr>
              <a:buSzPts val="1400"/>
              <a:buFont typeface="Jost"/>
              <a:buNone/>
              <a:defRPr sz="1400" b="0" i="0" u="none" strike="noStrike" cap="none">
                <a:solidFill>
                  <a:schemeClr val="dk1"/>
                </a:solidFill>
                <a:latin typeface="Jost"/>
                <a:ea typeface="Jost"/>
                <a:cs typeface="Jost"/>
                <a:sym typeface="Jost"/>
              </a:defRPr>
            </a:lvl9pPr>
          </a:lstStyle>
          <a:p>
            <a:pPr algn="l">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Chuyển đổi sang HashSet:</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gn="l">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Set&lt;E&gt; hashSet = new HashSet&lt;&gt;(linkedHashSet);</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gn="l">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Chuyển đổi sang TreeSet:</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p>
            <a:pPr algn="l">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Set&lt;E&gt; treeSet = new TreeSet&lt;&gt;(linkedHashSet);</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p:txBody>
      </p:sp>
      <p:sp>
        <p:nvSpPr>
          <p:cNvPr id="976" name="Google Shape;1028;p47">
            <a:extLst>
              <a:ext uri="{FF2B5EF4-FFF2-40B4-BE49-F238E27FC236}">
                <a16:creationId xmlns:a16="http://schemas.microsoft.com/office/drawing/2014/main" id="{0B6C4B9A-485C-E1B7-D5BF-1308EB7DB10A}"/>
              </a:ext>
            </a:extLst>
          </p:cNvPr>
          <p:cNvSpPr/>
          <p:nvPr/>
        </p:nvSpPr>
        <p:spPr>
          <a:xfrm>
            <a:off x="552717" y="2592421"/>
            <a:ext cx="184540" cy="186174"/>
          </a:xfrm>
          <a:custGeom>
            <a:avLst/>
            <a:gdLst/>
            <a:ahLst/>
            <a:cxnLst/>
            <a:rect l="l" t="t" r="r" b="b"/>
            <a:pathLst>
              <a:path w="3614" h="3646" extrusionOk="0">
                <a:moveTo>
                  <a:pt x="1776" y="0"/>
                </a:moveTo>
                <a:cubicBezTo>
                  <a:pt x="1776" y="0"/>
                  <a:pt x="1775" y="0"/>
                  <a:pt x="1775" y="0"/>
                </a:cubicBezTo>
                <a:cubicBezTo>
                  <a:pt x="1600" y="16"/>
                  <a:pt x="1448" y="1306"/>
                  <a:pt x="1361" y="1393"/>
                </a:cubicBezTo>
                <a:cubicBezTo>
                  <a:pt x="1202" y="1560"/>
                  <a:pt x="0" y="1688"/>
                  <a:pt x="8" y="1847"/>
                </a:cubicBezTo>
                <a:cubicBezTo>
                  <a:pt x="16" y="2014"/>
                  <a:pt x="1202" y="2094"/>
                  <a:pt x="1369" y="2253"/>
                </a:cubicBezTo>
                <a:cubicBezTo>
                  <a:pt x="1456" y="2348"/>
                  <a:pt x="1654" y="3645"/>
                  <a:pt x="1829" y="3645"/>
                </a:cubicBezTo>
                <a:cubicBezTo>
                  <a:pt x="1829" y="3645"/>
                  <a:pt x="1830" y="3645"/>
                  <a:pt x="1830" y="3645"/>
                </a:cubicBezTo>
                <a:cubicBezTo>
                  <a:pt x="2006" y="3637"/>
                  <a:pt x="2157" y="2348"/>
                  <a:pt x="2244" y="2253"/>
                </a:cubicBezTo>
                <a:cubicBezTo>
                  <a:pt x="2396" y="2094"/>
                  <a:pt x="3613" y="1966"/>
                  <a:pt x="3597" y="1799"/>
                </a:cubicBezTo>
                <a:cubicBezTo>
                  <a:pt x="3589" y="1632"/>
                  <a:pt x="2403" y="1544"/>
                  <a:pt x="2236" y="1393"/>
                </a:cubicBezTo>
                <a:cubicBezTo>
                  <a:pt x="2141" y="1298"/>
                  <a:pt x="1951" y="0"/>
                  <a:pt x="1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036;p47">
            <a:extLst>
              <a:ext uri="{FF2B5EF4-FFF2-40B4-BE49-F238E27FC236}">
                <a16:creationId xmlns:a16="http://schemas.microsoft.com/office/drawing/2014/main" id="{3B60B4B3-64E7-B4B5-463C-2320224CB442}"/>
              </a:ext>
            </a:extLst>
          </p:cNvPr>
          <p:cNvSpPr/>
          <p:nvPr/>
        </p:nvSpPr>
        <p:spPr>
          <a:xfrm>
            <a:off x="610204" y="2408709"/>
            <a:ext cx="69547" cy="54126"/>
          </a:xfrm>
          <a:custGeom>
            <a:avLst/>
            <a:gdLst/>
            <a:ahLst/>
            <a:cxnLst/>
            <a:rect l="l" t="t" r="r" b="b"/>
            <a:pathLst>
              <a:path w="1362" h="1060"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8" name="Google Shape;1301;p51">
            <a:extLst>
              <a:ext uri="{FF2B5EF4-FFF2-40B4-BE49-F238E27FC236}">
                <a16:creationId xmlns:a16="http://schemas.microsoft.com/office/drawing/2014/main" id="{7387713F-67FF-D8C3-23AD-D7545EC0A523}"/>
              </a:ext>
            </a:extLst>
          </p:cNvPr>
          <p:cNvGrpSpPr/>
          <p:nvPr/>
        </p:nvGrpSpPr>
        <p:grpSpPr>
          <a:xfrm>
            <a:off x="2033995" y="4077674"/>
            <a:ext cx="448877" cy="432939"/>
            <a:chOff x="7090656" y="2662081"/>
            <a:chExt cx="448877" cy="432939"/>
          </a:xfrm>
        </p:grpSpPr>
        <p:sp>
          <p:nvSpPr>
            <p:cNvPr id="979" name="Google Shape;1302;p51">
              <a:extLst>
                <a:ext uri="{FF2B5EF4-FFF2-40B4-BE49-F238E27FC236}">
                  <a16:creationId xmlns:a16="http://schemas.microsoft.com/office/drawing/2014/main" id="{C6CB7164-E320-9139-7189-EA780D5F7D04}"/>
                </a:ext>
              </a:extLst>
            </p:cNvPr>
            <p:cNvSpPr/>
            <p:nvPr/>
          </p:nvSpPr>
          <p:spPr>
            <a:xfrm>
              <a:off x="7090656" y="2662093"/>
              <a:ext cx="448877" cy="432926"/>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0" name="Google Shape;1303;p51">
              <a:extLst>
                <a:ext uri="{FF2B5EF4-FFF2-40B4-BE49-F238E27FC236}">
                  <a16:creationId xmlns:a16="http://schemas.microsoft.com/office/drawing/2014/main" id="{5DCEF501-1150-3952-B744-A4EE5553333C}"/>
                </a:ext>
              </a:extLst>
            </p:cNvPr>
            <p:cNvGrpSpPr/>
            <p:nvPr/>
          </p:nvGrpSpPr>
          <p:grpSpPr>
            <a:xfrm>
              <a:off x="7090656" y="2662081"/>
              <a:ext cx="448877" cy="432926"/>
              <a:chOff x="2162625" y="2572175"/>
              <a:chExt cx="283525" cy="273450"/>
            </a:xfrm>
          </p:grpSpPr>
          <p:sp>
            <p:nvSpPr>
              <p:cNvPr id="981" name="Google Shape;1304;p51">
                <a:extLst>
                  <a:ext uri="{FF2B5EF4-FFF2-40B4-BE49-F238E27FC236}">
                    <a16:creationId xmlns:a16="http://schemas.microsoft.com/office/drawing/2014/main" id="{73D49470-53E0-D8D2-CEB1-3273BEAA68C4}"/>
                  </a:ext>
                </a:extLst>
              </p:cNvPr>
              <p:cNvSpPr/>
              <p:nvPr/>
            </p:nvSpPr>
            <p:spPr>
              <a:xfrm>
                <a:off x="2162625" y="2572175"/>
                <a:ext cx="283525" cy="273450"/>
              </a:xfrm>
              <a:custGeom>
                <a:avLst/>
                <a:gdLst/>
                <a:ahLst/>
                <a:cxnLst/>
                <a:rect l="l" t="t" r="r" b="b"/>
                <a:pathLst>
                  <a:path w="11341" h="10938" extrusionOk="0">
                    <a:moveTo>
                      <a:pt x="8150" y="0"/>
                    </a:moveTo>
                    <a:cubicBezTo>
                      <a:pt x="7966" y="0"/>
                      <a:pt x="7783" y="50"/>
                      <a:pt x="7624" y="152"/>
                    </a:cubicBezTo>
                    <a:lnTo>
                      <a:pt x="5356" y="1528"/>
                    </a:lnTo>
                    <a:lnTo>
                      <a:pt x="2937" y="446"/>
                    </a:lnTo>
                    <a:cubicBezTo>
                      <a:pt x="2873" y="414"/>
                      <a:pt x="2802" y="390"/>
                      <a:pt x="2730" y="374"/>
                    </a:cubicBezTo>
                    <a:cubicBezTo>
                      <a:pt x="2660" y="360"/>
                      <a:pt x="2589" y="353"/>
                      <a:pt x="2519" y="353"/>
                    </a:cubicBezTo>
                    <a:cubicBezTo>
                      <a:pt x="2279" y="353"/>
                      <a:pt x="2046" y="435"/>
                      <a:pt x="1855" y="589"/>
                    </a:cubicBezTo>
                    <a:cubicBezTo>
                      <a:pt x="1552" y="844"/>
                      <a:pt x="1417" y="1250"/>
                      <a:pt x="1505" y="1632"/>
                    </a:cubicBezTo>
                    <a:lnTo>
                      <a:pt x="2117" y="4210"/>
                    </a:lnTo>
                    <a:lnTo>
                      <a:pt x="343" y="6176"/>
                    </a:lnTo>
                    <a:cubicBezTo>
                      <a:pt x="80" y="6462"/>
                      <a:pt x="0" y="6884"/>
                      <a:pt x="144" y="7250"/>
                    </a:cubicBezTo>
                    <a:cubicBezTo>
                      <a:pt x="279" y="7577"/>
                      <a:pt x="558" y="7815"/>
                      <a:pt x="900" y="7887"/>
                    </a:cubicBezTo>
                    <a:cubicBezTo>
                      <a:pt x="940" y="7895"/>
                      <a:pt x="987" y="7895"/>
                      <a:pt x="1027" y="7903"/>
                    </a:cubicBezTo>
                    <a:lnTo>
                      <a:pt x="3669" y="8118"/>
                    </a:lnTo>
                    <a:lnTo>
                      <a:pt x="4990" y="10418"/>
                    </a:lnTo>
                    <a:cubicBezTo>
                      <a:pt x="5134" y="10680"/>
                      <a:pt x="5388" y="10855"/>
                      <a:pt x="5675" y="10911"/>
                    </a:cubicBezTo>
                    <a:cubicBezTo>
                      <a:pt x="5740" y="10929"/>
                      <a:pt x="5810" y="10938"/>
                      <a:pt x="5878" y="10938"/>
                    </a:cubicBezTo>
                    <a:cubicBezTo>
                      <a:pt x="5901" y="10938"/>
                      <a:pt x="5923" y="10937"/>
                      <a:pt x="5945" y="10935"/>
                    </a:cubicBezTo>
                    <a:cubicBezTo>
                      <a:pt x="6343" y="10911"/>
                      <a:pt x="6685" y="10664"/>
                      <a:pt x="6837" y="10298"/>
                    </a:cubicBezTo>
                    <a:lnTo>
                      <a:pt x="7863" y="7855"/>
                    </a:lnTo>
                    <a:lnTo>
                      <a:pt x="10450" y="7306"/>
                    </a:lnTo>
                    <a:cubicBezTo>
                      <a:pt x="10840" y="7226"/>
                      <a:pt x="11150" y="6932"/>
                      <a:pt x="11245" y="6550"/>
                    </a:cubicBezTo>
                    <a:cubicBezTo>
                      <a:pt x="11341" y="6168"/>
                      <a:pt x="11214" y="5762"/>
                      <a:pt x="10919" y="5507"/>
                    </a:cubicBezTo>
                    <a:lnTo>
                      <a:pt x="8906" y="3781"/>
                    </a:lnTo>
                    <a:lnTo>
                      <a:pt x="9192" y="1146"/>
                    </a:lnTo>
                    <a:cubicBezTo>
                      <a:pt x="9232" y="756"/>
                      <a:pt x="9049" y="374"/>
                      <a:pt x="8715" y="160"/>
                    </a:cubicBezTo>
                    <a:cubicBezTo>
                      <a:pt x="8603" y="96"/>
                      <a:pt x="8492" y="48"/>
                      <a:pt x="8373" y="24"/>
                    </a:cubicBezTo>
                    <a:cubicBezTo>
                      <a:pt x="8299" y="8"/>
                      <a:pt x="8224" y="0"/>
                      <a:pt x="8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1305;p51">
                <a:extLst>
                  <a:ext uri="{FF2B5EF4-FFF2-40B4-BE49-F238E27FC236}">
                    <a16:creationId xmlns:a16="http://schemas.microsoft.com/office/drawing/2014/main" id="{D60E04CA-784C-5646-1112-4ABD2109EDE2}"/>
                  </a:ext>
                </a:extLst>
              </p:cNvPr>
              <p:cNvSpPr/>
              <p:nvPr/>
            </p:nvSpPr>
            <p:spPr>
              <a:xfrm>
                <a:off x="2339300" y="2702100"/>
                <a:ext cx="34050" cy="26475"/>
              </a:xfrm>
              <a:custGeom>
                <a:avLst/>
                <a:gdLst/>
                <a:ahLst/>
                <a:cxnLst/>
                <a:rect l="l" t="t" r="r" b="b"/>
                <a:pathLst>
                  <a:path w="1362" h="1059" extrusionOk="0">
                    <a:moveTo>
                      <a:pt x="685" y="0"/>
                    </a:moveTo>
                    <a:cubicBezTo>
                      <a:pt x="0" y="0"/>
                      <a:pt x="0" y="1059"/>
                      <a:pt x="685" y="1059"/>
                    </a:cubicBezTo>
                    <a:cubicBezTo>
                      <a:pt x="1361" y="1059"/>
                      <a:pt x="1361"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1306;p51">
                <a:extLst>
                  <a:ext uri="{FF2B5EF4-FFF2-40B4-BE49-F238E27FC236}">
                    <a16:creationId xmlns:a16="http://schemas.microsoft.com/office/drawing/2014/main" id="{87F81130-78B7-146A-E809-B96C0390880A}"/>
                  </a:ext>
                </a:extLst>
              </p:cNvPr>
              <p:cNvSpPr/>
              <p:nvPr/>
            </p:nvSpPr>
            <p:spPr>
              <a:xfrm>
                <a:off x="2241800" y="2657325"/>
                <a:ext cx="34050" cy="26475"/>
              </a:xfrm>
              <a:custGeom>
                <a:avLst/>
                <a:gdLst/>
                <a:ahLst/>
                <a:cxnLst/>
                <a:rect l="l" t="t" r="r" b="b"/>
                <a:pathLst>
                  <a:path w="1362" h="1059" extrusionOk="0">
                    <a:moveTo>
                      <a:pt x="677" y="1"/>
                    </a:moveTo>
                    <a:cubicBezTo>
                      <a:pt x="1" y="1"/>
                      <a:pt x="1" y="1059"/>
                      <a:pt x="677" y="1059"/>
                    </a:cubicBezTo>
                    <a:cubicBezTo>
                      <a:pt x="1362" y="1059"/>
                      <a:pt x="1362" y="1"/>
                      <a:pt x="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wipe/>
  </p:transition>
</p:sld>
</file>

<file path=ppt/theme/theme1.xml><?xml version="1.0" encoding="utf-8"?>
<a:theme xmlns:a="http://schemas.openxmlformats.org/drawingml/2006/main" name="Shiny Robots Stickers for Pre-K by Slidesgo">
  <a:themeElements>
    <a:clrScheme name="Simple Light">
      <a:dk1>
        <a:srgbClr val="FFFFFF"/>
      </a:dk1>
      <a:lt1>
        <a:srgbClr val="074785"/>
      </a:lt1>
      <a:dk2>
        <a:srgbClr val="29AEFD"/>
      </a:dk2>
      <a:lt2>
        <a:srgbClr val="7BEFE5"/>
      </a:lt2>
      <a:accent1>
        <a:srgbClr val="FFA4AC"/>
      </a:accent1>
      <a:accent2>
        <a:srgbClr val="FD6085"/>
      </a:accent2>
      <a:accent3>
        <a:srgbClr val="A089E4"/>
      </a:accent3>
      <a:accent4>
        <a:srgbClr val="F1854F"/>
      </a:accent4>
      <a:accent5>
        <a:srgbClr val="F9D555"/>
      </a:accent5>
      <a:accent6>
        <a:srgbClr val="FFFFFF"/>
      </a:accent6>
      <a:hlink>
        <a:srgbClr val="0747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995</Words>
  <Application>Microsoft Office PowerPoint</Application>
  <PresentationFormat>On-screen Show (16:9)</PresentationFormat>
  <Paragraphs>121</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Agency FB</vt:lpstr>
      <vt:lpstr>Nunito Light</vt:lpstr>
      <vt:lpstr>Times New Roman</vt:lpstr>
      <vt:lpstr>Londrina Solid</vt:lpstr>
      <vt:lpstr>Jost</vt:lpstr>
      <vt:lpstr>Bebas Neue</vt:lpstr>
      <vt:lpstr>Arial</vt:lpstr>
      <vt:lpstr>Shiny Robots Stickers for Pre-K by Slidesgo</vt:lpstr>
      <vt:lpstr>LinkedHashSet</vt:lpstr>
      <vt:lpstr>Table of contents</vt:lpstr>
      <vt:lpstr>KHÁI NIỆM</vt:lpstr>
      <vt:lpstr>PowerPoint Presentation</vt:lpstr>
      <vt:lpstr>Khai báo lớp</vt:lpstr>
      <vt:lpstr>Cách 1: Sử dụng hàm tạo không tham số để tạo đối tượng LinkedHashSet rỗng:</vt:lpstr>
      <vt:lpstr>Cách 2: Sử dụng hàm tạo có tham số của lớp LinkedHashSet để tạo một LinkedHashSet từ một tập hợp khác, chẳng hạn như: </vt:lpstr>
      <vt:lpstr>Các phép toán thường dùng trong LinkedHashSet</vt:lpstr>
      <vt:lpstr>PowerPoint Presentation</vt:lpstr>
      <vt:lpstr>PowerPoint Presentation</vt:lpstr>
      <vt:lpstr>PowerPoint Presentation</vt:lpstr>
      <vt:lpstr>Bài toán điển hình</vt:lpstr>
      <vt:lpstr>Phát biểu bài toán</vt:lpstr>
      <vt:lpstr>PowerPoint Presentation</vt:lpstr>
      <vt:lpstr>PowerPoint Presentation</vt:lpstr>
      <vt:lpstr>PowerPoint Presentation</vt:lpstr>
      <vt:lpstr>Thực hiện bài toán điển hình thao tác với các đối tượng tự định nghĩa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LinkedHashSet</dc:title>
  <cp:lastModifiedBy>Huong Rum</cp:lastModifiedBy>
  <cp:revision>2</cp:revision>
  <dcterms:modified xsi:type="dcterms:W3CDTF">2023-02-17T15:36:26Z</dcterms:modified>
</cp:coreProperties>
</file>