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9"/>
  </p:notesMasterIdLst>
  <p:sldIdLst>
    <p:sldId id="256" r:id="rId2"/>
    <p:sldId id="334" r:id="rId3"/>
    <p:sldId id="261" r:id="rId4"/>
    <p:sldId id="257" r:id="rId5"/>
    <p:sldId id="266" r:id="rId6"/>
    <p:sldId id="314" r:id="rId7"/>
    <p:sldId id="270" r:id="rId8"/>
    <p:sldId id="315" r:id="rId9"/>
    <p:sldId id="316" r:id="rId10"/>
    <p:sldId id="317" r:id="rId11"/>
    <p:sldId id="318" r:id="rId12"/>
    <p:sldId id="322" r:id="rId13"/>
    <p:sldId id="319" r:id="rId14"/>
    <p:sldId id="323" r:id="rId15"/>
    <p:sldId id="324" r:id="rId16"/>
    <p:sldId id="325" r:id="rId17"/>
    <p:sldId id="326" r:id="rId18"/>
    <p:sldId id="327" r:id="rId19"/>
    <p:sldId id="328" r:id="rId20"/>
    <p:sldId id="329" r:id="rId21"/>
    <p:sldId id="330" r:id="rId22"/>
    <p:sldId id="320" r:id="rId23"/>
    <p:sldId id="331" r:id="rId24"/>
    <p:sldId id="321" r:id="rId25"/>
    <p:sldId id="332" r:id="rId26"/>
    <p:sldId id="333" r:id="rId27"/>
    <p:sldId id="292" r:id="rId28"/>
  </p:sldIdLst>
  <p:sldSz cx="9144000" cy="5143500" type="screen16x9"/>
  <p:notesSz cx="6858000" cy="9144000"/>
  <p:embeddedFontLst>
    <p:embeddedFont>
      <p:font typeface="Catamaran Light" panose="020B0604020202020204" charset="0"/>
      <p:regular r:id="rId30"/>
      <p:bold r:id="rId31"/>
    </p:embeddedFont>
    <p:embeddedFont>
      <p:font typeface="Calibri" panose="020F0502020204030204" pitchFamily="34" charset="0"/>
      <p:regular r:id="rId32"/>
      <p:bold r:id="rId33"/>
      <p:italic r:id="rId34"/>
      <p:boldItalic r:id="rId35"/>
    </p:embeddedFont>
    <p:embeddedFont>
      <p:font typeface="Catamaran" panose="020B0604020202020204" charset="0"/>
      <p:regular r:id="rId36"/>
      <p:bold r:id="rId37"/>
    </p:embeddedFont>
    <p:embeddedFont>
      <p:font typeface="Bebas Neue" panose="020B0604020202020204" charset="0"/>
      <p:regular r:id="rId38"/>
    </p:embeddedFont>
    <p:embeddedFont>
      <p:font typeface="Algerian" panose="04020705040A02060702" pitchFamily="82" charset="0"/>
      <p:regular r:id="rId39"/>
    </p:embeddedFont>
    <p:embeddedFont>
      <p:font typeface=".Vn3DH" panose="020B7200000000000000" pitchFamily="3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C8A6A1C-F57F-460A-AC31-B05B0E414A43}">
  <a:tblStyle styleId="{8C8A6A1C-F57F-460A-AC31-B05B0E414A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9" d="100"/>
          <a:sy n="89" d="100"/>
        </p:scale>
        <p:origin x="-76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1957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a5cc151e4a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a5cc151e4a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b058414c02_0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b058414c02_0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b058414c02_0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b058414c02_0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b058414c02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b058414c02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b058414c02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b058414c02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b058414c02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b058414c02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gb058414c02_0_2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2" name="Google Shape;2472;gb058414c02_0_2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f281b3d73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f281b3d73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af281b3d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af281b3d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a5cc151e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a5cc151e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a5cc151e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a5cc151e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a5cc151e4a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a5cc151e4a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a5cc151e4a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a5cc151e4a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b058414c02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b058414c02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62425" y="5399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427425" y="18151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19975" y="403392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88150" y="45157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03775" y="4961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08925" y="42131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67225" y="36167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91976" y="795613"/>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43000" y="1083873"/>
            <a:ext cx="3269400" cy="20808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1143000" y="3164763"/>
            <a:ext cx="3269400" cy="439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1048750" y="4596425"/>
            <a:ext cx="830197" cy="414323"/>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732724" y="4596425"/>
            <a:ext cx="823941" cy="414323"/>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116038" y="18021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195438" y="1170788"/>
            <a:ext cx="230640" cy="241402"/>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236150" y="16409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651888" y="33348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851500" y="34755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143688" y="43165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3"/>
          <p:cNvSpPr txBox="1">
            <a:spLocks noGrp="1"/>
          </p:cNvSpPr>
          <p:nvPr>
            <p:ph type="subTitle" idx="1"/>
          </p:nvPr>
        </p:nvSpPr>
        <p:spPr>
          <a:xfrm>
            <a:off x="2909400" y="3246750"/>
            <a:ext cx="4045200" cy="54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3"/>
          <p:cNvSpPr txBox="1">
            <a:spLocks noGrp="1"/>
          </p:cNvSpPr>
          <p:nvPr>
            <p:ph type="title" idx="2" hasCustomPrompt="1"/>
          </p:nvPr>
        </p:nvSpPr>
        <p:spPr>
          <a:xfrm>
            <a:off x="2909400" y="1351350"/>
            <a:ext cx="4045200" cy="989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954450" y="124125"/>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4"/>
          <p:cNvSpPr txBox="1">
            <a:spLocks noGrp="1"/>
          </p:cNvSpPr>
          <p:nvPr>
            <p:ph type="body" idx="1"/>
          </p:nvPr>
        </p:nvSpPr>
        <p:spPr>
          <a:xfrm>
            <a:off x="1448250" y="1151639"/>
            <a:ext cx="6967500" cy="33129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6"/>
          <p:cNvSpPr/>
          <p:nvPr/>
        </p:nvSpPr>
        <p:spPr>
          <a:xfrm>
            <a:off x="4289600" y="47144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051250" y="1061063"/>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360550" y="1817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956038" y="20495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93450" y="173287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6707813" y="97337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5359775" y="1817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053725" y="46911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770075" y="37327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203"/>
        <p:cNvGrpSpPr/>
        <p:nvPr/>
      </p:nvGrpSpPr>
      <p:grpSpPr>
        <a:xfrm>
          <a:off x="0" y="0"/>
          <a:ext cx="0" cy="0"/>
          <a:chOff x="0" y="0"/>
          <a:chExt cx="0" cy="0"/>
        </a:xfrm>
      </p:grpSpPr>
      <p:sp>
        <p:nvSpPr>
          <p:cNvPr id="204" name="Google Shape;204;p16"/>
          <p:cNvSpPr/>
          <p:nvPr/>
        </p:nvSpPr>
        <p:spPr>
          <a:xfrm>
            <a:off x="1686163" y="3756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8155775" y="21408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542813" y="283932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8851500" y="34755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143688" y="37921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6333400" y="417763"/>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355225" y="4603488"/>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8763800" y="8269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316988" y="14979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6786000" y="45596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7" name="Google Shape;217;p16"/>
          <p:cNvSpPr txBox="1">
            <a:spLocks noGrp="1"/>
          </p:cNvSpPr>
          <p:nvPr>
            <p:ph type="subTitle" idx="1"/>
          </p:nvPr>
        </p:nvSpPr>
        <p:spPr>
          <a:xfrm>
            <a:off x="2909400" y="3246750"/>
            <a:ext cx="4045200" cy="54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16"/>
          <p:cNvSpPr txBox="1">
            <a:spLocks noGrp="1"/>
          </p:cNvSpPr>
          <p:nvPr>
            <p:ph type="title" idx="2" hasCustomPrompt="1"/>
          </p:nvPr>
        </p:nvSpPr>
        <p:spPr>
          <a:xfrm>
            <a:off x="2909400" y="1351350"/>
            <a:ext cx="4045200" cy="989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4">
    <p:spTree>
      <p:nvGrpSpPr>
        <p:cNvPr id="1" name="Shape 259"/>
        <p:cNvGrpSpPr/>
        <p:nvPr/>
      </p:nvGrpSpPr>
      <p:grpSpPr>
        <a:xfrm>
          <a:off x="0" y="0"/>
          <a:ext cx="0" cy="0"/>
          <a:chOff x="0" y="0"/>
          <a:chExt cx="0" cy="0"/>
        </a:xfrm>
      </p:grpSpPr>
      <p:sp>
        <p:nvSpPr>
          <p:cNvPr id="260" name="Google Shape;260;p19"/>
          <p:cNvSpPr/>
          <p:nvPr/>
        </p:nvSpPr>
        <p:spPr>
          <a:xfrm>
            <a:off x="1606938" y="315904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688313" y="443097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6499313" y="237883"/>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1127463" y="15477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8197038" y="1853596"/>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8618988" y="3030633"/>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1790488" y="39252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1215163" y="443097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6954600" y="4596425"/>
            <a:ext cx="830197" cy="414323"/>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638574" y="4596425"/>
            <a:ext cx="823941" cy="414323"/>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08676" y="673738"/>
            <a:ext cx="230640" cy="241402"/>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4" name="Google Shape;274;p19"/>
          <p:cNvSpPr txBox="1">
            <a:spLocks noGrp="1"/>
          </p:cNvSpPr>
          <p:nvPr>
            <p:ph type="subTitle" idx="1"/>
          </p:nvPr>
        </p:nvSpPr>
        <p:spPr>
          <a:xfrm>
            <a:off x="2909400" y="3246750"/>
            <a:ext cx="4045200" cy="54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5" name="Google Shape;275;p19"/>
          <p:cNvSpPr txBox="1">
            <a:spLocks noGrp="1"/>
          </p:cNvSpPr>
          <p:nvPr>
            <p:ph type="title" idx="2" hasCustomPrompt="1"/>
          </p:nvPr>
        </p:nvSpPr>
        <p:spPr>
          <a:xfrm>
            <a:off x="2909400" y="1351350"/>
            <a:ext cx="4045200" cy="989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4_1">
    <p:spTree>
      <p:nvGrpSpPr>
        <p:cNvPr id="1" name="Shape 276"/>
        <p:cNvGrpSpPr/>
        <p:nvPr/>
      </p:nvGrpSpPr>
      <p:grpSpPr>
        <a:xfrm>
          <a:off x="0" y="0"/>
          <a:ext cx="0" cy="0"/>
          <a:chOff x="0" y="0"/>
          <a:chExt cx="0" cy="0"/>
        </a:xfrm>
      </p:grpSpPr>
      <p:sp>
        <p:nvSpPr>
          <p:cNvPr id="277" name="Google Shape;277;p20"/>
          <p:cNvSpPr/>
          <p:nvPr/>
        </p:nvSpPr>
        <p:spPr>
          <a:xfrm>
            <a:off x="5688313" y="443097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1" name="Google Shape;281;p20"/>
          <p:cNvSpPr txBox="1">
            <a:spLocks noGrp="1"/>
          </p:cNvSpPr>
          <p:nvPr>
            <p:ph type="subTitle" idx="1"/>
          </p:nvPr>
        </p:nvSpPr>
        <p:spPr>
          <a:xfrm>
            <a:off x="2909400" y="3246750"/>
            <a:ext cx="4045200" cy="54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2" name="Google Shape;282;p20"/>
          <p:cNvSpPr txBox="1">
            <a:spLocks noGrp="1"/>
          </p:cNvSpPr>
          <p:nvPr>
            <p:ph type="title" idx="2" hasCustomPrompt="1"/>
          </p:nvPr>
        </p:nvSpPr>
        <p:spPr>
          <a:xfrm>
            <a:off x="2909400" y="1351350"/>
            <a:ext cx="4045200" cy="989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3" y="1080758"/>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99313" y="237883"/>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1367438" y="187852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8475538" y="168772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8438388" y="3704458"/>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1790488" y="39252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1215163" y="4430971"/>
            <a:ext cx="87703" cy="87703"/>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1367451" y="3398738"/>
            <a:ext cx="230640" cy="241402"/>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4932000" y="417763"/>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540000"/>
            <a:ext cx="3123900" cy="1122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0" name="Google Shape;340;p23"/>
          <p:cNvSpPr txBox="1">
            <a:spLocks noGrp="1"/>
          </p:cNvSpPr>
          <p:nvPr>
            <p:ph type="subTitle" idx="1"/>
          </p:nvPr>
        </p:nvSpPr>
        <p:spPr>
          <a:xfrm>
            <a:off x="1448250" y="2157450"/>
            <a:ext cx="2415900" cy="399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1" name="Google Shape;341;p23"/>
          <p:cNvSpPr txBox="1">
            <a:spLocks noGrp="1"/>
          </p:cNvSpPr>
          <p:nvPr>
            <p:ph type="subTitle" idx="2"/>
          </p:nvPr>
        </p:nvSpPr>
        <p:spPr>
          <a:xfrm>
            <a:off x="1448250" y="2556750"/>
            <a:ext cx="2049600" cy="883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417775"/>
            <a:ext cx="69759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152475"/>
            <a:ext cx="69759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2" r:id="rId6"/>
    <p:sldLayoutId id="2147483665" r:id="rId7"/>
    <p:sldLayoutId id="2147483666"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3.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6.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7.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5" Type="http://schemas.openxmlformats.org/officeDocument/2006/relationships/image" Target="../media/image18.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5.xm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png"/><Relationship Id="rId11" Type="http://schemas.openxmlformats.org/officeDocument/2006/relationships/slide" Target="slide3.xml"/><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slide" Target="slide26.xml"/><Relationship Id="rId9" Type="http://schemas.openxmlformats.org/officeDocument/2006/relationships/slide" Target="slide4.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png"/><Relationship Id="rId11" Type="http://schemas.openxmlformats.org/officeDocument/2006/relationships/slide" Target="slide26.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ctrTitle"/>
          </p:nvPr>
        </p:nvSpPr>
        <p:spPr>
          <a:xfrm>
            <a:off x="872700" y="1200150"/>
            <a:ext cx="3810000" cy="2080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solidFill>
                  <a:schemeClr val="accent1"/>
                </a:solidFill>
                <a:latin typeface="+mj-lt"/>
              </a:rPr>
              <a:t>Xây dựng website quản lý kinh doanh xe oto</a:t>
            </a:r>
            <a:endParaRPr sz="3600" dirty="0">
              <a:solidFill>
                <a:schemeClr val="lt1"/>
              </a:solidFill>
              <a:latin typeface="+mj-lt"/>
            </a:endParaRPr>
          </a:p>
        </p:txBody>
      </p:sp>
      <p:grpSp>
        <p:nvGrpSpPr>
          <p:cNvPr id="352" name="Google Shape;352;p26"/>
          <p:cNvGrpSpPr/>
          <p:nvPr/>
        </p:nvGrpSpPr>
        <p:grpSpPr>
          <a:xfrm>
            <a:off x="5040514" y="796113"/>
            <a:ext cx="3592161" cy="3551762"/>
            <a:chOff x="4932000" y="1026250"/>
            <a:chExt cx="3492015" cy="3323752"/>
          </a:xfrm>
        </p:grpSpPr>
        <p:sp>
          <p:nvSpPr>
            <p:cNvPr id="353" name="Google Shape;353;p26"/>
            <p:cNvSpPr/>
            <p:nvPr/>
          </p:nvSpPr>
          <p:spPr>
            <a:xfrm flipH="1">
              <a:off x="5117279" y="1026250"/>
              <a:ext cx="3306736" cy="3323752"/>
            </a:xfrm>
            <a:custGeom>
              <a:avLst/>
              <a:gdLst/>
              <a:ahLst/>
              <a:cxnLst/>
              <a:rect l="l" t="t" r="r" b="b"/>
              <a:pathLst>
                <a:path w="123007" h="123640" extrusionOk="0">
                  <a:moveTo>
                    <a:pt x="68823" y="1"/>
                  </a:moveTo>
                  <a:cubicBezTo>
                    <a:pt x="61895" y="1"/>
                    <a:pt x="54915" y="1324"/>
                    <a:pt x="48328" y="3500"/>
                  </a:cubicBezTo>
                  <a:cubicBezTo>
                    <a:pt x="34376" y="8137"/>
                    <a:pt x="21654" y="16645"/>
                    <a:pt x="12360" y="28016"/>
                  </a:cubicBezTo>
                  <a:cubicBezTo>
                    <a:pt x="8045" y="33298"/>
                    <a:pt x="4416" y="39246"/>
                    <a:pt x="2581" y="45819"/>
                  </a:cubicBezTo>
                  <a:cubicBezTo>
                    <a:pt x="424" y="53621"/>
                    <a:pt x="1" y="61867"/>
                    <a:pt x="1311" y="69851"/>
                  </a:cubicBezTo>
                  <a:cubicBezTo>
                    <a:pt x="4980" y="92250"/>
                    <a:pt x="21634" y="111767"/>
                    <a:pt x="42824" y="119589"/>
                  </a:cubicBezTo>
                  <a:cubicBezTo>
                    <a:pt x="49781" y="122152"/>
                    <a:pt x="56749" y="123640"/>
                    <a:pt x="63677" y="123640"/>
                  </a:cubicBezTo>
                  <a:cubicBezTo>
                    <a:pt x="69719" y="123640"/>
                    <a:pt x="75730" y="122508"/>
                    <a:pt x="81675" y="119972"/>
                  </a:cubicBezTo>
                  <a:cubicBezTo>
                    <a:pt x="94074" y="114690"/>
                    <a:pt x="105304" y="106343"/>
                    <a:pt x="112966" y="95174"/>
                  </a:cubicBezTo>
                  <a:cubicBezTo>
                    <a:pt x="119962" y="84952"/>
                    <a:pt x="123006" y="73238"/>
                    <a:pt x="122825" y="61464"/>
                  </a:cubicBezTo>
                  <a:cubicBezTo>
                    <a:pt x="122603" y="48682"/>
                    <a:pt x="118530" y="35859"/>
                    <a:pt x="111555" y="24911"/>
                  </a:cubicBezTo>
                  <a:cubicBezTo>
                    <a:pt x="104720" y="14165"/>
                    <a:pt x="94397" y="5314"/>
                    <a:pt x="82139" y="1806"/>
                  </a:cubicBezTo>
                  <a:cubicBezTo>
                    <a:pt x="77803" y="560"/>
                    <a:pt x="73324" y="1"/>
                    <a:pt x="68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flipH="1">
              <a:off x="7083641" y="2603513"/>
              <a:ext cx="795695" cy="590447"/>
            </a:xfrm>
            <a:custGeom>
              <a:avLst/>
              <a:gdLst/>
              <a:ahLst/>
              <a:cxnLst/>
              <a:rect l="l" t="t" r="r" b="b"/>
              <a:pathLst>
                <a:path w="29599" h="21964" extrusionOk="0">
                  <a:moveTo>
                    <a:pt x="12136" y="1"/>
                  </a:moveTo>
                  <a:cubicBezTo>
                    <a:pt x="8198" y="1"/>
                    <a:pt x="4053" y="763"/>
                    <a:pt x="1" y="1681"/>
                  </a:cubicBezTo>
                  <a:lnTo>
                    <a:pt x="243" y="2649"/>
                  </a:lnTo>
                  <a:cubicBezTo>
                    <a:pt x="4206" y="1748"/>
                    <a:pt x="8263" y="1005"/>
                    <a:pt x="12099" y="1005"/>
                  </a:cubicBezTo>
                  <a:cubicBezTo>
                    <a:pt x="15132" y="1005"/>
                    <a:pt x="18027" y="1469"/>
                    <a:pt x="20626" y="2689"/>
                  </a:cubicBezTo>
                  <a:cubicBezTo>
                    <a:pt x="24376" y="4463"/>
                    <a:pt x="27058" y="7750"/>
                    <a:pt x="27824" y="11480"/>
                  </a:cubicBezTo>
                  <a:cubicBezTo>
                    <a:pt x="28550" y="15028"/>
                    <a:pt x="27824" y="18193"/>
                    <a:pt x="25586" y="21379"/>
                  </a:cubicBezTo>
                  <a:lnTo>
                    <a:pt x="26413" y="21963"/>
                  </a:lnTo>
                  <a:cubicBezTo>
                    <a:pt x="28832" y="18516"/>
                    <a:pt x="29598" y="15129"/>
                    <a:pt x="28812" y="11278"/>
                  </a:cubicBezTo>
                  <a:cubicBezTo>
                    <a:pt x="27985" y="7225"/>
                    <a:pt x="25082" y="3677"/>
                    <a:pt x="21050" y="1782"/>
                  </a:cubicBezTo>
                  <a:cubicBezTo>
                    <a:pt x="18314" y="490"/>
                    <a:pt x="15291" y="1"/>
                    <a:pt x="1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flipH="1">
              <a:off x="7357891" y="3600935"/>
              <a:ext cx="701364" cy="260733"/>
            </a:xfrm>
            <a:custGeom>
              <a:avLst/>
              <a:gdLst/>
              <a:ahLst/>
              <a:cxnLst/>
              <a:rect l="l" t="t" r="r" b="b"/>
              <a:pathLst>
                <a:path w="26090" h="9699" extrusionOk="0">
                  <a:moveTo>
                    <a:pt x="101" y="1"/>
                  </a:moveTo>
                  <a:lnTo>
                    <a:pt x="0" y="323"/>
                  </a:lnTo>
                  <a:cubicBezTo>
                    <a:pt x="303" y="424"/>
                    <a:pt x="25726" y="9598"/>
                    <a:pt x="25989" y="9698"/>
                  </a:cubicBezTo>
                  <a:lnTo>
                    <a:pt x="26089" y="9376"/>
                  </a:lnTo>
                  <a:cubicBezTo>
                    <a:pt x="25041" y="8993"/>
                    <a:pt x="424" y="122"/>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flipH="1">
              <a:off x="7403428" y="3569511"/>
              <a:ext cx="742011" cy="303530"/>
            </a:xfrm>
            <a:custGeom>
              <a:avLst/>
              <a:gdLst/>
              <a:ahLst/>
              <a:cxnLst/>
              <a:rect l="l" t="t" r="r" b="b"/>
              <a:pathLst>
                <a:path w="27602" h="11291" extrusionOk="0">
                  <a:moveTo>
                    <a:pt x="27481" y="0"/>
                  </a:moveTo>
                  <a:lnTo>
                    <a:pt x="1" y="10968"/>
                  </a:lnTo>
                  <a:lnTo>
                    <a:pt x="122" y="11291"/>
                  </a:lnTo>
                  <a:lnTo>
                    <a:pt x="27602" y="323"/>
                  </a:lnTo>
                  <a:lnTo>
                    <a:pt x="274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flipH="1">
              <a:off x="7334581" y="3340263"/>
              <a:ext cx="844998" cy="641201"/>
            </a:xfrm>
            <a:custGeom>
              <a:avLst/>
              <a:gdLst/>
              <a:ahLst/>
              <a:cxnLst/>
              <a:rect l="l" t="t" r="r" b="b"/>
              <a:pathLst>
                <a:path w="31433" h="23852" extrusionOk="0">
                  <a:moveTo>
                    <a:pt x="7501" y="0"/>
                  </a:moveTo>
                  <a:lnTo>
                    <a:pt x="0" y="23448"/>
                  </a:lnTo>
                  <a:lnTo>
                    <a:pt x="323" y="23549"/>
                  </a:lnTo>
                  <a:lnTo>
                    <a:pt x="7722" y="343"/>
                  </a:lnTo>
                  <a:lnTo>
                    <a:pt x="27279" y="1613"/>
                  </a:lnTo>
                  <a:lnTo>
                    <a:pt x="31090" y="23851"/>
                  </a:lnTo>
                  <a:lnTo>
                    <a:pt x="31432" y="23791"/>
                  </a:lnTo>
                  <a:lnTo>
                    <a:pt x="27561" y="1290"/>
                  </a:lnTo>
                  <a:lnTo>
                    <a:pt x="75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flipH="1">
              <a:off x="6904243" y="2343996"/>
              <a:ext cx="1379932" cy="1210627"/>
            </a:xfrm>
            <a:custGeom>
              <a:avLst/>
              <a:gdLst/>
              <a:ahLst/>
              <a:cxnLst/>
              <a:rect l="l" t="t" r="r" b="b"/>
              <a:pathLst>
                <a:path w="51332" h="45034" extrusionOk="0">
                  <a:moveTo>
                    <a:pt x="10358" y="0"/>
                  </a:moveTo>
                  <a:cubicBezTo>
                    <a:pt x="9414" y="0"/>
                    <a:pt x="8482" y="128"/>
                    <a:pt x="7581" y="428"/>
                  </a:cubicBezTo>
                  <a:cubicBezTo>
                    <a:pt x="3851" y="1678"/>
                    <a:pt x="1653" y="5629"/>
                    <a:pt x="988" y="9500"/>
                  </a:cubicBezTo>
                  <a:cubicBezTo>
                    <a:pt x="0" y="15508"/>
                    <a:pt x="686" y="22867"/>
                    <a:pt x="2561" y="28674"/>
                  </a:cubicBezTo>
                  <a:cubicBezTo>
                    <a:pt x="4355" y="34198"/>
                    <a:pt x="8892" y="40105"/>
                    <a:pt x="14537" y="42081"/>
                  </a:cubicBezTo>
                  <a:cubicBezTo>
                    <a:pt x="16956" y="42928"/>
                    <a:pt x="19436" y="43593"/>
                    <a:pt x="21956" y="44077"/>
                  </a:cubicBezTo>
                  <a:cubicBezTo>
                    <a:pt x="25270" y="44711"/>
                    <a:pt x="28652" y="45033"/>
                    <a:pt x="32030" y="45033"/>
                  </a:cubicBezTo>
                  <a:cubicBezTo>
                    <a:pt x="33812" y="45033"/>
                    <a:pt x="35592" y="44944"/>
                    <a:pt x="37360" y="44763"/>
                  </a:cubicBezTo>
                  <a:cubicBezTo>
                    <a:pt x="42581" y="44218"/>
                    <a:pt x="48509" y="42283"/>
                    <a:pt x="49981" y="36658"/>
                  </a:cubicBezTo>
                  <a:cubicBezTo>
                    <a:pt x="51332" y="31497"/>
                    <a:pt x="44497" y="30569"/>
                    <a:pt x="40989" y="29238"/>
                  </a:cubicBezTo>
                  <a:cubicBezTo>
                    <a:pt x="35666" y="27242"/>
                    <a:pt x="31029" y="23412"/>
                    <a:pt x="28085" y="18553"/>
                  </a:cubicBezTo>
                  <a:cubicBezTo>
                    <a:pt x="25968" y="15085"/>
                    <a:pt x="24739" y="11214"/>
                    <a:pt x="23065" y="7545"/>
                  </a:cubicBezTo>
                  <a:cubicBezTo>
                    <a:pt x="21492" y="4117"/>
                    <a:pt x="19456" y="2363"/>
                    <a:pt x="15867" y="1113"/>
                  </a:cubicBezTo>
                  <a:cubicBezTo>
                    <a:pt x="14093" y="486"/>
                    <a:pt x="12204" y="0"/>
                    <a:pt x="10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flipH="1">
              <a:off x="7448938" y="2940396"/>
              <a:ext cx="795131" cy="590662"/>
            </a:xfrm>
            <a:custGeom>
              <a:avLst/>
              <a:gdLst/>
              <a:ahLst/>
              <a:cxnLst/>
              <a:rect l="l" t="t" r="r" b="b"/>
              <a:pathLst>
                <a:path w="29578" h="21972" extrusionOk="0">
                  <a:moveTo>
                    <a:pt x="12092" y="1"/>
                  </a:moveTo>
                  <a:cubicBezTo>
                    <a:pt x="8167" y="1"/>
                    <a:pt x="4037" y="755"/>
                    <a:pt x="0" y="1669"/>
                  </a:cubicBezTo>
                  <a:lnTo>
                    <a:pt x="222" y="2657"/>
                  </a:lnTo>
                  <a:cubicBezTo>
                    <a:pt x="4196" y="1757"/>
                    <a:pt x="8259" y="1013"/>
                    <a:pt x="12093" y="1013"/>
                  </a:cubicBezTo>
                  <a:cubicBezTo>
                    <a:pt x="15125" y="1013"/>
                    <a:pt x="18015" y="1478"/>
                    <a:pt x="20605" y="2698"/>
                  </a:cubicBezTo>
                  <a:cubicBezTo>
                    <a:pt x="24355" y="4452"/>
                    <a:pt x="27057" y="7738"/>
                    <a:pt x="27803" y="11488"/>
                  </a:cubicBezTo>
                  <a:cubicBezTo>
                    <a:pt x="28529" y="15036"/>
                    <a:pt x="27823" y="18182"/>
                    <a:pt x="25585" y="21387"/>
                  </a:cubicBezTo>
                  <a:lnTo>
                    <a:pt x="26392" y="21972"/>
                  </a:lnTo>
                  <a:cubicBezTo>
                    <a:pt x="28811" y="18524"/>
                    <a:pt x="29577" y="15117"/>
                    <a:pt x="28791" y="11286"/>
                  </a:cubicBezTo>
                  <a:cubicBezTo>
                    <a:pt x="27984" y="7234"/>
                    <a:pt x="25081" y="3685"/>
                    <a:pt x="21049" y="1790"/>
                  </a:cubicBezTo>
                  <a:cubicBezTo>
                    <a:pt x="18301" y="493"/>
                    <a:pt x="15263" y="1"/>
                    <a:pt x="12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flipH="1">
              <a:off x="7305868" y="2515905"/>
              <a:ext cx="978308" cy="1038552"/>
            </a:xfrm>
            <a:custGeom>
              <a:avLst/>
              <a:gdLst/>
              <a:ahLst/>
              <a:cxnLst/>
              <a:rect l="l" t="t" r="r" b="b"/>
              <a:pathLst>
                <a:path w="36392" h="38633" extrusionOk="0">
                  <a:moveTo>
                    <a:pt x="1875" y="0"/>
                  </a:moveTo>
                  <a:cubicBezTo>
                    <a:pt x="1472" y="988"/>
                    <a:pt x="1170" y="2057"/>
                    <a:pt x="988" y="3105"/>
                  </a:cubicBezTo>
                  <a:cubicBezTo>
                    <a:pt x="0" y="9113"/>
                    <a:pt x="686" y="16472"/>
                    <a:pt x="2561" y="22279"/>
                  </a:cubicBezTo>
                  <a:cubicBezTo>
                    <a:pt x="4355" y="27803"/>
                    <a:pt x="8892" y="33710"/>
                    <a:pt x="14537" y="35686"/>
                  </a:cubicBezTo>
                  <a:cubicBezTo>
                    <a:pt x="16956" y="36533"/>
                    <a:pt x="19436" y="37198"/>
                    <a:pt x="21956" y="37682"/>
                  </a:cubicBezTo>
                  <a:cubicBezTo>
                    <a:pt x="25266" y="38313"/>
                    <a:pt x="28624" y="38632"/>
                    <a:pt x="31984" y="38632"/>
                  </a:cubicBezTo>
                  <a:cubicBezTo>
                    <a:pt x="33454" y="38632"/>
                    <a:pt x="34925" y="38571"/>
                    <a:pt x="36392" y="38448"/>
                  </a:cubicBezTo>
                  <a:cubicBezTo>
                    <a:pt x="34235" y="37803"/>
                    <a:pt x="32158" y="37017"/>
                    <a:pt x="30142" y="36049"/>
                  </a:cubicBezTo>
                  <a:cubicBezTo>
                    <a:pt x="25968" y="34013"/>
                    <a:pt x="21916" y="31694"/>
                    <a:pt x="18367" y="28670"/>
                  </a:cubicBezTo>
                  <a:cubicBezTo>
                    <a:pt x="15081" y="25888"/>
                    <a:pt x="12138" y="22682"/>
                    <a:pt x="9799" y="19053"/>
                  </a:cubicBezTo>
                  <a:cubicBezTo>
                    <a:pt x="8650" y="17279"/>
                    <a:pt x="7742" y="15424"/>
                    <a:pt x="6835" y="13549"/>
                  </a:cubicBezTo>
                  <a:cubicBezTo>
                    <a:pt x="5988" y="11755"/>
                    <a:pt x="5141" y="9980"/>
                    <a:pt x="4355" y="8166"/>
                  </a:cubicBezTo>
                  <a:cubicBezTo>
                    <a:pt x="3266" y="5626"/>
                    <a:pt x="2198" y="2823"/>
                    <a:pt x="1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flipH="1">
              <a:off x="5854453" y="3910157"/>
              <a:ext cx="437943" cy="296218"/>
            </a:xfrm>
            <a:custGeom>
              <a:avLst/>
              <a:gdLst/>
              <a:ahLst/>
              <a:cxnLst/>
              <a:rect l="l" t="t" r="r" b="b"/>
              <a:pathLst>
                <a:path w="16291" h="11019" extrusionOk="0">
                  <a:moveTo>
                    <a:pt x="3635" y="0"/>
                  </a:moveTo>
                  <a:cubicBezTo>
                    <a:pt x="3056" y="0"/>
                    <a:pt x="2511" y="152"/>
                    <a:pt x="2137" y="494"/>
                  </a:cubicBezTo>
                  <a:cubicBezTo>
                    <a:pt x="1694" y="897"/>
                    <a:pt x="1532" y="1522"/>
                    <a:pt x="1411" y="2107"/>
                  </a:cubicBezTo>
                  <a:cubicBezTo>
                    <a:pt x="827" y="4647"/>
                    <a:pt x="383" y="7187"/>
                    <a:pt x="81" y="9768"/>
                  </a:cubicBezTo>
                  <a:cubicBezTo>
                    <a:pt x="0" y="10433"/>
                    <a:pt x="524" y="11018"/>
                    <a:pt x="1190" y="11018"/>
                  </a:cubicBezTo>
                  <a:lnTo>
                    <a:pt x="16291" y="11018"/>
                  </a:lnTo>
                  <a:cubicBezTo>
                    <a:pt x="16291" y="10958"/>
                    <a:pt x="16270" y="10917"/>
                    <a:pt x="16250" y="10857"/>
                  </a:cubicBezTo>
                  <a:cubicBezTo>
                    <a:pt x="16069" y="10212"/>
                    <a:pt x="15585" y="9728"/>
                    <a:pt x="15041" y="9325"/>
                  </a:cubicBezTo>
                  <a:cubicBezTo>
                    <a:pt x="13710" y="8357"/>
                    <a:pt x="12077" y="7893"/>
                    <a:pt x="10464" y="7591"/>
                  </a:cubicBezTo>
                  <a:cubicBezTo>
                    <a:pt x="9355" y="7369"/>
                    <a:pt x="7419" y="7147"/>
                    <a:pt x="6653" y="6240"/>
                  </a:cubicBezTo>
                  <a:cubicBezTo>
                    <a:pt x="5585" y="4990"/>
                    <a:pt x="6754" y="3135"/>
                    <a:pt x="6472" y="1703"/>
                  </a:cubicBezTo>
                  <a:cubicBezTo>
                    <a:pt x="6252" y="689"/>
                    <a:pt x="4867" y="0"/>
                    <a:pt x="3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flipH="1">
              <a:off x="7564404" y="3839941"/>
              <a:ext cx="429824" cy="399340"/>
            </a:xfrm>
            <a:custGeom>
              <a:avLst/>
              <a:gdLst/>
              <a:ahLst/>
              <a:cxnLst/>
              <a:rect l="l" t="t" r="r" b="b"/>
              <a:pathLst>
                <a:path w="15989" h="14855" extrusionOk="0">
                  <a:moveTo>
                    <a:pt x="9880" y="1"/>
                  </a:moveTo>
                  <a:cubicBezTo>
                    <a:pt x="7702" y="1"/>
                    <a:pt x="5505" y="162"/>
                    <a:pt x="3327" y="485"/>
                  </a:cubicBezTo>
                  <a:cubicBezTo>
                    <a:pt x="2884" y="545"/>
                    <a:pt x="2521" y="888"/>
                    <a:pt x="2400" y="1332"/>
                  </a:cubicBezTo>
                  <a:cubicBezTo>
                    <a:pt x="1916" y="3126"/>
                    <a:pt x="1392" y="4920"/>
                    <a:pt x="868" y="6735"/>
                  </a:cubicBezTo>
                  <a:cubicBezTo>
                    <a:pt x="384" y="8509"/>
                    <a:pt x="1" y="9981"/>
                    <a:pt x="1069" y="11674"/>
                  </a:cubicBezTo>
                  <a:cubicBezTo>
                    <a:pt x="1775" y="12783"/>
                    <a:pt x="2843" y="13630"/>
                    <a:pt x="3892" y="14416"/>
                  </a:cubicBezTo>
                  <a:cubicBezTo>
                    <a:pt x="4191" y="14628"/>
                    <a:pt x="4522" y="14855"/>
                    <a:pt x="4869" y="14855"/>
                  </a:cubicBezTo>
                  <a:cubicBezTo>
                    <a:pt x="4920" y="14855"/>
                    <a:pt x="4970" y="14850"/>
                    <a:pt x="5021" y="14840"/>
                  </a:cubicBezTo>
                  <a:cubicBezTo>
                    <a:pt x="5142" y="14820"/>
                    <a:pt x="5283" y="14759"/>
                    <a:pt x="5344" y="14658"/>
                  </a:cubicBezTo>
                  <a:cubicBezTo>
                    <a:pt x="5485" y="14497"/>
                    <a:pt x="5424" y="14255"/>
                    <a:pt x="5384" y="14033"/>
                  </a:cubicBezTo>
                  <a:cubicBezTo>
                    <a:pt x="5041" y="12803"/>
                    <a:pt x="4598" y="11594"/>
                    <a:pt x="4033" y="10445"/>
                  </a:cubicBezTo>
                  <a:cubicBezTo>
                    <a:pt x="3973" y="10324"/>
                    <a:pt x="3932" y="10223"/>
                    <a:pt x="3932" y="10102"/>
                  </a:cubicBezTo>
                  <a:cubicBezTo>
                    <a:pt x="3932" y="10001"/>
                    <a:pt x="3973" y="9920"/>
                    <a:pt x="4033" y="9840"/>
                  </a:cubicBezTo>
                  <a:cubicBezTo>
                    <a:pt x="4275" y="9336"/>
                    <a:pt x="4557" y="8892"/>
                    <a:pt x="4839" y="8428"/>
                  </a:cubicBezTo>
                  <a:cubicBezTo>
                    <a:pt x="5263" y="7743"/>
                    <a:pt x="5686" y="7078"/>
                    <a:pt x="6089" y="6412"/>
                  </a:cubicBezTo>
                  <a:cubicBezTo>
                    <a:pt x="6231" y="6191"/>
                    <a:pt x="6372" y="5949"/>
                    <a:pt x="6594" y="5807"/>
                  </a:cubicBezTo>
                  <a:cubicBezTo>
                    <a:pt x="6815" y="5686"/>
                    <a:pt x="7077" y="5646"/>
                    <a:pt x="7340" y="5606"/>
                  </a:cubicBezTo>
                  <a:cubicBezTo>
                    <a:pt x="9134" y="5364"/>
                    <a:pt x="10868" y="4820"/>
                    <a:pt x="12481" y="4013"/>
                  </a:cubicBezTo>
                  <a:cubicBezTo>
                    <a:pt x="15989" y="2259"/>
                    <a:pt x="12077" y="1"/>
                    <a:pt x="9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flipH="1">
              <a:off x="5847391" y="2884804"/>
              <a:ext cx="1154469" cy="1137452"/>
            </a:xfrm>
            <a:custGeom>
              <a:avLst/>
              <a:gdLst/>
              <a:ahLst/>
              <a:cxnLst/>
              <a:rect l="l" t="t" r="r" b="b"/>
              <a:pathLst>
                <a:path w="42945" h="42312" extrusionOk="0">
                  <a:moveTo>
                    <a:pt x="10352" y="1"/>
                  </a:moveTo>
                  <a:cubicBezTo>
                    <a:pt x="8266" y="1"/>
                    <a:pt x="6171" y="217"/>
                    <a:pt x="4436" y="1298"/>
                  </a:cubicBezTo>
                  <a:cubicBezTo>
                    <a:pt x="2037" y="2770"/>
                    <a:pt x="807" y="5612"/>
                    <a:pt x="303" y="8395"/>
                  </a:cubicBezTo>
                  <a:cubicBezTo>
                    <a:pt x="1" y="10068"/>
                    <a:pt x="4214" y="15411"/>
                    <a:pt x="7460" y="15572"/>
                  </a:cubicBezTo>
                  <a:cubicBezTo>
                    <a:pt x="13307" y="15834"/>
                    <a:pt x="20505" y="15995"/>
                    <a:pt x="26654" y="16016"/>
                  </a:cubicBezTo>
                  <a:cubicBezTo>
                    <a:pt x="26735" y="24383"/>
                    <a:pt x="28328" y="33536"/>
                    <a:pt x="26594" y="41822"/>
                  </a:cubicBezTo>
                  <a:cubicBezTo>
                    <a:pt x="26526" y="42175"/>
                    <a:pt x="27369" y="42311"/>
                    <a:pt x="28705" y="42311"/>
                  </a:cubicBezTo>
                  <a:cubicBezTo>
                    <a:pt x="32942" y="42311"/>
                    <a:pt x="42132" y="40943"/>
                    <a:pt x="42945" y="40774"/>
                  </a:cubicBezTo>
                  <a:cubicBezTo>
                    <a:pt x="41110" y="34524"/>
                    <a:pt x="41554" y="27568"/>
                    <a:pt x="41070" y="21076"/>
                  </a:cubicBezTo>
                  <a:cubicBezTo>
                    <a:pt x="40666" y="15713"/>
                    <a:pt x="41312" y="10572"/>
                    <a:pt x="37884" y="5834"/>
                  </a:cubicBezTo>
                  <a:cubicBezTo>
                    <a:pt x="35969" y="3193"/>
                    <a:pt x="24840" y="915"/>
                    <a:pt x="21049" y="592"/>
                  </a:cubicBezTo>
                  <a:cubicBezTo>
                    <a:pt x="17964" y="310"/>
                    <a:pt x="14880" y="128"/>
                    <a:pt x="11795" y="28"/>
                  </a:cubicBezTo>
                  <a:cubicBezTo>
                    <a:pt x="11318" y="12"/>
                    <a:pt x="10835" y="1"/>
                    <a:pt x="10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flipH="1">
              <a:off x="6705352" y="2803782"/>
              <a:ext cx="1090515" cy="1428079"/>
            </a:xfrm>
            <a:custGeom>
              <a:avLst/>
              <a:gdLst/>
              <a:ahLst/>
              <a:cxnLst/>
              <a:rect l="l" t="t" r="r" b="b"/>
              <a:pathLst>
                <a:path w="40566" h="53123" extrusionOk="0">
                  <a:moveTo>
                    <a:pt x="28703" y="1"/>
                  </a:moveTo>
                  <a:cubicBezTo>
                    <a:pt x="28281" y="1"/>
                    <a:pt x="27859" y="51"/>
                    <a:pt x="27441" y="159"/>
                  </a:cubicBezTo>
                  <a:cubicBezTo>
                    <a:pt x="23953" y="1066"/>
                    <a:pt x="21634" y="6751"/>
                    <a:pt x="20888" y="9896"/>
                  </a:cubicBezTo>
                  <a:cubicBezTo>
                    <a:pt x="20545" y="11348"/>
                    <a:pt x="20364" y="12860"/>
                    <a:pt x="20707" y="14312"/>
                  </a:cubicBezTo>
                  <a:cubicBezTo>
                    <a:pt x="20929" y="15300"/>
                    <a:pt x="21372" y="16227"/>
                    <a:pt x="21654" y="17195"/>
                  </a:cubicBezTo>
                  <a:cubicBezTo>
                    <a:pt x="23529" y="23324"/>
                    <a:pt x="23267" y="30502"/>
                    <a:pt x="24195" y="36852"/>
                  </a:cubicBezTo>
                  <a:cubicBezTo>
                    <a:pt x="22805" y="37245"/>
                    <a:pt x="21383" y="37344"/>
                    <a:pt x="19950" y="37344"/>
                  </a:cubicBezTo>
                  <a:cubicBezTo>
                    <a:pt x="18500" y="37344"/>
                    <a:pt x="17039" y="37243"/>
                    <a:pt x="15591" y="37243"/>
                  </a:cubicBezTo>
                  <a:cubicBezTo>
                    <a:pt x="15313" y="37243"/>
                    <a:pt x="15036" y="37247"/>
                    <a:pt x="14759" y="37256"/>
                  </a:cubicBezTo>
                  <a:cubicBezTo>
                    <a:pt x="9900" y="37417"/>
                    <a:pt x="5041" y="37518"/>
                    <a:pt x="162" y="37578"/>
                  </a:cubicBezTo>
                  <a:cubicBezTo>
                    <a:pt x="1" y="39574"/>
                    <a:pt x="586" y="41812"/>
                    <a:pt x="848" y="43788"/>
                  </a:cubicBezTo>
                  <a:cubicBezTo>
                    <a:pt x="1251" y="46893"/>
                    <a:pt x="1170" y="50018"/>
                    <a:pt x="1735" y="53123"/>
                  </a:cubicBezTo>
                  <a:cubicBezTo>
                    <a:pt x="11715" y="52437"/>
                    <a:pt x="21715" y="51590"/>
                    <a:pt x="31715" y="51086"/>
                  </a:cubicBezTo>
                  <a:cubicBezTo>
                    <a:pt x="34941" y="50925"/>
                    <a:pt x="37401" y="49776"/>
                    <a:pt x="38772" y="46671"/>
                  </a:cubicBezTo>
                  <a:cubicBezTo>
                    <a:pt x="39518" y="44998"/>
                    <a:pt x="39780" y="43163"/>
                    <a:pt x="39981" y="41348"/>
                  </a:cubicBezTo>
                  <a:cubicBezTo>
                    <a:pt x="40566" y="35643"/>
                    <a:pt x="40465" y="29877"/>
                    <a:pt x="39679" y="24191"/>
                  </a:cubicBezTo>
                  <a:cubicBezTo>
                    <a:pt x="39195" y="20784"/>
                    <a:pt x="39034" y="17316"/>
                    <a:pt x="38630" y="13888"/>
                  </a:cubicBezTo>
                  <a:cubicBezTo>
                    <a:pt x="38267" y="10905"/>
                    <a:pt x="37804" y="7880"/>
                    <a:pt x="36352" y="5259"/>
                  </a:cubicBezTo>
                  <a:cubicBezTo>
                    <a:pt x="34984" y="2771"/>
                    <a:pt x="31845" y="1"/>
                    <a:pt x="28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flipH="1">
              <a:off x="6950881" y="2242356"/>
              <a:ext cx="435255" cy="317644"/>
            </a:xfrm>
            <a:custGeom>
              <a:avLst/>
              <a:gdLst/>
              <a:ahLst/>
              <a:cxnLst/>
              <a:rect l="l" t="t" r="r" b="b"/>
              <a:pathLst>
                <a:path w="16191" h="11816" extrusionOk="0">
                  <a:moveTo>
                    <a:pt x="12023" y="0"/>
                  </a:moveTo>
                  <a:cubicBezTo>
                    <a:pt x="11845" y="0"/>
                    <a:pt x="11668" y="6"/>
                    <a:pt x="11493" y="15"/>
                  </a:cubicBezTo>
                  <a:cubicBezTo>
                    <a:pt x="6977" y="277"/>
                    <a:pt x="1" y="4330"/>
                    <a:pt x="3207" y="9834"/>
                  </a:cubicBezTo>
                  <a:cubicBezTo>
                    <a:pt x="3449" y="10257"/>
                    <a:pt x="3751" y="10640"/>
                    <a:pt x="4134" y="10943"/>
                  </a:cubicBezTo>
                  <a:cubicBezTo>
                    <a:pt x="4779" y="11447"/>
                    <a:pt x="5606" y="11668"/>
                    <a:pt x="6433" y="11769"/>
                  </a:cubicBezTo>
                  <a:cubicBezTo>
                    <a:pt x="6712" y="11800"/>
                    <a:pt x="6991" y="11815"/>
                    <a:pt x="7270" y="11815"/>
                  </a:cubicBezTo>
                  <a:cubicBezTo>
                    <a:pt x="10454" y="11815"/>
                    <a:pt x="13550" y="9854"/>
                    <a:pt x="15162" y="7092"/>
                  </a:cubicBezTo>
                  <a:cubicBezTo>
                    <a:pt x="15767" y="6064"/>
                    <a:pt x="16191" y="4934"/>
                    <a:pt x="16171" y="3765"/>
                  </a:cubicBezTo>
                  <a:cubicBezTo>
                    <a:pt x="16171" y="2576"/>
                    <a:pt x="15667" y="1366"/>
                    <a:pt x="14719" y="701"/>
                  </a:cubicBezTo>
                  <a:cubicBezTo>
                    <a:pt x="13938" y="157"/>
                    <a:pt x="12971" y="0"/>
                    <a:pt x="12023" y="0"/>
                  </a:cubicBezTo>
                  <a:close/>
                </a:path>
              </a:pathLst>
            </a:custGeom>
            <a:solidFill>
              <a:srgbClr val="E1B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flipH="1">
              <a:off x="6056601" y="1684908"/>
              <a:ext cx="556656" cy="624104"/>
            </a:xfrm>
            <a:custGeom>
              <a:avLst/>
              <a:gdLst/>
              <a:ahLst/>
              <a:cxnLst/>
              <a:rect l="l" t="t" r="r" b="b"/>
              <a:pathLst>
                <a:path w="20707" h="23216" extrusionOk="0">
                  <a:moveTo>
                    <a:pt x="3364" y="0"/>
                  </a:moveTo>
                  <a:cubicBezTo>
                    <a:pt x="2576" y="0"/>
                    <a:pt x="2090" y="712"/>
                    <a:pt x="1654" y="1276"/>
                  </a:cubicBezTo>
                  <a:cubicBezTo>
                    <a:pt x="1008" y="2123"/>
                    <a:pt x="404" y="2808"/>
                    <a:pt x="142" y="3857"/>
                  </a:cubicBezTo>
                  <a:cubicBezTo>
                    <a:pt x="61" y="4179"/>
                    <a:pt x="0" y="4522"/>
                    <a:pt x="81" y="4865"/>
                  </a:cubicBezTo>
                  <a:cubicBezTo>
                    <a:pt x="182" y="5329"/>
                    <a:pt x="545" y="5732"/>
                    <a:pt x="948" y="5994"/>
                  </a:cubicBezTo>
                  <a:cubicBezTo>
                    <a:pt x="1371" y="6276"/>
                    <a:pt x="1835" y="6458"/>
                    <a:pt x="2258" y="6679"/>
                  </a:cubicBezTo>
                  <a:cubicBezTo>
                    <a:pt x="3186" y="7143"/>
                    <a:pt x="3992" y="7829"/>
                    <a:pt x="4597" y="8655"/>
                  </a:cubicBezTo>
                  <a:cubicBezTo>
                    <a:pt x="5263" y="9583"/>
                    <a:pt x="5988" y="10389"/>
                    <a:pt x="6734" y="11256"/>
                  </a:cubicBezTo>
                  <a:cubicBezTo>
                    <a:pt x="10001" y="15087"/>
                    <a:pt x="10908" y="22466"/>
                    <a:pt x="16936" y="23171"/>
                  </a:cubicBezTo>
                  <a:cubicBezTo>
                    <a:pt x="17153" y="23200"/>
                    <a:pt x="17372" y="23216"/>
                    <a:pt x="17592" y="23216"/>
                  </a:cubicBezTo>
                  <a:cubicBezTo>
                    <a:pt x="18148" y="23216"/>
                    <a:pt x="18702" y="23115"/>
                    <a:pt x="19194" y="22869"/>
                  </a:cubicBezTo>
                  <a:cubicBezTo>
                    <a:pt x="19900" y="22526"/>
                    <a:pt x="20464" y="21881"/>
                    <a:pt x="20565" y="21115"/>
                  </a:cubicBezTo>
                  <a:cubicBezTo>
                    <a:pt x="20706" y="20188"/>
                    <a:pt x="20162" y="19300"/>
                    <a:pt x="19638" y="18514"/>
                  </a:cubicBezTo>
                  <a:cubicBezTo>
                    <a:pt x="16855" y="14442"/>
                    <a:pt x="13549" y="10954"/>
                    <a:pt x="10162" y="7425"/>
                  </a:cubicBezTo>
                  <a:cubicBezTo>
                    <a:pt x="9174" y="6417"/>
                    <a:pt x="8186" y="5450"/>
                    <a:pt x="7319" y="4341"/>
                  </a:cubicBezTo>
                  <a:cubicBezTo>
                    <a:pt x="7259" y="4280"/>
                    <a:pt x="7198" y="4200"/>
                    <a:pt x="7158" y="4139"/>
                  </a:cubicBezTo>
                  <a:cubicBezTo>
                    <a:pt x="6553" y="3353"/>
                    <a:pt x="6029" y="2526"/>
                    <a:pt x="5424" y="1760"/>
                  </a:cubicBezTo>
                  <a:cubicBezTo>
                    <a:pt x="5000" y="1236"/>
                    <a:pt x="4315" y="167"/>
                    <a:pt x="3629" y="26"/>
                  </a:cubicBezTo>
                  <a:cubicBezTo>
                    <a:pt x="3537" y="8"/>
                    <a:pt x="3449" y="0"/>
                    <a:pt x="3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flipH="1">
              <a:off x="6578543" y="1640714"/>
              <a:ext cx="344741" cy="510122"/>
            </a:xfrm>
            <a:custGeom>
              <a:avLst/>
              <a:gdLst/>
              <a:ahLst/>
              <a:cxnLst/>
              <a:rect l="l" t="t" r="r" b="b"/>
              <a:pathLst>
                <a:path w="12824" h="18976" extrusionOk="0">
                  <a:moveTo>
                    <a:pt x="9905" y="0"/>
                  </a:moveTo>
                  <a:cubicBezTo>
                    <a:pt x="9136" y="0"/>
                    <a:pt x="8335" y="310"/>
                    <a:pt x="7431" y="310"/>
                  </a:cubicBezTo>
                  <a:cubicBezTo>
                    <a:pt x="7335" y="310"/>
                    <a:pt x="7237" y="307"/>
                    <a:pt x="7138" y="299"/>
                  </a:cubicBezTo>
                  <a:cubicBezTo>
                    <a:pt x="6982" y="288"/>
                    <a:pt x="6825" y="283"/>
                    <a:pt x="6668" y="283"/>
                  </a:cubicBezTo>
                  <a:cubicBezTo>
                    <a:pt x="5102" y="283"/>
                    <a:pt x="3514" y="829"/>
                    <a:pt x="2360" y="1892"/>
                  </a:cubicBezTo>
                  <a:cubicBezTo>
                    <a:pt x="989" y="3142"/>
                    <a:pt x="364" y="4916"/>
                    <a:pt x="162" y="6751"/>
                  </a:cubicBezTo>
                  <a:cubicBezTo>
                    <a:pt x="1" y="8081"/>
                    <a:pt x="2178" y="8848"/>
                    <a:pt x="2360" y="10077"/>
                  </a:cubicBezTo>
                  <a:cubicBezTo>
                    <a:pt x="2642" y="12174"/>
                    <a:pt x="182" y="16408"/>
                    <a:pt x="404" y="18505"/>
                  </a:cubicBezTo>
                  <a:cubicBezTo>
                    <a:pt x="404" y="18505"/>
                    <a:pt x="404" y="18525"/>
                    <a:pt x="404" y="18545"/>
                  </a:cubicBezTo>
                  <a:cubicBezTo>
                    <a:pt x="1251" y="18646"/>
                    <a:pt x="2098" y="18848"/>
                    <a:pt x="2965" y="18928"/>
                  </a:cubicBezTo>
                  <a:cubicBezTo>
                    <a:pt x="3322" y="18959"/>
                    <a:pt x="3688" y="18975"/>
                    <a:pt x="4056" y="18975"/>
                  </a:cubicBezTo>
                  <a:cubicBezTo>
                    <a:pt x="4644" y="18975"/>
                    <a:pt x="5237" y="18934"/>
                    <a:pt x="5807" y="18848"/>
                  </a:cubicBezTo>
                  <a:cubicBezTo>
                    <a:pt x="6453" y="18747"/>
                    <a:pt x="7158" y="18565"/>
                    <a:pt x="7743" y="18263"/>
                  </a:cubicBezTo>
                  <a:cubicBezTo>
                    <a:pt x="7985" y="16832"/>
                    <a:pt x="8227" y="15440"/>
                    <a:pt x="8388" y="14009"/>
                  </a:cubicBezTo>
                  <a:cubicBezTo>
                    <a:pt x="8408" y="13807"/>
                    <a:pt x="8388" y="13424"/>
                    <a:pt x="8489" y="13263"/>
                  </a:cubicBezTo>
                  <a:cubicBezTo>
                    <a:pt x="8630" y="13021"/>
                    <a:pt x="8549" y="13162"/>
                    <a:pt x="8832" y="13021"/>
                  </a:cubicBezTo>
                  <a:cubicBezTo>
                    <a:pt x="9638" y="12618"/>
                    <a:pt x="10203" y="12295"/>
                    <a:pt x="10767" y="11549"/>
                  </a:cubicBezTo>
                  <a:cubicBezTo>
                    <a:pt x="12138" y="9674"/>
                    <a:pt x="12582" y="7497"/>
                    <a:pt x="12723" y="5239"/>
                  </a:cubicBezTo>
                  <a:cubicBezTo>
                    <a:pt x="12824" y="3767"/>
                    <a:pt x="12481" y="1307"/>
                    <a:pt x="11150" y="380"/>
                  </a:cubicBezTo>
                  <a:cubicBezTo>
                    <a:pt x="10737" y="93"/>
                    <a:pt x="10326" y="0"/>
                    <a:pt x="9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flipH="1">
              <a:off x="6545467" y="1541278"/>
              <a:ext cx="813545" cy="843465"/>
            </a:xfrm>
            <a:custGeom>
              <a:avLst/>
              <a:gdLst/>
              <a:ahLst/>
              <a:cxnLst/>
              <a:rect l="l" t="t" r="r" b="b"/>
              <a:pathLst>
                <a:path w="30263" h="31376" extrusionOk="0">
                  <a:moveTo>
                    <a:pt x="24242" y="1"/>
                  </a:moveTo>
                  <a:cubicBezTo>
                    <a:pt x="21972" y="1"/>
                    <a:pt x="19232" y="1095"/>
                    <a:pt x="17803" y="1659"/>
                  </a:cubicBezTo>
                  <a:cubicBezTo>
                    <a:pt x="17258" y="1861"/>
                    <a:pt x="16694" y="2103"/>
                    <a:pt x="16250" y="2506"/>
                  </a:cubicBezTo>
                  <a:cubicBezTo>
                    <a:pt x="15807" y="2889"/>
                    <a:pt x="15464" y="3454"/>
                    <a:pt x="15484" y="4038"/>
                  </a:cubicBezTo>
                  <a:cubicBezTo>
                    <a:pt x="15081" y="4381"/>
                    <a:pt x="14557" y="4563"/>
                    <a:pt x="14093" y="4805"/>
                  </a:cubicBezTo>
                  <a:cubicBezTo>
                    <a:pt x="11210" y="6337"/>
                    <a:pt x="15101" y="7526"/>
                    <a:pt x="14153" y="9543"/>
                  </a:cubicBezTo>
                  <a:cubicBezTo>
                    <a:pt x="13408" y="11095"/>
                    <a:pt x="11331" y="12002"/>
                    <a:pt x="9859" y="12688"/>
                  </a:cubicBezTo>
                  <a:cubicBezTo>
                    <a:pt x="8105" y="13474"/>
                    <a:pt x="6633" y="14381"/>
                    <a:pt x="6391" y="16438"/>
                  </a:cubicBezTo>
                  <a:cubicBezTo>
                    <a:pt x="6270" y="17325"/>
                    <a:pt x="6371" y="18272"/>
                    <a:pt x="5988" y="19099"/>
                  </a:cubicBezTo>
                  <a:cubicBezTo>
                    <a:pt x="5504" y="20147"/>
                    <a:pt x="4395" y="20732"/>
                    <a:pt x="3448" y="21377"/>
                  </a:cubicBezTo>
                  <a:cubicBezTo>
                    <a:pt x="2520" y="22022"/>
                    <a:pt x="1714" y="22809"/>
                    <a:pt x="1028" y="23696"/>
                  </a:cubicBezTo>
                  <a:cubicBezTo>
                    <a:pt x="484" y="24422"/>
                    <a:pt x="0" y="25289"/>
                    <a:pt x="141" y="26196"/>
                  </a:cubicBezTo>
                  <a:cubicBezTo>
                    <a:pt x="262" y="27002"/>
                    <a:pt x="847" y="27648"/>
                    <a:pt x="1492" y="28172"/>
                  </a:cubicBezTo>
                  <a:cubicBezTo>
                    <a:pt x="2903" y="29281"/>
                    <a:pt x="4637" y="29865"/>
                    <a:pt x="6371" y="30389"/>
                  </a:cubicBezTo>
                  <a:cubicBezTo>
                    <a:pt x="8136" y="30911"/>
                    <a:pt x="9971" y="31376"/>
                    <a:pt x="11806" y="31376"/>
                  </a:cubicBezTo>
                  <a:cubicBezTo>
                    <a:pt x="12172" y="31376"/>
                    <a:pt x="12538" y="31357"/>
                    <a:pt x="12903" y="31317"/>
                  </a:cubicBezTo>
                  <a:cubicBezTo>
                    <a:pt x="15101" y="31055"/>
                    <a:pt x="17319" y="29885"/>
                    <a:pt x="18226" y="27869"/>
                  </a:cubicBezTo>
                  <a:cubicBezTo>
                    <a:pt x="18750" y="26740"/>
                    <a:pt x="18831" y="25470"/>
                    <a:pt x="18891" y="24220"/>
                  </a:cubicBezTo>
                  <a:cubicBezTo>
                    <a:pt x="18932" y="22889"/>
                    <a:pt x="18992" y="21559"/>
                    <a:pt x="18831" y="20228"/>
                  </a:cubicBezTo>
                  <a:cubicBezTo>
                    <a:pt x="18730" y="19361"/>
                    <a:pt x="18085" y="18272"/>
                    <a:pt x="18266" y="17385"/>
                  </a:cubicBezTo>
                  <a:cubicBezTo>
                    <a:pt x="18428" y="16599"/>
                    <a:pt x="19335" y="15974"/>
                    <a:pt x="19900" y="15450"/>
                  </a:cubicBezTo>
                  <a:cubicBezTo>
                    <a:pt x="20565" y="14865"/>
                    <a:pt x="21190" y="14119"/>
                    <a:pt x="21230" y="13252"/>
                  </a:cubicBezTo>
                  <a:cubicBezTo>
                    <a:pt x="21250" y="12647"/>
                    <a:pt x="20988" y="12063"/>
                    <a:pt x="20988" y="11458"/>
                  </a:cubicBezTo>
                  <a:cubicBezTo>
                    <a:pt x="20988" y="10551"/>
                    <a:pt x="21613" y="9381"/>
                    <a:pt x="21936" y="8555"/>
                  </a:cubicBezTo>
                  <a:cubicBezTo>
                    <a:pt x="22037" y="8313"/>
                    <a:pt x="22137" y="8131"/>
                    <a:pt x="22258" y="7950"/>
                  </a:cubicBezTo>
                  <a:cubicBezTo>
                    <a:pt x="22621" y="7426"/>
                    <a:pt x="23105" y="7103"/>
                    <a:pt x="23851" y="6861"/>
                  </a:cubicBezTo>
                  <a:cubicBezTo>
                    <a:pt x="24565" y="6605"/>
                    <a:pt x="25180" y="6490"/>
                    <a:pt x="25802" y="6490"/>
                  </a:cubicBezTo>
                  <a:cubicBezTo>
                    <a:pt x="26305" y="6490"/>
                    <a:pt x="26812" y="6565"/>
                    <a:pt x="27379" y="6700"/>
                  </a:cubicBezTo>
                  <a:cubicBezTo>
                    <a:pt x="27709" y="6782"/>
                    <a:pt x="28040" y="6839"/>
                    <a:pt x="28355" y="6839"/>
                  </a:cubicBezTo>
                  <a:cubicBezTo>
                    <a:pt x="28966" y="6839"/>
                    <a:pt x="29514" y="6626"/>
                    <a:pt x="29859" y="5974"/>
                  </a:cubicBezTo>
                  <a:cubicBezTo>
                    <a:pt x="30263" y="5228"/>
                    <a:pt x="30202" y="4180"/>
                    <a:pt x="29638" y="3514"/>
                  </a:cubicBezTo>
                  <a:cubicBezTo>
                    <a:pt x="29033" y="2748"/>
                    <a:pt x="27924" y="2446"/>
                    <a:pt x="27460" y="1579"/>
                  </a:cubicBezTo>
                  <a:cubicBezTo>
                    <a:pt x="26827" y="405"/>
                    <a:pt x="25621" y="1"/>
                    <a:pt x="24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750076" flipH="1">
              <a:off x="6689371" y="1979703"/>
              <a:ext cx="123075" cy="45595"/>
            </a:xfrm>
            <a:custGeom>
              <a:avLst/>
              <a:gdLst/>
              <a:ahLst/>
              <a:cxnLst/>
              <a:rect l="l" t="t" r="r" b="b"/>
              <a:pathLst>
                <a:path w="4578" h="1696" extrusionOk="0">
                  <a:moveTo>
                    <a:pt x="4013" y="0"/>
                  </a:moveTo>
                  <a:cubicBezTo>
                    <a:pt x="3407" y="270"/>
                    <a:pt x="2731" y="398"/>
                    <a:pt x="2055" y="398"/>
                  </a:cubicBezTo>
                  <a:cubicBezTo>
                    <a:pt x="1921" y="398"/>
                    <a:pt x="1787" y="393"/>
                    <a:pt x="1654" y="383"/>
                  </a:cubicBezTo>
                  <a:cubicBezTo>
                    <a:pt x="1412" y="363"/>
                    <a:pt x="1155" y="323"/>
                    <a:pt x="905" y="323"/>
                  </a:cubicBezTo>
                  <a:cubicBezTo>
                    <a:pt x="656" y="323"/>
                    <a:pt x="414" y="363"/>
                    <a:pt x="202" y="504"/>
                  </a:cubicBezTo>
                  <a:cubicBezTo>
                    <a:pt x="142" y="545"/>
                    <a:pt x="81" y="585"/>
                    <a:pt x="61" y="666"/>
                  </a:cubicBezTo>
                  <a:cubicBezTo>
                    <a:pt x="1" y="827"/>
                    <a:pt x="182" y="988"/>
                    <a:pt x="343" y="1089"/>
                  </a:cubicBezTo>
                  <a:cubicBezTo>
                    <a:pt x="1014" y="1493"/>
                    <a:pt x="1791" y="1695"/>
                    <a:pt x="2568" y="1695"/>
                  </a:cubicBezTo>
                  <a:cubicBezTo>
                    <a:pt x="3263" y="1695"/>
                    <a:pt x="3958" y="1534"/>
                    <a:pt x="4577" y="1210"/>
                  </a:cubicBezTo>
                  <a:lnTo>
                    <a:pt x="4013"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flipH="1">
              <a:off x="6650083" y="1884828"/>
              <a:ext cx="66158" cy="55055"/>
            </a:xfrm>
            <a:custGeom>
              <a:avLst/>
              <a:gdLst/>
              <a:ahLst/>
              <a:cxnLst/>
              <a:rect l="l" t="t" r="r" b="b"/>
              <a:pathLst>
                <a:path w="2461" h="2048" extrusionOk="0">
                  <a:moveTo>
                    <a:pt x="1701" y="0"/>
                  </a:moveTo>
                  <a:cubicBezTo>
                    <a:pt x="1500" y="0"/>
                    <a:pt x="1289" y="54"/>
                    <a:pt x="1110" y="130"/>
                  </a:cubicBezTo>
                  <a:cubicBezTo>
                    <a:pt x="545" y="371"/>
                    <a:pt x="61" y="855"/>
                    <a:pt x="1" y="1460"/>
                  </a:cubicBezTo>
                  <a:cubicBezTo>
                    <a:pt x="1" y="1662"/>
                    <a:pt x="101" y="1823"/>
                    <a:pt x="283" y="1924"/>
                  </a:cubicBezTo>
                  <a:cubicBezTo>
                    <a:pt x="431" y="2010"/>
                    <a:pt x="591" y="2047"/>
                    <a:pt x="757" y="2047"/>
                  </a:cubicBezTo>
                  <a:cubicBezTo>
                    <a:pt x="1133" y="2047"/>
                    <a:pt x="1533" y="1854"/>
                    <a:pt x="1856" y="1601"/>
                  </a:cubicBezTo>
                  <a:cubicBezTo>
                    <a:pt x="2057" y="1440"/>
                    <a:pt x="2259" y="1238"/>
                    <a:pt x="2360" y="996"/>
                  </a:cubicBezTo>
                  <a:cubicBezTo>
                    <a:pt x="2460" y="755"/>
                    <a:pt x="2460" y="452"/>
                    <a:pt x="2279" y="250"/>
                  </a:cubicBezTo>
                  <a:cubicBezTo>
                    <a:pt x="2140" y="69"/>
                    <a:pt x="1927"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flipH="1">
              <a:off x="6793172" y="1710983"/>
              <a:ext cx="191887" cy="113041"/>
            </a:xfrm>
            <a:custGeom>
              <a:avLst/>
              <a:gdLst/>
              <a:ahLst/>
              <a:cxnLst/>
              <a:rect l="l" t="t" r="r" b="b"/>
              <a:pathLst>
                <a:path w="7138" h="4205" extrusionOk="0">
                  <a:moveTo>
                    <a:pt x="6000" y="0"/>
                  </a:moveTo>
                  <a:cubicBezTo>
                    <a:pt x="5203" y="0"/>
                    <a:pt x="4125" y="390"/>
                    <a:pt x="3650" y="488"/>
                  </a:cubicBezTo>
                  <a:cubicBezTo>
                    <a:pt x="2622" y="689"/>
                    <a:pt x="1593" y="911"/>
                    <a:pt x="565" y="1153"/>
                  </a:cubicBezTo>
                  <a:cubicBezTo>
                    <a:pt x="222" y="1213"/>
                    <a:pt x="1" y="1536"/>
                    <a:pt x="61" y="1879"/>
                  </a:cubicBezTo>
                  <a:cubicBezTo>
                    <a:pt x="142" y="2423"/>
                    <a:pt x="182" y="2967"/>
                    <a:pt x="182" y="3532"/>
                  </a:cubicBezTo>
                  <a:cubicBezTo>
                    <a:pt x="162" y="3834"/>
                    <a:pt x="404" y="4117"/>
                    <a:pt x="706" y="4157"/>
                  </a:cubicBezTo>
                  <a:cubicBezTo>
                    <a:pt x="940" y="4190"/>
                    <a:pt x="1180" y="4204"/>
                    <a:pt x="1422" y="4204"/>
                  </a:cubicBezTo>
                  <a:cubicBezTo>
                    <a:pt x="2370" y="4204"/>
                    <a:pt x="3359" y="3983"/>
                    <a:pt x="4194" y="3774"/>
                  </a:cubicBezTo>
                  <a:cubicBezTo>
                    <a:pt x="4739" y="3653"/>
                    <a:pt x="7118" y="3250"/>
                    <a:pt x="7118" y="2665"/>
                  </a:cubicBezTo>
                  <a:cubicBezTo>
                    <a:pt x="7138" y="2221"/>
                    <a:pt x="7118" y="1778"/>
                    <a:pt x="7077" y="1355"/>
                  </a:cubicBezTo>
                  <a:cubicBezTo>
                    <a:pt x="7037" y="992"/>
                    <a:pt x="7037" y="588"/>
                    <a:pt x="6815" y="286"/>
                  </a:cubicBezTo>
                  <a:cubicBezTo>
                    <a:pt x="6649" y="76"/>
                    <a:pt x="6352" y="0"/>
                    <a:pt x="6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flipH="1">
              <a:off x="6046842" y="2107974"/>
              <a:ext cx="584291" cy="275116"/>
            </a:xfrm>
            <a:custGeom>
              <a:avLst/>
              <a:gdLst/>
              <a:ahLst/>
              <a:cxnLst/>
              <a:rect l="l" t="t" r="r" b="b"/>
              <a:pathLst>
                <a:path w="21735" h="10234" extrusionOk="0">
                  <a:moveTo>
                    <a:pt x="2853" y="0"/>
                  </a:moveTo>
                  <a:cubicBezTo>
                    <a:pt x="2303" y="0"/>
                    <a:pt x="1767" y="93"/>
                    <a:pt x="1331" y="417"/>
                  </a:cubicBezTo>
                  <a:cubicBezTo>
                    <a:pt x="706" y="881"/>
                    <a:pt x="444" y="1687"/>
                    <a:pt x="363" y="2454"/>
                  </a:cubicBezTo>
                  <a:cubicBezTo>
                    <a:pt x="202" y="3925"/>
                    <a:pt x="0" y="5437"/>
                    <a:pt x="907" y="6728"/>
                  </a:cubicBezTo>
                  <a:cubicBezTo>
                    <a:pt x="2621" y="9208"/>
                    <a:pt x="6956" y="9913"/>
                    <a:pt x="9718" y="10155"/>
                  </a:cubicBezTo>
                  <a:cubicBezTo>
                    <a:pt x="10325" y="10207"/>
                    <a:pt x="10934" y="10233"/>
                    <a:pt x="11544" y="10233"/>
                  </a:cubicBezTo>
                  <a:cubicBezTo>
                    <a:pt x="14237" y="10233"/>
                    <a:pt x="16937" y="9727"/>
                    <a:pt x="19436" y="8724"/>
                  </a:cubicBezTo>
                  <a:cubicBezTo>
                    <a:pt x="20101" y="8442"/>
                    <a:pt x="20766" y="8159"/>
                    <a:pt x="21190" y="7655"/>
                  </a:cubicBezTo>
                  <a:cubicBezTo>
                    <a:pt x="21432" y="7373"/>
                    <a:pt x="21593" y="7030"/>
                    <a:pt x="21633" y="6607"/>
                  </a:cubicBezTo>
                  <a:cubicBezTo>
                    <a:pt x="21734" y="5821"/>
                    <a:pt x="21452" y="5054"/>
                    <a:pt x="21089" y="4349"/>
                  </a:cubicBezTo>
                  <a:cubicBezTo>
                    <a:pt x="20787" y="3764"/>
                    <a:pt x="20404" y="3220"/>
                    <a:pt x="19900" y="2776"/>
                  </a:cubicBezTo>
                  <a:cubicBezTo>
                    <a:pt x="18811" y="1869"/>
                    <a:pt x="17319" y="1667"/>
                    <a:pt x="15908" y="1506"/>
                  </a:cubicBezTo>
                  <a:cubicBezTo>
                    <a:pt x="11895" y="1022"/>
                    <a:pt x="7883" y="558"/>
                    <a:pt x="3871" y="75"/>
                  </a:cubicBezTo>
                  <a:cubicBezTo>
                    <a:pt x="3540" y="36"/>
                    <a:pt x="3194" y="0"/>
                    <a:pt x="2853" y="0"/>
                  </a:cubicBezTo>
                  <a:close/>
                </a:path>
              </a:pathLst>
            </a:custGeom>
            <a:solidFill>
              <a:srgbClr val="E1B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flipH="1">
              <a:off x="6415385" y="2065124"/>
              <a:ext cx="854756" cy="924032"/>
            </a:xfrm>
            <a:custGeom>
              <a:avLst/>
              <a:gdLst/>
              <a:ahLst/>
              <a:cxnLst/>
              <a:rect l="l" t="t" r="r" b="b"/>
              <a:pathLst>
                <a:path w="31796" h="34373" extrusionOk="0">
                  <a:moveTo>
                    <a:pt x="21191" y="0"/>
                  </a:moveTo>
                  <a:cubicBezTo>
                    <a:pt x="21121" y="0"/>
                    <a:pt x="21053" y="5"/>
                    <a:pt x="20989" y="15"/>
                  </a:cubicBezTo>
                  <a:cubicBezTo>
                    <a:pt x="20713" y="804"/>
                    <a:pt x="17121" y="3083"/>
                    <a:pt x="15117" y="3083"/>
                  </a:cubicBezTo>
                  <a:cubicBezTo>
                    <a:pt x="14047" y="3083"/>
                    <a:pt x="13430" y="2433"/>
                    <a:pt x="14013" y="560"/>
                  </a:cubicBezTo>
                  <a:cubicBezTo>
                    <a:pt x="14033" y="499"/>
                    <a:pt x="13973" y="419"/>
                    <a:pt x="13912" y="378"/>
                  </a:cubicBezTo>
                  <a:cubicBezTo>
                    <a:pt x="13872" y="348"/>
                    <a:pt x="13826" y="338"/>
                    <a:pt x="13778" y="338"/>
                  </a:cubicBezTo>
                  <a:cubicBezTo>
                    <a:pt x="13731" y="338"/>
                    <a:pt x="13680" y="348"/>
                    <a:pt x="13630" y="358"/>
                  </a:cubicBezTo>
                  <a:cubicBezTo>
                    <a:pt x="13045" y="439"/>
                    <a:pt x="12420" y="499"/>
                    <a:pt x="11856" y="660"/>
                  </a:cubicBezTo>
                  <a:cubicBezTo>
                    <a:pt x="11392" y="781"/>
                    <a:pt x="10827" y="1104"/>
                    <a:pt x="10343" y="1104"/>
                  </a:cubicBezTo>
                  <a:cubicBezTo>
                    <a:pt x="8347" y="1447"/>
                    <a:pt x="6372" y="1931"/>
                    <a:pt x="4658" y="2979"/>
                  </a:cubicBezTo>
                  <a:cubicBezTo>
                    <a:pt x="2884" y="4048"/>
                    <a:pt x="1452" y="5701"/>
                    <a:pt x="626" y="7616"/>
                  </a:cubicBezTo>
                  <a:cubicBezTo>
                    <a:pt x="242" y="8503"/>
                    <a:pt x="1" y="9491"/>
                    <a:pt x="162" y="10439"/>
                  </a:cubicBezTo>
                  <a:cubicBezTo>
                    <a:pt x="424" y="11951"/>
                    <a:pt x="1734" y="13140"/>
                    <a:pt x="3146" y="13564"/>
                  </a:cubicBezTo>
                  <a:cubicBezTo>
                    <a:pt x="3771" y="13765"/>
                    <a:pt x="4376" y="13624"/>
                    <a:pt x="4900" y="14007"/>
                  </a:cubicBezTo>
                  <a:cubicBezTo>
                    <a:pt x="5505" y="14451"/>
                    <a:pt x="5767" y="15540"/>
                    <a:pt x="5827" y="16245"/>
                  </a:cubicBezTo>
                  <a:cubicBezTo>
                    <a:pt x="5908" y="17294"/>
                    <a:pt x="5646" y="18342"/>
                    <a:pt x="5404" y="19370"/>
                  </a:cubicBezTo>
                  <a:cubicBezTo>
                    <a:pt x="4839" y="21548"/>
                    <a:pt x="4255" y="23705"/>
                    <a:pt x="3630" y="25862"/>
                  </a:cubicBezTo>
                  <a:cubicBezTo>
                    <a:pt x="3186" y="27435"/>
                    <a:pt x="1956" y="29693"/>
                    <a:pt x="2339" y="31346"/>
                  </a:cubicBezTo>
                  <a:cubicBezTo>
                    <a:pt x="2863" y="33665"/>
                    <a:pt x="6271" y="33826"/>
                    <a:pt x="8166" y="34149"/>
                  </a:cubicBezTo>
                  <a:cubicBezTo>
                    <a:pt x="9083" y="34298"/>
                    <a:pt x="10014" y="34372"/>
                    <a:pt x="10946" y="34372"/>
                  </a:cubicBezTo>
                  <a:cubicBezTo>
                    <a:pt x="14416" y="34372"/>
                    <a:pt x="17893" y="33340"/>
                    <a:pt x="20706" y="31306"/>
                  </a:cubicBezTo>
                  <a:cubicBezTo>
                    <a:pt x="24315" y="28685"/>
                    <a:pt x="22219" y="23544"/>
                    <a:pt x="23509" y="19975"/>
                  </a:cubicBezTo>
                  <a:cubicBezTo>
                    <a:pt x="23771" y="19229"/>
                    <a:pt x="24134" y="18524"/>
                    <a:pt x="24336" y="17757"/>
                  </a:cubicBezTo>
                  <a:cubicBezTo>
                    <a:pt x="24759" y="15943"/>
                    <a:pt x="24134" y="14068"/>
                    <a:pt x="23509" y="12334"/>
                  </a:cubicBezTo>
                  <a:lnTo>
                    <a:pt x="23509" y="12334"/>
                  </a:lnTo>
                  <a:cubicBezTo>
                    <a:pt x="25162" y="13161"/>
                    <a:pt x="27078" y="13201"/>
                    <a:pt x="28932" y="13241"/>
                  </a:cubicBezTo>
                  <a:cubicBezTo>
                    <a:pt x="29114" y="13241"/>
                    <a:pt x="29315" y="13241"/>
                    <a:pt x="29477" y="13140"/>
                  </a:cubicBezTo>
                  <a:cubicBezTo>
                    <a:pt x="29598" y="13060"/>
                    <a:pt x="29678" y="12939"/>
                    <a:pt x="29739" y="12798"/>
                  </a:cubicBezTo>
                  <a:cubicBezTo>
                    <a:pt x="30787" y="10923"/>
                    <a:pt x="30787" y="9290"/>
                    <a:pt x="31049" y="7253"/>
                  </a:cubicBezTo>
                  <a:cubicBezTo>
                    <a:pt x="31110" y="6689"/>
                    <a:pt x="31795" y="1608"/>
                    <a:pt x="31332" y="1467"/>
                  </a:cubicBezTo>
                  <a:cubicBezTo>
                    <a:pt x="30182" y="1084"/>
                    <a:pt x="27279" y="640"/>
                    <a:pt x="26876" y="580"/>
                  </a:cubicBezTo>
                  <a:cubicBezTo>
                    <a:pt x="25848" y="419"/>
                    <a:pt x="24819" y="298"/>
                    <a:pt x="23771" y="197"/>
                  </a:cubicBezTo>
                  <a:cubicBezTo>
                    <a:pt x="23247" y="156"/>
                    <a:pt x="22723" y="116"/>
                    <a:pt x="22219" y="96"/>
                  </a:cubicBezTo>
                  <a:cubicBezTo>
                    <a:pt x="21903" y="96"/>
                    <a:pt x="21519" y="0"/>
                    <a:pt x="2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flipH="1">
              <a:off x="7003442" y="2297706"/>
              <a:ext cx="175650" cy="244846"/>
            </a:xfrm>
            <a:custGeom>
              <a:avLst/>
              <a:gdLst/>
              <a:ahLst/>
              <a:cxnLst/>
              <a:rect l="l" t="t" r="r" b="b"/>
              <a:pathLst>
                <a:path w="6534" h="9108" extrusionOk="0">
                  <a:moveTo>
                    <a:pt x="5155" y="1"/>
                  </a:moveTo>
                  <a:cubicBezTo>
                    <a:pt x="5104" y="1"/>
                    <a:pt x="5052" y="5"/>
                    <a:pt x="5001" y="13"/>
                  </a:cubicBezTo>
                  <a:cubicBezTo>
                    <a:pt x="4255" y="73"/>
                    <a:pt x="3569" y="557"/>
                    <a:pt x="3106" y="1142"/>
                  </a:cubicBezTo>
                  <a:cubicBezTo>
                    <a:pt x="2622" y="1726"/>
                    <a:pt x="2400" y="2432"/>
                    <a:pt x="1956" y="3017"/>
                  </a:cubicBezTo>
                  <a:cubicBezTo>
                    <a:pt x="1493" y="3621"/>
                    <a:pt x="1089" y="4166"/>
                    <a:pt x="767" y="4871"/>
                  </a:cubicBezTo>
                  <a:cubicBezTo>
                    <a:pt x="323" y="5839"/>
                    <a:pt x="1" y="6948"/>
                    <a:pt x="323" y="7956"/>
                  </a:cubicBezTo>
                  <a:cubicBezTo>
                    <a:pt x="562" y="8746"/>
                    <a:pt x="1330" y="9107"/>
                    <a:pt x="2120" y="9107"/>
                  </a:cubicBezTo>
                  <a:cubicBezTo>
                    <a:pt x="2600" y="9107"/>
                    <a:pt x="3087" y="8974"/>
                    <a:pt x="3468" y="8722"/>
                  </a:cubicBezTo>
                  <a:cubicBezTo>
                    <a:pt x="4053" y="8319"/>
                    <a:pt x="4416" y="7674"/>
                    <a:pt x="4719" y="7049"/>
                  </a:cubicBezTo>
                  <a:cubicBezTo>
                    <a:pt x="4860" y="6746"/>
                    <a:pt x="5001" y="6424"/>
                    <a:pt x="5122" y="6121"/>
                  </a:cubicBezTo>
                  <a:cubicBezTo>
                    <a:pt x="5485" y="5275"/>
                    <a:pt x="5767" y="4408"/>
                    <a:pt x="5989" y="3521"/>
                  </a:cubicBezTo>
                  <a:cubicBezTo>
                    <a:pt x="6231" y="2573"/>
                    <a:pt x="6533" y="638"/>
                    <a:pt x="5404" y="53"/>
                  </a:cubicBezTo>
                  <a:cubicBezTo>
                    <a:pt x="5327" y="15"/>
                    <a:pt x="5243" y="1"/>
                    <a:pt x="5155" y="1"/>
                  </a:cubicBezTo>
                  <a:close/>
                </a:path>
              </a:pathLst>
            </a:custGeom>
            <a:solidFill>
              <a:srgbClr val="E1B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flipH="1">
              <a:off x="6279383" y="2131657"/>
              <a:ext cx="69384" cy="134439"/>
            </a:xfrm>
            <a:custGeom>
              <a:avLst/>
              <a:gdLst/>
              <a:ahLst/>
              <a:cxnLst/>
              <a:rect l="l" t="t" r="r" b="b"/>
              <a:pathLst>
                <a:path w="2581" h="5001" extrusionOk="0">
                  <a:moveTo>
                    <a:pt x="162" y="0"/>
                  </a:moveTo>
                  <a:lnTo>
                    <a:pt x="0" y="40"/>
                  </a:lnTo>
                  <a:cubicBezTo>
                    <a:pt x="545" y="2056"/>
                    <a:pt x="1331" y="3629"/>
                    <a:pt x="2440" y="5000"/>
                  </a:cubicBezTo>
                  <a:lnTo>
                    <a:pt x="2581" y="4879"/>
                  </a:lnTo>
                  <a:cubicBezTo>
                    <a:pt x="1472" y="3548"/>
                    <a:pt x="706" y="1996"/>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flipH="1">
              <a:off x="6840050" y="2011710"/>
              <a:ext cx="318450" cy="371731"/>
            </a:xfrm>
            <a:custGeom>
              <a:avLst/>
              <a:gdLst/>
              <a:ahLst/>
              <a:cxnLst/>
              <a:rect l="l" t="t" r="r" b="b"/>
              <a:pathLst>
                <a:path w="11846" h="13828" extrusionOk="0">
                  <a:moveTo>
                    <a:pt x="9133" y="1"/>
                  </a:moveTo>
                  <a:cubicBezTo>
                    <a:pt x="8970" y="1"/>
                    <a:pt x="8795" y="16"/>
                    <a:pt x="8610" y="47"/>
                  </a:cubicBezTo>
                  <a:cubicBezTo>
                    <a:pt x="5989" y="510"/>
                    <a:pt x="3166" y="2869"/>
                    <a:pt x="1755" y="5027"/>
                  </a:cubicBezTo>
                  <a:cubicBezTo>
                    <a:pt x="465" y="7023"/>
                    <a:pt x="1" y="9684"/>
                    <a:pt x="1090" y="11781"/>
                  </a:cubicBezTo>
                  <a:cubicBezTo>
                    <a:pt x="1473" y="12547"/>
                    <a:pt x="2057" y="13212"/>
                    <a:pt x="2823" y="13555"/>
                  </a:cubicBezTo>
                  <a:cubicBezTo>
                    <a:pt x="3237" y="13745"/>
                    <a:pt x="3676" y="13828"/>
                    <a:pt x="4121" y="13828"/>
                  </a:cubicBezTo>
                  <a:cubicBezTo>
                    <a:pt x="5236" y="13828"/>
                    <a:pt x="6391" y="13305"/>
                    <a:pt x="7299" y="12627"/>
                  </a:cubicBezTo>
                  <a:cubicBezTo>
                    <a:pt x="9376" y="11055"/>
                    <a:pt x="10787" y="8635"/>
                    <a:pt x="11231" y="6075"/>
                  </a:cubicBezTo>
                  <a:cubicBezTo>
                    <a:pt x="11592" y="4078"/>
                    <a:pt x="11846" y="1"/>
                    <a:pt x="91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flipH="1">
              <a:off x="6511339" y="1651628"/>
              <a:ext cx="340386" cy="182021"/>
            </a:xfrm>
            <a:custGeom>
              <a:avLst/>
              <a:gdLst/>
              <a:ahLst/>
              <a:cxnLst/>
              <a:rect l="l" t="t" r="r" b="b"/>
              <a:pathLst>
                <a:path w="12662" h="6771" extrusionOk="0">
                  <a:moveTo>
                    <a:pt x="3636" y="1"/>
                  </a:moveTo>
                  <a:cubicBezTo>
                    <a:pt x="3614" y="1"/>
                    <a:pt x="3582" y="4"/>
                    <a:pt x="3529" y="14"/>
                  </a:cubicBezTo>
                  <a:cubicBezTo>
                    <a:pt x="2984" y="135"/>
                    <a:pt x="2057" y="357"/>
                    <a:pt x="1533" y="599"/>
                  </a:cubicBezTo>
                  <a:cubicBezTo>
                    <a:pt x="787" y="962"/>
                    <a:pt x="0" y="1325"/>
                    <a:pt x="41" y="2655"/>
                  </a:cubicBezTo>
                  <a:cubicBezTo>
                    <a:pt x="41" y="2675"/>
                    <a:pt x="343" y="5498"/>
                    <a:pt x="343" y="5498"/>
                  </a:cubicBezTo>
                  <a:cubicBezTo>
                    <a:pt x="421" y="6219"/>
                    <a:pt x="1045" y="6770"/>
                    <a:pt x="1796" y="6770"/>
                  </a:cubicBezTo>
                  <a:cubicBezTo>
                    <a:pt x="1822" y="6770"/>
                    <a:pt x="1849" y="6770"/>
                    <a:pt x="1875" y="6768"/>
                  </a:cubicBezTo>
                  <a:cubicBezTo>
                    <a:pt x="3045" y="6708"/>
                    <a:pt x="4194" y="6688"/>
                    <a:pt x="5363" y="6567"/>
                  </a:cubicBezTo>
                  <a:cubicBezTo>
                    <a:pt x="5706" y="6526"/>
                    <a:pt x="5948" y="6446"/>
                    <a:pt x="6170" y="6204"/>
                  </a:cubicBezTo>
                  <a:cubicBezTo>
                    <a:pt x="6331" y="6022"/>
                    <a:pt x="6512" y="5740"/>
                    <a:pt x="6795" y="5740"/>
                  </a:cubicBezTo>
                  <a:cubicBezTo>
                    <a:pt x="6976" y="5740"/>
                    <a:pt x="7137" y="5942"/>
                    <a:pt x="7178" y="6083"/>
                  </a:cubicBezTo>
                  <a:cubicBezTo>
                    <a:pt x="7248" y="6344"/>
                    <a:pt x="7272" y="6410"/>
                    <a:pt x="7499" y="6410"/>
                  </a:cubicBezTo>
                  <a:cubicBezTo>
                    <a:pt x="7534" y="6410"/>
                    <a:pt x="7575" y="6408"/>
                    <a:pt x="7621" y="6405"/>
                  </a:cubicBezTo>
                  <a:cubicBezTo>
                    <a:pt x="8589" y="6325"/>
                    <a:pt x="9638" y="6345"/>
                    <a:pt x="10464" y="5780"/>
                  </a:cubicBezTo>
                  <a:cubicBezTo>
                    <a:pt x="10565" y="5720"/>
                    <a:pt x="10666" y="5639"/>
                    <a:pt x="10767" y="5559"/>
                  </a:cubicBezTo>
                  <a:cubicBezTo>
                    <a:pt x="11190" y="5155"/>
                    <a:pt x="12662" y="4671"/>
                    <a:pt x="12521" y="4087"/>
                  </a:cubicBezTo>
                  <a:cubicBezTo>
                    <a:pt x="12319" y="3179"/>
                    <a:pt x="10706" y="3341"/>
                    <a:pt x="10525" y="3240"/>
                  </a:cubicBezTo>
                  <a:cubicBezTo>
                    <a:pt x="9456" y="2696"/>
                    <a:pt x="8327" y="2212"/>
                    <a:pt x="7198" y="1748"/>
                  </a:cubicBezTo>
                  <a:cubicBezTo>
                    <a:pt x="6633" y="1506"/>
                    <a:pt x="6069" y="1284"/>
                    <a:pt x="5484" y="1042"/>
                  </a:cubicBezTo>
                  <a:cubicBezTo>
                    <a:pt x="4900" y="821"/>
                    <a:pt x="4476" y="95"/>
                    <a:pt x="3831" y="54"/>
                  </a:cubicBezTo>
                  <a:cubicBezTo>
                    <a:pt x="3663" y="39"/>
                    <a:pt x="3703"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flipH="1">
              <a:off x="6497791" y="1649988"/>
              <a:ext cx="339849" cy="169010"/>
            </a:xfrm>
            <a:custGeom>
              <a:avLst/>
              <a:gdLst/>
              <a:ahLst/>
              <a:cxnLst/>
              <a:rect l="l" t="t" r="r" b="b"/>
              <a:pathLst>
                <a:path w="12642" h="6287" extrusionOk="0">
                  <a:moveTo>
                    <a:pt x="3718" y="0"/>
                  </a:moveTo>
                  <a:cubicBezTo>
                    <a:pt x="3569" y="0"/>
                    <a:pt x="3413" y="12"/>
                    <a:pt x="3247" y="35"/>
                  </a:cubicBezTo>
                  <a:cubicBezTo>
                    <a:pt x="2138" y="176"/>
                    <a:pt x="0" y="720"/>
                    <a:pt x="142" y="2172"/>
                  </a:cubicBezTo>
                  <a:cubicBezTo>
                    <a:pt x="142" y="2172"/>
                    <a:pt x="424" y="5015"/>
                    <a:pt x="424" y="5015"/>
                  </a:cubicBezTo>
                  <a:cubicBezTo>
                    <a:pt x="482" y="5735"/>
                    <a:pt x="1087" y="6287"/>
                    <a:pt x="1800" y="6287"/>
                  </a:cubicBezTo>
                  <a:cubicBezTo>
                    <a:pt x="1825" y="6287"/>
                    <a:pt x="1850" y="6286"/>
                    <a:pt x="1876" y="6285"/>
                  </a:cubicBezTo>
                  <a:lnTo>
                    <a:pt x="3609" y="6184"/>
                  </a:lnTo>
                  <a:cubicBezTo>
                    <a:pt x="4214" y="6144"/>
                    <a:pt x="5122" y="6184"/>
                    <a:pt x="5464" y="5861"/>
                  </a:cubicBezTo>
                  <a:cubicBezTo>
                    <a:pt x="5747" y="5620"/>
                    <a:pt x="6029" y="5317"/>
                    <a:pt x="6412" y="5277"/>
                  </a:cubicBezTo>
                  <a:cubicBezTo>
                    <a:pt x="6426" y="5275"/>
                    <a:pt x="6440" y="5275"/>
                    <a:pt x="6454" y="5275"/>
                  </a:cubicBezTo>
                  <a:cubicBezTo>
                    <a:pt x="6659" y="5275"/>
                    <a:pt x="6839" y="5411"/>
                    <a:pt x="6896" y="5599"/>
                  </a:cubicBezTo>
                  <a:cubicBezTo>
                    <a:pt x="6983" y="5861"/>
                    <a:pt x="6995" y="5926"/>
                    <a:pt x="7204" y="5926"/>
                  </a:cubicBezTo>
                  <a:cubicBezTo>
                    <a:pt x="7237" y="5926"/>
                    <a:pt x="7275" y="5925"/>
                    <a:pt x="7319" y="5922"/>
                  </a:cubicBezTo>
                  <a:cubicBezTo>
                    <a:pt x="7622" y="5902"/>
                    <a:pt x="7924" y="5882"/>
                    <a:pt x="8226" y="5861"/>
                  </a:cubicBezTo>
                  <a:cubicBezTo>
                    <a:pt x="8549" y="5821"/>
                    <a:pt x="8468" y="5861"/>
                    <a:pt x="8952" y="5801"/>
                  </a:cubicBezTo>
                  <a:cubicBezTo>
                    <a:pt x="9355" y="5740"/>
                    <a:pt x="9839" y="5660"/>
                    <a:pt x="10202" y="5458"/>
                  </a:cubicBezTo>
                  <a:cubicBezTo>
                    <a:pt x="10706" y="5196"/>
                    <a:pt x="12642" y="4511"/>
                    <a:pt x="11775" y="3684"/>
                  </a:cubicBezTo>
                  <a:cubicBezTo>
                    <a:pt x="11553" y="3462"/>
                    <a:pt x="11230" y="3543"/>
                    <a:pt x="10968" y="3482"/>
                  </a:cubicBezTo>
                  <a:cubicBezTo>
                    <a:pt x="10464" y="3382"/>
                    <a:pt x="9960" y="3200"/>
                    <a:pt x="9476" y="3039"/>
                  </a:cubicBezTo>
                  <a:cubicBezTo>
                    <a:pt x="8428" y="2676"/>
                    <a:pt x="7380" y="2273"/>
                    <a:pt x="6351" y="1849"/>
                  </a:cubicBezTo>
                  <a:cubicBezTo>
                    <a:pt x="5565" y="1527"/>
                    <a:pt x="6089" y="962"/>
                    <a:pt x="5444" y="559"/>
                  </a:cubicBezTo>
                  <a:cubicBezTo>
                    <a:pt x="4841" y="201"/>
                    <a:pt x="4344" y="0"/>
                    <a:pt x="3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flipH="1">
              <a:off x="6517873" y="1643322"/>
              <a:ext cx="269900" cy="159655"/>
            </a:xfrm>
            <a:custGeom>
              <a:avLst/>
              <a:gdLst/>
              <a:ahLst/>
              <a:cxnLst/>
              <a:rect l="l" t="t" r="r" b="b"/>
              <a:pathLst>
                <a:path w="10040" h="5939" extrusionOk="0">
                  <a:moveTo>
                    <a:pt x="5366" y="0"/>
                  </a:moveTo>
                  <a:cubicBezTo>
                    <a:pt x="3858" y="0"/>
                    <a:pt x="2289" y="95"/>
                    <a:pt x="968" y="363"/>
                  </a:cubicBezTo>
                  <a:cubicBezTo>
                    <a:pt x="484" y="464"/>
                    <a:pt x="0" y="867"/>
                    <a:pt x="41" y="1351"/>
                  </a:cubicBezTo>
                  <a:lnTo>
                    <a:pt x="363" y="5162"/>
                  </a:lnTo>
                  <a:cubicBezTo>
                    <a:pt x="400" y="5567"/>
                    <a:pt x="740" y="5938"/>
                    <a:pt x="1151" y="5938"/>
                  </a:cubicBezTo>
                  <a:cubicBezTo>
                    <a:pt x="1191" y="5938"/>
                    <a:pt x="1230" y="5935"/>
                    <a:pt x="1271" y="5928"/>
                  </a:cubicBezTo>
                  <a:cubicBezTo>
                    <a:pt x="3244" y="5491"/>
                    <a:pt x="5928" y="5267"/>
                    <a:pt x="8170" y="5267"/>
                  </a:cubicBezTo>
                  <a:cubicBezTo>
                    <a:pt x="8516" y="5267"/>
                    <a:pt x="8853" y="5272"/>
                    <a:pt x="9174" y="5283"/>
                  </a:cubicBezTo>
                  <a:cubicBezTo>
                    <a:pt x="9184" y="5283"/>
                    <a:pt x="9194" y="5283"/>
                    <a:pt x="9204" y="5283"/>
                  </a:cubicBezTo>
                  <a:cubicBezTo>
                    <a:pt x="9674" y="5283"/>
                    <a:pt x="10040" y="4829"/>
                    <a:pt x="9980" y="4355"/>
                  </a:cubicBezTo>
                  <a:lnTo>
                    <a:pt x="9617" y="908"/>
                  </a:lnTo>
                  <a:cubicBezTo>
                    <a:pt x="9577" y="464"/>
                    <a:pt x="9174" y="182"/>
                    <a:pt x="8710" y="142"/>
                  </a:cubicBezTo>
                  <a:cubicBezTo>
                    <a:pt x="7742" y="61"/>
                    <a:pt x="6573" y="0"/>
                    <a:pt x="536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flipH="1">
              <a:off x="6506502" y="1635660"/>
              <a:ext cx="271513" cy="157155"/>
            </a:xfrm>
            <a:custGeom>
              <a:avLst/>
              <a:gdLst/>
              <a:ahLst/>
              <a:cxnLst/>
              <a:rect l="l" t="t" r="r" b="b"/>
              <a:pathLst>
                <a:path w="10100" h="5846" extrusionOk="0">
                  <a:moveTo>
                    <a:pt x="7070" y="1"/>
                  </a:moveTo>
                  <a:cubicBezTo>
                    <a:pt x="5069" y="1"/>
                    <a:pt x="2673" y="218"/>
                    <a:pt x="867" y="588"/>
                  </a:cubicBezTo>
                  <a:cubicBezTo>
                    <a:pt x="383" y="689"/>
                    <a:pt x="0" y="1031"/>
                    <a:pt x="61" y="1515"/>
                  </a:cubicBezTo>
                  <a:lnTo>
                    <a:pt x="424" y="5064"/>
                  </a:lnTo>
                  <a:cubicBezTo>
                    <a:pt x="460" y="5479"/>
                    <a:pt x="803" y="5846"/>
                    <a:pt x="1193" y="5846"/>
                  </a:cubicBezTo>
                  <a:cubicBezTo>
                    <a:pt x="1238" y="5846"/>
                    <a:pt x="1284" y="5840"/>
                    <a:pt x="1331" y="5830"/>
                  </a:cubicBezTo>
                  <a:cubicBezTo>
                    <a:pt x="3303" y="5411"/>
                    <a:pt x="5984" y="5189"/>
                    <a:pt x="8225" y="5189"/>
                  </a:cubicBezTo>
                  <a:cubicBezTo>
                    <a:pt x="8574" y="5189"/>
                    <a:pt x="8911" y="5194"/>
                    <a:pt x="9234" y="5205"/>
                  </a:cubicBezTo>
                  <a:cubicBezTo>
                    <a:pt x="9245" y="5205"/>
                    <a:pt x="9255" y="5206"/>
                    <a:pt x="9266" y="5206"/>
                  </a:cubicBezTo>
                  <a:cubicBezTo>
                    <a:pt x="9753" y="5206"/>
                    <a:pt x="10100" y="4751"/>
                    <a:pt x="10041" y="4277"/>
                  </a:cubicBezTo>
                  <a:lnTo>
                    <a:pt x="9678" y="830"/>
                  </a:lnTo>
                  <a:cubicBezTo>
                    <a:pt x="9637" y="366"/>
                    <a:pt x="9234" y="104"/>
                    <a:pt x="8771" y="64"/>
                  </a:cubicBezTo>
                  <a:cubicBezTo>
                    <a:pt x="8260" y="21"/>
                    <a:pt x="7683" y="1"/>
                    <a:pt x="7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flipH="1">
              <a:off x="6515698" y="1650553"/>
              <a:ext cx="187532" cy="109976"/>
            </a:xfrm>
            <a:custGeom>
              <a:avLst/>
              <a:gdLst/>
              <a:ahLst/>
              <a:cxnLst/>
              <a:rect l="l" t="t" r="r" b="b"/>
              <a:pathLst>
                <a:path w="6976" h="4091" extrusionOk="0">
                  <a:moveTo>
                    <a:pt x="4097" y="1"/>
                  </a:moveTo>
                  <a:cubicBezTo>
                    <a:pt x="2918" y="1"/>
                    <a:pt x="1643" y="81"/>
                    <a:pt x="605" y="296"/>
                  </a:cubicBezTo>
                  <a:cubicBezTo>
                    <a:pt x="263" y="377"/>
                    <a:pt x="1" y="619"/>
                    <a:pt x="41" y="961"/>
                  </a:cubicBezTo>
                  <a:lnTo>
                    <a:pt x="222" y="3562"/>
                  </a:lnTo>
                  <a:cubicBezTo>
                    <a:pt x="260" y="3844"/>
                    <a:pt x="507" y="4091"/>
                    <a:pt x="802" y="4091"/>
                  </a:cubicBezTo>
                  <a:cubicBezTo>
                    <a:pt x="823" y="4091"/>
                    <a:pt x="845" y="4089"/>
                    <a:pt x="868" y="4086"/>
                  </a:cubicBezTo>
                  <a:cubicBezTo>
                    <a:pt x="2294" y="3937"/>
                    <a:pt x="3967" y="3829"/>
                    <a:pt x="5447" y="3829"/>
                  </a:cubicBezTo>
                  <a:cubicBezTo>
                    <a:pt x="5766" y="3829"/>
                    <a:pt x="6075" y="3834"/>
                    <a:pt x="6372" y="3844"/>
                  </a:cubicBezTo>
                  <a:cubicBezTo>
                    <a:pt x="6387" y="3845"/>
                    <a:pt x="6403" y="3846"/>
                    <a:pt x="6418" y="3846"/>
                  </a:cubicBezTo>
                  <a:cubicBezTo>
                    <a:pt x="6738" y="3846"/>
                    <a:pt x="6976" y="3647"/>
                    <a:pt x="6956" y="3320"/>
                  </a:cubicBezTo>
                  <a:lnTo>
                    <a:pt x="6674" y="598"/>
                  </a:lnTo>
                  <a:cubicBezTo>
                    <a:pt x="6654" y="296"/>
                    <a:pt x="6372" y="94"/>
                    <a:pt x="6029" y="74"/>
                  </a:cubicBezTo>
                  <a:cubicBezTo>
                    <a:pt x="5465" y="29"/>
                    <a:pt x="4798" y="1"/>
                    <a:pt x="4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flipH="1">
              <a:off x="6798566" y="1734720"/>
              <a:ext cx="540392" cy="796797"/>
            </a:xfrm>
            <a:custGeom>
              <a:avLst/>
              <a:gdLst/>
              <a:ahLst/>
              <a:cxnLst/>
              <a:rect l="l" t="t" r="r" b="b"/>
              <a:pathLst>
                <a:path w="20102" h="29640" extrusionOk="0">
                  <a:moveTo>
                    <a:pt x="18934" y="0"/>
                  </a:moveTo>
                  <a:cubicBezTo>
                    <a:pt x="18830" y="0"/>
                    <a:pt x="18719" y="31"/>
                    <a:pt x="18629" y="88"/>
                  </a:cubicBezTo>
                  <a:cubicBezTo>
                    <a:pt x="18428" y="209"/>
                    <a:pt x="18266" y="431"/>
                    <a:pt x="18065" y="552"/>
                  </a:cubicBezTo>
                  <a:cubicBezTo>
                    <a:pt x="18024" y="592"/>
                    <a:pt x="17964" y="613"/>
                    <a:pt x="17904" y="613"/>
                  </a:cubicBezTo>
                  <a:cubicBezTo>
                    <a:pt x="17843" y="613"/>
                    <a:pt x="17783" y="592"/>
                    <a:pt x="17742" y="552"/>
                  </a:cubicBezTo>
                  <a:cubicBezTo>
                    <a:pt x="17542" y="458"/>
                    <a:pt x="17328" y="417"/>
                    <a:pt x="17106" y="417"/>
                  </a:cubicBezTo>
                  <a:cubicBezTo>
                    <a:pt x="16143" y="417"/>
                    <a:pt x="15036" y="1182"/>
                    <a:pt x="14315" y="1641"/>
                  </a:cubicBezTo>
                  <a:cubicBezTo>
                    <a:pt x="12984" y="2488"/>
                    <a:pt x="12036" y="4121"/>
                    <a:pt x="11170" y="5391"/>
                  </a:cubicBezTo>
                  <a:cubicBezTo>
                    <a:pt x="8770" y="8919"/>
                    <a:pt x="6512" y="12528"/>
                    <a:pt x="4254" y="16137"/>
                  </a:cubicBezTo>
                  <a:cubicBezTo>
                    <a:pt x="2641" y="18697"/>
                    <a:pt x="1270" y="21480"/>
                    <a:pt x="625" y="24464"/>
                  </a:cubicBezTo>
                  <a:cubicBezTo>
                    <a:pt x="0" y="27286"/>
                    <a:pt x="1754" y="28677"/>
                    <a:pt x="4456" y="29302"/>
                  </a:cubicBezTo>
                  <a:cubicBezTo>
                    <a:pt x="5359" y="29505"/>
                    <a:pt x="6026" y="29640"/>
                    <a:pt x="6553" y="29640"/>
                  </a:cubicBezTo>
                  <a:cubicBezTo>
                    <a:pt x="7496" y="29640"/>
                    <a:pt x="7986" y="29207"/>
                    <a:pt x="8569" y="27952"/>
                  </a:cubicBezTo>
                  <a:cubicBezTo>
                    <a:pt x="10182" y="24444"/>
                    <a:pt x="11008" y="20573"/>
                    <a:pt x="11916" y="16843"/>
                  </a:cubicBezTo>
                  <a:cubicBezTo>
                    <a:pt x="12722" y="13576"/>
                    <a:pt x="13528" y="10351"/>
                    <a:pt x="14920" y="7286"/>
                  </a:cubicBezTo>
                  <a:cubicBezTo>
                    <a:pt x="15041" y="7024"/>
                    <a:pt x="15141" y="6782"/>
                    <a:pt x="15343" y="6580"/>
                  </a:cubicBezTo>
                  <a:cubicBezTo>
                    <a:pt x="15726" y="6177"/>
                    <a:pt x="16331" y="5834"/>
                    <a:pt x="16774" y="5492"/>
                  </a:cubicBezTo>
                  <a:cubicBezTo>
                    <a:pt x="17097" y="5250"/>
                    <a:pt x="17460" y="5028"/>
                    <a:pt x="17823" y="4826"/>
                  </a:cubicBezTo>
                  <a:cubicBezTo>
                    <a:pt x="18085" y="4665"/>
                    <a:pt x="18347" y="4544"/>
                    <a:pt x="18629" y="4423"/>
                  </a:cubicBezTo>
                  <a:cubicBezTo>
                    <a:pt x="18932" y="4282"/>
                    <a:pt x="20101" y="3576"/>
                    <a:pt x="19154" y="3476"/>
                  </a:cubicBezTo>
                  <a:cubicBezTo>
                    <a:pt x="19070" y="3464"/>
                    <a:pt x="18988" y="3458"/>
                    <a:pt x="18907" y="3458"/>
                  </a:cubicBezTo>
                  <a:cubicBezTo>
                    <a:pt x="18579" y="3458"/>
                    <a:pt x="18272" y="3552"/>
                    <a:pt x="17964" y="3697"/>
                  </a:cubicBezTo>
                  <a:cubicBezTo>
                    <a:pt x="17804" y="3762"/>
                    <a:pt x="17541" y="3992"/>
                    <a:pt x="17319" y="3992"/>
                  </a:cubicBezTo>
                  <a:cubicBezTo>
                    <a:pt x="17262" y="3992"/>
                    <a:pt x="17207" y="3976"/>
                    <a:pt x="17158" y="3939"/>
                  </a:cubicBezTo>
                  <a:cubicBezTo>
                    <a:pt x="16492" y="3415"/>
                    <a:pt x="18811" y="1076"/>
                    <a:pt x="19093" y="693"/>
                  </a:cubicBezTo>
                  <a:cubicBezTo>
                    <a:pt x="19214" y="552"/>
                    <a:pt x="19335" y="371"/>
                    <a:pt x="19275" y="209"/>
                  </a:cubicBezTo>
                  <a:cubicBezTo>
                    <a:pt x="19227" y="66"/>
                    <a:pt x="19086" y="0"/>
                    <a:pt x="18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flipH="1">
              <a:off x="6741669" y="3064939"/>
              <a:ext cx="66158" cy="242830"/>
            </a:xfrm>
            <a:custGeom>
              <a:avLst/>
              <a:gdLst/>
              <a:ahLst/>
              <a:cxnLst/>
              <a:rect l="l" t="t" r="r" b="b"/>
              <a:pathLst>
                <a:path w="2461" h="9033" extrusionOk="0">
                  <a:moveTo>
                    <a:pt x="162" y="0"/>
                  </a:moveTo>
                  <a:lnTo>
                    <a:pt x="0" y="40"/>
                  </a:lnTo>
                  <a:cubicBezTo>
                    <a:pt x="101" y="464"/>
                    <a:pt x="283" y="1069"/>
                    <a:pt x="464" y="1754"/>
                  </a:cubicBezTo>
                  <a:cubicBezTo>
                    <a:pt x="1129" y="4032"/>
                    <a:pt x="2097" y="7520"/>
                    <a:pt x="2299" y="9032"/>
                  </a:cubicBezTo>
                  <a:lnTo>
                    <a:pt x="2460" y="9012"/>
                  </a:lnTo>
                  <a:cubicBezTo>
                    <a:pt x="2258" y="7480"/>
                    <a:pt x="1291" y="3992"/>
                    <a:pt x="625" y="1694"/>
                  </a:cubicBezTo>
                  <a:cubicBezTo>
                    <a:pt x="444" y="1008"/>
                    <a:pt x="262" y="423"/>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flipH="1">
              <a:off x="6678279" y="2037893"/>
              <a:ext cx="173446" cy="112933"/>
            </a:xfrm>
            <a:custGeom>
              <a:avLst/>
              <a:gdLst/>
              <a:ahLst/>
              <a:cxnLst/>
              <a:rect l="l" t="t" r="r" b="b"/>
              <a:pathLst>
                <a:path w="6452" h="4201" extrusionOk="0">
                  <a:moveTo>
                    <a:pt x="5605" y="0"/>
                  </a:moveTo>
                  <a:lnTo>
                    <a:pt x="5605" y="0"/>
                  </a:lnTo>
                  <a:cubicBezTo>
                    <a:pt x="5081" y="625"/>
                    <a:pt x="4456" y="444"/>
                    <a:pt x="3771" y="665"/>
                  </a:cubicBezTo>
                  <a:cubicBezTo>
                    <a:pt x="3166" y="847"/>
                    <a:pt x="2621" y="1129"/>
                    <a:pt x="2057" y="1411"/>
                  </a:cubicBezTo>
                  <a:cubicBezTo>
                    <a:pt x="1008" y="1936"/>
                    <a:pt x="363" y="2419"/>
                    <a:pt x="81" y="3548"/>
                  </a:cubicBezTo>
                  <a:cubicBezTo>
                    <a:pt x="81" y="3569"/>
                    <a:pt x="61" y="3589"/>
                    <a:pt x="61" y="3609"/>
                  </a:cubicBezTo>
                  <a:cubicBezTo>
                    <a:pt x="61" y="3770"/>
                    <a:pt x="20" y="3952"/>
                    <a:pt x="0" y="4113"/>
                  </a:cubicBezTo>
                  <a:cubicBezTo>
                    <a:pt x="101" y="4133"/>
                    <a:pt x="202" y="4153"/>
                    <a:pt x="303" y="4153"/>
                  </a:cubicBezTo>
                  <a:cubicBezTo>
                    <a:pt x="660" y="4184"/>
                    <a:pt x="1026" y="4200"/>
                    <a:pt x="1394" y="4200"/>
                  </a:cubicBezTo>
                  <a:cubicBezTo>
                    <a:pt x="1982" y="4200"/>
                    <a:pt x="2575" y="4159"/>
                    <a:pt x="3145" y="4073"/>
                  </a:cubicBezTo>
                  <a:cubicBezTo>
                    <a:pt x="3952" y="3932"/>
                    <a:pt x="4879" y="3710"/>
                    <a:pt x="5545" y="3186"/>
                  </a:cubicBezTo>
                  <a:cubicBezTo>
                    <a:pt x="5827" y="2964"/>
                    <a:pt x="6089" y="2661"/>
                    <a:pt x="6371" y="2419"/>
                  </a:cubicBezTo>
                  <a:cubicBezTo>
                    <a:pt x="6392" y="2399"/>
                    <a:pt x="6412" y="2359"/>
                    <a:pt x="6432" y="2339"/>
                  </a:cubicBezTo>
                  <a:cubicBezTo>
                    <a:pt x="6432" y="2298"/>
                    <a:pt x="6452" y="2258"/>
                    <a:pt x="6432" y="2238"/>
                  </a:cubicBezTo>
                  <a:cubicBezTo>
                    <a:pt x="6432" y="2198"/>
                    <a:pt x="6392" y="2178"/>
                    <a:pt x="6371" y="2157"/>
                  </a:cubicBezTo>
                  <a:cubicBezTo>
                    <a:pt x="6069" y="1996"/>
                    <a:pt x="5726" y="1835"/>
                    <a:pt x="5605" y="1532"/>
                  </a:cubicBezTo>
                  <a:cubicBezTo>
                    <a:pt x="5605" y="1492"/>
                    <a:pt x="5585" y="1472"/>
                    <a:pt x="5585" y="1452"/>
                  </a:cubicBezTo>
                  <a:cubicBezTo>
                    <a:pt x="5545" y="1290"/>
                    <a:pt x="5565" y="1109"/>
                    <a:pt x="5585" y="948"/>
                  </a:cubicBezTo>
                  <a:cubicBezTo>
                    <a:pt x="5625" y="645"/>
                    <a:pt x="5625" y="323"/>
                    <a:pt x="5605" y="0"/>
                  </a:cubicBezTo>
                  <a:close/>
                </a:path>
              </a:pathLst>
            </a:custGeom>
            <a:solidFill>
              <a:srgbClr val="E1B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flipH="1">
              <a:off x="7051160" y="2338136"/>
              <a:ext cx="71024" cy="156134"/>
            </a:xfrm>
            <a:custGeom>
              <a:avLst/>
              <a:gdLst/>
              <a:ahLst/>
              <a:cxnLst/>
              <a:rect l="l" t="t" r="r" b="b"/>
              <a:pathLst>
                <a:path w="2642" h="5808" extrusionOk="0">
                  <a:moveTo>
                    <a:pt x="2481" y="1"/>
                  </a:moveTo>
                  <a:cubicBezTo>
                    <a:pt x="1997" y="2057"/>
                    <a:pt x="1150" y="3972"/>
                    <a:pt x="1" y="5726"/>
                  </a:cubicBezTo>
                  <a:lnTo>
                    <a:pt x="142" y="5807"/>
                  </a:lnTo>
                  <a:cubicBezTo>
                    <a:pt x="1311" y="4053"/>
                    <a:pt x="2158" y="2117"/>
                    <a:pt x="2642" y="41"/>
                  </a:cubicBezTo>
                  <a:lnTo>
                    <a:pt x="24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flipH="1">
              <a:off x="6598067" y="2313727"/>
              <a:ext cx="46077" cy="120380"/>
            </a:xfrm>
            <a:custGeom>
              <a:avLst/>
              <a:gdLst/>
              <a:ahLst/>
              <a:cxnLst/>
              <a:rect l="l" t="t" r="r" b="b"/>
              <a:pathLst>
                <a:path w="1714" h="4478" extrusionOk="0">
                  <a:moveTo>
                    <a:pt x="522" y="0"/>
                  </a:moveTo>
                  <a:cubicBezTo>
                    <a:pt x="295" y="0"/>
                    <a:pt x="181" y="291"/>
                    <a:pt x="161" y="525"/>
                  </a:cubicBezTo>
                  <a:cubicBezTo>
                    <a:pt x="0" y="1675"/>
                    <a:pt x="20" y="3409"/>
                    <a:pt x="686" y="4477"/>
                  </a:cubicBezTo>
                  <a:cubicBezTo>
                    <a:pt x="545" y="4013"/>
                    <a:pt x="383" y="3530"/>
                    <a:pt x="222" y="3086"/>
                  </a:cubicBezTo>
                  <a:lnTo>
                    <a:pt x="222" y="3086"/>
                  </a:lnTo>
                  <a:cubicBezTo>
                    <a:pt x="706" y="3308"/>
                    <a:pt x="1210" y="3489"/>
                    <a:pt x="1714" y="3610"/>
                  </a:cubicBezTo>
                  <a:cubicBezTo>
                    <a:pt x="1694" y="3530"/>
                    <a:pt x="1653" y="3469"/>
                    <a:pt x="1633" y="3388"/>
                  </a:cubicBezTo>
                  <a:cubicBezTo>
                    <a:pt x="1472" y="2905"/>
                    <a:pt x="1532" y="2380"/>
                    <a:pt x="1472" y="1876"/>
                  </a:cubicBezTo>
                  <a:cubicBezTo>
                    <a:pt x="1411" y="1292"/>
                    <a:pt x="1210" y="727"/>
                    <a:pt x="867" y="243"/>
                  </a:cubicBezTo>
                  <a:cubicBezTo>
                    <a:pt x="786" y="122"/>
                    <a:pt x="686" y="1"/>
                    <a:pt x="545" y="1"/>
                  </a:cubicBezTo>
                  <a:cubicBezTo>
                    <a:pt x="537" y="1"/>
                    <a:pt x="529" y="0"/>
                    <a:pt x="522"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flipH="1">
              <a:off x="6198065" y="3248085"/>
              <a:ext cx="90003" cy="124708"/>
            </a:xfrm>
            <a:custGeom>
              <a:avLst/>
              <a:gdLst/>
              <a:ahLst/>
              <a:cxnLst/>
              <a:rect l="l" t="t" r="r" b="b"/>
              <a:pathLst>
                <a:path w="3348" h="4639" extrusionOk="0">
                  <a:moveTo>
                    <a:pt x="2712" y="1"/>
                  </a:moveTo>
                  <a:cubicBezTo>
                    <a:pt x="2626" y="1"/>
                    <a:pt x="2539" y="16"/>
                    <a:pt x="2460" y="42"/>
                  </a:cubicBezTo>
                  <a:cubicBezTo>
                    <a:pt x="2117" y="163"/>
                    <a:pt x="1875" y="425"/>
                    <a:pt x="1654" y="687"/>
                  </a:cubicBezTo>
                  <a:cubicBezTo>
                    <a:pt x="1129" y="1312"/>
                    <a:pt x="646" y="1977"/>
                    <a:pt x="0" y="2502"/>
                  </a:cubicBezTo>
                  <a:lnTo>
                    <a:pt x="101" y="2502"/>
                  </a:lnTo>
                  <a:cubicBezTo>
                    <a:pt x="101" y="3207"/>
                    <a:pt x="121" y="3933"/>
                    <a:pt x="141" y="4639"/>
                  </a:cubicBezTo>
                  <a:cubicBezTo>
                    <a:pt x="242" y="4619"/>
                    <a:pt x="323" y="4558"/>
                    <a:pt x="404" y="4518"/>
                  </a:cubicBezTo>
                  <a:cubicBezTo>
                    <a:pt x="1210" y="4074"/>
                    <a:pt x="1815" y="3348"/>
                    <a:pt x="2319" y="2602"/>
                  </a:cubicBezTo>
                  <a:cubicBezTo>
                    <a:pt x="2682" y="2078"/>
                    <a:pt x="3347" y="1332"/>
                    <a:pt x="3347" y="687"/>
                  </a:cubicBezTo>
                  <a:cubicBezTo>
                    <a:pt x="3327" y="445"/>
                    <a:pt x="3226" y="203"/>
                    <a:pt x="3025" y="82"/>
                  </a:cubicBezTo>
                  <a:cubicBezTo>
                    <a:pt x="2934" y="25"/>
                    <a:pt x="2824" y="1"/>
                    <a:pt x="2712"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7085833" y="3791178"/>
              <a:ext cx="217910" cy="80889"/>
            </a:xfrm>
            <a:custGeom>
              <a:avLst/>
              <a:gdLst/>
              <a:ahLst/>
              <a:cxnLst/>
              <a:rect l="l" t="t" r="r" b="b"/>
              <a:pathLst>
                <a:path w="8106" h="3009" extrusionOk="0">
                  <a:moveTo>
                    <a:pt x="5888" y="0"/>
                  </a:moveTo>
                  <a:cubicBezTo>
                    <a:pt x="5888" y="41"/>
                    <a:pt x="5888" y="81"/>
                    <a:pt x="5888" y="121"/>
                  </a:cubicBezTo>
                  <a:cubicBezTo>
                    <a:pt x="4492" y="518"/>
                    <a:pt x="3064" y="615"/>
                    <a:pt x="1620" y="615"/>
                  </a:cubicBezTo>
                  <a:cubicBezTo>
                    <a:pt x="1082" y="615"/>
                    <a:pt x="542" y="602"/>
                    <a:pt x="1" y="585"/>
                  </a:cubicBezTo>
                  <a:lnTo>
                    <a:pt x="1" y="585"/>
                  </a:lnTo>
                  <a:cubicBezTo>
                    <a:pt x="1029" y="1271"/>
                    <a:pt x="2158" y="1734"/>
                    <a:pt x="3307" y="2198"/>
                  </a:cubicBezTo>
                  <a:cubicBezTo>
                    <a:pt x="4214" y="2561"/>
                    <a:pt x="5142" y="2944"/>
                    <a:pt x="6130" y="3004"/>
                  </a:cubicBezTo>
                  <a:cubicBezTo>
                    <a:pt x="6179" y="3007"/>
                    <a:pt x="6229" y="3009"/>
                    <a:pt x="6280" y="3009"/>
                  </a:cubicBezTo>
                  <a:cubicBezTo>
                    <a:pt x="6951" y="3009"/>
                    <a:pt x="7699" y="2756"/>
                    <a:pt x="7924" y="2138"/>
                  </a:cubicBezTo>
                  <a:cubicBezTo>
                    <a:pt x="8105" y="1593"/>
                    <a:pt x="7783" y="988"/>
                    <a:pt x="7319" y="646"/>
                  </a:cubicBezTo>
                  <a:cubicBezTo>
                    <a:pt x="6876" y="343"/>
                    <a:pt x="6372" y="182"/>
                    <a:pt x="588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flipH="1">
              <a:off x="6583418" y="1808618"/>
              <a:ext cx="13576" cy="47179"/>
            </a:xfrm>
            <a:custGeom>
              <a:avLst/>
              <a:gdLst/>
              <a:ahLst/>
              <a:cxnLst/>
              <a:rect l="l" t="t" r="r" b="b"/>
              <a:pathLst>
                <a:path w="505" h="1755" extrusionOk="0">
                  <a:moveTo>
                    <a:pt x="343" y="1"/>
                  </a:moveTo>
                  <a:cubicBezTo>
                    <a:pt x="282" y="585"/>
                    <a:pt x="182" y="1150"/>
                    <a:pt x="0" y="1714"/>
                  </a:cubicBezTo>
                  <a:lnTo>
                    <a:pt x="162" y="1755"/>
                  </a:lnTo>
                  <a:cubicBezTo>
                    <a:pt x="343" y="1190"/>
                    <a:pt x="464" y="606"/>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flipH="1">
              <a:off x="5717329" y="1253643"/>
              <a:ext cx="440120" cy="440120"/>
            </a:xfrm>
            <a:custGeom>
              <a:avLst/>
              <a:gdLst/>
              <a:ahLst/>
              <a:cxnLst/>
              <a:rect l="l" t="t" r="r" b="b"/>
              <a:pathLst>
                <a:path w="16372" h="16372" extrusionOk="0">
                  <a:moveTo>
                    <a:pt x="8186" y="0"/>
                  </a:moveTo>
                  <a:cubicBezTo>
                    <a:pt x="3670" y="0"/>
                    <a:pt x="0" y="3670"/>
                    <a:pt x="0" y="8186"/>
                  </a:cubicBezTo>
                  <a:cubicBezTo>
                    <a:pt x="0" y="12702"/>
                    <a:pt x="3670" y="16372"/>
                    <a:pt x="8186" y="16372"/>
                  </a:cubicBezTo>
                  <a:cubicBezTo>
                    <a:pt x="12702" y="16372"/>
                    <a:pt x="16371" y="12702"/>
                    <a:pt x="16371" y="8186"/>
                  </a:cubicBezTo>
                  <a:cubicBezTo>
                    <a:pt x="16371" y="3670"/>
                    <a:pt x="12702" y="0"/>
                    <a:pt x="8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flipH="1">
              <a:off x="5511915" y="1410821"/>
              <a:ext cx="824943" cy="164252"/>
            </a:xfrm>
            <a:custGeom>
              <a:avLst/>
              <a:gdLst/>
              <a:ahLst/>
              <a:cxnLst/>
              <a:rect l="l" t="t" r="r" b="b"/>
              <a:pathLst>
                <a:path w="30687" h="6110" extrusionOk="0">
                  <a:moveTo>
                    <a:pt x="15344" y="343"/>
                  </a:moveTo>
                  <a:cubicBezTo>
                    <a:pt x="24316" y="343"/>
                    <a:pt x="30344" y="1754"/>
                    <a:pt x="30344" y="3065"/>
                  </a:cubicBezTo>
                  <a:cubicBezTo>
                    <a:pt x="30344" y="4375"/>
                    <a:pt x="24316" y="5787"/>
                    <a:pt x="15344" y="5787"/>
                  </a:cubicBezTo>
                  <a:cubicBezTo>
                    <a:pt x="6372" y="5787"/>
                    <a:pt x="344" y="4375"/>
                    <a:pt x="344" y="3065"/>
                  </a:cubicBezTo>
                  <a:cubicBezTo>
                    <a:pt x="344" y="1754"/>
                    <a:pt x="6372" y="343"/>
                    <a:pt x="15344" y="343"/>
                  </a:cubicBezTo>
                  <a:close/>
                  <a:moveTo>
                    <a:pt x="15344" y="0"/>
                  </a:moveTo>
                  <a:cubicBezTo>
                    <a:pt x="7803" y="0"/>
                    <a:pt x="1" y="1149"/>
                    <a:pt x="1" y="3065"/>
                  </a:cubicBezTo>
                  <a:cubicBezTo>
                    <a:pt x="1" y="4980"/>
                    <a:pt x="7803" y="6109"/>
                    <a:pt x="15344" y="6109"/>
                  </a:cubicBezTo>
                  <a:cubicBezTo>
                    <a:pt x="22884" y="6109"/>
                    <a:pt x="30687" y="4980"/>
                    <a:pt x="30687" y="3065"/>
                  </a:cubicBezTo>
                  <a:cubicBezTo>
                    <a:pt x="30687" y="1149"/>
                    <a:pt x="22884" y="0"/>
                    <a:pt x="153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flipH="1">
              <a:off x="5945511" y="1584800"/>
              <a:ext cx="83497" cy="65056"/>
            </a:xfrm>
            <a:custGeom>
              <a:avLst/>
              <a:gdLst/>
              <a:ahLst/>
              <a:cxnLst/>
              <a:rect l="l" t="t" r="r" b="b"/>
              <a:pathLst>
                <a:path w="3106" h="2420" extrusionOk="0">
                  <a:moveTo>
                    <a:pt x="1553" y="0"/>
                  </a:moveTo>
                  <a:cubicBezTo>
                    <a:pt x="1" y="0"/>
                    <a:pt x="1" y="2419"/>
                    <a:pt x="1553" y="2419"/>
                  </a:cubicBezTo>
                  <a:cubicBezTo>
                    <a:pt x="3105" y="2419"/>
                    <a:pt x="3105" y="0"/>
                    <a:pt x="1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flipH="1">
              <a:off x="5498903" y="1410230"/>
              <a:ext cx="862337" cy="202802"/>
            </a:xfrm>
            <a:custGeom>
              <a:avLst/>
              <a:gdLst/>
              <a:ahLst/>
              <a:cxnLst/>
              <a:rect l="l" t="t" r="r" b="b"/>
              <a:pathLst>
                <a:path w="32078" h="7544" extrusionOk="0">
                  <a:moveTo>
                    <a:pt x="1613" y="3219"/>
                  </a:moveTo>
                  <a:cubicBezTo>
                    <a:pt x="1611" y="3258"/>
                    <a:pt x="1599" y="3275"/>
                    <a:pt x="1592" y="3275"/>
                  </a:cubicBezTo>
                  <a:cubicBezTo>
                    <a:pt x="1587" y="3275"/>
                    <a:pt x="1585" y="3265"/>
                    <a:pt x="1593" y="3248"/>
                  </a:cubicBezTo>
                  <a:cubicBezTo>
                    <a:pt x="1599" y="3239"/>
                    <a:pt x="1606" y="3229"/>
                    <a:pt x="1613" y="3219"/>
                  </a:cubicBezTo>
                  <a:close/>
                  <a:moveTo>
                    <a:pt x="30465" y="3221"/>
                  </a:moveTo>
                  <a:lnTo>
                    <a:pt x="30465" y="3221"/>
                  </a:lnTo>
                  <a:cubicBezTo>
                    <a:pt x="30472" y="3230"/>
                    <a:pt x="30479" y="3239"/>
                    <a:pt x="30485" y="3248"/>
                  </a:cubicBezTo>
                  <a:cubicBezTo>
                    <a:pt x="30493" y="3265"/>
                    <a:pt x="30491" y="3275"/>
                    <a:pt x="30486" y="3275"/>
                  </a:cubicBezTo>
                  <a:cubicBezTo>
                    <a:pt x="30479" y="3275"/>
                    <a:pt x="30467" y="3259"/>
                    <a:pt x="30465" y="3221"/>
                  </a:cubicBezTo>
                  <a:close/>
                  <a:moveTo>
                    <a:pt x="16443" y="484"/>
                  </a:moveTo>
                  <a:cubicBezTo>
                    <a:pt x="18954" y="484"/>
                    <a:pt x="21481" y="669"/>
                    <a:pt x="23952" y="1091"/>
                  </a:cubicBezTo>
                  <a:cubicBezTo>
                    <a:pt x="25263" y="1333"/>
                    <a:pt x="26553" y="1595"/>
                    <a:pt x="27783" y="1978"/>
                  </a:cubicBezTo>
                  <a:cubicBezTo>
                    <a:pt x="28408" y="2159"/>
                    <a:pt x="29013" y="2381"/>
                    <a:pt x="29557" y="2623"/>
                  </a:cubicBezTo>
                  <a:cubicBezTo>
                    <a:pt x="29840" y="2744"/>
                    <a:pt x="30082" y="2905"/>
                    <a:pt x="30283" y="3046"/>
                  </a:cubicBezTo>
                  <a:cubicBezTo>
                    <a:pt x="30341" y="3093"/>
                    <a:pt x="30386" y="3132"/>
                    <a:pt x="30421" y="3169"/>
                  </a:cubicBezTo>
                  <a:lnTo>
                    <a:pt x="30421" y="3169"/>
                  </a:lnTo>
                  <a:cubicBezTo>
                    <a:pt x="30376" y="3208"/>
                    <a:pt x="30307" y="3258"/>
                    <a:pt x="30223" y="3309"/>
                  </a:cubicBezTo>
                  <a:cubicBezTo>
                    <a:pt x="30041" y="3430"/>
                    <a:pt x="29779" y="3551"/>
                    <a:pt x="29497" y="3651"/>
                  </a:cubicBezTo>
                  <a:cubicBezTo>
                    <a:pt x="28953" y="3853"/>
                    <a:pt x="28328" y="3974"/>
                    <a:pt x="27703" y="4095"/>
                  </a:cubicBezTo>
                  <a:cubicBezTo>
                    <a:pt x="26453" y="4337"/>
                    <a:pt x="25162" y="4458"/>
                    <a:pt x="23872" y="4538"/>
                  </a:cubicBezTo>
                  <a:cubicBezTo>
                    <a:pt x="21271" y="4700"/>
                    <a:pt x="18650" y="4760"/>
                    <a:pt x="16049" y="4801"/>
                  </a:cubicBezTo>
                  <a:cubicBezTo>
                    <a:pt x="15506" y="4809"/>
                    <a:pt x="14963" y="4814"/>
                    <a:pt x="14421" y="4814"/>
                  </a:cubicBezTo>
                  <a:cubicBezTo>
                    <a:pt x="13653" y="4814"/>
                    <a:pt x="12885" y="4804"/>
                    <a:pt x="12118" y="4780"/>
                  </a:cubicBezTo>
                  <a:cubicBezTo>
                    <a:pt x="10807" y="4740"/>
                    <a:pt x="9517" y="4680"/>
                    <a:pt x="8206" y="4579"/>
                  </a:cubicBezTo>
                  <a:cubicBezTo>
                    <a:pt x="6916" y="4458"/>
                    <a:pt x="5626" y="4337"/>
                    <a:pt x="4376" y="4095"/>
                  </a:cubicBezTo>
                  <a:cubicBezTo>
                    <a:pt x="3771" y="3954"/>
                    <a:pt x="3146" y="3833"/>
                    <a:pt x="2581" y="3631"/>
                  </a:cubicBezTo>
                  <a:cubicBezTo>
                    <a:pt x="2319" y="3530"/>
                    <a:pt x="2057" y="3430"/>
                    <a:pt x="1855" y="3309"/>
                  </a:cubicBezTo>
                  <a:cubicBezTo>
                    <a:pt x="1767" y="3256"/>
                    <a:pt x="1710" y="3203"/>
                    <a:pt x="1657" y="3164"/>
                  </a:cubicBezTo>
                  <a:lnTo>
                    <a:pt x="1657" y="3164"/>
                  </a:lnTo>
                  <a:cubicBezTo>
                    <a:pt x="1692" y="3123"/>
                    <a:pt x="1737" y="3081"/>
                    <a:pt x="1795" y="3046"/>
                  </a:cubicBezTo>
                  <a:cubicBezTo>
                    <a:pt x="1997" y="2885"/>
                    <a:pt x="2238" y="2744"/>
                    <a:pt x="2521" y="2603"/>
                  </a:cubicBezTo>
                  <a:cubicBezTo>
                    <a:pt x="3065" y="2341"/>
                    <a:pt x="3670" y="2139"/>
                    <a:pt x="4295" y="1958"/>
                  </a:cubicBezTo>
                  <a:cubicBezTo>
                    <a:pt x="5525" y="1595"/>
                    <a:pt x="6835" y="1333"/>
                    <a:pt x="8126" y="1131"/>
                  </a:cubicBezTo>
                  <a:cubicBezTo>
                    <a:pt x="9436" y="930"/>
                    <a:pt x="10747" y="768"/>
                    <a:pt x="12077" y="667"/>
                  </a:cubicBezTo>
                  <a:cubicBezTo>
                    <a:pt x="13388" y="587"/>
                    <a:pt x="14718" y="526"/>
                    <a:pt x="16049" y="486"/>
                  </a:cubicBezTo>
                  <a:cubicBezTo>
                    <a:pt x="16180" y="485"/>
                    <a:pt x="16311" y="484"/>
                    <a:pt x="16443" y="484"/>
                  </a:cubicBezTo>
                  <a:close/>
                  <a:moveTo>
                    <a:pt x="14509" y="0"/>
                  </a:moveTo>
                  <a:cubicBezTo>
                    <a:pt x="13682" y="0"/>
                    <a:pt x="12859" y="17"/>
                    <a:pt x="12037" y="42"/>
                  </a:cubicBezTo>
                  <a:cubicBezTo>
                    <a:pt x="10706" y="83"/>
                    <a:pt x="9355" y="143"/>
                    <a:pt x="8025" y="264"/>
                  </a:cubicBezTo>
                  <a:cubicBezTo>
                    <a:pt x="6694" y="365"/>
                    <a:pt x="5343" y="506"/>
                    <a:pt x="3993" y="768"/>
                  </a:cubicBezTo>
                  <a:cubicBezTo>
                    <a:pt x="3327" y="909"/>
                    <a:pt x="2662" y="1071"/>
                    <a:pt x="1976" y="1313"/>
                  </a:cubicBezTo>
                  <a:cubicBezTo>
                    <a:pt x="1634" y="1434"/>
                    <a:pt x="1291" y="1575"/>
                    <a:pt x="928" y="1817"/>
                  </a:cubicBezTo>
                  <a:cubicBezTo>
                    <a:pt x="746" y="1917"/>
                    <a:pt x="565" y="2079"/>
                    <a:pt x="384" y="2280"/>
                  </a:cubicBezTo>
                  <a:cubicBezTo>
                    <a:pt x="202" y="2482"/>
                    <a:pt x="21" y="2805"/>
                    <a:pt x="1" y="3208"/>
                  </a:cubicBezTo>
                  <a:cubicBezTo>
                    <a:pt x="1" y="3631"/>
                    <a:pt x="182" y="3954"/>
                    <a:pt x="343" y="4176"/>
                  </a:cubicBezTo>
                  <a:cubicBezTo>
                    <a:pt x="505" y="4397"/>
                    <a:pt x="686" y="4579"/>
                    <a:pt x="867" y="4700"/>
                  </a:cubicBezTo>
                  <a:cubicBezTo>
                    <a:pt x="1210" y="4962"/>
                    <a:pt x="1553" y="5143"/>
                    <a:pt x="1896" y="5305"/>
                  </a:cubicBezTo>
                  <a:cubicBezTo>
                    <a:pt x="2561" y="5607"/>
                    <a:pt x="3247" y="5829"/>
                    <a:pt x="3912" y="6030"/>
                  </a:cubicBezTo>
                  <a:cubicBezTo>
                    <a:pt x="5243" y="6413"/>
                    <a:pt x="6593" y="6696"/>
                    <a:pt x="7944" y="6897"/>
                  </a:cubicBezTo>
                  <a:cubicBezTo>
                    <a:pt x="9275" y="7099"/>
                    <a:pt x="10626" y="7260"/>
                    <a:pt x="11976" y="7361"/>
                  </a:cubicBezTo>
                  <a:cubicBezTo>
                    <a:pt x="13327" y="7462"/>
                    <a:pt x="14678" y="7502"/>
                    <a:pt x="16049" y="7542"/>
                  </a:cubicBezTo>
                  <a:cubicBezTo>
                    <a:pt x="16183" y="7543"/>
                    <a:pt x="16317" y="7544"/>
                    <a:pt x="16450" y="7544"/>
                  </a:cubicBezTo>
                  <a:cubicBezTo>
                    <a:pt x="19018" y="7544"/>
                    <a:pt x="21586" y="7358"/>
                    <a:pt x="24154" y="6917"/>
                  </a:cubicBezTo>
                  <a:cubicBezTo>
                    <a:pt x="25485" y="6696"/>
                    <a:pt x="26836" y="6413"/>
                    <a:pt x="28166" y="6010"/>
                  </a:cubicBezTo>
                  <a:cubicBezTo>
                    <a:pt x="28832" y="5809"/>
                    <a:pt x="29497" y="5587"/>
                    <a:pt x="30182" y="5284"/>
                  </a:cubicBezTo>
                  <a:cubicBezTo>
                    <a:pt x="30525" y="5123"/>
                    <a:pt x="30868" y="4942"/>
                    <a:pt x="31211" y="4700"/>
                  </a:cubicBezTo>
                  <a:cubicBezTo>
                    <a:pt x="31372" y="4559"/>
                    <a:pt x="31574" y="4397"/>
                    <a:pt x="31735" y="4176"/>
                  </a:cubicBezTo>
                  <a:cubicBezTo>
                    <a:pt x="31896" y="3954"/>
                    <a:pt x="32078" y="3631"/>
                    <a:pt x="32078" y="3208"/>
                  </a:cubicBezTo>
                  <a:cubicBezTo>
                    <a:pt x="32057" y="2805"/>
                    <a:pt x="31876" y="2482"/>
                    <a:pt x="31695" y="2260"/>
                  </a:cubicBezTo>
                  <a:cubicBezTo>
                    <a:pt x="31533" y="2059"/>
                    <a:pt x="31332" y="1917"/>
                    <a:pt x="31170" y="1796"/>
                  </a:cubicBezTo>
                  <a:cubicBezTo>
                    <a:pt x="30807" y="1575"/>
                    <a:pt x="30465" y="1413"/>
                    <a:pt x="30122" y="1292"/>
                  </a:cubicBezTo>
                  <a:cubicBezTo>
                    <a:pt x="29436" y="1050"/>
                    <a:pt x="28751" y="889"/>
                    <a:pt x="28086" y="768"/>
                  </a:cubicBezTo>
                  <a:cubicBezTo>
                    <a:pt x="26735" y="506"/>
                    <a:pt x="25404" y="365"/>
                    <a:pt x="24053" y="284"/>
                  </a:cubicBezTo>
                  <a:cubicBezTo>
                    <a:pt x="21372" y="103"/>
                    <a:pt x="18710" y="42"/>
                    <a:pt x="16049" y="22"/>
                  </a:cubicBezTo>
                  <a:cubicBezTo>
                    <a:pt x="15533" y="7"/>
                    <a:pt x="15020" y="0"/>
                    <a:pt x="14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flipH="1">
              <a:off x="5721119" y="1257971"/>
              <a:ext cx="435792" cy="217910"/>
            </a:xfrm>
            <a:custGeom>
              <a:avLst/>
              <a:gdLst/>
              <a:ahLst/>
              <a:cxnLst/>
              <a:rect l="l" t="t" r="r" b="b"/>
              <a:pathLst>
                <a:path w="16211" h="8106" extrusionOk="0">
                  <a:moveTo>
                    <a:pt x="8105" y="1"/>
                  </a:moveTo>
                  <a:cubicBezTo>
                    <a:pt x="3630" y="1"/>
                    <a:pt x="0" y="3630"/>
                    <a:pt x="0" y="8106"/>
                  </a:cubicBezTo>
                  <a:lnTo>
                    <a:pt x="16210" y="8106"/>
                  </a:lnTo>
                  <a:cubicBezTo>
                    <a:pt x="16210" y="3630"/>
                    <a:pt x="12581" y="1"/>
                    <a:pt x="8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flipH="1">
              <a:off x="6025726" y="1408106"/>
              <a:ext cx="66695" cy="52045"/>
            </a:xfrm>
            <a:custGeom>
              <a:avLst/>
              <a:gdLst/>
              <a:ahLst/>
              <a:cxnLst/>
              <a:rect l="l" t="t" r="r" b="b"/>
              <a:pathLst>
                <a:path w="2481" h="1936" extrusionOk="0">
                  <a:moveTo>
                    <a:pt x="1251" y="0"/>
                  </a:moveTo>
                  <a:cubicBezTo>
                    <a:pt x="1" y="0"/>
                    <a:pt x="1" y="1936"/>
                    <a:pt x="1251" y="1936"/>
                  </a:cubicBezTo>
                  <a:cubicBezTo>
                    <a:pt x="2481" y="1936"/>
                    <a:pt x="2481" y="0"/>
                    <a:pt x="1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flipH="1">
              <a:off x="5911372" y="1257434"/>
              <a:ext cx="52609" cy="30377"/>
            </a:xfrm>
            <a:custGeom>
              <a:avLst/>
              <a:gdLst/>
              <a:ahLst/>
              <a:cxnLst/>
              <a:rect l="l" t="t" r="r" b="b"/>
              <a:pathLst>
                <a:path w="1957" h="1130" extrusionOk="0">
                  <a:moveTo>
                    <a:pt x="1876" y="1"/>
                  </a:moveTo>
                  <a:cubicBezTo>
                    <a:pt x="1251" y="41"/>
                    <a:pt x="646" y="41"/>
                    <a:pt x="41" y="81"/>
                  </a:cubicBezTo>
                  <a:cubicBezTo>
                    <a:pt x="1" y="585"/>
                    <a:pt x="303" y="1130"/>
                    <a:pt x="969" y="1130"/>
                  </a:cubicBezTo>
                  <a:cubicBezTo>
                    <a:pt x="1654" y="1130"/>
                    <a:pt x="1957" y="525"/>
                    <a:pt x="1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flipH="1">
              <a:off x="5857178" y="1328966"/>
              <a:ext cx="27124" cy="21183"/>
            </a:xfrm>
            <a:custGeom>
              <a:avLst/>
              <a:gdLst/>
              <a:ahLst/>
              <a:cxnLst/>
              <a:rect l="l" t="t" r="r" b="b"/>
              <a:pathLst>
                <a:path w="1009" h="788" extrusionOk="0">
                  <a:moveTo>
                    <a:pt x="505" y="1"/>
                  </a:moveTo>
                  <a:cubicBezTo>
                    <a:pt x="1" y="1"/>
                    <a:pt x="1" y="787"/>
                    <a:pt x="505" y="787"/>
                  </a:cubicBezTo>
                  <a:cubicBezTo>
                    <a:pt x="1009" y="787"/>
                    <a:pt x="1009" y="1"/>
                    <a:pt x="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flipH="1">
              <a:off x="5755833" y="1433025"/>
              <a:ext cx="83470" cy="64545"/>
            </a:xfrm>
            <a:custGeom>
              <a:avLst/>
              <a:gdLst/>
              <a:ahLst/>
              <a:cxnLst/>
              <a:rect l="l" t="t" r="r" b="b"/>
              <a:pathLst>
                <a:path w="3105" h="2401" extrusionOk="0">
                  <a:moveTo>
                    <a:pt x="1553" y="1"/>
                  </a:moveTo>
                  <a:cubicBezTo>
                    <a:pt x="20" y="1"/>
                    <a:pt x="0" y="2400"/>
                    <a:pt x="1553" y="2400"/>
                  </a:cubicBezTo>
                  <a:cubicBezTo>
                    <a:pt x="3105" y="2400"/>
                    <a:pt x="3105" y="1"/>
                    <a:pt x="1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flipH="1">
              <a:off x="5885350" y="1453644"/>
              <a:ext cx="48254" cy="37420"/>
            </a:xfrm>
            <a:custGeom>
              <a:avLst/>
              <a:gdLst/>
              <a:ahLst/>
              <a:cxnLst/>
              <a:rect l="l" t="t" r="r" b="b"/>
              <a:pathLst>
                <a:path w="1795" h="1392" extrusionOk="0">
                  <a:moveTo>
                    <a:pt x="907" y="0"/>
                  </a:moveTo>
                  <a:cubicBezTo>
                    <a:pt x="0" y="0"/>
                    <a:pt x="0" y="1391"/>
                    <a:pt x="907" y="1391"/>
                  </a:cubicBezTo>
                  <a:cubicBezTo>
                    <a:pt x="1794" y="1391"/>
                    <a:pt x="1794" y="0"/>
                    <a:pt x="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flipH="1">
              <a:off x="5053405" y="1741037"/>
              <a:ext cx="328477" cy="292912"/>
            </a:xfrm>
            <a:custGeom>
              <a:avLst/>
              <a:gdLst/>
              <a:ahLst/>
              <a:cxnLst/>
              <a:rect l="l" t="t" r="r" b="b"/>
              <a:pathLst>
                <a:path w="12219" h="10896" extrusionOk="0">
                  <a:moveTo>
                    <a:pt x="6118" y="1"/>
                  </a:moveTo>
                  <a:cubicBezTo>
                    <a:pt x="4568" y="1"/>
                    <a:pt x="3030" y="655"/>
                    <a:pt x="1956" y="1930"/>
                  </a:cubicBezTo>
                  <a:cubicBezTo>
                    <a:pt x="0" y="4228"/>
                    <a:pt x="283" y="7656"/>
                    <a:pt x="2581" y="9612"/>
                  </a:cubicBezTo>
                  <a:cubicBezTo>
                    <a:pt x="3605" y="10474"/>
                    <a:pt x="4856" y="10896"/>
                    <a:pt x="6101" y="10896"/>
                  </a:cubicBezTo>
                  <a:cubicBezTo>
                    <a:pt x="7651" y="10896"/>
                    <a:pt x="9189" y="10241"/>
                    <a:pt x="10263" y="8966"/>
                  </a:cubicBezTo>
                  <a:cubicBezTo>
                    <a:pt x="12218" y="6668"/>
                    <a:pt x="11936" y="3241"/>
                    <a:pt x="9638" y="1285"/>
                  </a:cubicBezTo>
                  <a:cubicBezTo>
                    <a:pt x="8614" y="423"/>
                    <a:pt x="7362" y="1"/>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flipH="1">
              <a:off x="4932000" y="1660123"/>
              <a:ext cx="579963" cy="483482"/>
            </a:xfrm>
            <a:custGeom>
              <a:avLst/>
              <a:gdLst/>
              <a:ahLst/>
              <a:cxnLst/>
              <a:rect l="l" t="t" r="r" b="b"/>
              <a:pathLst>
                <a:path w="21574" h="17985" extrusionOk="0">
                  <a:moveTo>
                    <a:pt x="1452" y="666"/>
                  </a:moveTo>
                  <a:cubicBezTo>
                    <a:pt x="1956" y="666"/>
                    <a:pt x="2964" y="968"/>
                    <a:pt x="4739" y="1956"/>
                  </a:cubicBezTo>
                  <a:cubicBezTo>
                    <a:pt x="6916" y="3186"/>
                    <a:pt x="9557" y="5081"/>
                    <a:pt x="12198" y="7319"/>
                  </a:cubicBezTo>
                  <a:cubicBezTo>
                    <a:pt x="14840" y="9557"/>
                    <a:pt x="17158" y="11855"/>
                    <a:pt x="18711" y="13811"/>
                  </a:cubicBezTo>
                  <a:cubicBezTo>
                    <a:pt x="20505" y="16029"/>
                    <a:pt x="20666" y="16997"/>
                    <a:pt x="20485" y="17218"/>
                  </a:cubicBezTo>
                  <a:cubicBezTo>
                    <a:pt x="20429" y="17280"/>
                    <a:pt x="20314" y="17323"/>
                    <a:pt x="20123" y="17323"/>
                  </a:cubicBezTo>
                  <a:cubicBezTo>
                    <a:pt x="19627" y="17323"/>
                    <a:pt x="18620" y="17033"/>
                    <a:pt x="16815" y="16029"/>
                  </a:cubicBezTo>
                  <a:cubicBezTo>
                    <a:pt x="14658" y="14819"/>
                    <a:pt x="11997" y="12904"/>
                    <a:pt x="9356" y="10666"/>
                  </a:cubicBezTo>
                  <a:cubicBezTo>
                    <a:pt x="6715" y="8428"/>
                    <a:pt x="4416" y="6130"/>
                    <a:pt x="2843" y="4194"/>
                  </a:cubicBezTo>
                  <a:cubicBezTo>
                    <a:pt x="1069" y="1956"/>
                    <a:pt x="908" y="988"/>
                    <a:pt x="1089" y="787"/>
                  </a:cubicBezTo>
                  <a:cubicBezTo>
                    <a:pt x="1130" y="726"/>
                    <a:pt x="1251" y="666"/>
                    <a:pt x="1452" y="666"/>
                  </a:cubicBezTo>
                  <a:close/>
                  <a:moveTo>
                    <a:pt x="1449" y="1"/>
                  </a:moveTo>
                  <a:cubicBezTo>
                    <a:pt x="1054" y="1"/>
                    <a:pt x="760" y="115"/>
                    <a:pt x="565" y="343"/>
                  </a:cubicBezTo>
                  <a:cubicBezTo>
                    <a:pt x="1" y="1029"/>
                    <a:pt x="565" y="2420"/>
                    <a:pt x="2319" y="4618"/>
                  </a:cubicBezTo>
                  <a:cubicBezTo>
                    <a:pt x="3912" y="6593"/>
                    <a:pt x="6251" y="8912"/>
                    <a:pt x="8932" y="11190"/>
                  </a:cubicBezTo>
                  <a:cubicBezTo>
                    <a:pt x="11594" y="13448"/>
                    <a:pt x="14295" y="15384"/>
                    <a:pt x="16493" y="16614"/>
                  </a:cubicBezTo>
                  <a:cubicBezTo>
                    <a:pt x="18126" y="17541"/>
                    <a:pt x="19315" y="17985"/>
                    <a:pt x="20102" y="17985"/>
                  </a:cubicBezTo>
                  <a:cubicBezTo>
                    <a:pt x="20505" y="17985"/>
                    <a:pt x="20807" y="17864"/>
                    <a:pt x="20989" y="17642"/>
                  </a:cubicBezTo>
                  <a:cubicBezTo>
                    <a:pt x="21574" y="16956"/>
                    <a:pt x="20989" y="15565"/>
                    <a:pt x="19235" y="13388"/>
                  </a:cubicBezTo>
                  <a:cubicBezTo>
                    <a:pt x="17662" y="11412"/>
                    <a:pt x="15303" y="9073"/>
                    <a:pt x="12642" y="6815"/>
                  </a:cubicBezTo>
                  <a:cubicBezTo>
                    <a:pt x="9961" y="4537"/>
                    <a:pt x="7279" y="2601"/>
                    <a:pt x="5061" y="1372"/>
                  </a:cubicBezTo>
                  <a:cubicBezTo>
                    <a:pt x="3435" y="458"/>
                    <a:pt x="2239"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flipH="1">
              <a:off x="5053406" y="1741037"/>
              <a:ext cx="275895" cy="241055"/>
            </a:xfrm>
            <a:custGeom>
              <a:avLst/>
              <a:gdLst/>
              <a:ahLst/>
              <a:cxnLst/>
              <a:rect l="l" t="t" r="r" b="b"/>
              <a:pathLst>
                <a:path w="10263" h="8967" extrusionOk="0">
                  <a:moveTo>
                    <a:pt x="4162" y="1"/>
                  </a:moveTo>
                  <a:cubicBezTo>
                    <a:pt x="2612" y="1"/>
                    <a:pt x="1074" y="655"/>
                    <a:pt x="0" y="1930"/>
                  </a:cubicBezTo>
                  <a:lnTo>
                    <a:pt x="8307" y="8966"/>
                  </a:lnTo>
                  <a:cubicBezTo>
                    <a:pt x="10262" y="6668"/>
                    <a:pt x="9980" y="3241"/>
                    <a:pt x="7682" y="1285"/>
                  </a:cubicBezTo>
                  <a:cubicBezTo>
                    <a:pt x="6658" y="423"/>
                    <a:pt x="5406" y="1"/>
                    <a:pt x="4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flipH="1">
              <a:off x="5212196" y="2402088"/>
              <a:ext cx="311676" cy="136079"/>
            </a:xfrm>
            <a:custGeom>
              <a:avLst/>
              <a:gdLst/>
              <a:ahLst/>
              <a:cxnLst/>
              <a:rect l="l" t="t" r="r" b="b"/>
              <a:pathLst>
                <a:path w="11594" h="5062" extrusionOk="0">
                  <a:moveTo>
                    <a:pt x="7137" y="1"/>
                  </a:moveTo>
                  <a:cubicBezTo>
                    <a:pt x="3831" y="1"/>
                    <a:pt x="1028" y="2118"/>
                    <a:pt x="0" y="5061"/>
                  </a:cubicBezTo>
                  <a:cubicBezTo>
                    <a:pt x="3932" y="4134"/>
                    <a:pt x="7863" y="3045"/>
                    <a:pt x="11593" y="1432"/>
                  </a:cubicBezTo>
                  <a:cubicBezTo>
                    <a:pt x="10343" y="525"/>
                    <a:pt x="8811" y="1"/>
                    <a:pt x="7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flipH="1">
              <a:off x="5132005" y="2447061"/>
              <a:ext cx="403264" cy="155220"/>
            </a:xfrm>
            <a:custGeom>
              <a:avLst/>
              <a:gdLst/>
              <a:ahLst/>
              <a:cxnLst/>
              <a:rect l="l" t="t" r="r" b="b"/>
              <a:pathLst>
                <a:path w="15001" h="5774" extrusionOk="0">
                  <a:moveTo>
                    <a:pt x="12319" y="1"/>
                  </a:moveTo>
                  <a:cubicBezTo>
                    <a:pt x="8469" y="1674"/>
                    <a:pt x="4376" y="2803"/>
                    <a:pt x="303" y="3751"/>
                  </a:cubicBezTo>
                  <a:cubicBezTo>
                    <a:pt x="122" y="4356"/>
                    <a:pt x="21" y="4981"/>
                    <a:pt x="1" y="5626"/>
                  </a:cubicBezTo>
                  <a:cubicBezTo>
                    <a:pt x="784" y="5738"/>
                    <a:pt x="1567" y="5774"/>
                    <a:pt x="2331" y="5774"/>
                  </a:cubicBezTo>
                  <a:cubicBezTo>
                    <a:pt x="2530" y="5774"/>
                    <a:pt x="2728" y="5771"/>
                    <a:pt x="2924" y="5767"/>
                  </a:cubicBezTo>
                  <a:cubicBezTo>
                    <a:pt x="7118" y="5707"/>
                    <a:pt x="11251" y="5142"/>
                    <a:pt x="15001" y="4436"/>
                  </a:cubicBezTo>
                  <a:cubicBezTo>
                    <a:pt x="14658" y="2662"/>
                    <a:pt x="13670" y="1090"/>
                    <a:pt x="123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5166147" y="2710476"/>
              <a:ext cx="340386" cy="49894"/>
            </a:xfrm>
            <a:custGeom>
              <a:avLst/>
              <a:gdLst/>
              <a:ahLst/>
              <a:cxnLst/>
              <a:rect l="l" t="t" r="r" b="b"/>
              <a:pathLst>
                <a:path w="12662" h="1856" extrusionOk="0">
                  <a:moveTo>
                    <a:pt x="12642" y="504"/>
                  </a:moveTo>
                  <a:cubicBezTo>
                    <a:pt x="12632" y="507"/>
                    <a:pt x="12622" y="509"/>
                    <a:pt x="12612" y="511"/>
                  </a:cubicBezTo>
                  <a:lnTo>
                    <a:pt x="12612" y="511"/>
                  </a:lnTo>
                  <a:cubicBezTo>
                    <a:pt x="12629" y="509"/>
                    <a:pt x="12645" y="507"/>
                    <a:pt x="12662" y="504"/>
                  </a:cubicBezTo>
                  <a:close/>
                  <a:moveTo>
                    <a:pt x="0" y="0"/>
                  </a:moveTo>
                  <a:cubicBezTo>
                    <a:pt x="424" y="706"/>
                    <a:pt x="968" y="1331"/>
                    <a:pt x="1593" y="1855"/>
                  </a:cubicBezTo>
                  <a:cubicBezTo>
                    <a:pt x="5293" y="1815"/>
                    <a:pt x="8992" y="1354"/>
                    <a:pt x="12612" y="511"/>
                  </a:cubicBezTo>
                  <a:lnTo>
                    <a:pt x="12612" y="511"/>
                  </a:lnTo>
                  <a:cubicBezTo>
                    <a:pt x="10993" y="735"/>
                    <a:pt x="9354" y="847"/>
                    <a:pt x="7713" y="847"/>
                  </a:cubicBezTo>
                  <a:cubicBezTo>
                    <a:pt x="5119" y="847"/>
                    <a:pt x="2522" y="56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174804" y="2734857"/>
              <a:ext cx="277535" cy="74276"/>
            </a:xfrm>
            <a:custGeom>
              <a:avLst/>
              <a:gdLst/>
              <a:ahLst/>
              <a:cxnLst/>
              <a:rect l="l" t="t" r="r" b="b"/>
              <a:pathLst>
                <a:path w="10324" h="2763" extrusionOk="0">
                  <a:moveTo>
                    <a:pt x="10323" y="1"/>
                  </a:moveTo>
                  <a:cubicBezTo>
                    <a:pt x="6916" y="787"/>
                    <a:pt x="3468" y="1210"/>
                    <a:pt x="0" y="1291"/>
                  </a:cubicBezTo>
                  <a:cubicBezTo>
                    <a:pt x="1250" y="2198"/>
                    <a:pt x="2803" y="2763"/>
                    <a:pt x="4476" y="2763"/>
                  </a:cubicBezTo>
                  <a:cubicBezTo>
                    <a:pt x="6835" y="2763"/>
                    <a:pt x="8932" y="1694"/>
                    <a:pt x="10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flipH="1">
              <a:off x="5128752" y="2575529"/>
              <a:ext cx="406517" cy="99277"/>
            </a:xfrm>
            <a:custGeom>
              <a:avLst/>
              <a:gdLst/>
              <a:ahLst/>
              <a:cxnLst/>
              <a:rect l="l" t="t" r="r" b="b"/>
              <a:pathLst>
                <a:path w="15122" h="3693" extrusionOk="0">
                  <a:moveTo>
                    <a:pt x="15061" y="0"/>
                  </a:moveTo>
                  <a:cubicBezTo>
                    <a:pt x="11291" y="686"/>
                    <a:pt x="7158" y="1250"/>
                    <a:pt x="2924" y="1331"/>
                  </a:cubicBezTo>
                  <a:cubicBezTo>
                    <a:pt x="1977" y="1331"/>
                    <a:pt x="989" y="1311"/>
                    <a:pt x="1" y="1190"/>
                  </a:cubicBezTo>
                  <a:lnTo>
                    <a:pt x="1" y="1190"/>
                  </a:lnTo>
                  <a:cubicBezTo>
                    <a:pt x="1" y="2057"/>
                    <a:pt x="162" y="2883"/>
                    <a:pt x="424" y="3649"/>
                  </a:cubicBezTo>
                  <a:cubicBezTo>
                    <a:pt x="973" y="3678"/>
                    <a:pt x="1522" y="3692"/>
                    <a:pt x="2070" y="3692"/>
                  </a:cubicBezTo>
                  <a:cubicBezTo>
                    <a:pt x="6564" y="3692"/>
                    <a:pt x="11043" y="2740"/>
                    <a:pt x="15122" y="908"/>
                  </a:cubicBezTo>
                  <a:cubicBezTo>
                    <a:pt x="15122" y="605"/>
                    <a:pt x="15102" y="283"/>
                    <a:pt x="15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flipH="1">
              <a:off x="5128188" y="2609669"/>
              <a:ext cx="391893" cy="114654"/>
            </a:xfrm>
            <a:custGeom>
              <a:avLst/>
              <a:gdLst/>
              <a:ahLst/>
              <a:cxnLst/>
              <a:rect l="l" t="t" r="r" b="b"/>
              <a:pathLst>
                <a:path w="14578" h="4265" extrusionOk="0">
                  <a:moveTo>
                    <a:pt x="14577" y="0"/>
                  </a:moveTo>
                  <a:lnTo>
                    <a:pt x="14577" y="0"/>
                  </a:lnTo>
                  <a:cubicBezTo>
                    <a:pt x="10468" y="1810"/>
                    <a:pt x="6002" y="2759"/>
                    <a:pt x="1528" y="2759"/>
                  </a:cubicBezTo>
                  <a:cubicBezTo>
                    <a:pt x="1019" y="2759"/>
                    <a:pt x="509" y="2747"/>
                    <a:pt x="0" y="2722"/>
                  </a:cubicBezTo>
                  <a:lnTo>
                    <a:pt x="0" y="2722"/>
                  </a:lnTo>
                  <a:cubicBezTo>
                    <a:pt x="81" y="2944"/>
                    <a:pt x="182" y="3146"/>
                    <a:pt x="283" y="3347"/>
                  </a:cubicBezTo>
                  <a:cubicBezTo>
                    <a:pt x="2882" y="3957"/>
                    <a:pt x="5555" y="4265"/>
                    <a:pt x="8222" y="4265"/>
                  </a:cubicBezTo>
                  <a:cubicBezTo>
                    <a:pt x="9961" y="4265"/>
                    <a:pt x="11697" y="4134"/>
                    <a:pt x="13408" y="3871"/>
                  </a:cubicBezTo>
                  <a:cubicBezTo>
                    <a:pt x="14113" y="2742"/>
                    <a:pt x="14537" y="1432"/>
                    <a:pt x="14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flipH="1">
              <a:off x="5166685" y="2724024"/>
              <a:ext cx="297025" cy="45566"/>
            </a:xfrm>
            <a:custGeom>
              <a:avLst/>
              <a:gdLst/>
              <a:ahLst/>
              <a:cxnLst/>
              <a:rect l="l" t="t" r="r" b="b"/>
              <a:pathLst>
                <a:path w="11049" h="1695" extrusionOk="0">
                  <a:moveTo>
                    <a:pt x="11049" y="0"/>
                  </a:moveTo>
                  <a:lnTo>
                    <a:pt x="11049" y="0"/>
                  </a:lnTo>
                  <a:cubicBezTo>
                    <a:pt x="7420" y="847"/>
                    <a:pt x="3710" y="1311"/>
                    <a:pt x="0" y="1351"/>
                  </a:cubicBezTo>
                  <a:cubicBezTo>
                    <a:pt x="141" y="1472"/>
                    <a:pt x="262" y="1573"/>
                    <a:pt x="423" y="1694"/>
                  </a:cubicBezTo>
                  <a:cubicBezTo>
                    <a:pt x="3891" y="1613"/>
                    <a:pt x="7339" y="1190"/>
                    <a:pt x="10746" y="404"/>
                  </a:cubicBezTo>
                  <a:cubicBezTo>
                    <a:pt x="10847" y="283"/>
                    <a:pt x="10948" y="142"/>
                    <a:pt x="11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5130365" y="2566309"/>
              <a:ext cx="404904" cy="45001"/>
            </a:xfrm>
            <a:custGeom>
              <a:avLst/>
              <a:gdLst/>
              <a:ahLst/>
              <a:cxnLst/>
              <a:rect l="l" t="t" r="r" b="b"/>
              <a:pathLst>
                <a:path w="15062" h="1674" extrusionOk="0">
                  <a:moveTo>
                    <a:pt x="15001" y="0"/>
                  </a:moveTo>
                  <a:cubicBezTo>
                    <a:pt x="11251" y="706"/>
                    <a:pt x="7118" y="1271"/>
                    <a:pt x="2924" y="1331"/>
                  </a:cubicBezTo>
                  <a:cubicBezTo>
                    <a:pt x="2728" y="1335"/>
                    <a:pt x="2530" y="1338"/>
                    <a:pt x="2331" y="1338"/>
                  </a:cubicBezTo>
                  <a:cubicBezTo>
                    <a:pt x="1567" y="1338"/>
                    <a:pt x="784" y="1302"/>
                    <a:pt x="1" y="1190"/>
                  </a:cubicBezTo>
                  <a:cubicBezTo>
                    <a:pt x="1" y="1291"/>
                    <a:pt x="1" y="1371"/>
                    <a:pt x="1" y="1452"/>
                  </a:cubicBezTo>
                  <a:cubicBezTo>
                    <a:pt x="1" y="1492"/>
                    <a:pt x="1" y="1513"/>
                    <a:pt x="1" y="1533"/>
                  </a:cubicBezTo>
                  <a:cubicBezTo>
                    <a:pt x="989" y="1654"/>
                    <a:pt x="1977" y="1674"/>
                    <a:pt x="2924" y="1674"/>
                  </a:cubicBezTo>
                  <a:cubicBezTo>
                    <a:pt x="7158" y="1593"/>
                    <a:pt x="11291" y="1029"/>
                    <a:pt x="15061" y="343"/>
                  </a:cubicBezTo>
                  <a:cubicBezTo>
                    <a:pt x="15041" y="222"/>
                    <a:pt x="15021" y="121"/>
                    <a:pt x="15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flipH="1">
              <a:off x="5159641" y="2699642"/>
              <a:ext cx="352860" cy="33603"/>
            </a:xfrm>
            <a:custGeom>
              <a:avLst/>
              <a:gdLst/>
              <a:ahLst/>
              <a:cxnLst/>
              <a:rect l="l" t="t" r="r" b="b"/>
              <a:pathLst>
                <a:path w="13126" h="1250" extrusionOk="0">
                  <a:moveTo>
                    <a:pt x="1" y="0"/>
                  </a:moveTo>
                  <a:lnTo>
                    <a:pt x="1" y="0"/>
                  </a:lnTo>
                  <a:cubicBezTo>
                    <a:pt x="81" y="141"/>
                    <a:pt x="162" y="262"/>
                    <a:pt x="222" y="403"/>
                  </a:cubicBezTo>
                  <a:cubicBezTo>
                    <a:pt x="2744" y="969"/>
                    <a:pt x="5341" y="1250"/>
                    <a:pt x="7935" y="1250"/>
                  </a:cubicBezTo>
                  <a:cubicBezTo>
                    <a:pt x="9593" y="1250"/>
                    <a:pt x="11249" y="1135"/>
                    <a:pt x="12884" y="907"/>
                  </a:cubicBezTo>
                  <a:cubicBezTo>
                    <a:pt x="12964" y="766"/>
                    <a:pt x="13045" y="645"/>
                    <a:pt x="13126" y="524"/>
                  </a:cubicBezTo>
                  <a:lnTo>
                    <a:pt x="13126" y="524"/>
                  </a:lnTo>
                  <a:cubicBezTo>
                    <a:pt x="11415" y="787"/>
                    <a:pt x="9679" y="918"/>
                    <a:pt x="7940" y="918"/>
                  </a:cubicBezTo>
                  <a:cubicBezTo>
                    <a:pt x="5273" y="918"/>
                    <a:pt x="2600" y="61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flipH="1">
              <a:off x="5204077" y="2440582"/>
              <a:ext cx="323047" cy="107315"/>
            </a:xfrm>
            <a:custGeom>
              <a:avLst/>
              <a:gdLst/>
              <a:ahLst/>
              <a:cxnLst/>
              <a:rect l="l" t="t" r="r" b="b"/>
              <a:pathLst>
                <a:path w="12017" h="3992" extrusionOk="0">
                  <a:moveTo>
                    <a:pt x="11714" y="0"/>
                  </a:moveTo>
                  <a:cubicBezTo>
                    <a:pt x="7984" y="1613"/>
                    <a:pt x="4053" y="2702"/>
                    <a:pt x="121" y="3629"/>
                  </a:cubicBezTo>
                  <a:cubicBezTo>
                    <a:pt x="81" y="3750"/>
                    <a:pt x="41" y="3871"/>
                    <a:pt x="0" y="3992"/>
                  </a:cubicBezTo>
                  <a:cubicBezTo>
                    <a:pt x="4073" y="3044"/>
                    <a:pt x="8166" y="1915"/>
                    <a:pt x="12016" y="242"/>
                  </a:cubicBezTo>
                  <a:cubicBezTo>
                    <a:pt x="11916" y="161"/>
                    <a:pt x="11815" y="81"/>
                    <a:pt x="11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flipH="1">
              <a:off x="5128188" y="2599911"/>
              <a:ext cx="395684" cy="83954"/>
            </a:xfrm>
            <a:custGeom>
              <a:avLst/>
              <a:gdLst/>
              <a:ahLst/>
              <a:cxnLst/>
              <a:rect l="l" t="t" r="r" b="b"/>
              <a:pathLst>
                <a:path w="14719" h="3123" extrusionOk="0">
                  <a:moveTo>
                    <a:pt x="14718" y="1"/>
                  </a:moveTo>
                  <a:cubicBezTo>
                    <a:pt x="10622" y="1833"/>
                    <a:pt x="6141" y="2785"/>
                    <a:pt x="1646" y="2785"/>
                  </a:cubicBezTo>
                  <a:cubicBezTo>
                    <a:pt x="1098" y="2785"/>
                    <a:pt x="549" y="2771"/>
                    <a:pt x="0" y="2742"/>
                  </a:cubicBezTo>
                  <a:lnTo>
                    <a:pt x="0" y="2742"/>
                  </a:lnTo>
                  <a:cubicBezTo>
                    <a:pt x="40" y="2863"/>
                    <a:pt x="101" y="2984"/>
                    <a:pt x="141" y="3085"/>
                  </a:cubicBezTo>
                  <a:cubicBezTo>
                    <a:pt x="650" y="3110"/>
                    <a:pt x="1160" y="3122"/>
                    <a:pt x="1669" y="3122"/>
                  </a:cubicBezTo>
                  <a:cubicBezTo>
                    <a:pt x="6143" y="3122"/>
                    <a:pt x="10609" y="2173"/>
                    <a:pt x="14718" y="363"/>
                  </a:cubicBezTo>
                  <a:cubicBezTo>
                    <a:pt x="14718" y="303"/>
                    <a:pt x="14718" y="263"/>
                    <a:pt x="14718" y="202"/>
                  </a:cubicBezTo>
                  <a:cubicBezTo>
                    <a:pt x="14718" y="142"/>
                    <a:pt x="14718" y="61"/>
                    <a:pt x="14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flipH="1">
              <a:off x="6291826" y="1170713"/>
              <a:ext cx="179978" cy="180516"/>
            </a:xfrm>
            <a:custGeom>
              <a:avLst/>
              <a:gdLst/>
              <a:ahLst/>
              <a:cxnLst/>
              <a:rect l="l" t="t" r="r" b="b"/>
              <a:pathLst>
                <a:path w="6695" h="6715" extrusionOk="0">
                  <a:moveTo>
                    <a:pt x="827" y="1"/>
                  </a:moveTo>
                  <a:lnTo>
                    <a:pt x="1634" y="3106"/>
                  </a:lnTo>
                  <a:lnTo>
                    <a:pt x="1" y="5868"/>
                  </a:lnTo>
                  <a:lnTo>
                    <a:pt x="3105" y="5061"/>
                  </a:lnTo>
                  <a:lnTo>
                    <a:pt x="5868" y="6714"/>
                  </a:lnTo>
                  <a:lnTo>
                    <a:pt x="5061" y="3610"/>
                  </a:lnTo>
                  <a:lnTo>
                    <a:pt x="6694" y="848"/>
                  </a:lnTo>
                  <a:lnTo>
                    <a:pt x="3589" y="1654"/>
                  </a:lnTo>
                  <a:lnTo>
                    <a:pt x="8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flipH="1">
              <a:off x="7596912" y="2012947"/>
              <a:ext cx="160999" cy="160462"/>
            </a:xfrm>
            <a:custGeom>
              <a:avLst/>
              <a:gdLst/>
              <a:ahLst/>
              <a:cxnLst/>
              <a:rect l="l" t="t" r="r" b="b"/>
              <a:pathLst>
                <a:path w="5989" h="5969" extrusionOk="0">
                  <a:moveTo>
                    <a:pt x="4476" y="1"/>
                  </a:moveTo>
                  <a:lnTo>
                    <a:pt x="2561" y="1674"/>
                  </a:lnTo>
                  <a:lnTo>
                    <a:pt x="0" y="1493"/>
                  </a:lnTo>
                  <a:lnTo>
                    <a:pt x="0" y="1493"/>
                  </a:lnTo>
                  <a:lnTo>
                    <a:pt x="1694" y="3408"/>
                  </a:lnTo>
                  <a:lnTo>
                    <a:pt x="1492" y="5968"/>
                  </a:lnTo>
                  <a:lnTo>
                    <a:pt x="3428" y="4295"/>
                  </a:lnTo>
                  <a:lnTo>
                    <a:pt x="5988" y="4476"/>
                  </a:lnTo>
                  <a:lnTo>
                    <a:pt x="4295" y="2541"/>
                  </a:lnTo>
                  <a:lnTo>
                    <a:pt x="4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flipH="1">
              <a:off x="5725456" y="1099718"/>
              <a:ext cx="73739" cy="73739"/>
            </a:xfrm>
            <a:custGeom>
              <a:avLst/>
              <a:gdLst/>
              <a:ahLst/>
              <a:cxnLst/>
              <a:rect l="l" t="t" r="r" b="b"/>
              <a:pathLst>
                <a:path w="2743" h="2743" extrusionOk="0">
                  <a:moveTo>
                    <a:pt x="2057" y="1"/>
                  </a:moveTo>
                  <a:lnTo>
                    <a:pt x="1169" y="767"/>
                  </a:lnTo>
                  <a:lnTo>
                    <a:pt x="0" y="686"/>
                  </a:lnTo>
                  <a:lnTo>
                    <a:pt x="786" y="1573"/>
                  </a:lnTo>
                  <a:lnTo>
                    <a:pt x="686" y="2743"/>
                  </a:lnTo>
                  <a:lnTo>
                    <a:pt x="1573" y="1976"/>
                  </a:lnTo>
                  <a:lnTo>
                    <a:pt x="2742" y="2057"/>
                  </a:lnTo>
                  <a:lnTo>
                    <a:pt x="1976" y="1170"/>
                  </a:lnTo>
                  <a:lnTo>
                    <a:pt x="20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flipH="1">
              <a:off x="5358008" y="2191254"/>
              <a:ext cx="126859" cy="126859"/>
            </a:xfrm>
            <a:custGeom>
              <a:avLst/>
              <a:gdLst/>
              <a:ahLst/>
              <a:cxnLst/>
              <a:rect l="l" t="t" r="r" b="b"/>
              <a:pathLst>
                <a:path w="4719" h="4719" extrusionOk="0">
                  <a:moveTo>
                    <a:pt x="2138" y="1"/>
                  </a:moveTo>
                  <a:lnTo>
                    <a:pt x="1614" y="1735"/>
                  </a:lnTo>
                  <a:lnTo>
                    <a:pt x="1" y="2581"/>
                  </a:lnTo>
                  <a:lnTo>
                    <a:pt x="1735" y="3106"/>
                  </a:lnTo>
                  <a:lnTo>
                    <a:pt x="2581" y="4719"/>
                  </a:lnTo>
                  <a:lnTo>
                    <a:pt x="3126" y="2985"/>
                  </a:lnTo>
                  <a:lnTo>
                    <a:pt x="4719" y="2138"/>
                  </a:lnTo>
                  <a:lnTo>
                    <a:pt x="2985" y="1614"/>
                  </a:lnTo>
                  <a:lnTo>
                    <a:pt x="21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flipH="1">
              <a:off x="7704790" y="1899667"/>
              <a:ext cx="73174" cy="73739"/>
            </a:xfrm>
            <a:custGeom>
              <a:avLst/>
              <a:gdLst/>
              <a:ahLst/>
              <a:cxnLst/>
              <a:rect l="l" t="t" r="r" b="b"/>
              <a:pathLst>
                <a:path w="2722" h="2743" extrusionOk="0">
                  <a:moveTo>
                    <a:pt x="2036" y="1"/>
                  </a:moveTo>
                  <a:lnTo>
                    <a:pt x="1170" y="787"/>
                  </a:lnTo>
                  <a:lnTo>
                    <a:pt x="0" y="686"/>
                  </a:lnTo>
                  <a:lnTo>
                    <a:pt x="0" y="686"/>
                  </a:lnTo>
                  <a:lnTo>
                    <a:pt x="766" y="1573"/>
                  </a:lnTo>
                  <a:lnTo>
                    <a:pt x="686" y="2743"/>
                  </a:lnTo>
                  <a:lnTo>
                    <a:pt x="1553" y="1977"/>
                  </a:lnTo>
                  <a:lnTo>
                    <a:pt x="2722" y="2057"/>
                  </a:lnTo>
                  <a:lnTo>
                    <a:pt x="1956" y="1170"/>
                  </a:lnTo>
                  <a:lnTo>
                    <a:pt x="20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flipH="1">
              <a:off x="5850132" y="1925151"/>
              <a:ext cx="174548" cy="174010"/>
            </a:xfrm>
            <a:custGeom>
              <a:avLst/>
              <a:gdLst/>
              <a:ahLst/>
              <a:cxnLst/>
              <a:rect l="l" t="t" r="r" b="b"/>
              <a:pathLst>
                <a:path w="6493" h="6473" extrusionOk="0">
                  <a:moveTo>
                    <a:pt x="3549" y="0"/>
                  </a:moveTo>
                  <a:lnTo>
                    <a:pt x="2400" y="2198"/>
                  </a:lnTo>
                  <a:lnTo>
                    <a:pt x="1" y="2944"/>
                  </a:lnTo>
                  <a:lnTo>
                    <a:pt x="2219" y="4093"/>
                  </a:lnTo>
                  <a:lnTo>
                    <a:pt x="2965" y="6472"/>
                  </a:lnTo>
                  <a:lnTo>
                    <a:pt x="4114" y="4275"/>
                  </a:lnTo>
                  <a:lnTo>
                    <a:pt x="6493" y="3529"/>
                  </a:lnTo>
                  <a:lnTo>
                    <a:pt x="4275" y="2380"/>
                  </a:lnTo>
                  <a:lnTo>
                    <a:pt x="3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flipH="1">
              <a:off x="6174221" y="1075336"/>
              <a:ext cx="73739" cy="73739"/>
            </a:xfrm>
            <a:custGeom>
              <a:avLst/>
              <a:gdLst/>
              <a:ahLst/>
              <a:cxnLst/>
              <a:rect l="l" t="t" r="r" b="b"/>
              <a:pathLst>
                <a:path w="2743" h="2743" extrusionOk="0">
                  <a:moveTo>
                    <a:pt x="2057" y="0"/>
                  </a:moveTo>
                  <a:lnTo>
                    <a:pt x="1170" y="766"/>
                  </a:lnTo>
                  <a:lnTo>
                    <a:pt x="0" y="686"/>
                  </a:lnTo>
                  <a:lnTo>
                    <a:pt x="787" y="1573"/>
                  </a:lnTo>
                  <a:lnTo>
                    <a:pt x="686" y="2742"/>
                  </a:lnTo>
                  <a:lnTo>
                    <a:pt x="1573" y="1976"/>
                  </a:lnTo>
                  <a:lnTo>
                    <a:pt x="2742" y="2057"/>
                  </a:lnTo>
                  <a:lnTo>
                    <a:pt x="1976" y="1170"/>
                  </a:lnTo>
                  <a:lnTo>
                    <a:pt x="20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flipH="1">
              <a:off x="5462604" y="1054745"/>
              <a:ext cx="162075" cy="162075"/>
            </a:xfrm>
            <a:custGeom>
              <a:avLst/>
              <a:gdLst/>
              <a:ahLst/>
              <a:cxnLst/>
              <a:rect l="l" t="t" r="r" b="b"/>
              <a:pathLst>
                <a:path w="6029" h="6029" extrusionOk="0">
                  <a:moveTo>
                    <a:pt x="3004" y="0"/>
                  </a:moveTo>
                  <a:lnTo>
                    <a:pt x="2137" y="2137"/>
                  </a:lnTo>
                  <a:lnTo>
                    <a:pt x="0" y="3024"/>
                  </a:lnTo>
                  <a:lnTo>
                    <a:pt x="2137" y="3911"/>
                  </a:lnTo>
                  <a:lnTo>
                    <a:pt x="3004" y="6028"/>
                  </a:lnTo>
                  <a:lnTo>
                    <a:pt x="3891" y="3911"/>
                  </a:lnTo>
                  <a:lnTo>
                    <a:pt x="6028" y="3024"/>
                  </a:lnTo>
                  <a:lnTo>
                    <a:pt x="3891" y="2137"/>
                  </a:lnTo>
                  <a:lnTo>
                    <a:pt x="3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flipH="1">
              <a:off x="5479398" y="1882328"/>
              <a:ext cx="435792" cy="689455"/>
            </a:xfrm>
            <a:custGeom>
              <a:avLst/>
              <a:gdLst/>
              <a:ahLst/>
              <a:cxnLst/>
              <a:rect l="l" t="t" r="r" b="b"/>
              <a:pathLst>
                <a:path w="16211" h="25647" extrusionOk="0">
                  <a:moveTo>
                    <a:pt x="11372" y="1"/>
                  </a:moveTo>
                  <a:lnTo>
                    <a:pt x="11372" y="1"/>
                  </a:lnTo>
                  <a:cubicBezTo>
                    <a:pt x="4685" y="7010"/>
                    <a:pt x="473" y="15770"/>
                    <a:pt x="2" y="25617"/>
                  </a:cubicBezTo>
                  <a:lnTo>
                    <a:pt x="2" y="25617"/>
                  </a:lnTo>
                  <a:cubicBezTo>
                    <a:pt x="89" y="24061"/>
                    <a:pt x="2284" y="21444"/>
                    <a:pt x="3126" y="20142"/>
                  </a:cubicBezTo>
                  <a:cubicBezTo>
                    <a:pt x="4396" y="18086"/>
                    <a:pt x="5767" y="16090"/>
                    <a:pt x="7279" y="14215"/>
                  </a:cubicBezTo>
                  <a:cubicBezTo>
                    <a:pt x="9860" y="10969"/>
                    <a:pt x="13347" y="8206"/>
                    <a:pt x="16210" y="5122"/>
                  </a:cubicBezTo>
                  <a:lnTo>
                    <a:pt x="16210" y="5122"/>
                  </a:lnTo>
                  <a:cubicBezTo>
                    <a:pt x="15202" y="5223"/>
                    <a:pt x="14194" y="5323"/>
                    <a:pt x="13166" y="5444"/>
                  </a:cubicBezTo>
                  <a:cubicBezTo>
                    <a:pt x="13388" y="4477"/>
                    <a:pt x="13630" y="3489"/>
                    <a:pt x="13851" y="2521"/>
                  </a:cubicBezTo>
                  <a:lnTo>
                    <a:pt x="13851" y="2521"/>
                  </a:lnTo>
                  <a:lnTo>
                    <a:pt x="10807" y="3993"/>
                  </a:lnTo>
                  <a:cubicBezTo>
                    <a:pt x="11150" y="3811"/>
                    <a:pt x="11311" y="505"/>
                    <a:pt x="11372" y="1"/>
                  </a:cubicBezTo>
                  <a:close/>
                  <a:moveTo>
                    <a:pt x="2" y="25617"/>
                  </a:moveTo>
                  <a:lnTo>
                    <a:pt x="2" y="25617"/>
                  </a:lnTo>
                  <a:cubicBezTo>
                    <a:pt x="1" y="25627"/>
                    <a:pt x="1" y="25636"/>
                    <a:pt x="0" y="25646"/>
                  </a:cubicBezTo>
                  <a:cubicBezTo>
                    <a:pt x="1" y="25636"/>
                    <a:pt x="1" y="25627"/>
                    <a:pt x="2" y="256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flipH="1">
              <a:off x="5793221" y="2404265"/>
              <a:ext cx="231996" cy="231996"/>
            </a:xfrm>
            <a:custGeom>
              <a:avLst/>
              <a:gdLst/>
              <a:ahLst/>
              <a:cxnLst/>
              <a:rect l="l" t="t" r="r" b="b"/>
              <a:pathLst>
                <a:path w="8630" h="8630" extrusionOk="0">
                  <a:moveTo>
                    <a:pt x="3408" y="0"/>
                  </a:moveTo>
                  <a:lnTo>
                    <a:pt x="2783" y="3327"/>
                  </a:lnTo>
                  <a:lnTo>
                    <a:pt x="1" y="5222"/>
                  </a:lnTo>
                  <a:lnTo>
                    <a:pt x="3307" y="5847"/>
                  </a:lnTo>
                  <a:lnTo>
                    <a:pt x="5223" y="8629"/>
                  </a:lnTo>
                  <a:lnTo>
                    <a:pt x="5827" y="5303"/>
                  </a:lnTo>
                  <a:lnTo>
                    <a:pt x="8630" y="3408"/>
                  </a:lnTo>
                  <a:lnTo>
                    <a:pt x="5303" y="2782"/>
                  </a:lnTo>
                  <a:lnTo>
                    <a:pt x="3408" y="0"/>
                  </a:lnTo>
                  <a:close/>
                </a:path>
              </a:pathLst>
            </a:custGeom>
            <a:solidFill>
              <a:srgbClr val="E1B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flipH="1">
              <a:off x="6084812" y="1837892"/>
              <a:ext cx="94868" cy="94868"/>
            </a:xfrm>
            <a:custGeom>
              <a:avLst/>
              <a:gdLst/>
              <a:ahLst/>
              <a:cxnLst/>
              <a:rect l="l" t="t" r="r" b="b"/>
              <a:pathLst>
                <a:path w="3529" h="3529" extrusionOk="0">
                  <a:moveTo>
                    <a:pt x="2158" y="0"/>
                  </a:moveTo>
                  <a:lnTo>
                    <a:pt x="1372" y="1130"/>
                  </a:lnTo>
                  <a:lnTo>
                    <a:pt x="1" y="1371"/>
                  </a:lnTo>
                  <a:lnTo>
                    <a:pt x="1150" y="2158"/>
                  </a:lnTo>
                  <a:lnTo>
                    <a:pt x="1372" y="3529"/>
                  </a:lnTo>
                  <a:lnTo>
                    <a:pt x="2178" y="2400"/>
                  </a:lnTo>
                  <a:lnTo>
                    <a:pt x="3529" y="2158"/>
                  </a:lnTo>
                  <a:lnTo>
                    <a:pt x="2400" y="1371"/>
                  </a:lnTo>
                  <a:lnTo>
                    <a:pt x="2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flipH="1">
              <a:off x="7405593" y="1811871"/>
              <a:ext cx="197318" cy="197318"/>
            </a:xfrm>
            <a:custGeom>
              <a:avLst/>
              <a:gdLst/>
              <a:ahLst/>
              <a:cxnLst/>
              <a:rect l="l" t="t" r="r" b="b"/>
              <a:pathLst>
                <a:path w="7340" h="7340" extrusionOk="0">
                  <a:moveTo>
                    <a:pt x="2057" y="1"/>
                  </a:moveTo>
                  <a:lnTo>
                    <a:pt x="2137" y="3065"/>
                  </a:lnTo>
                  <a:lnTo>
                    <a:pt x="0" y="5283"/>
                  </a:lnTo>
                  <a:lnTo>
                    <a:pt x="3065" y="5202"/>
                  </a:lnTo>
                  <a:lnTo>
                    <a:pt x="5283" y="7340"/>
                  </a:lnTo>
                  <a:lnTo>
                    <a:pt x="5202" y="4275"/>
                  </a:lnTo>
                  <a:lnTo>
                    <a:pt x="7339" y="2057"/>
                  </a:lnTo>
                  <a:lnTo>
                    <a:pt x="7339" y="2057"/>
                  </a:lnTo>
                  <a:lnTo>
                    <a:pt x="4275" y="2138"/>
                  </a:lnTo>
                  <a:lnTo>
                    <a:pt x="2057" y="1"/>
                  </a:lnTo>
                  <a:close/>
                </a:path>
              </a:pathLst>
            </a:custGeom>
            <a:solidFill>
              <a:srgbClr val="E1B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flipH="1">
              <a:off x="5193244" y="2998272"/>
              <a:ext cx="306783" cy="537166"/>
            </a:xfrm>
            <a:custGeom>
              <a:avLst/>
              <a:gdLst/>
              <a:ahLst/>
              <a:cxnLst/>
              <a:rect l="l" t="t" r="r" b="b"/>
              <a:pathLst>
                <a:path w="11412" h="19982" extrusionOk="0">
                  <a:moveTo>
                    <a:pt x="10383" y="0"/>
                  </a:moveTo>
                  <a:lnTo>
                    <a:pt x="10383" y="0"/>
                  </a:lnTo>
                  <a:cubicBezTo>
                    <a:pt x="8468" y="1149"/>
                    <a:pt x="6633" y="2520"/>
                    <a:pt x="5081" y="4214"/>
                  </a:cubicBezTo>
                  <a:cubicBezTo>
                    <a:pt x="4355" y="5000"/>
                    <a:pt x="3529" y="5948"/>
                    <a:pt x="2803" y="6936"/>
                  </a:cubicBezTo>
                  <a:cubicBezTo>
                    <a:pt x="2299" y="7641"/>
                    <a:pt x="1835" y="8367"/>
                    <a:pt x="1492" y="9073"/>
                  </a:cubicBezTo>
                  <a:cubicBezTo>
                    <a:pt x="0" y="12279"/>
                    <a:pt x="403" y="16129"/>
                    <a:pt x="827" y="19718"/>
                  </a:cubicBezTo>
                  <a:cubicBezTo>
                    <a:pt x="847" y="19799"/>
                    <a:pt x="867" y="19920"/>
                    <a:pt x="948" y="19960"/>
                  </a:cubicBezTo>
                  <a:cubicBezTo>
                    <a:pt x="968" y="19975"/>
                    <a:pt x="990" y="19981"/>
                    <a:pt x="1013" y="19981"/>
                  </a:cubicBezTo>
                  <a:cubicBezTo>
                    <a:pt x="1085" y="19981"/>
                    <a:pt x="1169" y="19920"/>
                    <a:pt x="1230" y="19859"/>
                  </a:cubicBezTo>
                  <a:cubicBezTo>
                    <a:pt x="2198" y="18912"/>
                    <a:pt x="3166" y="18025"/>
                    <a:pt x="4093" y="17077"/>
                  </a:cubicBezTo>
                  <a:cubicBezTo>
                    <a:pt x="5746" y="15343"/>
                    <a:pt x="7299" y="13488"/>
                    <a:pt x="8508" y="11351"/>
                  </a:cubicBezTo>
                  <a:cubicBezTo>
                    <a:pt x="10424" y="8004"/>
                    <a:pt x="11412" y="3811"/>
                    <a:pt x="103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flipH="1">
              <a:off x="5503246" y="3299053"/>
              <a:ext cx="294336" cy="441760"/>
            </a:xfrm>
            <a:custGeom>
              <a:avLst/>
              <a:gdLst/>
              <a:ahLst/>
              <a:cxnLst/>
              <a:rect l="l" t="t" r="r" b="b"/>
              <a:pathLst>
                <a:path w="10949" h="16433" extrusionOk="0">
                  <a:moveTo>
                    <a:pt x="1" y="1"/>
                  </a:moveTo>
                  <a:lnTo>
                    <a:pt x="1" y="1"/>
                  </a:lnTo>
                  <a:cubicBezTo>
                    <a:pt x="21" y="2440"/>
                    <a:pt x="81" y="4900"/>
                    <a:pt x="706" y="7219"/>
                  </a:cubicBezTo>
                  <a:cubicBezTo>
                    <a:pt x="1331" y="9537"/>
                    <a:pt x="2601" y="11755"/>
                    <a:pt x="4517" y="12884"/>
                  </a:cubicBezTo>
                  <a:cubicBezTo>
                    <a:pt x="5565" y="13489"/>
                    <a:pt x="6735" y="13771"/>
                    <a:pt x="7843" y="14215"/>
                  </a:cubicBezTo>
                  <a:cubicBezTo>
                    <a:pt x="8952" y="14658"/>
                    <a:pt x="9940" y="15324"/>
                    <a:pt x="10606" y="16432"/>
                  </a:cubicBezTo>
                  <a:cubicBezTo>
                    <a:pt x="10948" y="13126"/>
                    <a:pt x="9476" y="9557"/>
                    <a:pt x="7884" y="6876"/>
                  </a:cubicBezTo>
                  <a:cubicBezTo>
                    <a:pt x="6029" y="3690"/>
                    <a:pt x="3226" y="1190"/>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flipH="1">
              <a:off x="5064236" y="3392279"/>
              <a:ext cx="395684" cy="368801"/>
            </a:xfrm>
            <a:custGeom>
              <a:avLst/>
              <a:gdLst/>
              <a:ahLst/>
              <a:cxnLst/>
              <a:rect l="l" t="t" r="r" b="b"/>
              <a:pathLst>
                <a:path w="14719" h="13719" extrusionOk="0">
                  <a:moveTo>
                    <a:pt x="14718" y="1"/>
                  </a:moveTo>
                  <a:cubicBezTo>
                    <a:pt x="11512" y="807"/>
                    <a:pt x="8206" y="1714"/>
                    <a:pt x="5464" y="3751"/>
                  </a:cubicBezTo>
                  <a:cubicBezTo>
                    <a:pt x="3065" y="5545"/>
                    <a:pt x="1573" y="8025"/>
                    <a:pt x="847" y="11110"/>
                  </a:cubicBezTo>
                  <a:cubicBezTo>
                    <a:pt x="746" y="11553"/>
                    <a:pt x="0" y="13428"/>
                    <a:pt x="484" y="13710"/>
                  </a:cubicBezTo>
                  <a:cubicBezTo>
                    <a:pt x="492" y="13716"/>
                    <a:pt x="506" y="13718"/>
                    <a:pt x="525" y="13718"/>
                  </a:cubicBezTo>
                  <a:cubicBezTo>
                    <a:pt x="929" y="13718"/>
                    <a:pt x="3691" y="12536"/>
                    <a:pt x="4154" y="12420"/>
                  </a:cubicBezTo>
                  <a:cubicBezTo>
                    <a:pt x="6714" y="11795"/>
                    <a:pt x="9154" y="10424"/>
                    <a:pt x="10908" y="8267"/>
                  </a:cubicBezTo>
                  <a:cubicBezTo>
                    <a:pt x="12803" y="5968"/>
                    <a:pt x="13791" y="2944"/>
                    <a:pt x="14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flipH="1">
              <a:off x="5230639" y="3543489"/>
              <a:ext cx="247722" cy="358828"/>
            </a:xfrm>
            <a:custGeom>
              <a:avLst/>
              <a:gdLst/>
              <a:ahLst/>
              <a:cxnLst/>
              <a:rect l="l" t="t" r="r" b="b"/>
              <a:pathLst>
                <a:path w="9215" h="13348" extrusionOk="0">
                  <a:moveTo>
                    <a:pt x="9094" y="1"/>
                  </a:moveTo>
                  <a:lnTo>
                    <a:pt x="3952" y="4557"/>
                  </a:lnTo>
                  <a:cubicBezTo>
                    <a:pt x="3045" y="5343"/>
                    <a:pt x="2118" y="6170"/>
                    <a:pt x="1452" y="7279"/>
                  </a:cubicBezTo>
                  <a:cubicBezTo>
                    <a:pt x="384" y="9073"/>
                    <a:pt x="182" y="11331"/>
                    <a:pt x="1" y="13327"/>
                  </a:cubicBezTo>
                  <a:lnTo>
                    <a:pt x="162" y="13348"/>
                  </a:lnTo>
                  <a:cubicBezTo>
                    <a:pt x="343" y="11372"/>
                    <a:pt x="545" y="9114"/>
                    <a:pt x="1614" y="7360"/>
                  </a:cubicBezTo>
                  <a:cubicBezTo>
                    <a:pt x="2259" y="6291"/>
                    <a:pt x="3166" y="5464"/>
                    <a:pt x="4073" y="4678"/>
                  </a:cubicBezTo>
                  <a:lnTo>
                    <a:pt x="9215" y="122"/>
                  </a:lnTo>
                  <a:lnTo>
                    <a:pt x="9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flipH="1">
              <a:off x="5495132" y="3495801"/>
              <a:ext cx="131724" cy="503536"/>
            </a:xfrm>
            <a:custGeom>
              <a:avLst/>
              <a:gdLst/>
              <a:ahLst/>
              <a:cxnLst/>
              <a:rect l="l" t="t" r="r" b="b"/>
              <a:pathLst>
                <a:path w="4900" h="18731" extrusionOk="0">
                  <a:moveTo>
                    <a:pt x="142" y="0"/>
                  </a:moveTo>
                  <a:lnTo>
                    <a:pt x="0" y="81"/>
                  </a:lnTo>
                  <a:cubicBezTo>
                    <a:pt x="2077" y="3307"/>
                    <a:pt x="4315" y="7117"/>
                    <a:pt x="4597" y="11452"/>
                  </a:cubicBezTo>
                  <a:cubicBezTo>
                    <a:pt x="4678" y="12440"/>
                    <a:pt x="4638" y="13448"/>
                    <a:pt x="4597" y="14436"/>
                  </a:cubicBezTo>
                  <a:cubicBezTo>
                    <a:pt x="4537" y="15847"/>
                    <a:pt x="4476" y="17319"/>
                    <a:pt x="4738" y="18730"/>
                  </a:cubicBezTo>
                  <a:lnTo>
                    <a:pt x="4900" y="18710"/>
                  </a:lnTo>
                  <a:cubicBezTo>
                    <a:pt x="4658" y="17299"/>
                    <a:pt x="4698" y="15847"/>
                    <a:pt x="4759" y="14436"/>
                  </a:cubicBezTo>
                  <a:cubicBezTo>
                    <a:pt x="4799" y="13448"/>
                    <a:pt x="4839" y="12440"/>
                    <a:pt x="4779" y="11452"/>
                  </a:cubicBezTo>
                  <a:cubicBezTo>
                    <a:pt x="4476" y="7057"/>
                    <a:pt x="2238" y="3246"/>
                    <a:pt x="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flipH="1">
              <a:off x="5369916" y="3266553"/>
              <a:ext cx="121455" cy="685638"/>
            </a:xfrm>
            <a:custGeom>
              <a:avLst/>
              <a:gdLst/>
              <a:ahLst/>
              <a:cxnLst/>
              <a:rect l="l" t="t" r="r" b="b"/>
              <a:pathLst>
                <a:path w="4518" h="25505" extrusionOk="0">
                  <a:moveTo>
                    <a:pt x="4356" y="0"/>
                  </a:moveTo>
                  <a:cubicBezTo>
                    <a:pt x="2763" y="3569"/>
                    <a:pt x="1130" y="7258"/>
                    <a:pt x="505" y="11270"/>
                  </a:cubicBezTo>
                  <a:cubicBezTo>
                    <a:pt x="182" y="13367"/>
                    <a:pt x="142" y="15524"/>
                    <a:pt x="122" y="17601"/>
                  </a:cubicBezTo>
                  <a:lnTo>
                    <a:pt x="1" y="25504"/>
                  </a:lnTo>
                  <a:lnTo>
                    <a:pt x="162" y="25504"/>
                  </a:lnTo>
                  <a:lnTo>
                    <a:pt x="283" y="17601"/>
                  </a:lnTo>
                  <a:cubicBezTo>
                    <a:pt x="323" y="15524"/>
                    <a:pt x="344" y="13367"/>
                    <a:pt x="666" y="11291"/>
                  </a:cubicBezTo>
                  <a:cubicBezTo>
                    <a:pt x="1291" y="7299"/>
                    <a:pt x="2924" y="3629"/>
                    <a:pt x="4517" y="61"/>
                  </a:cubicBezTo>
                  <a:lnTo>
                    <a:pt x="4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flipH="1">
              <a:off x="5321148" y="3900667"/>
              <a:ext cx="323047" cy="289444"/>
            </a:xfrm>
            <a:custGeom>
              <a:avLst/>
              <a:gdLst/>
              <a:ahLst/>
              <a:cxnLst/>
              <a:rect l="l" t="t" r="r" b="b"/>
              <a:pathLst>
                <a:path w="12017" h="10767" extrusionOk="0">
                  <a:moveTo>
                    <a:pt x="0" y="0"/>
                  </a:moveTo>
                  <a:cubicBezTo>
                    <a:pt x="0" y="0"/>
                    <a:pt x="827" y="10746"/>
                    <a:pt x="847" y="10766"/>
                  </a:cubicBezTo>
                  <a:cubicBezTo>
                    <a:pt x="847" y="10766"/>
                    <a:pt x="11311" y="10645"/>
                    <a:pt x="11311" y="10585"/>
                  </a:cubicBezTo>
                  <a:lnTo>
                    <a:pt x="12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flipH="1">
              <a:off x="5389967" y="3900667"/>
              <a:ext cx="254228" cy="96481"/>
            </a:xfrm>
            <a:custGeom>
              <a:avLst/>
              <a:gdLst/>
              <a:ahLst/>
              <a:cxnLst/>
              <a:rect l="l" t="t" r="r" b="b"/>
              <a:pathLst>
                <a:path w="9457" h="3589" extrusionOk="0">
                  <a:moveTo>
                    <a:pt x="0" y="0"/>
                  </a:moveTo>
                  <a:lnTo>
                    <a:pt x="323" y="3589"/>
                  </a:lnTo>
                  <a:cubicBezTo>
                    <a:pt x="484" y="3528"/>
                    <a:pt x="625" y="3468"/>
                    <a:pt x="787" y="3407"/>
                  </a:cubicBezTo>
                  <a:cubicBezTo>
                    <a:pt x="3025" y="2440"/>
                    <a:pt x="5283" y="1532"/>
                    <a:pt x="7581" y="746"/>
                  </a:cubicBezTo>
                  <a:cubicBezTo>
                    <a:pt x="8206" y="504"/>
                    <a:pt x="8831" y="242"/>
                    <a:pt x="945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flipH="1">
              <a:off x="5315717" y="3847549"/>
              <a:ext cx="338236" cy="79680"/>
            </a:xfrm>
            <a:custGeom>
              <a:avLst/>
              <a:gdLst/>
              <a:ahLst/>
              <a:cxnLst/>
              <a:rect l="l" t="t" r="r" b="b"/>
              <a:pathLst>
                <a:path w="12582" h="2964" extrusionOk="0">
                  <a:moveTo>
                    <a:pt x="323" y="0"/>
                  </a:moveTo>
                  <a:cubicBezTo>
                    <a:pt x="202" y="0"/>
                    <a:pt x="101" y="0"/>
                    <a:pt x="0" y="20"/>
                  </a:cubicBezTo>
                  <a:lnTo>
                    <a:pt x="0" y="2924"/>
                  </a:lnTo>
                  <a:cubicBezTo>
                    <a:pt x="101" y="2944"/>
                    <a:pt x="202" y="2964"/>
                    <a:pt x="323" y="2964"/>
                  </a:cubicBezTo>
                  <a:lnTo>
                    <a:pt x="12279" y="2964"/>
                  </a:lnTo>
                  <a:lnTo>
                    <a:pt x="125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flipH="1">
              <a:off x="5110825" y="4193867"/>
              <a:ext cx="1347969" cy="9248"/>
            </a:xfrm>
            <a:custGeom>
              <a:avLst/>
              <a:gdLst/>
              <a:ahLst/>
              <a:cxnLst/>
              <a:rect l="l" t="t" r="r" b="b"/>
              <a:pathLst>
                <a:path w="50143" h="344" extrusionOk="0">
                  <a:moveTo>
                    <a:pt x="0" y="0"/>
                  </a:moveTo>
                  <a:lnTo>
                    <a:pt x="0" y="343"/>
                  </a:lnTo>
                  <a:lnTo>
                    <a:pt x="50142" y="343"/>
                  </a:lnTo>
                  <a:lnTo>
                    <a:pt x="50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flipH="1">
              <a:off x="6690158" y="4229082"/>
              <a:ext cx="1347432" cy="9248"/>
            </a:xfrm>
            <a:custGeom>
              <a:avLst/>
              <a:gdLst/>
              <a:ahLst/>
              <a:cxnLst/>
              <a:rect l="l" t="t" r="r" b="b"/>
              <a:pathLst>
                <a:path w="50123" h="344" extrusionOk="0">
                  <a:moveTo>
                    <a:pt x="1" y="1"/>
                  </a:moveTo>
                  <a:lnTo>
                    <a:pt x="1" y="344"/>
                  </a:lnTo>
                  <a:lnTo>
                    <a:pt x="50122" y="344"/>
                  </a:lnTo>
                  <a:lnTo>
                    <a:pt x="50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flipH="1">
              <a:off x="6363384" y="4229082"/>
              <a:ext cx="263959" cy="9248"/>
            </a:xfrm>
            <a:custGeom>
              <a:avLst/>
              <a:gdLst/>
              <a:ahLst/>
              <a:cxnLst/>
              <a:rect l="l" t="t" r="r" b="b"/>
              <a:pathLst>
                <a:path w="9819" h="344" extrusionOk="0">
                  <a:moveTo>
                    <a:pt x="0" y="1"/>
                  </a:moveTo>
                  <a:lnTo>
                    <a:pt x="0" y="344"/>
                  </a:lnTo>
                  <a:lnTo>
                    <a:pt x="9819" y="344"/>
                  </a:lnTo>
                  <a:lnTo>
                    <a:pt x="9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flipH="1">
              <a:off x="6588294" y="4299540"/>
              <a:ext cx="624937" cy="8710"/>
            </a:xfrm>
            <a:custGeom>
              <a:avLst/>
              <a:gdLst/>
              <a:ahLst/>
              <a:cxnLst/>
              <a:rect l="l" t="t" r="r" b="b"/>
              <a:pathLst>
                <a:path w="23247" h="324" extrusionOk="0">
                  <a:moveTo>
                    <a:pt x="1" y="1"/>
                  </a:moveTo>
                  <a:lnTo>
                    <a:pt x="1" y="323"/>
                  </a:lnTo>
                  <a:lnTo>
                    <a:pt x="23247" y="323"/>
                  </a:lnTo>
                  <a:lnTo>
                    <a:pt x="232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762000" y="3164763"/>
            <a:ext cx="3962400" cy="439800"/>
          </a:xfrm>
        </p:spPr>
        <p:txBody>
          <a:bodyPr/>
          <a:lstStyle/>
          <a:p>
            <a:r>
              <a:rPr lang="en-US" sz="2000" dirty="0" err="1" smtClean="0">
                <a:latin typeface="Calibri" panose="020F0502020204030204" pitchFamily="34" charset="0"/>
                <a:cs typeface="Calibri" panose="020F0502020204030204" pitchFamily="34" charset="0"/>
              </a:rPr>
              <a:t>Giảng</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viên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Th.s</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Nguyễn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Thái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Cường</a:t>
            </a:r>
            <a:endParaRPr lang="en-US" sz="2000" dirty="0">
              <a:latin typeface="Calibri" panose="020F0502020204030204" pitchFamily="34" charset="0"/>
              <a:cs typeface="Calibri" panose="020F0502020204030204" pitchFamily="34" charset="0"/>
            </a:endParaRPr>
          </a:p>
        </p:txBody>
      </p:sp>
      <p:sp>
        <p:nvSpPr>
          <p:cNvPr id="93" name="Subtitle 1"/>
          <p:cNvSpPr txBox="1">
            <a:spLocks/>
          </p:cNvSpPr>
          <p:nvPr/>
        </p:nvSpPr>
        <p:spPr>
          <a:xfrm>
            <a:off x="762000" y="720359"/>
            <a:ext cx="3269400" cy="43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Catamaran Light"/>
              <a:buNone/>
              <a:defRPr sz="1600" b="0" i="0" u="none" strike="noStrike" cap="none">
                <a:solidFill>
                  <a:schemeClr val="dk2"/>
                </a:solidFill>
                <a:latin typeface="Catamaran Light"/>
                <a:ea typeface="Catamaran Light"/>
                <a:cs typeface="Catamaran Light"/>
                <a:sym typeface="Catamaran Light"/>
              </a:defRPr>
            </a:lvl1pPr>
            <a:lvl2pPr marL="914400" marR="0" lvl="1"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2pPr>
            <a:lvl3pPr marL="1371600" marR="0" lvl="2"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3pPr>
            <a:lvl4pPr marL="1828800" marR="0" lvl="3"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4pPr>
            <a:lvl5pPr marL="2286000" marR="0" lvl="4"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5pPr>
            <a:lvl6pPr marL="2743200" marR="0" lvl="5"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6pPr>
            <a:lvl7pPr marL="3200400" marR="0" lvl="6"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7pPr>
            <a:lvl8pPr marL="3657600" marR="0" lvl="7"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8pPr>
            <a:lvl9pPr marL="4114800" marR="0" lvl="8" indent="-330200" algn="ctr" rtl="0">
              <a:lnSpc>
                <a:spcPct val="100000"/>
              </a:lnSpc>
              <a:spcBef>
                <a:spcPts val="0"/>
              </a:spcBef>
              <a:spcAft>
                <a:spcPts val="0"/>
              </a:spcAft>
              <a:buClr>
                <a:schemeClr val="dk2"/>
              </a:buClr>
              <a:buSzPts val="2800"/>
              <a:buFont typeface="Catamaran Light"/>
              <a:buNone/>
              <a:defRPr sz="2800" b="0" i="0" u="none" strike="noStrike" cap="none">
                <a:solidFill>
                  <a:schemeClr val="dk2"/>
                </a:solidFill>
                <a:latin typeface="Catamaran Light"/>
                <a:ea typeface="Catamaran Light"/>
                <a:cs typeface="Catamaran Light"/>
                <a:sym typeface="Catamaran Light"/>
              </a:defRPr>
            </a:lvl9pPr>
          </a:lstStyle>
          <a:p>
            <a:pPr algn="l"/>
            <a:r>
              <a:rPr lang="en-US" sz="2000" dirty="0" smtClean="0">
                <a:latin typeface=".Vn3DH" panose="020B7200000000000000" pitchFamily="34" charset="0"/>
                <a:cs typeface="Calibri" panose="020F0502020204030204" pitchFamily="34" charset="0"/>
              </a:rPr>
              <a:t>Group 10</a:t>
            </a:r>
            <a:endParaRPr lang="en-US" sz="2000" dirty="0">
              <a:latin typeface=".Vn3DH" panose="020B7200000000000000"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latin typeface="Arial" panose="020B0604020202020204" pitchFamily="34" charset="0"/>
                <a:cs typeface="Arial" panose="020B0604020202020204" pitchFamily="34" charset="0"/>
              </a:rPr>
              <a:t>Q</a:t>
            </a:r>
            <a:r>
              <a:rPr lang="en" dirty="0" smtClean="0">
                <a:latin typeface="Arial" panose="020B0604020202020204" pitchFamily="34" charset="0"/>
                <a:cs typeface="Arial" panose="020B0604020202020204" pitchFamily="34" charset="0"/>
              </a:rPr>
              <a:t>uy trình</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grpSp>
        <p:nvGrpSpPr>
          <p:cNvPr id="17" name="Group 16"/>
          <p:cNvGrpSpPr/>
          <p:nvPr/>
        </p:nvGrpSpPr>
        <p:grpSpPr>
          <a:xfrm>
            <a:off x="1037032" y="948634"/>
            <a:ext cx="7725968" cy="3622666"/>
            <a:chOff x="775316" y="948634"/>
            <a:chExt cx="7725968" cy="3622666"/>
          </a:xfrm>
        </p:grpSpPr>
        <p:sp>
          <p:nvSpPr>
            <p:cNvPr id="143" name="Google Shape;1788;p50"/>
            <p:cNvSpPr/>
            <p:nvPr/>
          </p:nvSpPr>
          <p:spPr>
            <a:xfrm>
              <a:off x="2913565" y="2121724"/>
              <a:ext cx="3316871" cy="608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smtClean="0">
                  <a:solidFill>
                    <a:schemeClr val="dk2"/>
                  </a:solidFill>
                  <a:latin typeface="Arial" panose="020B0604020202020204" pitchFamily="34" charset="0"/>
                  <a:ea typeface="Bebas Neue"/>
                  <a:cs typeface="Arial" panose="020B0604020202020204" pitchFamily="34" charset="0"/>
                  <a:sym typeface="Bebas Neue"/>
                </a:rPr>
                <a:t>P</a:t>
              </a:r>
              <a:r>
                <a:rPr lang="en" sz="2000" dirty="0" smtClean="0">
                  <a:solidFill>
                    <a:schemeClr val="dk2"/>
                  </a:solidFill>
                  <a:latin typeface="Arial" panose="020B0604020202020204" pitchFamily="34" charset="0"/>
                  <a:ea typeface="Bebas Neue"/>
                  <a:cs typeface="Arial" panose="020B0604020202020204" pitchFamily="34" charset="0"/>
                  <a:sym typeface="Bebas Neue"/>
                </a:rPr>
                <a:t>hát triển phần mềm</a:t>
              </a:r>
              <a:endParaRPr sz="2000" dirty="0">
                <a:solidFill>
                  <a:schemeClr val="dk2"/>
                </a:solidFill>
                <a:latin typeface="Arial" panose="020B0604020202020204" pitchFamily="34" charset="0"/>
                <a:ea typeface="Bebas Neue"/>
                <a:cs typeface="Arial" panose="020B0604020202020204" pitchFamily="34" charset="0"/>
                <a:sym typeface="Bebas Neue"/>
              </a:endParaRPr>
            </a:p>
          </p:txBody>
        </p:sp>
        <p:sp>
          <p:nvSpPr>
            <p:cNvPr id="144" name="Google Shape;1793;p50"/>
            <p:cNvSpPr/>
            <p:nvPr/>
          </p:nvSpPr>
          <p:spPr>
            <a:xfrm>
              <a:off x="990600" y="1127325"/>
              <a:ext cx="1865400" cy="60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dk2"/>
                  </a:solidFill>
                  <a:latin typeface="+mj-lt"/>
                  <a:ea typeface="Catamaran Light"/>
                  <a:cs typeface="Catamaran Light"/>
                  <a:sym typeface="Catamaran Light"/>
                </a:rPr>
                <a:t>Đặc tả &amp; mã nguồn</a:t>
              </a:r>
              <a:endParaRPr sz="1600" dirty="0">
                <a:solidFill>
                  <a:schemeClr val="dk2"/>
                </a:solidFill>
                <a:latin typeface="+mj-lt"/>
                <a:ea typeface="Catamaran Light"/>
                <a:cs typeface="Catamaran Light"/>
                <a:sym typeface="Catamaran Light"/>
              </a:endParaRPr>
            </a:p>
          </p:txBody>
        </p:sp>
        <p:sp>
          <p:nvSpPr>
            <p:cNvPr id="145" name="Google Shape;1790;p50"/>
            <p:cNvSpPr/>
            <p:nvPr/>
          </p:nvSpPr>
          <p:spPr>
            <a:xfrm>
              <a:off x="3639300" y="948634"/>
              <a:ext cx="1865400" cy="60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lvl="0" algn="ctr"/>
              <a:r>
                <a:rPr lang="en-US" sz="1600" dirty="0" err="1">
                  <a:solidFill>
                    <a:schemeClr val="dk1"/>
                  </a:solidFill>
                  <a:latin typeface="Arial" panose="020B0604020202020204" pitchFamily="34" charset="0"/>
                  <a:ea typeface="Catamaran Light"/>
                  <a:cs typeface="Arial" panose="020B0604020202020204" pitchFamily="34" charset="0"/>
                  <a:sym typeface="Catamaran Light"/>
                </a:rPr>
                <a:t>Devoloper</a:t>
              </a:r>
              <a:r>
                <a:rPr lang="en-US" sz="1600" dirty="0">
                  <a:solidFill>
                    <a:schemeClr val="dk1"/>
                  </a:solidFill>
                  <a:latin typeface="Arial" panose="020B0604020202020204" pitchFamily="34" charset="0"/>
                  <a:ea typeface="Catamaran Light"/>
                  <a:cs typeface="Arial" panose="020B0604020202020204" pitchFamily="34" charset="0"/>
                  <a:sym typeface="Catamaran Light"/>
                </a:rPr>
                <a:t> </a:t>
              </a:r>
              <a:r>
                <a:rPr lang="en-US" sz="1600" dirty="0" err="1">
                  <a:solidFill>
                    <a:schemeClr val="dk1"/>
                  </a:solidFill>
                  <a:latin typeface="Arial" panose="020B0604020202020204" pitchFamily="34" charset="0"/>
                  <a:ea typeface="Catamaran Light"/>
                  <a:cs typeface="Arial" panose="020B0604020202020204" pitchFamily="34" charset="0"/>
                  <a:sym typeface="Catamaran Light"/>
                </a:rPr>
                <a:t>quan</a:t>
              </a:r>
              <a:r>
                <a:rPr lang="en-US" sz="1600" dirty="0">
                  <a:solidFill>
                    <a:schemeClr val="dk1"/>
                  </a:solidFill>
                  <a:latin typeface="Arial" panose="020B0604020202020204" pitchFamily="34" charset="0"/>
                  <a:ea typeface="Catamaran Light"/>
                  <a:cs typeface="Arial" panose="020B0604020202020204" pitchFamily="34" charset="0"/>
                  <a:sym typeface="Catamaran Light"/>
                </a:rPr>
                <a:t> </a:t>
              </a:r>
              <a:r>
                <a:rPr lang="en-US" sz="1600" dirty="0" err="1">
                  <a:solidFill>
                    <a:schemeClr val="dk1"/>
                  </a:solidFill>
                  <a:latin typeface="Arial" panose="020B0604020202020204" pitchFamily="34" charset="0"/>
                  <a:ea typeface="Catamaran Light"/>
                  <a:cs typeface="Arial" panose="020B0604020202020204" pitchFamily="34" charset="0"/>
                  <a:sym typeface="Catamaran Light"/>
                </a:rPr>
                <a:t>tâm</a:t>
              </a:r>
              <a:r>
                <a:rPr lang="en-US" sz="1600" dirty="0">
                  <a:solidFill>
                    <a:schemeClr val="dk1"/>
                  </a:solidFill>
                  <a:latin typeface="Arial" panose="020B0604020202020204" pitchFamily="34" charset="0"/>
                  <a:ea typeface="Catamaran Light"/>
                  <a:cs typeface="Arial" panose="020B0604020202020204" pitchFamily="34" charset="0"/>
                  <a:sym typeface="Catamaran Light"/>
                </a:rPr>
                <a:t> </a:t>
              </a:r>
              <a:r>
                <a:rPr lang="en-US" sz="1600" dirty="0" err="1">
                  <a:solidFill>
                    <a:schemeClr val="dk1"/>
                  </a:solidFill>
                  <a:latin typeface="Arial" panose="020B0604020202020204" pitchFamily="34" charset="0"/>
                  <a:ea typeface="Catamaran Light"/>
                  <a:cs typeface="Arial" panose="020B0604020202020204" pitchFamily="34" charset="0"/>
                  <a:sym typeface="Catamaran Light"/>
                </a:rPr>
                <a:t>dự</a:t>
              </a:r>
              <a:r>
                <a:rPr lang="en-US" sz="1600" dirty="0">
                  <a:solidFill>
                    <a:schemeClr val="dk1"/>
                  </a:solidFill>
                  <a:latin typeface="Arial" panose="020B0604020202020204" pitchFamily="34" charset="0"/>
                  <a:ea typeface="Catamaran Light"/>
                  <a:cs typeface="Arial" panose="020B0604020202020204" pitchFamily="34" charset="0"/>
                  <a:sym typeface="Catamaran Light"/>
                </a:rPr>
                <a:t> </a:t>
              </a:r>
              <a:r>
                <a:rPr lang="en-US" sz="1600" dirty="0" err="1">
                  <a:solidFill>
                    <a:schemeClr val="dk1"/>
                  </a:solidFill>
                  <a:latin typeface="Arial" panose="020B0604020202020204" pitchFamily="34" charset="0"/>
                  <a:ea typeface="Catamaran Light"/>
                  <a:cs typeface="Arial" panose="020B0604020202020204" pitchFamily="34" charset="0"/>
                  <a:sym typeface="Catamaran Light"/>
                </a:rPr>
                <a:t>án</a:t>
              </a:r>
              <a:endParaRPr lang="en-US" sz="1600" dirty="0">
                <a:solidFill>
                  <a:schemeClr val="dk1"/>
                </a:solidFill>
                <a:latin typeface="Arial" panose="020B0604020202020204" pitchFamily="34" charset="0"/>
                <a:ea typeface="Catamaran Light"/>
                <a:cs typeface="Arial" panose="020B0604020202020204" pitchFamily="34" charset="0"/>
                <a:sym typeface="Catamaran Light"/>
              </a:endParaRPr>
            </a:p>
          </p:txBody>
        </p:sp>
        <p:sp>
          <p:nvSpPr>
            <p:cNvPr id="146" name="Google Shape;1790;p50"/>
            <p:cNvSpPr/>
            <p:nvPr/>
          </p:nvSpPr>
          <p:spPr>
            <a:xfrm>
              <a:off x="5029200" y="3030450"/>
              <a:ext cx="1865400" cy="60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dk1"/>
                  </a:solidFill>
                  <a:latin typeface="Arial" panose="020B0604020202020204" pitchFamily="34" charset="0"/>
                  <a:ea typeface="Catamaran Light"/>
                  <a:cs typeface="Arial" panose="020B0604020202020204" pitchFamily="34" charset="0"/>
                  <a:sym typeface="Catamaran Light"/>
                </a:rPr>
                <a:t>Lỗi/Chỉnh sửa</a:t>
              </a:r>
              <a:endParaRPr sz="1600" dirty="0">
                <a:solidFill>
                  <a:schemeClr val="dk1"/>
                </a:solidFill>
                <a:latin typeface="Arial" panose="020B0604020202020204" pitchFamily="34" charset="0"/>
                <a:ea typeface="Catamaran Light"/>
                <a:cs typeface="Arial" panose="020B0604020202020204" pitchFamily="34" charset="0"/>
                <a:sym typeface="Catamaran Light"/>
              </a:endParaRPr>
            </a:p>
          </p:txBody>
        </p:sp>
        <p:sp>
          <p:nvSpPr>
            <p:cNvPr id="147" name="Google Shape;1790;p50"/>
            <p:cNvSpPr/>
            <p:nvPr/>
          </p:nvSpPr>
          <p:spPr>
            <a:xfrm>
              <a:off x="2133600" y="3030450"/>
              <a:ext cx="1865400" cy="60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dk1"/>
                  </a:solidFill>
                  <a:latin typeface="Arial" panose="020B0604020202020204" pitchFamily="34" charset="0"/>
                  <a:ea typeface="Catamaran Light"/>
                  <a:cs typeface="Arial" panose="020B0604020202020204" pitchFamily="34" charset="0"/>
                  <a:sym typeface="Catamaran Light"/>
                </a:rPr>
                <a:t>Phát triển</a:t>
              </a:r>
              <a:endParaRPr sz="1600" dirty="0">
                <a:solidFill>
                  <a:schemeClr val="dk1"/>
                </a:solidFill>
                <a:latin typeface="Arial" panose="020B0604020202020204" pitchFamily="34" charset="0"/>
                <a:ea typeface="Catamaran Light"/>
                <a:cs typeface="Arial" panose="020B0604020202020204" pitchFamily="34" charset="0"/>
                <a:sym typeface="Catamaran Light"/>
              </a:endParaRPr>
            </a:p>
          </p:txBody>
        </p:sp>
        <p:sp>
          <p:nvSpPr>
            <p:cNvPr id="148" name="Google Shape;1790;p50"/>
            <p:cNvSpPr/>
            <p:nvPr/>
          </p:nvSpPr>
          <p:spPr>
            <a:xfrm>
              <a:off x="1143000" y="3963200"/>
              <a:ext cx="1865400" cy="60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dk1"/>
                  </a:solidFill>
                  <a:latin typeface="Arial" panose="020B0604020202020204" pitchFamily="34" charset="0"/>
                  <a:ea typeface="Catamaran Light"/>
                  <a:cs typeface="Arial" panose="020B0604020202020204" pitchFamily="34" charset="0"/>
                  <a:sym typeface="Catamaran Light"/>
                </a:rPr>
                <a:t>Người sử dụng</a:t>
              </a:r>
              <a:endParaRPr sz="1600" dirty="0">
                <a:solidFill>
                  <a:schemeClr val="dk1"/>
                </a:solidFill>
                <a:latin typeface="Arial" panose="020B0604020202020204" pitchFamily="34" charset="0"/>
                <a:ea typeface="Catamaran Light"/>
                <a:cs typeface="Arial" panose="020B0604020202020204" pitchFamily="34" charset="0"/>
                <a:sym typeface="Catamaran Light"/>
              </a:endParaRPr>
            </a:p>
          </p:txBody>
        </p:sp>
        <p:sp>
          <p:nvSpPr>
            <p:cNvPr id="149" name="Google Shape;1790;p50"/>
            <p:cNvSpPr/>
            <p:nvPr/>
          </p:nvSpPr>
          <p:spPr>
            <a:xfrm>
              <a:off x="6022119" y="3963200"/>
              <a:ext cx="1865400" cy="60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dk1"/>
                  </a:solidFill>
                  <a:latin typeface="Arial" panose="020B0604020202020204" pitchFamily="34" charset="0"/>
                  <a:ea typeface="Catamaran Light"/>
                  <a:cs typeface="Arial" panose="020B0604020202020204" pitchFamily="34" charset="0"/>
                  <a:sym typeface="Catamaran Light"/>
                </a:rPr>
                <a:t>Người sử dụng/Tester</a:t>
              </a:r>
              <a:endParaRPr sz="1600" dirty="0">
                <a:solidFill>
                  <a:schemeClr val="dk1"/>
                </a:solidFill>
                <a:latin typeface="Arial" panose="020B0604020202020204" pitchFamily="34" charset="0"/>
                <a:ea typeface="Catamaran Light"/>
                <a:cs typeface="Arial" panose="020B0604020202020204" pitchFamily="34" charset="0"/>
                <a:sym typeface="Catamaran Light"/>
              </a:endParaRPr>
            </a:p>
          </p:txBody>
        </p:sp>
        <p:cxnSp>
          <p:nvCxnSpPr>
            <p:cNvPr id="3" name="Straight Arrow Connector 2"/>
            <p:cNvCxnSpPr>
              <a:stCxn id="145" idx="2"/>
              <a:endCxn id="143" idx="0"/>
            </p:cNvCxnSpPr>
            <p:nvPr/>
          </p:nvCxnSpPr>
          <p:spPr>
            <a:xfrm>
              <a:off x="4572000" y="1556734"/>
              <a:ext cx="1" cy="56499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44" idx="2"/>
              <a:endCxn id="143" idx="1"/>
            </p:cNvCxnSpPr>
            <p:nvPr/>
          </p:nvCxnSpPr>
          <p:spPr>
            <a:xfrm>
              <a:off x="1923300" y="1735425"/>
              <a:ext cx="990265" cy="690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7" idx="0"/>
              <a:endCxn id="143" idx="2"/>
            </p:cNvCxnSpPr>
            <p:nvPr/>
          </p:nvCxnSpPr>
          <p:spPr>
            <a:xfrm flipV="1">
              <a:off x="3066300" y="2729824"/>
              <a:ext cx="1505701" cy="30062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3" idx="2"/>
              <a:endCxn id="146" idx="0"/>
            </p:cNvCxnSpPr>
            <p:nvPr/>
          </p:nvCxnSpPr>
          <p:spPr>
            <a:xfrm>
              <a:off x="4572001" y="2729824"/>
              <a:ext cx="1389899" cy="30062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7" idx="2"/>
              <a:endCxn id="148" idx="0"/>
            </p:cNvCxnSpPr>
            <p:nvPr/>
          </p:nvCxnSpPr>
          <p:spPr>
            <a:xfrm flipH="1">
              <a:off x="2075700" y="3638550"/>
              <a:ext cx="990600" cy="324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46" idx="2"/>
              <a:endCxn id="149" idx="0"/>
            </p:cNvCxnSpPr>
            <p:nvPr/>
          </p:nvCxnSpPr>
          <p:spPr>
            <a:xfrm>
              <a:off x="5961900" y="3638550"/>
              <a:ext cx="992919" cy="324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05600" y="2271885"/>
              <a:ext cx="1795684" cy="307777"/>
            </a:xfrm>
            <a:prstGeom prst="rect">
              <a:avLst/>
            </a:prstGeom>
          </p:spPr>
          <p:txBody>
            <a:bodyPr wrap="none">
              <a:spAutoFit/>
            </a:bodyPr>
            <a:lstStyle/>
            <a:p>
              <a:pPr lvl="0" algn="ct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Cung</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cấp</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mã</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nguồn</a:t>
              </a:r>
              <a:endParaRPr lang="en-US" dirty="0">
                <a:solidFill>
                  <a:schemeClr val="bg2"/>
                </a:solidFill>
                <a:latin typeface="Arial" panose="020B0604020202020204" pitchFamily="34" charset="0"/>
                <a:ea typeface="Catamaran Light"/>
                <a:cs typeface="Arial" panose="020B0604020202020204" pitchFamily="34" charset="0"/>
                <a:sym typeface="Catamaran Light"/>
              </a:endParaRPr>
            </a:p>
          </p:txBody>
        </p:sp>
        <p:sp>
          <p:nvSpPr>
            <p:cNvPr id="165" name="Rectangle 164"/>
            <p:cNvSpPr/>
            <p:nvPr/>
          </p:nvSpPr>
          <p:spPr>
            <a:xfrm>
              <a:off x="775316" y="2271885"/>
              <a:ext cx="1795684" cy="307777"/>
            </a:xfrm>
            <a:prstGeom prst="rect">
              <a:avLst/>
            </a:prstGeom>
          </p:spPr>
          <p:txBody>
            <a:bodyPr wrap="none">
              <a:spAutoFit/>
            </a:bodyPr>
            <a:lstStyle/>
            <a:p>
              <a:pPr lvl="0" algn="ct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Cung</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cấp</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mã</a:t>
              </a:r>
              <a:r>
                <a:rPr lang="en-US" dirty="0" smtClean="0">
                  <a:solidFill>
                    <a:schemeClr val="bg2"/>
                  </a:solidFill>
                  <a:latin typeface="Arial" panose="020B0604020202020204" pitchFamily="34" charset="0"/>
                  <a:ea typeface="Catamaran Light"/>
                  <a:cs typeface="Arial" panose="020B0604020202020204" pitchFamily="34" charset="0"/>
                  <a:sym typeface="Catamaran Light"/>
                </a:rPr>
                <a:t> </a:t>
              </a:r>
              <a:r>
                <a:rPr lang="en-US" dirty="0" err="1" smtClean="0">
                  <a:solidFill>
                    <a:schemeClr val="bg2"/>
                  </a:solidFill>
                  <a:latin typeface="Arial" panose="020B0604020202020204" pitchFamily="34" charset="0"/>
                  <a:ea typeface="Catamaran Light"/>
                  <a:cs typeface="Arial" panose="020B0604020202020204" pitchFamily="34" charset="0"/>
                  <a:sym typeface="Catamaran Light"/>
                </a:rPr>
                <a:t>nguồn</a:t>
              </a:r>
              <a:endParaRPr lang="en-US" dirty="0">
                <a:solidFill>
                  <a:schemeClr val="bg2"/>
                </a:solidFill>
                <a:latin typeface="Arial" panose="020B0604020202020204" pitchFamily="34" charset="0"/>
                <a:ea typeface="Catamaran Light"/>
                <a:cs typeface="Arial" panose="020B0604020202020204" pitchFamily="34" charset="0"/>
                <a:sym typeface="Catamaran Light"/>
              </a:endParaRPr>
            </a:p>
          </p:txBody>
        </p:sp>
      </p:grpSp>
    </p:spTree>
    <p:extLst>
      <p:ext uri="{BB962C8B-B14F-4D97-AF65-F5344CB8AC3E}">
        <p14:creationId xmlns:p14="http://schemas.microsoft.com/office/powerpoint/2010/main" val="398037997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usecase</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pic>
        <p:nvPicPr>
          <p:cNvPr id="58"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9000" y="1962150"/>
            <a:ext cx="514350" cy="676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1298344" y="1023886"/>
            <a:ext cx="7612406" cy="3547414"/>
            <a:chOff x="1298344" y="1023886"/>
            <a:chExt cx="7612406" cy="3547414"/>
          </a:xfrm>
        </p:grpSpPr>
        <p:pic>
          <p:nvPicPr>
            <p:cNvPr id="5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2101642"/>
              <a:ext cx="514350" cy="676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Oval 58"/>
            <p:cNvSpPr/>
            <p:nvPr/>
          </p:nvSpPr>
          <p:spPr>
            <a:xfrm>
              <a:off x="3048000" y="127635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rPr>
                <a:t>Xem</a:t>
              </a:r>
              <a:r>
                <a:rPr lang="en-US" sz="1100" dirty="0" smtClean="0">
                  <a:solidFill>
                    <a:schemeClr val="tx1"/>
                  </a:solidFill>
                </a:rPr>
                <a:t> </a:t>
              </a:r>
              <a:r>
                <a:rPr lang="en-US" sz="1100" dirty="0" err="1" smtClean="0">
                  <a:solidFill>
                    <a:schemeClr val="tx1"/>
                  </a:solidFill>
                </a:rPr>
                <a:t>sản</a:t>
              </a:r>
              <a:r>
                <a:rPr lang="en-US" sz="1100" dirty="0" smtClean="0">
                  <a:solidFill>
                    <a:schemeClr val="tx1"/>
                  </a:solidFill>
                </a:rPr>
                <a:t> </a:t>
              </a:r>
              <a:r>
                <a:rPr lang="en-US" sz="1100" dirty="0" err="1" smtClean="0">
                  <a:solidFill>
                    <a:schemeClr val="tx1"/>
                  </a:solidFill>
                </a:rPr>
                <a:t>phẩm</a:t>
              </a:r>
              <a:endParaRPr lang="en-US" sz="1100" dirty="0">
                <a:solidFill>
                  <a:schemeClr val="tx1"/>
                </a:solidFill>
              </a:endParaRPr>
            </a:p>
          </p:txBody>
        </p:sp>
        <p:sp>
          <p:nvSpPr>
            <p:cNvPr id="60" name="Oval 59"/>
            <p:cNvSpPr/>
            <p:nvPr/>
          </p:nvSpPr>
          <p:spPr>
            <a:xfrm>
              <a:off x="3048000" y="211455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rPr>
                <a:t>Thêm</a:t>
              </a:r>
              <a:r>
                <a:rPr lang="en-US" sz="1100" dirty="0" smtClean="0">
                  <a:solidFill>
                    <a:schemeClr val="tx1"/>
                  </a:solidFill>
                </a:rPr>
                <a:t> </a:t>
              </a:r>
              <a:r>
                <a:rPr lang="en-US" sz="1100" dirty="0" err="1" smtClean="0">
                  <a:solidFill>
                    <a:schemeClr val="tx1"/>
                  </a:solidFill>
                </a:rPr>
                <a:t>giỏ</a:t>
              </a:r>
              <a:r>
                <a:rPr lang="en-US" sz="1100" dirty="0" smtClean="0">
                  <a:solidFill>
                    <a:schemeClr val="tx1"/>
                  </a:solidFill>
                </a:rPr>
                <a:t> </a:t>
              </a:r>
              <a:r>
                <a:rPr lang="en-US" sz="1100" dirty="0" err="1" smtClean="0">
                  <a:solidFill>
                    <a:schemeClr val="tx1"/>
                  </a:solidFill>
                </a:rPr>
                <a:t>hàng</a:t>
              </a:r>
              <a:r>
                <a:rPr lang="en-US" sz="1100" dirty="0" smtClean="0">
                  <a:solidFill>
                    <a:schemeClr val="tx1"/>
                  </a:solidFill>
                </a:rPr>
                <a:t> </a:t>
              </a:r>
              <a:endParaRPr lang="en-US" sz="1100" dirty="0">
                <a:solidFill>
                  <a:schemeClr val="tx1"/>
                </a:solidFill>
              </a:endParaRPr>
            </a:p>
          </p:txBody>
        </p:sp>
        <p:sp>
          <p:nvSpPr>
            <p:cNvPr id="61" name="Oval 60"/>
            <p:cNvSpPr/>
            <p:nvPr/>
          </p:nvSpPr>
          <p:spPr>
            <a:xfrm>
              <a:off x="3048000" y="287655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Thanh </a:t>
              </a:r>
              <a:r>
                <a:rPr lang="en-US" sz="1100" dirty="0" err="1" smtClean="0">
                  <a:solidFill>
                    <a:schemeClr val="tx1"/>
                  </a:solidFill>
                </a:rPr>
                <a:t>toán</a:t>
              </a:r>
              <a:endParaRPr lang="en-US" sz="1100" dirty="0">
                <a:solidFill>
                  <a:schemeClr val="tx1"/>
                </a:solidFill>
              </a:endParaRPr>
            </a:p>
          </p:txBody>
        </p:sp>
        <p:sp>
          <p:nvSpPr>
            <p:cNvPr id="62" name="Oval 61"/>
            <p:cNvSpPr/>
            <p:nvPr/>
          </p:nvSpPr>
          <p:spPr>
            <a:xfrm>
              <a:off x="3048000" y="363855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rPr>
                <a:t>Xem</a:t>
              </a:r>
              <a:r>
                <a:rPr lang="en-US" sz="1100" dirty="0" smtClean="0">
                  <a:solidFill>
                    <a:schemeClr val="tx1"/>
                  </a:solidFill>
                </a:rPr>
                <a:t> tin </a:t>
              </a:r>
              <a:r>
                <a:rPr lang="en-US" sz="1100" dirty="0" err="1" smtClean="0">
                  <a:solidFill>
                    <a:schemeClr val="tx1"/>
                  </a:solidFill>
                </a:rPr>
                <a:t>tức</a:t>
              </a:r>
              <a:endParaRPr lang="en-US" sz="1100" dirty="0">
                <a:solidFill>
                  <a:schemeClr val="tx1"/>
                </a:solidFill>
              </a:endParaRPr>
            </a:p>
          </p:txBody>
        </p:sp>
        <p:sp>
          <p:nvSpPr>
            <p:cNvPr id="63" name="Oval 62"/>
            <p:cNvSpPr/>
            <p:nvPr/>
          </p:nvSpPr>
          <p:spPr>
            <a:xfrm>
              <a:off x="5181600" y="104834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danh</a:t>
              </a:r>
              <a:r>
                <a:rPr lang="en-US" sz="1100" dirty="0" smtClean="0">
                  <a:solidFill>
                    <a:schemeClr val="tx1"/>
                  </a:solidFill>
                </a:rPr>
                <a:t> </a:t>
              </a:r>
              <a:r>
                <a:rPr lang="en-US" sz="1100" dirty="0" err="1" smtClean="0">
                  <a:solidFill>
                    <a:schemeClr val="tx1"/>
                  </a:solidFill>
                </a:rPr>
                <a:t>mục</a:t>
              </a:r>
              <a:endParaRPr lang="en-US" sz="1100" dirty="0">
                <a:solidFill>
                  <a:schemeClr val="tx1"/>
                </a:solidFill>
              </a:endParaRPr>
            </a:p>
          </p:txBody>
        </p:sp>
        <p:sp>
          <p:nvSpPr>
            <p:cNvPr id="64" name="Oval 63"/>
            <p:cNvSpPr/>
            <p:nvPr/>
          </p:nvSpPr>
          <p:spPr>
            <a:xfrm>
              <a:off x="5181600" y="1817550"/>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tin </a:t>
              </a:r>
              <a:r>
                <a:rPr lang="en-US" sz="1100" dirty="0" err="1" smtClean="0">
                  <a:solidFill>
                    <a:schemeClr val="tx1"/>
                  </a:solidFill>
                </a:rPr>
                <a:t>tức</a:t>
              </a:r>
              <a:endParaRPr lang="en-US" sz="1100" dirty="0">
                <a:solidFill>
                  <a:schemeClr val="tx1"/>
                </a:solidFill>
              </a:endParaRPr>
            </a:p>
          </p:txBody>
        </p:sp>
        <p:sp>
          <p:nvSpPr>
            <p:cNvPr id="65" name="Oval 64"/>
            <p:cNvSpPr/>
            <p:nvPr/>
          </p:nvSpPr>
          <p:spPr>
            <a:xfrm>
              <a:off x="5181600" y="2565847"/>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đơn</a:t>
              </a:r>
              <a:r>
                <a:rPr lang="en-US" sz="1100" dirty="0" smtClean="0">
                  <a:solidFill>
                    <a:schemeClr val="tx1"/>
                  </a:solidFill>
                </a:rPr>
                <a:t> </a:t>
              </a:r>
              <a:r>
                <a:rPr lang="en-US" sz="1100" dirty="0" err="1" smtClean="0">
                  <a:solidFill>
                    <a:schemeClr val="tx1"/>
                  </a:solidFill>
                </a:rPr>
                <a:t>đặt</a:t>
              </a:r>
              <a:r>
                <a:rPr lang="en-US" sz="1100" dirty="0" smtClean="0">
                  <a:solidFill>
                    <a:schemeClr val="tx1"/>
                  </a:solidFill>
                </a:rPr>
                <a:t> </a:t>
              </a:r>
              <a:r>
                <a:rPr lang="en-US" sz="1100" dirty="0" err="1" smtClean="0">
                  <a:solidFill>
                    <a:schemeClr val="tx1"/>
                  </a:solidFill>
                </a:rPr>
                <a:t>hàng</a:t>
              </a:r>
              <a:endParaRPr lang="en-US" sz="1100" dirty="0">
                <a:solidFill>
                  <a:schemeClr val="tx1"/>
                </a:solidFill>
              </a:endParaRPr>
            </a:p>
          </p:txBody>
        </p:sp>
        <p:sp>
          <p:nvSpPr>
            <p:cNvPr id="66" name="Oval 65"/>
            <p:cNvSpPr/>
            <p:nvPr/>
          </p:nvSpPr>
          <p:spPr>
            <a:xfrm>
              <a:off x="5180704" y="3311136"/>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banner</a:t>
              </a:r>
              <a:endParaRPr lang="en-US" sz="1100" dirty="0">
                <a:solidFill>
                  <a:schemeClr val="tx1"/>
                </a:solidFill>
              </a:endParaRPr>
            </a:p>
          </p:txBody>
        </p:sp>
        <p:sp>
          <p:nvSpPr>
            <p:cNvPr id="67" name="Oval 66"/>
            <p:cNvSpPr/>
            <p:nvPr/>
          </p:nvSpPr>
          <p:spPr>
            <a:xfrm>
              <a:off x="5180704" y="4043137"/>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nhà</a:t>
              </a:r>
              <a:r>
                <a:rPr lang="en-US" sz="1100" dirty="0" smtClean="0">
                  <a:solidFill>
                    <a:schemeClr val="tx1"/>
                  </a:solidFill>
                </a:rPr>
                <a:t> </a:t>
              </a:r>
              <a:r>
                <a:rPr lang="en-US" sz="1100" dirty="0" err="1" smtClean="0">
                  <a:solidFill>
                    <a:schemeClr val="tx1"/>
                  </a:solidFill>
                </a:rPr>
                <a:t>cung</a:t>
              </a:r>
              <a:r>
                <a:rPr lang="en-US" sz="1100" dirty="0" smtClean="0">
                  <a:solidFill>
                    <a:schemeClr val="tx1"/>
                  </a:solidFill>
                </a:rPr>
                <a:t> </a:t>
              </a:r>
              <a:r>
                <a:rPr lang="en-US" sz="1100" dirty="0" err="1" smtClean="0">
                  <a:solidFill>
                    <a:schemeClr val="tx1"/>
                  </a:solidFill>
                </a:rPr>
                <a:t>cấp</a:t>
              </a:r>
              <a:endParaRPr lang="en-US" sz="1100" dirty="0">
                <a:solidFill>
                  <a:schemeClr val="tx1"/>
                </a:solidFill>
              </a:endParaRPr>
            </a:p>
          </p:txBody>
        </p:sp>
        <p:sp>
          <p:nvSpPr>
            <p:cNvPr id="68" name="Oval 67"/>
            <p:cNvSpPr/>
            <p:nvPr/>
          </p:nvSpPr>
          <p:spPr>
            <a:xfrm>
              <a:off x="6477000" y="4043137"/>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loại</a:t>
              </a:r>
              <a:endParaRPr lang="en-US" sz="1100" dirty="0">
                <a:solidFill>
                  <a:schemeClr val="tx1"/>
                </a:solidFill>
              </a:endParaRPr>
            </a:p>
          </p:txBody>
        </p:sp>
        <p:sp>
          <p:nvSpPr>
            <p:cNvPr id="69" name="Oval 68"/>
            <p:cNvSpPr/>
            <p:nvPr/>
          </p:nvSpPr>
          <p:spPr>
            <a:xfrm>
              <a:off x="7750213" y="4043137"/>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người</a:t>
              </a:r>
              <a:r>
                <a:rPr lang="en-US" sz="1100" dirty="0" smtClean="0">
                  <a:solidFill>
                    <a:schemeClr val="tx1"/>
                  </a:solidFill>
                </a:rPr>
                <a:t> </a:t>
              </a:r>
              <a:r>
                <a:rPr lang="en-US" sz="1100" dirty="0" err="1" smtClean="0">
                  <a:solidFill>
                    <a:schemeClr val="tx1"/>
                  </a:solidFill>
                </a:rPr>
                <a:t>dùng</a:t>
              </a:r>
              <a:endParaRPr lang="en-US" sz="1100" dirty="0">
                <a:solidFill>
                  <a:schemeClr val="tx1"/>
                </a:solidFill>
              </a:endParaRPr>
            </a:p>
          </p:txBody>
        </p:sp>
        <p:sp>
          <p:nvSpPr>
            <p:cNvPr id="70" name="Oval 69"/>
            <p:cNvSpPr/>
            <p:nvPr/>
          </p:nvSpPr>
          <p:spPr>
            <a:xfrm>
              <a:off x="6477000" y="1023887"/>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QL </a:t>
              </a:r>
              <a:r>
                <a:rPr lang="en-US" sz="1100" dirty="0" err="1" smtClean="0">
                  <a:solidFill>
                    <a:schemeClr val="tx1"/>
                  </a:solidFill>
                </a:rPr>
                <a:t>sản</a:t>
              </a:r>
              <a:r>
                <a:rPr lang="en-US" sz="1100" dirty="0" smtClean="0">
                  <a:solidFill>
                    <a:schemeClr val="tx1"/>
                  </a:solidFill>
                </a:rPr>
                <a:t> </a:t>
              </a:r>
              <a:r>
                <a:rPr lang="en-US" sz="1100" dirty="0" err="1" smtClean="0">
                  <a:solidFill>
                    <a:schemeClr val="tx1"/>
                  </a:solidFill>
                </a:rPr>
                <a:t>phẩm</a:t>
              </a:r>
              <a:endParaRPr lang="en-US" sz="1100" dirty="0">
                <a:solidFill>
                  <a:schemeClr val="tx1"/>
                </a:solidFill>
              </a:endParaRPr>
            </a:p>
          </p:txBody>
        </p:sp>
        <p:sp>
          <p:nvSpPr>
            <p:cNvPr id="71" name="Oval 70"/>
            <p:cNvSpPr/>
            <p:nvPr/>
          </p:nvSpPr>
          <p:spPr>
            <a:xfrm>
              <a:off x="7843950" y="1023886"/>
              <a:ext cx="1066800" cy="52816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rPr>
                <a:t>Đăng</a:t>
              </a:r>
              <a:r>
                <a:rPr lang="en-US" sz="1100" dirty="0" smtClean="0">
                  <a:solidFill>
                    <a:schemeClr val="tx1"/>
                  </a:solidFill>
                </a:rPr>
                <a:t> </a:t>
              </a:r>
              <a:r>
                <a:rPr lang="en-US" sz="1100" dirty="0" err="1" smtClean="0">
                  <a:solidFill>
                    <a:schemeClr val="tx1"/>
                  </a:solidFill>
                </a:rPr>
                <a:t>nhập</a:t>
              </a:r>
              <a:endParaRPr lang="en-US" sz="1100" dirty="0">
                <a:solidFill>
                  <a:schemeClr val="tx1"/>
                </a:solidFill>
              </a:endParaRPr>
            </a:p>
          </p:txBody>
        </p:sp>
        <p:cxnSp>
          <p:nvCxnSpPr>
            <p:cNvPr id="72" name="Straight Arrow Connector 71"/>
            <p:cNvCxnSpPr>
              <a:stCxn id="57" idx="3"/>
              <a:endCxn id="59" idx="2"/>
            </p:cNvCxnSpPr>
            <p:nvPr/>
          </p:nvCxnSpPr>
          <p:spPr>
            <a:xfrm flipV="1">
              <a:off x="2114550" y="1540432"/>
              <a:ext cx="933450" cy="8993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7" idx="3"/>
              <a:endCxn id="60" idx="2"/>
            </p:cNvCxnSpPr>
            <p:nvPr/>
          </p:nvCxnSpPr>
          <p:spPr>
            <a:xfrm flipV="1">
              <a:off x="2114550" y="2378632"/>
              <a:ext cx="933450" cy="611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7" idx="3"/>
              <a:endCxn id="61" idx="2"/>
            </p:cNvCxnSpPr>
            <p:nvPr/>
          </p:nvCxnSpPr>
          <p:spPr>
            <a:xfrm>
              <a:off x="2114550" y="2439780"/>
              <a:ext cx="933450" cy="70085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7" idx="3"/>
              <a:endCxn id="62" idx="2"/>
            </p:cNvCxnSpPr>
            <p:nvPr/>
          </p:nvCxnSpPr>
          <p:spPr>
            <a:xfrm>
              <a:off x="2114550" y="2439780"/>
              <a:ext cx="933450" cy="146285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8" idx="0"/>
              <a:endCxn id="70" idx="4"/>
            </p:cNvCxnSpPr>
            <p:nvPr/>
          </p:nvCxnSpPr>
          <p:spPr>
            <a:xfrm flipH="1" flipV="1">
              <a:off x="7010400" y="1552050"/>
              <a:ext cx="485775" cy="4101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8" idx="1"/>
              <a:endCxn id="63" idx="5"/>
            </p:cNvCxnSpPr>
            <p:nvPr/>
          </p:nvCxnSpPr>
          <p:spPr>
            <a:xfrm flipH="1" flipV="1">
              <a:off x="6092171" y="1499155"/>
              <a:ext cx="1146829" cy="801133"/>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8" idx="1"/>
              <a:endCxn id="64" idx="6"/>
            </p:cNvCxnSpPr>
            <p:nvPr/>
          </p:nvCxnSpPr>
          <p:spPr>
            <a:xfrm flipH="1" flipV="1">
              <a:off x="6248400" y="2081632"/>
              <a:ext cx="990600" cy="21865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1"/>
              <a:endCxn id="65" idx="6"/>
            </p:cNvCxnSpPr>
            <p:nvPr/>
          </p:nvCxnSpPr>
          <p:spPr>
            <a:xfrm flipH="1">
              <a:off x="6248400" y="2300288"/>
              <a:ext cx="990600" cy="52964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8" idx="1"/>
              <a:endCxn id="66" idx="6"/>
            </p:cNvCxnSpPr>
            <p:nvPr/>
          </p:nvCxnSpPr>
          <p:spPr>
            <a:xfrm flipH="1">
              <a:off x="6247504" y="2300288"/>
              <a:ext cx="991496" cy="127493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8" idx="1"/>
              <a:endCxn id="67" idx="6"/>
            </p:cNvCxnSpPr>
            <p:nvPr/>
          </p:nvCxnSpPr>
          <p:spPr>
            <a:xfrm flipH="1">
              <a:off x="6247504" y="2300288"/>
              <a:ext cx="991496" cy="200693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8" idx="2"/>
              <a:endCxn id="68" idx="0"/>
            </p:cNvCxnSpPr>
            <p:nvPr/>
          </p:nvCxnSpPr>
          <p:spPr>
            <a:xfrm flipH="1">
              <a:off x="7010400" y="2638425"/>
              <a:ext cx="485775" cy="140471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8" idx="2"/>
              <a:endCxn id="69" idx="0"/>
            </p:cNvCxnSpPr>
            <p:nvPr/>
          </p:nvCxnSpPr>
          <p:spPr>
            <a:xfrm>
              <a:off x="7496175" y="2638425"/>
              <a:ext cx="787438" cy="140471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0"/>
              <a:endCxn id="71" idx="3"/>
            </p:cNvCxnSpPr>
            <p:nvPr/>
          </p:nvCxnSpPr>
          <p:spPr>
            <a:xfrm flipV="1">
              <a:off x="7496175" y="1474701"/>
              <a:ext cx="504004" cy="48744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298344" y="2876550"/>
              <a:ext cx="1140056" cy="307777"/>
            </a:xfrm>
            <a:prstGeom prst="rect">
              <a:avLst/>
            </a:prstGeom>
            <a:noFill/>
          </p:spPr>
          <p:txBody>
            <a:bodyPr wrap="none" rtlCol="0">
              <a:spAutoFit/>
            </a:bodyPr>
            <a:lstStyle/>
            <a:p>
              <a:r>
                <a:rPr lang="en-US" dirty="0" err="1" smtClean="0">
                  <a:solidFill>
                    <a:schemeClr val="bg2"/>
                  </a:solidFill>
                </a:rPr>
                <a:t>Khách</a:t>
              </a:r>
              <a:r>
                <a:rPr lang="en-US" dirty="0" smtClean="0">
                  <a:solidFill>
                    <a:schemeClr val="bg2"/>
                  </a:solidFill>
                </a:rPr>
                <a:t> </a:t>
              </a:r>
              <a:r>
                <a:rPr lang="en-US" dirty="0" err="1" smtClean="0">
                  <a:solidFill>
                    <a:schemeClr val="bg2"/>
                  </a:solidFill>
                </a:rPr>
                <a:t>hàng</a:t>
              </a:r>
              <a:endParaRPr lang="en-US" dirty="0">
                <a:solidFill>
                  <a:schemeClr val="bg2"/>
                </a:solidFill>
              </a:endParaRPr>
            </a:p>
          </p:txBody>
        </p:sp>
        <p:sp>
          <p:nvSpPr>
            <p:cNvPr id="86" name="TextBox 85"/>
            <p:cNvSpPr txBox="1"/>
            <p:nvPr/>
          </p:nvSpPr>
          <p:spPr>
            <a:xfrm>
              <a:off x="7231982" y="2692488"/>
              <a:ext cx="692818" cy="307777"/>
            </a:xfrm>
            <a:prstGeom prst="rect">
              <a:avLst/>
            </a:prstGeom>
            <a:noFill/>
          </p:spPr>
          <p:txBody>
            <a:bodyPr wrap="none" rtlCol="0">
              <a:spAutoFit/>
            </a:bodyPr>
            <a:lstStyle/>
            <a:p>
              <a:r>
                <a:rPr lang="en-US" dirty="0" smtClean="0">
                  <a:solidFill>
                    <a:schemeClr val="bg2"/>
                  </a:solidFill>
                </a:rPr>
                <a:t>Admin</a:t>
              </a:r>
              <a:endParaRPr lang="en-US" dirty="0">
                <a:solidFill>
                  <a:schemeClr val="bg2"/>
                </a:solidFill>
              </a:endParaRPr>
            </a:p>
          </p:txBody>
        </p:sp>
      </p:grpSp>
    </p:spTree>
    <p:extLst>
      <p:ext uri="{BB962C8B-B14F-4D97-AF65-F5344CB8AC3E}">
        <p14:creationId xmlns:p14="http://schemas.microsoft.com/office/powerpoint/2010/main" val="1148249935"/>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Picture 57"/>
          <p:cNvPicPr/>
          <p:nvPr/>
        </p:nvPicPr>
        <p:blipFill>
          <a:blip r:embed="rId15"/>
          <a:stretch>
            <a:fillRect/>
          </a:stretch>
        </p:blipFill>
        <p:spPr>
          <a:xfrm>
            <a:off x="2163899" y="1352550"/>
            <a:ext cx="5532301" cy="3008630"/>
          </a:xfrm>
          <a:prstGeom prst="rect">
            <a:avLst/>
          </a:prstGeom>
        </p:spPr>
      </p:pic>
    </p:spTree>
    <p:extLst>
      <p:ext uri="{BB962C8B-B14F-4D97-AF65-F5344CB8AC3E}">
        <p14:creationId xmlns:p14="http://schemas.microsoft.com/office/powerpoint/2010/main" val="66790484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15"/>
          <a:stretch>
            <a:fillRect/>
          </a:stretch>
        </p:blipFill>
        <p:spPr>
          <a:xfrm>
            <a:off x="2237501" y="1236152"/>
            <a:ext cx="5383620" cy="3320665"/>
          </a:xfrm>
          <a:prstGeom prst="rect">
            <a:avLst/>
          </a:prstGeom>
        </p:spPr>
      </p:pic>
    </p:spTree>
    <p:extLst>
      <p:ext uri="{BB962C8B-B14F-4D97-AF65-F5344CB8AC3E}">
        <p14:creationId xmlns:p14="http://schemas.microsoft.com/office/powerpoint/2010/main" val="2854471788"/>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p:cNvPicPr/>
          <p:nvPr/>
        </p:nvPicPr>
        <p:blipFill>
          <a:blip r:embed="rId15"/>
          <a:stretch>
            <a:fillRect/>
          </a:stretch>
        </p:blipFill>
        <p:spPr>
          <a:xfrm>
            <a:off x="2303100" y="1412898"/>
            <a:ext cx="5257800" cy="2892902"/>
          </a:xfrm>
          <a:prstGeom prst="rect">
            <a:avLst/>
          </a:prstGeom>
        </p:spPr>
      </p:pic>
    </p:spTree>
    <p:extLst>
      <p:ext uri="{BB962C8B-B14F-4D97-AF65-F5344CB8AC3E}">
        <p14:creationId xmlns:p14="http://schemas.microsoft.com/office/powerpoint/2010/main" val="503372663"/>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danh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mục</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15"/>
          <a:stretch>
            <a:fillRect/>
          </a:stretch>
        </p:blipFill>
        <p:spPr>
          <a:xfrm>
            <a:off x="2256200" y="1314455"/>
            <a:ext cx="5351600" cy="3060838"/>
          </a:xfrm>
          <a:prstGeom prst="rect">
            <a:avLst/>
          </a:prstGeom>
        </p:spPr>
      </p:pic>
    </p:spTree>
    <p:extLst>
      <p:ext uri="{BB962C8B-B14F-4D97-AF65-F5344CB8AC3E}">
        <p14:creationId xmlns:p14="http://schemas.microsoft.com/office/powerpoint/2010/main" val="172492074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p:cNvPicPr/>
          <p:nvPr/>
        </p:nvPicPr>
        <p:blipFill>
          <a:blip r:embed="rId15"/>
          <a:stretch>
            <a:fillRect/>
          </a:stretch>
        </p:blipFill>
        <p:spPr>
          <a:xfrm>
            <a:off x="2230094" y="1373215"/>
            <a:ext cx="5403812" cy="3022269"/>
          </a:xfrm>
          <a:prstGeom prst="rect">
            <a:avLst/>
          </a:prstGeom>
        </p:spPr>
      </p:pic>
    </p:spTree>
    <p:extLst>
      <p:ext uri="{BB962C8B-B14F-4D97-AF65-F5344CB8AC3E}">
        <p14:creationId xmlns:p14="http://schemas.microsoft.com/office/powerpoint/2010/main" val="2195219829"/>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tin </a:t>
            </a:r>
            <a:r>
              <a:rPr lang="en-US" dirty="0" err="1" smtClean="0">
                <a:latin typeface="Arial" panose="020B0604020202020204" pitchFamily="34" charset="0"/>
                <a:cs typeface="Arial" panose="020B0604020202020204" pitchFamily="34" charset="0"/>
              </a:rPr>
              <a:t>tức</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15"/>
          <a:stretch>
            <a:fillRect/>
          </a:stretch>
        </p:blipFill>
        <p:spPr>
          <a:xfrm>
            <a:off x="2203950" y="1374211"/>
            <a:ext cx="5456100" cy="3023314"/>
          </a:xfrm>
          <a:prstGeom prst="rect">
            <a:avLst/>
          </a:prstGeom>
        </p:spPr>
      </p:pic>
    </p:spTree>
    <p:extLst>
      <p:ext uri="{BB962C8B-B14F-4D97-AF65-F5344CB8AC3E}">
        <p14:creationId xmlns:p14="http://schemas.microsoft.com/office/powerpoint/2010/main" val="3594252268"/>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Banner</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p:cNvPicPr/>
          <p:nvPr/>
        </p:nvPicPr>
        <p:blipFill>
          <a:blip r:embed="rId15"/>
          <a:stretch>
            <a:fillRect/>
          </a:stretch>
        </p:blipFill>
        <p:spPr>
          <a:xfrm>
            <a:off x="2341200" y="1367243"/>
            <a:ext cx="5181600" cy="3034213"/>
          </a:xfrm>
          <a:prstGeom prst="rect">
            <a:avLst/>
          </a:prstGeom>
        </p:spPr>
      </p:pic>
    </p:spTree>
    <p:extLst>
      <p:ext uri="{BB962C8B-B14F-4D97-AF65-F5344CB8AC3E}">
        <p14:creationId xmlns:p14="http://schemas.microsoft.com/office/powerpoint/2010/main" val="172371941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nhà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15"/>
          <a:stretch>
            <a:fillRect/>
          </a:stretch>
        </p:blipFill>
        <p:spPr>
          <a:xfrm>
            <a:off x="2341200" y="1361792"/>
            <a:ext cx="5181600" cy="3076758"/>
          </a:xfrm>
          <a:prstGeom prst="rect">
            <a:avLst/>
          </a:prstGeom>
        </p:spPr>
      </p:pic>
    </p:spTree>
    <p:extLst>
      <p:ext uri="{BB962C8B-B14F-4D97-AF65-F5344CB8AC3E}">
        <p14:creationId xmlns:p14="http://schemas.microsoft.com/office/powerpoint/2010/main" val="3226878488"/>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39" name="Google Shape;439;p26">
            <a:hlinkClick r:id="rId3" action="ppaction://hlinksldjump"/>
          </p:cNvPr>
          <p:cNvSpPr/>
          <p:nvPr/>
        </p:nvSpPr>
        <p:spPr>
          <a:xfrm>
            <a:off x="2242050" y="4036950"/>
            <a:ext cx="1071300" cy="439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2"/>
                </a:solidFill>
                <a:latin typeface="Bebas Neue"/>
                <a:ea typeface="Bebas Neue"/>
                <a:cs typeface="Bebas Neue"/>
                <a:sym typeface="Bebas Neue"/>
              </a:rPr>
              <a:t>ENTER</a:t>
            </a:r>
            <a:endParaRPr sz="1600" dirty="0">
              <a:solidFill>
                <a:schemeClr val="lt2"/>
              </a:solidFill>
              <a:latin typeface="Bebas Neue"/>
              <a:ea typeface="Bebas Neue"/>
              <a:cs typeface="Bebas Neue"/>
              <a:sym typeface="Bebas Neue"/>
            </a:endParaRPr>
          </a:p>
        </p:txBody>
      </p:sp>
      <p:sp>
        <p:nvSpPr>
          <p:cNvPr id="3" name="Title 2"/>
          <p:cNvSpPr>
            <a:spLocks noGrp="1"/>
          </p:cNvSpPr>
          <p:nvPr>
            <p:ph type="ctrTitle"/>
          </p:nvPr>
        </p:nvSpPr>
        <p:spPr>
          <a:xfrm>
            <a:off x="609600" y="-476250"/>
            <a:ext cx="3124200" cy="2080800"/>
          </a:xfrm>
        </p:spPr>
        <p:txBody>
          <a:bodyPr/>
          <a:lstStyle/>
          <a:p>
            <a:r>
              <a:rPr lang="en-US" dirty="0" err="1" smtClean="0"/>
              <a:t>Thành</a:t>
            </a:r>
            <a:r>
              <a:rPr lang="en-US" dirty="0" smtClean="0"/>
              <a:t> </a:t>
            </a:r>
            <a:r>
              <a:rPr lang="en-US" dirty="0" err="1" smtClean="0"/>
              <a:t>viên</a:t>
            </a:r>
            <a:r>
              <a:rPr lang="en-US" dirty="0" smtClean="0"/>
              <a:t>:</a:t>
            </a:r>
            <a:endParaRPr lang="en-US" dirty="0"/>
          </a:p>
        </p:txBody>
      </p:sp>
      <p:sp>
        <p:nvSpPr>
          <p:cNvPr id="96" name="Google Shape;2223;p58"/>
          <p:cNvSpPr/>
          <p:nvPr/>
        </p:nvSpPr>
        <p:spPr>
          <a:xfrm>
            <a:off x="152399" y="1179131"/>
            <a:ext cx="425443" cy="402019"/>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dk2"/>
                </a:solidFill>
                <a:latin typeface="Bebas Neue"/>
                <a:ea typeface="Bebas Neue"/>
                <a:cs typeface="Bebas Neue"/>
                <a:sym typeface="Bebas Neue"/>
              </a:rPr>
              <a:t>1</a:t>
            </a:r>
            <a:endParaRPr sz="3000" dirty="0">
              <a:solidFill>
                <a:schemeClr val="dk2"/>
              </a:solidFill>
              <a:latin typeface="Bebas Neue"/>
              <a:ea typeface="Bebas Neue"/>
              <a:cs typeface="Bebas Neue"/>
              <a:sym typeface="Bebas Neue"/>
            </a:endParaRPr>
          </a:p>
        </p:txBody>
      </p:sp>
      <p:sp>
        <p:nvSpPr>
          <p:cNvPr id="97" name="Google Shape;2224;p58"/>
          <p:cNvSpPr/>
          <p:nvPr/>
        </p:nvSpPr>
        <p:spPr>
          <a:xfrm>
            <a:off x="152399" y="1733550"/>
            <a:ext cx="425443" cy="402019"/>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dk2"/>
                </a:solidFill>
                <a:latin typeface="Bebas Neue"/>
                <a:ea typeface="Bebas Neue"/>
                <a:cs typeface="Bebas Neue"/>
                <a:sym typeface="Bebas Neue"/>
              </a:rPr>
              <a:t>2</a:t>
            </a:r>
            <a:endParaRPr dirty="0">
              <a:solidFill>
                <a:schemeClr val="dk2"/>
              </a:solidFill>
            </a:endParaRPr>
          </a:p>
        </p:txBody>
      </p:sp>
      <p:sp>
        <p:nvSpPr>
          <p:cNvPr id="98" name="Google Shape;2225;p58"/>
          <p:cNvSpPr/>
          <p:nvPr/>
        </p:nvSpPr>
        <p:spPr>
          <a:xfrm>
            <a:off x="152399" y="2266950"/>
            <a:ext cx="425443" cy="402019"/>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dk2"/>
                </a:solidFill>
                <a:latin typeface="Bebas Neue"/>
                <a:ea typeface="Bebas Neue"/>
                <a:cs typeface="Bebas Neue"/>
                <a:sym typeface="Bebas Neue"/>
              </a:rPr>
              <a:t>3</a:t>
            </a:r>
            <a:endParaRPr dirty="0">
              <a:solidFill>
                <a:schemeClr val="dk2"/>
              </a:solidFill>
            </a:endParaRPr>
          </a:p>
        </p:txBody>
      </p:sp>
      <p:sp>
        <p:nvSpPr>
          <p:cNvPr id="99" name="Google Shape;2226;p58"/>
          <p:cNvSpPr/>
          <p:nvPr/>
        </p:nvSpPr>
        <p:spPr>
          <a:xfrm>
            <a:off x="152399" y="2800350"/>
            <a:ext cx="425443" cy="402019"/>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dk2"/>
                </a:solidFill>
                <a:latin typeface="Bebas Neue"/>
                <a:ea typeface="Bebas Neue"/>
                <a:cs typeface="Bebas Neue"/>
                <a:sym typeface="Bebas Neue"/>
              </a:rPr>
              <a:t>4</a:t>
            </a:r>
            <a:endParaRPr dirty="0">
              <a:solidFill>
                <a:schemeClr val="dk2"/>
              </a:solidFill>
            </a:endParaRPr>
          </a:p>
        </p:txBody>
      </p:sp>
      <p:sp>
        <p:nvSpPr>
          <p:cNvPr id="100" name="Google Shape;2227;p58"/>
          <p:cNvSpPr/>
          <p:nvPr/>
        </p:nvSpPr>
        <p:spPr>
          <a:xfrm>
            <a:off x="2404171" y="1179131"/>
            <a:ext cx="3641587" cy="402019"/>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1"/>
                </a:solidFill>
                <a:latin typeface="Calibri" panose="020F0502020204030204" pitchFamily="34" charset="0"/>
                <a:ea typeface="Catamaran Light"/>
                <a:cs typeface="Calibri" panose="020F0502020204030204" pitchFamily="34" charset="0"/>
                <a:sym typeface="Catamaran Light"/>
              </a:rPr>
              <a:t>Hà Văn Chiến</a:t>
            </a:r>
            <a:endParaRPr sz="1600" dirty="0">
              <a:solidFill>
                <a:schemeClr val="dk1"/>
              </a:solidFill>
              <a:latin typeface="Calibri" panose="020F0502020204030204" pitchFamily="34" charset="0"/>
              <a:ea typeface="Catamaran Light"/>
              <a:cs typeface="Calibri" panose="020F0502020204030204" pitchFamily="34" charset="0"/>
              <a:sym typeface="Catamaran Light"/>
            </a:endParaRPr>
          </a:p>
        </p:txBody>
      </p:sp>
      <p:sp>
        <p:nvSpPr>
          <p:cNvPr id="101" name="Google Shape;2228;p58"/>
          <p:cNvSpPr/>
          <p:nvPr/>
        </p:nvSpPr>
        <p:spPr>
          <a:xfrm>
            <a:off x="2404171" y="1733550"/>
            <a:ext cx="3641587" cy="402019"/>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1"/>
                </a:solidFill>
                <a:latin typeface="Calibri" panose="020F0502020204030204" pitchFamily="34" charset="0"/>
                <a:ea typeface="Catamaran Light"/>
                <a:cs typeface="Calibri" panose="020F0502020204030204" pitchFamily="34" charset="0"/>
                <a:sym typeface="Catamaran Light"/>
              </a:rPr>
              <a:t>Trương Ngọc Ánh</a:t>
            </a:r>
            <a:endParaRPr dirty="0">
              <a:latin typeface="Calibri" panose="020F0502020204030204" pitchFamily="34" charset="0"/>
              <a:cs typeface="Calibri" panose="020F0502020204030204" pitchFamily="34" charset="0"/>
            </a:endParaRPr>
          </a:p>
        </p:txBody>
      </p:sp>
      <p:sp>
        <p:nvSpPr>
          <p:cNvPr id="102" name="Google Shape;2229;p58"/>
          <p:cNvSpPr/>
          <p:nvPr/>
        </p:nvSpPr>
        <p:spPr>
          <a:xfrm>
            <a:off x="2404171" y="2266950"/>
            <a:ext cx="3641587" cy="402019"/>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1"/>
                </a:solidFill>
                <a:latin typeface="Calibri" panose="020F0502020204030204" pitchFamily="34" charset="0"/>
                <a:ea typeface="Catamaran Light"/>
                <a:cs typeface="Calibri" panose="020F0502020204030204" pitchFamily="34" charset="0"/>
                <a:sym typeface="Catamaran Light"/>
              </a:rPr>
              <a:t>Phạm Lê Hà Trang</a:t>
            </a:r>
            <a:endParaRPr dirty="0">
              <a:latin typeface="Calibri" panose="020F0502020204030204" pitchFamily="34" charset="0"/>
              <a:cs typeface="Calibri" panose="020F0502020204030204" pitchFamily="34" charset="0"/>
            </a:endParaRPr>
          </a:p>
        </p:txBody>
      </p:sp>
      <p:sp>
        <p:nvSpPr>
          <p:cNvPr id="103" name="Google Shape;2230;p58"/>
          <p:cNvSpPr/>
          <p:nvPr/>
        </p:nvSpPr>
        <p:spPr>
          <a:xfrm>
            <a:off x="2404171" y="2800350"/>
            <a:ext cx="3641587" cy="402019"/>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1"/>
                </a:solidFill>
                <a:latin typeface="Calibri" panose="020F0502020204030204" pitchFamily="34" charset="0"/>
                <a:ea typeface="Catamaran Light"/>
                <a:cs typeface="Calibri" panose="020F0502020204030204" pitchFamily="34" charset="0"/>
                <a:sym typeface="Catamaran Light"/>
              </a:rPr>
              <a:t>Nguyễn Quang Trọng</a:t>
            </a:r>
            <a:endParaRPr dirty="0">
              <a:latin typeface="Calibri" panose="020F0502020204030204" pitchFamily="34" charset="0"/>
              <a:cs typeface="Calibri" panose="020F0502020204030204" pitchFamily="34" charset="0"/>
            </a:endParaRPr>
          </a:p>
        </p:txBody>
      </p:sp>
      <p:cxnSp>
        <p:nvCxnSpPr>
          <p:cNvPr id="104" name="Google Shape;2307;p58"/>
          <p:cNvCxnSpPr>
            <a:stCxn id="96" idx="3"/>
            <a:endCxn id="100" idx="1"/>
          </p:cNvCxnSpPr>
          <p:nvPr/>
        </p:nvCxnSpPr>
        <p:spPr>
          <a:xfrm>
            <a:off x="577842" y="1380141"/>
            <a:ext cx="1826329" cy="0"/>
          </a:xfrm>
          <a:prstGeom prst="straightConnector1">
            <a:avLst/>
          </a:prstGeom>
          <a:noFill/>
          <a:ln w="19050" cap="flat" cmpd="sng">
            <a:solidFill>
              <a:schemeClr val="dk2"/>
            </a:solidFill>
            <a:prstDash val="solid"/>
            <a:round/>
            <a:headEnd type="none" w="med" len="med"/>
            <a:tailEnd type="oval" w="med" len="med"/>
          </a:ln>
        </p:spPr>
      </p:cxnSp>
      <p:cxnSp>
        <p:nvCxnSpPr>
          <p:cNvPr id="105" name="Google Shape;2308;p58"/>
          <p:cNvCxnSpPr>
            <a:stCxn id="97" idx="3"/>
            <a:endCxn id="101" idx="1"/>
          </p:cNvCxnSpPr>
          <p:nvPr/>
        </p:nvCxnSpPr>
        <p:spPr>
          <a:xfrm>
            <a:off x="577842" y="1934560"/>
            <a:ext cx="1826329" cy="0"/>
          </a:xfrm>
          <a:prstGeom prst="straightConnector1">
            <a:avLst/>
          </a:prstGeom>
          <a:noFill/>
          <a:ln w="19050" cap="flat" cmpd="sng">
            <a:solidFill>
              <a:schemeClr val="dk2"/>
            </a:solidFill>
            <a:prstDash val="solid"/>
            <a:round/>
            <a:headEnd type="none" w="med" len="med"/>
            <a:tailEnd type="oval" w="med" len="med"/>
          </a:ln>
        </p:spPr>
      </p:cxnSp>
      <p:cxnSp>
        <p:nvCxnSpPr>
          <p:cNvPr id="106" name="Google Shape;2309;p58"/>
          <p:cNvCxnSpPr>
            <a:stCxn id="98" idx="3"/>
            <a:endCxn id="102" idx="1"/>
          </p:cNvCxnSpPr>
          <p:nvPr/>
        </p:nvCxnSpPr>
        <p:spPr>
          <a:xfrm>
            <a:off x="577842" y="2467960"/>
            <a:ext cx="1826329" cy="0"/>
          </a:xfrm>
          <a:prstGeom prst="straightConnector1">
            <a:avLst/>
          </a:prstGeom>
          <a:noFill/>
          <a:ln w="19050" cap="flat" cmpd="sng">
            <a:solidFill>
              <a:schemeClr val="dk2"/>
            </a:solidFill>
            <a:prstDash val="solid"/>
            <a:round/>
            <a:headEnd type="none" w="med" len="med"/>
            <a:tailEnd type="oval" w="med" len="med"/>
          </a:ln>
        </p:spPr>
      </p:cxnSp>
      <p:cxnSp>
        <p:nvCxnSpPr>
          <p:cNvPr id="107" name="Google Shape;2310;p58"/>
          <p:cNvCxnSpPr>
            <a:stCxn id="99" idx="3"/>
            <a:endCxn id="103" idx="1"/>
          </p:cNvCxnSpPr>
          <p:nvPr/>
        </p:nvCxnSpPr>
        <p:spPr>
          <a:xfrm>
            <a:off x="577842" y="3001360"/>
            <a:ext cx="1826329" cy="0"/>
          </a:xfrm>
          <a:prstGeom prst="straightConnector1">
            <a:avLst/>
          </a:prstGeom>
          <a:noFill/>
          <a:ln w="19050" cap="flat" cmpd="sng">
            <a:solidFill>
              <a:schemeClr val="dk2"/>
            </a:solidFill>
            <a:prstDash val="solid"/>
            <a:round/>
            <a:headEnd type="none" w="med" len="med"/>
            <a:tailEnd type="oval" w="med" len="med"/>
          </a:ln>
        </p:spPr>
      </p:cxnSp>
      <p:sp>
        <p:nvSpPr>
          <p:cNvPr id="110" name="Google Shape;2226;p58"/>
          <p:cNvSpPr/>
          <p:nvPr/>
        </p:nvSpPr>
        <p:spPr>
          <a:xfrm>
            <a:off x="152400" y="3333750"/>
            <a:ext cx="425443" cy="402019"/>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2"/>
                </a:solidFill>
                <a:latin typeface="Bebas Neue"/>
                <a:sym typeface="Bebas Neue"/>
              </a:rPr>
              <a:t>5</a:t>
            </a:r>
            <a:endParaRPr dirty="0">
              <a:solidFill>
                <a:schemeClr val="dk2"/>
              </a:solidFill>
            </a:endParaRPr>
          </a:p>
        </p:txBody>
      </p:sp>
      <p:sp>
        <p:nvSpPr>
          <p:cNvPr id="111" name="Google Shape;2230;p58"/>
          <p:cNvSpPr/>
          <p:nvPr/>
        </p:nvSpPr>
        <p:spPr>
          <a:xfrm>
            <a:off x="2404172" y="3333750"/>
            <a:ext cx="3641587" cy="402019"/>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solidFill>
                  <a:schemeClr val="dk1"/>
                </a:solidFill>
                <a:latin typeface="Calibri" panose="020F0502020204030204" pitchFamily="34" charset="0"/>
                <a:ea typeface="Catamaran Light"/>
                <a:cs typeface="Calibri" panose="020F0502020204030204" pitchFamily="34" charset="0"/>
                <a:sym typeface="Catamaran Light"/>
              </a:rPr>
              <a:t>Cao Hoàng Hiếu</a:t>
            </a:r>
            <a:endParaRPr dirty="0">
              <a:latin typeface="Calibri" panose="020F0502020204030204" pitchFamily="34" charset="0"/>
              <a:cs typeface="Calibri" panose="020F0502020204030204" pitchFamily="34" charset="0"/>
            </a:endParaRPr>
          </a:p>
        </p:txBody>
      </p:sp>
      <p:cxnSp>
        <p:nvCxnSpPr>
          <p:cNvPr id="112" name="Google Shape;2310;p58"/>
          <p:cNvCxnSpPr>
            <a:stCxn id="110" idx="3"/>
            <a:endCxn id="111" idx="1"/>
          </p:cNvCxnSpPr>
          <p:nvPr/>
        </p:nvCxnSpPr>
        <p:spPr>
          <a:xfrm>
            <a:off x="577843" y="3534760"/>
            <a:ext cx="1826329" cy="0"/>
          </a:xfrm>
          <a:prstGeom prst="straightConnector1">
            <a:avLst/>
          </a:prstGeom>
          <a:noFill/>
          <a:ln w="19050" cap="flat" cmpd="sng">
            <a:solidFill>
              <a:schemeClr val="dk2"/>
            </a:solidFill>
            <a:prstDash val="solid"/>
            <a:round/>
            <a:headEnd type="none" w="med" len="med"/>
            <a:tailEnd type="oval" w="med" len="med"/>
          </a:ln>
        </p:spPr>
      </p:cxnSp>
      <p:grpSp>
        <p:nvGrpSpPr>
          <p:cNvPr id="114" name="Google Shape;3285;p64"/>
          <p:cNvGrpSpPr/>
          <p:nvPr/>
        </p:nvGrpSpPr>
        <p:grpSpPr>
          <a:xfrm>
            <a:off x="6781800" y="1568164"/>
            <a:ext cx="1513852" cy="2439913"/>
            <a:chOff x="3234125" y="1442525"/>
            <a:chExt cx="916875" cy="1477750"/>
          </a:xfrm>
        </p:grpSpPr>
        <p:sp>
          <p:nvSpPr>
            <p:cNvPr id="115" name="Google Shape;3286;p64"/>
            <p:cNvSpPr/>
            <p:nvPr/>
          </p:nvSpPr>
          <p:spPr>
            <a:xfrm>
              <a:off x="3235632" y="1453002"/>
              <a:ext cx="296925" cy="109900"/>
            </a:xfrm>
            <a:custGeom>
              <a:avLst/>
              <a:gdLst/>
              <a:ahLst/>
              <a:cxnLst/>
              <a:rect l="l" t="t" r="r" b="b"/>
              <a:pathLst>
                <a:path w="11877" h="4275" extrusionOk="0">
                  <a:moveTo>
                    <a:pt x="1" y="0"/>
                  </a:moveTo>
                  <a:lnTo>
                    <a:pt x="1" y="4274"/>
                  </a:lnTo>
                  <a:lnTo>
                    <a:pt x="11876" y="4274"/>
                  </a:lnTo>
                  <a:lnTo>
                    <a:pt x="118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87;p64"/>
            <p:cNvSpPr/>
            <p:nvPr/>
          </p:nvSpPr>
          <p:spPr>
            <a:xfrm>
              <a:off x="3235625" y="1559850"/>
              <a:ext cx="296925" cy="217250"/>
            </a:xfrm>
            <a:custGeom>
              <a:avLst/>
              <a:gdLst/>
              <a:ahLst/>
              <a:cxnLst/>
              <a:rect l="l" t="t" r="r" b="b"/>
              <a:pathLst>
                <a:path w="11877" h="8690" extrusionOk="0">
                  <a:moveTo>
                    <a:pt x="1" y="0"/>
                  </a:moveTo>
                  <a:lnTo>
                    <a:pt x="1" y="8690"/>
                  </a:lnTo>
                  <a:lnTo>
                    <a:pt x="11876" y="8690"/>
                  </a:lnTo>
                  <a:lnTo>
                    <a:pt x="118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88;p64"/>
            <p:cNvSpPr/>
            <p:nvPr/>
          </p:nvSpPr>
          <p:spPr>
            <a:xfrm>
              <a:off x="3235632" y="1773425"/>
              <a:ext cx="296925" cy="90376"/>
            </a:xfrm>
            <a:custGeom>
              <a:avLst/>
              <a:gdLst/>
              <a:ahLst/>
              <a:cxnLst/>
              <a:rect l="l" t="t" r="r" b="b"/>
              <a:pathLst>
                <a:path w="11877" h="3469" extrusionOk="0">
                  <a:moveTo>
                    <a:pt x="1" y="1"/>
                  </a:moveTo>
                  <a:lnTo>
                    <a:pt x="1" y="3469"/>
                  </a:lnTo>
                  <a:lnTo>
                    <a:pt x="11876" y="3469"/>
                  </a:lnTo>
                  <a:lnTo>
                    <a:pt x="118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89;p64"/>
            <p:cNvSpPr/>
            <p:nvPr/>
          </p:nvSpPr>
          <p:spPr>
            <a:xfrm>
              <a:off x="3262850" y="1486750"/>
              <a:ext cx="241975" cy="26250"/>
            </a:xfrm>
            <a:custGeom>
              <a:avLst/>
              <a:gdLst/>
              <a:ahLst/>
              <a:cxnLst/>
              <a:rect l="l" t="t" r="r" b="b"/>
              <a:pathLst>
                <a:path w="9679" h="1050" extrusionOk="0">
                  <a:moveTo>
                    <a:pt x="9154" y="82"/>
                  </a:moveTo>
                  <a:cubicBezTo>
                    <a:pt x="9396" y="82"/>
                    <a:pt x="9598" y="283"/>
                    <a:pt x="9598" y="525"/>
                  </a:cubicBezTo>
                  <a:cubicBezTo>
                    <a:pt x="9598" y="767"/>
                    <a:pt x="9396" y="948"/>
                    <a:pt x="9154" y="948"/>
                  </a:cubicBezTo>
                  <a:lnTo>
                    <a:pt x="525" y="948"/>
                  </a:lnTo>
                  <a:cubicBezTo>
                    <a:pt x="303" y="948"/>
                    <a:pt x="101" y="767"/>
                    <a:pt x="101" y="525"/>
                  </a:cubicBezTo>
                  <a:cubicBezTo>
                    <a:pt x="101" y="283"/>
                    <a:pt x="303" y="82"/>
                    <a:pt x="525" y="82"/>
                  </a:cubicBezTo>
                  <a:close/>
                  <a:moveTo>
                    <a:pt x="525" y="1"/>
                  </a:moveTo>
                  <a:cubicBezTo>
                    <a:pt x="243" y="1"/>
                    <a:pt x="1" y="223"/>
                    <a:pt x="1" y="525"/>
                  </a:cubicBezTo>
                  <a:cubicBezTo>
                    <a:pt x="1" y="807"/>
                    <a:pt x="243" y="1049"/>
                    <a:pt x="525" y="1049"/>
                  </a:cubicBezTo>
                  <a:lnTo>
                    <a:pt x="9154" y="1049"/>
                  </a:lnTo>
                  <a:cubicBezTo>
                    <a:pt x="9456" y="1049"/>
                    <a:pt x="9678" y="807"/>
                    <a:pt x="9678" y="525"/>
                  </a:cubicBezTo>
                  <a:cubicBezTo>
                    <a:pt x="9678" y="223"/>
                    <a:pt x="9456"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90;p64"/>
            <p:cNvSpPr/>
            <p:nvPr/>
          </p:nvSpPr>
          <p:spPr>
            <a:xfrm>
              <a:off x="3262850" y="1792700"/>
              <a:ext cx="241975" cy="26250"/>
            </a:xfrm>
            <a:custGeom>
              <a:avLst/>
              <a:gdLst/>
              <a:ahLst/>
              <a:cxnLst/>
              <a:rect l="l" t="t" r="r" b="b"/>
              <a:pathLst>
                <a:path w="9679" h="1050" extrusionOk="0">
                  <a:moveTo>
                    <a:pt x="9154" y="102"/>
                  </a:moveTo>
                  <a:cubicBezTo>
                    <a:pt x="9396" y="102"/>
                    <a:pt x="9598" y="283"/>
                    <a:pt x="9598" y="525"/>
                  </a:cubicBezTo>
                  <a:cubicBezTo>
                    <a:pt x="9598" y="767"/>
                    <a:pt x="9396" y="969"/>
                    <a:pt x="9154" y="969"/>
                  </a:cubicBezTo>
                  <a:lnTo>
                    <a:pt x="525" y="969"/>
                  </a:lnTo>
                  <a:cubicBezTo>
                    <a:pt x="303" y="969"/>
                    <a:pt x="101" y="767"/>
                    <a:pt x="101" y="525"/>
                  </a:cubicBezTo>
                  <a:cubicBezTo>
                    <a:pt x="101" y="283"/>
                    <a:pt x="303" y="102"/>
                    <a:pt x="525" y="102"/>
                  </a:cubicBezTo>
                  <a:close/>
                  <a:moveTo>
                    <a:pt x="525" y="1"/>
                  </a:moveTo>
                  <a:cubicBezTo>
                    <a:pt x="243" y="1"/>
                    <a:pt x="1" y="243"/>
                    <a:pt x="1" y="525"/>
                  </a:cubicBezTo>
                  <a:cubicBezTo>
                    <a:pt x="1" y="828"/>
                    <a:pt x="243" y="1049"/>
                    <a:pt x="525" y="1049"/>
                  </a:cubicBezTo>
                  <a:lnTo>
                    <a:pt x="9154" y="1049"/>
                  </a:lnTo>
                  <a:cubicBezTo>
                    <a:pt x="9456" y="1049"/>
                    <a:pt x="9678" y="828"/>
                    <a:pt x="9678" y="525"/>
                  </a:cubicBezTo>
                  <a:cubicBezTo>
                    <a:pt x="9678" y="243"/>
                    <a:pt x="9456"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91;p64"/>
            <p:cNvSpPr/>
            <p:nvPr/>
          </p:nvSpPr>
          <p:spPr>
            <a:xfrm>
              <a:off x="3264375" y="1531125"/>
              <a:ext cx="71075" cy="71075"/>
            </a:xfrm>
            <a:custGeom>
              <a:avLst/>
              <a:gdLst/>
              <a:ahLst/>
              <a:cxnLst/>
              <a:rect l="l" t="t" r="r" b="b"/>
              <a:pathLst>
                <a:path w="2843" h="2843" extrusionOk="0">
                  <a:moveTo>
                    <a:pt x="1411" y="0"/>
                  </a:moveTo>
                  <a:cubicBezTo>
                    <a:pt x="625" y="0"/>
                    <a:pt x="0" y="645"/>
                    <a:pt x="0" y="1432"/>
                  </a:cubicBezTo>
                  <a:cubicBezTo>
                    <a:pt x="0" y="2218"/>
                    <a:pt x="625" y="2843"/>
                    <a:pt x="1411" y="2843"/>
                  </a:cubicBezTo>
                  <a:cubicBezTo>
                    <a:pt x="2198" y="2843"/>
                    <a:pt x="2843" y="2218"/>
                    <a:pt x="2843" y="1432"/>
                  </a:cubicBezTo>
                  <a:cubicBezTo>
                    <a:pt x="2843" y="645"/>
                    <a:pt x="2198" y="0"/>
                    <a:pt x="1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92;p64"/>
            <p:cNvSpPr/>
            <p:nvPr/>
          </p:nvSpPr>
          <p:spPr>
            <a:xfrm>
              <a:off x="3264375" y="1652600"/>
              <a:ext cx="239425" cy="117450"/>
            </a:xfrm>
            <a:custGeom>
              <a:avLst/>
              <a:gdLst/>
              <a:ahLst/>
              <a:cxnLst/>
              <a:rect l="l" t="t" r="r" b="b"/>
              <a:pathLst>
                <a:path w="9577" h="4698" extrusionOk="0">
                  <a:moveTo>
                    <a:pt x="867" y="0"/>
                  </a:moveTo>
                  <a:cubicBezTo>
                    <a:pt x="383" y="0"/>
                    <a:pt x="0" y="383"/>
                    <a:pt x="0" y="867"/>
                  </a:cubicBezTo>
                  <a:lnTo>
                    <a:pt x="0" y="3811"/>
                  </a:lnTo>
                  <a:cubicBezTo>
                    <a:pt x="0" y="4294"/>
                    <a:pt x="383" y="4698"/>
                    <a:pt x="867" y="4698"/>
                  </a:cubicBezTo>
                  <a:lnTo>
                    <a:pt x="8710" y="4698"/>
                  </a:lnTo>
                  <a:cubicBezTo>
                    <a:pt x="9194" y="4698"/>
                    <a:pt x="9577" y="4294"/>
                    <a:pt x="9577" y="3811"/>
                  </a:cubicBezTo>
                  <a:lnTo>
                    <a:pt x="9577" y="867"/>
                  </a:lnTo>
                  <a:cubicBezTo>
                    <a:pt x="9577" y="383"/>
                    <a:pt x="9194" y="0"/>
                    <a:pt x="8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93;p64"/>
            <p:cNvSpPr/>
            <p:nvPr/>
          </p:nvSpPr>
          <p:spPr>
            <a:xfrm>
              <a:off x="3580900" y="2679300"/>
              <a:ext cx="158300" cy="240975"/>
            </a:xfrm>
            <a:custGeom>
              <a:avLst/>
              <a:gdLst/>
              <a:ahLst/>
              <a:cxnLst/>
              <a:rect l="l" t="t" r="r" b="b"/>
              <a:pathLst>
                <a:path w="6332" h="9639" extrusionOk="0">
                  <a:moveTo>
                    <a:pt x="3005" y="1"/>
                  </a:moveTo>
                  <a:lnTo>
                    <a:pt x="3509" y="6896"/>
                  </a:lnTo>
                  <a:cubicBezTo>
                    <a:pt x="3549" y="7461"/>
                    <a:pt x="3226" y="7985"/>
                    <a:pt x="2702" y="8186"/>
                  </a:cubicBezTo>
                  <a:lnTo>
                    <a:pt x="263" y="9134"/>
                  </a:lnTo>
                  <a:cubicBezTo>
                    <a:pt x="1" y="9235"/>
                    <a:pt x="61" y="9638"/>
                    <a:pt x="363" y="9638"/>
                  </a:cubicBezTo>
                  <a:lnTo>
                    <a:pt x="5525" y="9638"/>
                  </a:lnTo>
                  <a:cubicBezTo>
                    <a:pt x="6029" y="9638"/>
                    <a:pt x="6331" y="9074"/>
                    <a:pt x="6049" y="8670"/>
                  </a:cubicBezTo>
                  <a:cubicBezTo>
                    <a:pt x="5827" y="8348"/>
                    <a:pt x="5626" y="7965"/>
                    <a:pt x="5585" y="7622"/>
                  </a:cubicBezTo>
                  <a:cubicBezTo>
                    <a:pt x="5464" y="6695"/>
                    <a:pt x="5787" y="1"/>
                    <a:pt x="5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94;p64"/>
            <p:cNvSpPr/>
            <p:nvPr/>
          </p:nvSpPr>
          <p:spPr>
            <a:xfrm>
              <a:off x="3580900" y="2865800"/>
              <a:ext cx="158300" cy="54475"/>
            </a:xfrm>
            <a:custGeom>
              <a:avLst/>
              <a:gdLst/>
              <a:ahLst/>
              <a:cxnLst/>
              <a:rect l="l" t="t" r="r" b="b"/>
              <a:pathLst>
                <a:path w="6332" h="2179" extrusionOk="0">
                  <a:moveTo>
                    <a:pt x="3428" y="1"/>
                  </a:moveTo>
                  <a:cubicBezTo>
                    <a:pt x="3307" y="323"/>
                    <a:pt x="3045" y="585"/>
                    <a:pt x="2702" y="726"/>
                  </a:cubicBezTo>
                  <a:lnTo>
                    <a:pt x="263" y="1674"/>
                  </a:lnTo>
                  <a:cubicBezTo>
                    <a:pt x="1" y="1775"/>
                    <a:pt x="61" y="2178"/>
                    <a:pt x="363" y="2178"/>
                  </a:cubicBezTo>
                  <a:lnTo>
                    <a:pt x="5525" y="2178"/>
                  </a:lnTo>
                  <a:cubicBezTo>
                    <a:pt x="6029" y="2178"/>
                    <a:pt x="6331" y="1614"/>
                    <a:pt x="6049" y="1210"/>
                  </a:cubicBezTo>
                  <a:cubicBezTo>
                    <a:pt x="5908" y="1009"/>
                    <a:pt x="5807" y="807"/>
                    <a:pt x="5706" y="606"/>
                  </a:cubicBezTo>
                  <a:cubicBezTo>
                    <a:pt x="5468" y="747"/>
                    <a:pt x="5182" y="864"/>
                    <a:pt x="4900" y="864"/>
                  </a:cubicBezTo>
                  <a:cubicBezTo>
                    <a:pt x="4658" y="864"/>
                    <a:pt x="4419" y="778"/>
                    <a:pt x="4214" y="545"/>
                  </a:cubicBezTo>
                  <a:cubicBezTo>
                    <a:pt x="3912" y="222"/>
                    <a:pt x="3630" y="61"/>
                    <a:pt x="3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95;p64"/>
            <p:cNvSpPr/>
            <p:nvPr/>
          </p:nvSpPr>
          <p:spPr>
            <a:xfrm>
              <a:off x="3955400" y="2679300"/>
              <a:ext cx="195600" cy="240975"/>
            </a:xfrm>
            <a:custGeom>
              <a:avLst/>
              <a:gdLst/>
              <a:ahLst/>
              <a:cxnLst/>
              <a:rect l="l" t="t" r="r" b="b"/>
              <a:pathLst>
                <a:path w="7824" h="9639" extrusionOk="0">
                  <a:moveTo>
                    <a:pt x="1" y="1"/>
                  </a:moveTo>
                  <a:cubicBezTo>
                    <a:pt x="1" y="1"/>
                    <a:pt x="2017" y="5445"/>
                    <a:pt x="2380" y="6896"/>
                  </a:cubicBezTo>
                  <a:cubicBezTo>
                    <a:pt x="2601" y="7723"/>
                    <a:pt x="2521" y="8489"/>
                    <a:pt x="2440" y="9013"/>
                  </a:cubicBezTo>
                  <a:cubicBezTo>
                    <a:pt x="2380" y="9336"/>
                    <a:pt x="2622" y="9638"/>
                    <a:pt x="2944" y="9638"/>
                  </a:cubicBezTo>
                  <a:lnTo>
                    <a:pt x="7521" y="9638"/>
                  </a:lnTo>
                  <a:cubicBezTo>
                    <a:pt x="7723" y="9638"/>
                    <a:pt x="7823" y="9396"/>
                    <a:pt x="7682" y="9275"/>
                  </a:cubicBezTo>
                  <a:cubicBezTo>
                    <a:pt x="7339" y="8953"/>
                    <a:pt x="6755" y="8711"/>
                    <a:pt x="6291" y="8570"/>
                  </a:cubicBezTo>
                  <a:cubicBezTo>
                    <a:pt x="5827" y="8408"/>
                    <a:pt x="5404" y="8126"/>
                    <a:pt x="5102" y="7723"/>
                  </a:cubicBezTo>
                  <a:lnTo>
                    <a:pt x="4799" y="7299"/>
                  </a:lnTo>
                  <a:cubicBezTo>
                    <a:pt x="4497" y="6896"/>
                    <a:pt x="4295" y="6432"/>
                    <a:pt x="4214" y="5928"/>
                  </a:cubicBezTo>
                  <a:lnTo>
                    <a:pt x="3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96;p64"/>
            <p:cNvSpPr/>
            <p:nvPr/>
          </p:nvSpPr>
          <p:spPr>
            <a:xfrm>
              <a:off x="4014875" y="2867825"/>
              <a:ext cx="136125" cy="52450"/>
            </a:xfrm>
            <a:custGeom>
              <a:avLst/>
              <a:gdLst/>
              <a:ahLst/>
              <a:cxnLst/>
              <a:rect l="l" t="t" r="r" b="b"/>
              <a:pathLst>
                <a:path w="5445" h="2098" extrusionOk="0">
                  <a:moveTo>
                    <a:pt x="2602" y="0"/>
                  </a:moveTo>
                  <a:cubicBezTo>
                    <a:pt x="2259" y="101"/>
                    <a:pt x="1977" y="303"/>
                    <a:pt x="1795" y="565"/>
                  </a:cubicBezTo>
                  <a:cubicBezTo>
                    <a:pt x="1611" y="826"/>
                    <a:pt x="1362" y="943"/>
                    <a:pt x="1086" y="943"/>
                  </a:cubicBezTo>
                  <a:cubicBezTo>
                    <a:pt x="787" y="943"/>
                    <a:pt x="456" y="806"/>
                    <a:pt x="142" y="565"/>
                  </a:cubicBezTo>
                  <a:cubicBezTo>
                    <a:pt x="142" y="908"/>
                    <a:pt x="101" y="1210"/>
                    <a:pt x="61" y="1472"/>
                  </a:cubicBezTo>
                  <a:cubicBezTo>
                    <a:pt x="1" y="1795"/>
                    <a:pt x="243" y="2097"/>
                    <a:pt x="565" y="2097"/>
                  </a:cubicBezTo>
                  <a:lnTo>
                    <a:pt x="5142" y="2097"/>
                  </a:lnTo>
                  <a:cubicBezTo>
                    <a:pt x="5344" y="2097"/>
                    <a:pt x="5444" y="1855"/>
                    <a:pt x="5303" y="1734"/>
                  </a:cubicBezTo>
                  <a:cubicBezTo>
                    <a:pt x="4960" y="1412"/>
                    <a:pt x="4376" y="1170"/>
                    <a:pt x="3912" y="1029"/>
                  </a:cubicBezTo>
                  <a:cubicBezTo>
                    <a:pt x="3448" y="867"/>
                    <a:pt x="3025" y="585"/>
                    <a:pt x="2723" y="182"/>
                  </a:cubicBezTo>
                  <a:lnTo>
                    <a:pt x="2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97;p64"/>
            <p:cNvSpPr/>
            <p:nvPr/>
          </p:nvSpPr>
          <p:spPr>
            <a:xfrm>
              <a:off x="3618200" y="1934850"/>
              <a:ext cx="422925" cy="753550"/>
            </a:xfrm>
            <a:custGeom>
              <a:avLst/>
              <a:gdLst/>
              <a:ahLst/>
              <a:cxnLst/>
              <a:rect l="l" t="t" r="r" b="b"/>
              <a:pathLst>
                <a:path w="16917" h="30142" extrusionOk="0">
                  <a:moveTo>
                    <a:pt x="2319" y="0"/>
                  </a:moveTo>
                  <a:cubicBezTo>
                    <a:pt x="1351" y="3428"/>
                    <a:pt x="1" y="5343"/>
                    <a:pt x="323" y="12380"/>
                  </a:cubicBezTo>
                  <a:cubicBezTo>
                    <a:pt x="646" y="19416"/>
                    <a:pt x="1251" y="30142"/>
                    <a:pt x="1251" y="30142"/>
                  </a:cubicBezTo>
                  <a:lnTo>
                    <a:pt x="7420" y="30142"/>
                  </a:lnTo>
                  <a:lnTo>
                    <a:pt x="5747" y="6109"/>
                  </a:lnTo>
                  <a:lnTo>
                    <a:pt x="10303" y="30142"/>
                  </a:lnTo>
                  <a:lnTo>
                    <a:pt x="16916" y="30142"/>
                  </a:lnTo>
                  <a:cubicBezTo>
                    <a:pt x="16916" y="30142"/>
                    <a:pt x="16634" y="26997"/>
                    <a:pt x="15747" y="24235"/>
                  </a:cubicBezTo>
                  <a:cubicBezTo>
                    <a:pt x="14880" y="21452"/>
                    <a:pt x="14335" y="18388"/>
                    <a:pt x="14013" y="14376"/>
                  </a:cubicBezTo>
                  <a:cubicBezTo>
                    <a:pt x="13690" y="10363"/>
                    <a:pt x="11351" y="2944"/>
                    <a:pt x="10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98;p64"/>
            <p:cNvSpPr/>
            <p:nvPr/>
          </p:nvSpPr>
          <p:spPr>
            <a:xfrm>
              <a:off x="3667100" y="1934850"/>
              <a:ext cx="245475" cy="116250"/>
            </a:xfrm>
            <a:custGeom>
              <a:avLst/>
              <a:gdLst/>
              <a:ahLst/>
              <a:cxnLst/>
              <a:rect l="l" t="t" r="r" b="b"/>
              <a:pathLst>
                <a:path w="9819" h="4650" extrusionOk="0">
                  <a:moveTo>
                    <a:pt x="363" y="0"/>
                  </a:moveTo>
                  <a:cubicBezTo>
                    <a:pt x="242" y="404"/>
                    <a:pt x="121" y="787"/>
                    <a:pt x="0" y="1150"/>
                  </a:cubicBezTo>
                  <a:cubicBezTo>
                    <a:pt x="605" y="1714"/>
                    <a:pt x="1674" y="2117"/>
                    <a:pt x="3791" y="2259"/>
                  </a:cubicBezTo>
                  <a:cubicBezTo>
                    <a:pt x="6019" y="2428"/>
                    <a:pt x="7026" y="4649"/>
                    <a:pt x="9331" y="4649"/>
                  </a:cubicBezTo>
                  <a:cubicBezTo>
                    <a:pt x="9488" y="4649"/>
                    <a:pt x="9650" y="4639"/>
                    <a:pt x="9819" y="4617"/>
                  </a:cubicBezTo>
                  <a:cubicBezTo>
                    <a:pt x="9234" y="2742"/>
                    <a:pt x="8650" y="1069"/>
                    <a:pt x="820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99;p64"/>
            <p:cNvSpPr/>
            <p:nvPr/>
          </p:nvSpPr>
          <p:spPr>
            <a:xfrm>
              <a:off x="3758325" y="1942925"/>
              <a:ext cx="4550" cy="144675"/>
            </a:xfrm>
            <a:custGeom>
              <a:avLst/>
              <a:gdLst/>
              <a:ahLst/>
              <a:cxnLst/>
              <a:rect l="l" t="t" r="r" b="b"/>
              <a:pathLst>
                <a:path w="182" h="5787" extrusionOk="0">
                  <a:moveTo>
                    <a:pt x="0" y="0"/>
                  </a:moveTo>
                  <a:lnTo>
                    <a:pt x="81" y="5786"/>
                  </a:lnTo>
                  <a:lnTo>
                    <a:pt x="182" y="5786"/>
                  </a:lnTo>
                  <a:lnTo>
                    <a:pt x="81"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00;p64"/>
            <p:cNvSpPr/>
            <p:nvPr/>
          </p:nvSpPr>
          <p:spPr>
            <a:xfrm>
              <a:off x="3739175" y="1942925"/>
              <a:ext cx="22700" cy="116450"/>
            </a:xfrm>
            <a:custGeom>
              <a:avLst/>
              <a:gdLst/>
              <a:ahLst/>
              <a:cxnLst/>
              <a:rect l="l" t="t" r="r" b="b"/>
              <a:pathLst>
                <a:path w="908" h="4658" extrusionOk="0">
                  <a:moveTo>
                    <a:pt x="0" y="0"/>
                  </a:moveTo>
                  <a:lnTo>
                    <a:pt x="0" y="3266"/>
                  </a:lnTo>
                  <a:cubicBezTo>
                    <a:pt x="0" y="4375"/>
                    <a:pt x="887" y="4657"/>
                    <a:pt x="887" y="4657"/>
                  </a:cubicBezTo>
                  <a:lnTo>
                    <a:pt x="908" y="4577"/>
                  </a:lnTo>
                  <a:cubicBezTo>
                    <a:pt x="887" y="4557"/>
                    <a:pt x="101" y="4315"/>
                    <a:pt x="101" y="3266"/>
                  </a:cubicBezTo>
                  <a:lnTo>
                    <a:pt x="101"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01;p64"/>
            <p:cNvSpPr/>
            <p:nvPr/>
          </p:nvSpPr>
          <p:spPr>
            <a:xfrm>
              <a:off x="3840475" y="1934850"/>
              <a:ext cx="67075" cy="99825"/>
            </a:xfrm>
            <a:custGeom>
              <a:avLst/>
              <a:gdLst/>
              <a:ahLst/>
              <a:cxnLst/>
              <a:rect l="l" t="t" r="r" b="b"/>
              <a:pathLst>
                <a:path w="2683" h="3993" extrusionOk="0">
                  <a:moveTo>
                    <a:pt x="1" y="0"/>
                  </a:moveTo>
                  <a:cubicBezTo>
                    <a:pt x="41" y="666"/>
                    <a:pt x="323" y="2984"/>
                    <a:pt x="2682" y="3992"/>
                  </a:cubicBezTo>
                  <a:cubicBezTo>
                    <a:pt x="2158" y="2379"/>
                    <a:pt x="1654" y="948"/>
                    <a:pt x="1271" y="0"/>
                  </a:cubicBezTo>
                  <a:close/>
                </a:path>
              </a:pathLst>
            </a:custGeom>
            <a:solidFill>
              <a:srgbClr val="914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02;p64"/>
            <p:cNvSpPr/>
            <p:nvPr/>
          </p:nvSpPr>
          <p:spPr>
            <a:xfrm>
              <a:off x="3701875" y="1442525"/>
              <a:ext cx="202150" cy="159175"/>
            </a:xfrm>
            <a:custGeom>
              <a:avLst/>
              <a:gdLst/>
              <a:ahLst/>
              <a:cxnLst/>
              <a:rect l="l" t="t" r="r" b="b"/>
              <a:pathLst>
                <a:path w="8086" h="6367" extrusionOk="0">
                  <a:moveTo>
                    <a:pt x="4740" y="1"/>
                  </a:moveTo>
                  <a:cubicBezTo>
                    <a:pt x="4227" y="1"/>
                    <a:pt x="3932" y="137"/>
                    <a:pt x="3932" y="137"/>
                  </a:cubicBezTo>
                  <a:lnTo>
                    <a:pt x="3246" y="278"/>
                  </a:lnTo>
                  <a:cubicBezTo>
                    <a:pt x="3104" y="308"/>
                    <a:pt x="2958" y="309"/>
                    <a:pt x="2807" y="309"/>
                  </a:cubicBezTo>
                  <a:cubicBezTo>
                    <a:pt x="2787" y="309"/>
                    <a:pt x="2767" y="309"/>
                    <a:pt x="2747" y="309"/>
                  </a:cubicBezTo>
                  <a:cubicBezTo>
                    <a:pt x="2402" y="309"/>
                    <a:pt x="2030" y="318"/>
                    <a:pt x="1613" y="641"/>
                  </a:cubicBezTo>
                  <a:cubicBezTo>
                    <a:pt x="988" y="1145"/>
                    <a:pt x="948" y="1972"/>
                    <a:pt x="1190" y="3000"/>
                  </a:cubicBezTo>
                  <a:cubicBezTo>
                    <a:pt x="1432" y="4048"/>
                    <a:pt x="1109" y="4512"/>
                    <a:pt x="625" y="4955"/>
                  </a:cubicBezTo>
                  <a:cubicBezTo>
                    <a:pt x="404" y="5137"/>
                    <a:pt x="262" y="5379"/>
                    <a:pt x="162" y="5621"/>
                  </a:cubicBezTo>
                  <a:cubicBezTo>
                    <a:pt x="0" y="5984"/>
                    <a:pt x="283" y="6367"/>
                    <a:pt x="666" y="6367"/>
                  </a:cubicBezTo>
                  <a:lnTo>
                    <a:pt x="7884" y="6367"/>
                  </a:lnTo>
                  <a:cubicBezTo>
                    <a:pt x="7884" y="6367"/>
                    <a:pt x="8085" y="5802"/>
                    <a:pt x="7742" y="4532"/>
                  </a:cubicBezTo>
                  <a:cubicBezTo>
                    <a:pt x="7400" y="3282"/>
                    <a:pt x="6855" y="3342"/>
                    <a:pt x="6654" y="2193"/>
                  </a:cubicBezTo>
                  <a:cubicBezTo>
                    <a:pt x="6452" y="1044"/>
                    <a:pt x="6230" y="217"/>
                    <a:pt x="5323" y="56"/>
                  </a:cubicBezTo>
                  <a:cubicBezTo>
                    <a:pt x="5106" y="16"/>
                    <a:pt x="4911" y="1"/>
                    <a:pt x="4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03;p64"/>
            <p:cNvSpPr/>
            <p:nvPr/>
          </p:nvSpPr>
          <p:spPr>
            <a:xfrm>
              <a:off x="3299150" y="1565225"/>
              <a:ext cx="429975" cy="320525"/>
            </a:xfrm>
            <a:custGeom>
              <a:avLst/>
              <a:gdLst/>
              <a:ahLst/>
              <a:cxnLst/>
              <a:rect l="l" t="t" r="r" b="b"/>
              <a:pathLst>
                <a:path w="17199" h="12821" extrusionOk="0">
                  <a:moveTo>
                    <a:pt x="1593" y="0"/>
                  </a:moveTo>
                  <a:cubicBezTo>
                    <a:pt x="876" y="0"/>
                    <a:pt x="61" y="27"/>
                    <a:pt x="61" y="27"/>
                  </a:cubicBezTo>
                  <a:cubicBezTo>
                    <a:pt x="61" y="27"/>
                    <a:pt x="0" y="269"/>
                    <a:pt x="343" y="310"/>
                  </a:cubicBezTo>
                  <a:cubicBezTo>
                    <a:pt x="666" y="350"/>
                    <a:pt x="1714" y="370"/>
                    <a:pt x="1714" y="370"/>
                  </a:cubicBezTo>
                  <a:cubicBezTo>
                    <a:pt x="1714" y="370"/>
                    <a:pt x="1452" y="1055"/>
                    <a:pt x="1412" y="1358"/>
                  </a:cubicBezTo>
                  <a:cubicBezTo>
                    <a:pt x="1375" y="1630"/>
                    <a:pt x="1812" y="2081"/>
                    <a:pt x="2546" y="2081"/>
                  </a:cubicBezTo>
                  <a:cubicBezTo>
                    <a:pt x="2628" y="2081"/>
                    <a:pt x="2714" y="2076"/>
                    <a:pt x="2803" y="2064"/>
                  </a:cubicBezTo>
                  <a:cubicBezTo>
                    <a:pt x="2803" y="2064"/>
                    <a:pt x="5605" y="7245"/>
                    <a:pt x="6391" y="8818"/>
                  </a:cubicBezTo>
                  <a:cubicBezTo>
                    <a:pt x="7158" y="10370"/>
                    <a:pt x="7883" y="11802"/>
                    <a:pt x="9436" y="12588"/>
                  </a:cubicBezTo>
                  <a:cubicBezTo>
                    <a:pt x="9753" y="12750"/>
                    <a:pt x="10071" y="12821"/>
                    <a:pt x="10386" y="12821"/>
                  </a:cubicBezTo>
                  <a:cubicBezTo>
                    <a:pt x="11594" y="12821"/>
                    <a:pt x="12745" y="11786"/>
                    <a:pt x="13529" y="10955"/>
                  </a:cubicBezTo>
                  <a:cubicBezTo>
                    <a:pt x="14517" y="9906"/>
                    <a:pt x="16170" y="8374"/>
                    <a:pt x="16170" y="8374"/>
                  </a:cubicBezTo>
                  <a:lnTo>
                    <a:pt x="17198" y="2285"/>
                  </a:lnTo>
                  <a:lnTo>
                    <a:pt x="17198" y="2285"/>
                  </a:lnTo>
                  <a:cubicBezTo>
                    <a:pt x="16049" y="2668"/>
                    <a:pt x="10565" y="8636"/>
                    <a:pt x="10565" y="8636"/>
                  </a:cubicBezTo>
                  <a:lnTo>
                    <a:pt x="4355" y="1680"/>
                  </a:lnTo>
                  <a:cubicBezTo>
                    <a:pt x="4355" y="1680"/>
                    <a:pt x="3065" y="88"/>
                    <a:pt x="2480" y="27"/>
                  </a:cubicBezTo>
                  <a:cubicBezTo>
                    <a:pt x="2285" y="7"/>
                    <a:pt x="1951" y="0"/>
                    <a:pt x="1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04;p64"/>
            <p:cNvSpPr/>
            <p:nvPr/>
          </p:nvSpPr>
          <p:spPr>
            <a:xfrm>
              <a:off x="3666075" y="1613275"/>
              <a:ext cx="245500" cy="335700"/>
            </a:xfrm>
            <a:custGeom>
              <a:avLst/>
              <a:gdLst/>
              <a:ahLst/>
              <a:cxnLst/>
              <a:rect l="l" t="t" r="r" b="b"/>
              <a:pathLst>
                <a:path w="9820" h="13428" extrusionOk="0">
                  <a:moveTo>
                    <a:pt x="7279" y="0"/>
                  </a:moveTo>
                  <a:lnTo>
                    <a:pt x="3590" y="101"/>
                  </a:lnTo>
                  <a:lnTo>
                    <a:pt x="2521" y="363"/>
                  </a:lnTo>
                  <a:cubicBezTo>
                    <a:pt x="2521" y="363"/>
                    <a:pt x="2400" y="888"/>
                    <a:pt x="1977" y="2279"/>
                  </a:cubicBezTo>
                  <a:cubicBezTo>
                    <a:pt x="1533" y="3670"/>
                    <a:pt x="344" y="4234"/>
                    <a:pt x="182" y="5525"/>
                  </a:cubicBezTo>
                  <a:cubicBezTo>
                    <a:pt x="1" y="6815"/>
                    <a:pt x="828" y="7117"/>
                    <a:pt x="989" y="8206"/>
                  </a:cubicBezTo>
                  <a:cubicBezTo>
                    <a:pt x="1150" y="9275"/>
                    <a:pt x="21" y="13428"/>
                    <a:pt x="21" y="13428"/>
                  </a:cubicBezTo>
                  <a:lnTo>
                    <a:pt x="8791" y="13428"/>
                  </a:lnTo>
                  <a:cubicBezTo>
                    <a:pt x="8307" y="12763"/>
                    <a:pt x="7884" y="11351"/>
                    <a:pt x="8005" y="10081"/>
                  </a:cubicBezTo>
                  <a:cubicBezTo>
                    <a:pt x="8146" y="8831"/>
                    <a:pt x="9820" y="5847"/>
                    <a:pt x="9820" y="5847"/>
                  </a:cubicBezTo>
                  <a:lnTo>
                    <a:pt x="8811" y="585"/>
                  </a:lnTo>
                  <a:lnTo>
                    <a:pt x="7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305;p64"/>
            <p:cNvSpPr/>
            <p:nvPr/>
          </p:nvSpPr>
          <p:spPr>
            <a:xfrm>
              <a:off x="3764875" y="1688875"/>
              <a:ext cx="146700" cy="260100"/>
            </a:xfrm>
            <a:custGeom>
              <a:avLst/>
              <a:gdLst/>
              <a:ahLst/>
              <a:cxnLst/>
              <a:rect l="l" t="t" r="r" b="b"/>
              <a:pathLst>
                <a:path w="5868" h="10404" extrusionOk="0">
                  <a:moveTo>
                    <a:pt x="3791" y="1"/>
                  </a:moveTo>
                  <a:cubicBezTo>
                    <a:pt x="3791" y="1"/>
                    <a:pt x="3005" y="2722"/>
                    <a:pt x="1714" y="3690"/>
                  </a:cubicBezTo>
                  <a:cubicBezTo>
                    <a:pt x="424" y="4678"/>
                    <a:pt x="1" y="5444"/>
                    <a:pt x="1069" y="6997"/>
                  </a:cubicBezTo>
                  <a:cubicBezTo>
                    <a:pt x="2017" y="8408"/>
                    <a:pt x="2722" y="9093"/>
                    <a:pt x="2964" y="10404"/>
                  </a:cubicBezTo>
                  <a:lnTo>
                    <a:pt x="4839" y="10404"/>
                  </a:lnTo>
                  <a:cubicBezTo>
                    <a:pt x="4355" y="9739"/>
                    <a:pt x="3932" y="8327"/>
                    <a:pt x="4053" y="7057"/>
                  </a:cubicBezTo>
                  <a:cubicBezTo>
                    <a:pt x="4194" y="5807"/>
                    <a:pt x="5868" y="2823"/>
                    <a:pt x="5868" y="2823"/>
                  </a:cubicBezTo>
                  <a:lnTo>
                    <a:pt x="5444" y="605"/>
                  </a:lnTo>
                  <a:lnTo>
                    <a:pt x="3791"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06;p64"/>
            <p:cNvSpPr/>
            <p:nvPr/>
          </p:nvSpPr>
          <p:spPr>
            <a:xfrm>
              <a:off x="3835000" y="1626375"/>
              <a:ext cx="246450" cy="393175"/>
            </a:xfrm>
            <a:custGeom>
              <a:avLst/>
              <a:gdLst/>
              <a:ahLst/>
              <a:cxnLst/>
              <a:rect l="l" t="t" r="r" b="b"/>
              <a:pathLst>
                <a:path w="9858" h="15727" extrusionOk="0">
                  <a:moveTo>
                    <a:pt x="1786" y="1"/>
                  </a:moveTo>
                  <a:cubicBezTo>
                    <a:pt x="473" y="1"/>
                    <a:pt x="0" y="4507"/>
                    <a:pt x="1268" y="5585"/>
                  </a:cubicBezTo>
                  <a:cubicBezTo>
                    <a:pt x="1645" y="5893"/>
                    <a:pt x="2003" y="5971"/>
                    <a:pt x="2269" y="5971"/>
                  </a:cubicBezTo>
                  <a:cubicBezTo>
                    <a:pt x="2543" y="5971"/>
                    <a:pt x="2720" y="5888"/>
                    <a:pt x="2720" y="5888"/>
                  </a:cubicBezTo>
                  <a:lnTo>
                    <a:pt x="5502" y="10081"/>
                  </a:lnTo>
                  <a:lnTo>
                    <a:pt x="764" y="14315"/>
                  </a:lnTo>
                  <a:cubicBezTo>
                    <a:pt x="1046" y="15061"/>
                    <a:pt x="1873" y="15727"/>
                    <a:pt x="1873" y="15727"/>
                  </a:cubicBezTo>
                  <a:cubicBezTo>
                    <a:pt x="1873" y="15727"/>
                    <a:pt x="6772" y="13166"/>
                    <a:pt x="8244" y="12420"/>
                  </a:cubicBezTo>
                  <a:cubicBezTo>
                    <a:pt x="9716" y="11694"/>
                    <a:pt x="9857" y="9618"/>
                    <a:pt x="9091" y="8468"/>
                  </a:cubicBezTo>
                  <a:cubicBezTo>
                    <a:pt x="8345" y="7319"/>
                    <a:pt x="7075" y="5545"/>
                    <a:pt x="5663" y="3791"/>
                  </a:cubicBezTo>
                  <a:cubicBezTo>
                    <a:pt x="4272" y="2057"/>
                    <a:pt x="3244" y="585"/>
                    <a:pt x="2054" y="61"/>
                  </a:cubicBezTo>
                  <a:cubicBezTo>
                    <a:pt x="1962" y="20"/>
                    <a:pt x="1872" y="1"/>
                    <a:pt x="1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07;p64"/>
            <p:cNvSpPr/>
            <p:nvPr/>
          </p:nvSpPr>
          <p:spPr>
            <a:xfrm>
              <a:off x="3971525" y="1848650"/>
              <a:ext cx="35825" cy="30775"/>
            </a:xfrm>
            <a:custGeom>
              <a:avLst/>
              <a:gdLst/>
              <a:ahLst/>
              <a:cxnLst/>
              <a:rect l="l" t="t" r="r" b="b"/>
              <a:pathLst>
                <a:path w="1433" h="1231" extrusionOk="0">
                  <a:moveTo>
                    <a:pt x="1372" y="1"/>
                  </a:moveTo>
                  <a:lnTo>
                    <a:pt x="1" y="1150"/>
                  </a:lnTo>
                  <a:lnTo>
                    <a:pt x="61" y="1231"/>
                  </a:lnTo>
                  <a:lnTo>
                    <a:pt x="1432" y="61"/>
                  </a:lnTo>
                  <a:lnTo>
                    <a:pt x="1372"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08;p64"/>
            <p:cNvSpPr/>
            <p:nvPr/>
          </p:nvSpPr>
          <p:spPr>
            <a:xfrm>
              <a:off x="3851575" y="1728875"/>
              <a:ext cx="51425" cy="46775"/>
            </a:xfrm>
            <a:custGeom>
              <a:avLst/>
              <a:gdLst/>
              <a:ahLst/>
              <a:cxnLst/>
              <a:rect l="l" t="t" r="r" b="b"/>
              <a:pathLst>
                <a:path w="2057" h="1871" extrusionOk="0">
                  <a:moveTo>
                    <a:pt x="548" y="1"/>
                  </a:moveTo>
                  <a:cubicBezTo>
                    <a:pt x="342" y="1"/>
                    <a:pt x="136" y="91"/>
                    <a:pt x="0" y="276"/>
                  </a:cubicBezTo>
                  <a:cubicBezTo>
                    <a:pt x="121" y="800"/>
                    <a:pt x="323" y="1243"/>
                    <a:pt x="605" y="1485"/>
                  </a:cubicBezTo>
                  <a:cubicBezTo>
                    <a:pt x="982" y="1793"/>
                    <a:pt x="1340" y="1871"/>
                    <a:pt x="1606" y="1871"/>
                  </a:cubicBezTo>
                  <a:cubicBezTo>
                    <a:pt x="1880" y="1871"/>
                    <a:pt x="2057" y="1788"/>
                    <a:pt x="2057" y="1788"/>
                  </a:cubicBezTo>
                  <a:lnTo>
                    <a:pt x="1129" y="316"/>
                  </a:lnTo>
                  <a:cubicBezTo>
                    <a:pt x="993" y="107"/>
                    <a:pt x="770" y="1"/>
                    <a:pt x="548"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09;p64"/>
            <p:cNvSpPr/>
            <p:nvPr/>
          </p:nvSpPr>
          <p:spPr>
            <a:xfrm>
              <a:off x="3339975" y="1573950"/>
              <a:ext cx="44375" cy="32300"/>
            </a:xfrm>
            <a:custGeom>
              <a:avLst/>
              <a:gdLst/>
              <a:ahLst/>
              <a:cxnLst/>
              <a:rect l="l" t="t" r="r" b="b"/>
              <a:pathLst>
                <a:path w="1775" h="1292" extrusionOk="0">
                  <a:moveTo>
                    <a:pt x="666" y="1"/>
                  </a:moveTo>
                  <a:lnTo>
                    <a:pt x="0" y="1090"/>
                  </a:lnTo>
                  <a:lnTo>
                    <a:pt x="101" y="1150"/>
                  </a:lnTo>
                  <a:cubicBezTo>
                    <a:pt x="166" y="1182"/>
                    <a:pt x="233" y="1198"/>
                    <a:pt x="301" y="1198"/>
                  </a:cubicBezTo>
                  <a:cubicBezTo>
                    <a:pt x="401" y="1198"/>
                    <a:pt x="500" y="1162"/>
                    <a:pt x="585" y="1090"/>
                  </a:cubicBezTo>
                  <a:lnTo>
                    <a:pt x="887" y="827"/>
                  </a:lnTo>
                  <a:cubicBezTo>
                    <a:pt x="948" y="969"/>
                    <a:pt x="1129" y="1291"/>
                    <a:pt x="1593" y="1291"/>
                  </a:cubicBezTo>
                  <a:cubicBezTo>
                    <a:pt x="1633" y="1291"/>
                    <a:pt x="1694" y="1291"/>
                    <a:pt x="1775" y="1271"/>
                  </a:cubicBezTo>
                  <a:lnTo>
                    <a:pt x="1754" y="1190"/>
                  </a:lnTo>
                  <a:cubicBezTo>
                    <a:pt x="1698" y="1199"/>
                    <a:pt x="1645" y="1203"/>
                    <a:pt x="1596" y="1203"/>
                  </a:cubicBezTo>
                  <a:cubicBezTo>
                    <a:pt x="1082" y="1203"/>
                    <a:pt x="948" y="763"/>
                    <a:pt x="948" y="727"/>
                  </a:cubicBezTo>
                  <a:lnTo>
                    <a:pt x="928" y="666"/>
                  </a:lnTo>
                  <a:lnTo>
                    <a:pt x="525" y="1029"/>
                  </a:lnTo>
                  <a:cubicBezTo>
                    <a:pt x="463" y="1078"/>
                    <a:pt x="380" y="1105"/>
                    <a:pt x="302" y="1105"/>
                  </a:cubicBezTo>
                  <a:cubicBezTo>
                    <a:pt x="251" y="1105"/>
                    <a:pt x="201" y="1093"/>
                    <a:pt x="162" y="1069"/>
                  </a:cubicBezTo>
                  <a:lnTo>
                    <a:pt x="121" y="1049"/>
                  </a:lnTo>
                  <a:lnTo>
                    <a:pt x="726" y="61"/>
                  </a:lnTo>
                  <a:lnTo>
                    <a:pt x="666"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10;p64"/>
            <p:cNvSpPr/>
            <p:nvPr/>
          </p:nvSpPr>
          <p:spPr>
            <a:xfrm>
              <a:off x="3870225" y="2660150"/>
              <a:ext cx="170900" cy="28250"/>
            </a:xfrm>
            <a:custGeom>
              <a:avLst/>
              <a:gdLst/>
              <a:ahLst/>
              <a:cxnLst/>
              <a:rect l="l" t="t" r="r" b="b"/>
              <a:pathLst>
                <a:path w="6836" h="1130" extrusionOk="0">
                  <a:moveTo>
                    <a:pt x="0" y="1"/>
                  </a:moveTo>
                  <a:lnTo>
                    <a:pt x="222" y="1130"/>
                  </a:lnTo>
                  <a:lnTo>
                    <a:pt x="6835" y="1130"/>
                  </a:lnTo>
                  <a:cubicBezTo>
                    <a:pt x="6835" y="1130"/>
                    <a:pt x="6795" y="686"/>
                    <a:pt x="669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11;p64"/>
            <p:cNvSpPr/>
            <p:nvPr/>
          </p:nvSpPr>
          <p:spPr>
            <a:xfrm>
              <a:off x="3647950" y="2660150"/>
              <a:ext cx="155750" cy="28250"/>
            </a:xfrm>
            <a:custGeom>
              <a:avLst/>
              <a:gdLst/>
              <a:ahLst/>
              <a:cxnLst/>
              <a:rect l="l" t="t" r="r" b="b"/>
              <a:pathLst>
                <a:path w="6230" h="1130" extrusionOk="0">
                  <a:moveTo>
                    <a:pt x="0" y="1"/>
                  </a:moveTo>
                  <a:cubicBezTo>
                    <a:pt x="40" y="706"/>
                    <a:pt x="61" y="1130"/>
                    <a:pt x="61" y="1130"/>
                  </a:cubicBezTo>
                  <a:lnTo>
                    <a:pt x="6230" y="1130"/>
                  </a:lnTo>
                  <a:lnTo>
                    <a:pt x="6149"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12;p64"/>
            <p:cNvSpPr/>
            <p:nvPr/>
          </p:nvSpPr>
          <p:spPr>
            <a:xfrm>
              <a:off x="3563250" y="1752375"/>
              <a:ext cx="26750" cy="42925"/>
            </a:xfrm>
            <a:custGeom>
              <a:avLst/>
              <a:gdLst/>
              <a:ahLst/>
              <a:cxnLst/>
              <a:rect l="l" t="t" r="r" b="b"/>
              <a:pathLst>
                <a:path w="1070" h="1717" extrusionOk="0">
                  <a:moveTo>
                    <a:pt x="1069" y="1"/>
                  </a:moveTo>
                  <a:lnTo>
                    <a:pt x="1069" y="1"/>
                  </a:lnTo>
                  <a:cubicBezTo>
                    <a:pt x="424" y="686"/>
                    <a:pt x="1" y="1150"/>
                    <a:pt x="1" y="1150"/>
                  </a:cubicBezTo>
                  <a:lnTo>
                    <a:pt x="465" y="1614"/>
                  </a:lnTo>
                  <a:cubicBezTo>
                    <a:pt x="535" y="1685"/>
                    <a:pt x="622" y="1716"/>
                    <a:pt x="708" y="1716"/>
                  </a:cubicBezTo>
                  <a:cubicBezTo>
                    <a:pt x="890" y="1716"/>
                    <a:pt x="1063" y="1572"/>
                    <a:pt x="1049" y="1352"/>
                  </a:cubicBezTo>
                  <a:cubicBezTo>
                    <a:pt x="1029" y="928"/>
                    <a:pt x="1029" y="445"/>
                    <a:pt x="106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313;p64"/>
            <p:cNvSpPr/>
            <p:nvPr/>
          </p:nvSpPr>
          <p:spPr>
            <a:xfrm>
              <a:off x="3740175" y="1475175"/>
              <a:ext cx="107900" cy="192550"/>
            </a:xfrm>
            <a:custGeom>
              <a:avLst/>
              <a:gdLst/>
              <a:ahLst/>
              <a:cxnLst/>
              <a:rect l="l" t="t" r="r" b="b"/>
              <a:pathLst>
                <a:path w="4316" h="7702" extrusionOk="0">
                  <a:moveTo>
                    <a:pt x="2662" y="0"/>
                  </a:moveTo>
                  <a:cubicBezTo>
                    <a:pt x="2158" y="363"/>
                    <a:pt x="1614" y="524"/>
                    <a:pt x="1251" y="585"/>
                  </a:cubicBezTo>
                  <a:cubicBezTo>
                    <a:pt x="1049" y="625"/>
                    <a:pt x="888" y="807"/>
                    <a:pt x="888" y="1028"/>
                  </a:cubicBezTo>
                  <a:cubicBezTo>
                    <a:pt x="868" y="1411"/>
                    <a:pt x="847" y="1996"/>
                    <a:pt x="726" y="2420"/>
                  </a:cubicBezTo>
                  <a:cubicBezTo>
                    <a:pt x="571" y="3023"/>
                    <a:pt x="298" y="4025"/>
                    <a:pt x="1092" y="4025"/>
                  </a:cubicBezTo>
                  <a:cubicBezTo>
                    <a:pt x="1227" y="4025"/>
                    <a:pt x="1392" y="3996"/>
                    <a:pt x="1593" y="3932"/>
                  </a:cubicBezTo>
                  <a:lnTo>
                    <a:pt x="1593" y="3932"/>
                  </a:lnTo>
                  <a:lnTo>
                    <a:pt x="1351" y="5363"/>
                  </a:lnTo>
                  <a:lnTo>
                    <a:pt x="626" y="5625"/>
                  </a:lnTo>
                  <a:cubicBezTo>
                    <a:pt x="626" y="5625"/>
                    <a:pt x="1" y="7702"/>
                    <a:pt x="1412" y="7702"/>
                  </a:cubicBezTo>
                  <a:cubicBezTo>
                    <a:pt x="2843" y="7702"/>
                    <a:pt x="4073" y="5988"/>
                    <a:pt x="4315" y="5524"/>
                  </a:cubicBezTo>
                  <a:lnTo>
                    <a:pt x="3811" y="5282"/>
                  </a:lnTo>
                  <a:cubicBezTo>
                    <a:pt x="3630" y="5202"/>
                    <a:pt x="3529" y="5041"/>
                    <a:pt x="3529" y="4859"/>
                  </a:cubicBezTo>
                  <a:lnTo>
                    <a:pt x="3448" y="2520"/>
                  </a:lnTo>
                  <a:lnTo>
                    <a:pt x="3428" y="1714"/>
                  </a:lnTo>
                  <a:cubicBezTo>
                    <a:pt x="3428" y="1714"/>
                    <a:pt x="2642" y="1089"/>
                    <a:pt x="2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314;p64"/>
            <p:cNvSpPr/>
            <p:nvPr/>
          </p:nvSpPr>
          <p:spPr>
            <a:xfrm>
              <a:off x="3774950" y="1559525"/>
              <a:ext cx="33200" cy="44200"/>
            </a:xfrm>
            <a:custGeom>
              <a:avLst/>
              <a:gdLst/>
              <a:ahLst/>
              <a:cxnLst/>
              <a:rect l="l" t="t" r="r" b="b"/>
              <a:pathLst>
                <a:path w="1328" h="1768" extrusionOk="0">
                  <a:moveTo>
                    <a:pt x="1196" y="0"/>
                  </a:moveTo>
                  <a:cubicBezTo>
                    <a:pt x="1179" y="0"/>
                    <a:pt x="1163" y="4"/>
                    <a:pt x="1150" y="13"/>
                  </a:cubicBezTo>
                  <a:cubicBezTo>
                    <a:pt x="848" y="255"/>
                    <a:pt x="505" y="457"/>
                    <a:pt x="202" y="558"/>
                  </a:cubicBezTo>
                  <a:lnTo>
                    <a:pt x="1" y="1767"/>
                  </a:lnTo>
                  <a:cubicBezTo>
                    <a:pt x="868" y="1525"/>
                    <a:pt x="1190" y="598"/>
                    <a:pt x="1311" y="114"/>
                  </a:cubicBezTo>
                  <a:cubicBezTo>
                    <a:pt x="1327" y="51"/>
                    <a:pt x="1257" y="0"/>
                    <a:pt x="119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315;p64"/>
            <p:cNvSpPr/>
            <p:nvPr/>
          </p:nvSpPr>
          <p:spPr>
            <a:xfrm>
              <a:off x="3788575" y="1504400"/>
              <a:ext cx="47900" cy="33300"/>
            </a:xfrm>
            <a:custGeom>
              <a:avLst/>
              <a:gdLst/>
              <a:ahLst/>
              <a:cxnLst/>
              <a:rect l="l" t="t" r="r" b="b"/>
              <a:pathLst>
                <a:path w="1916" h="1332" extrusionOk="0">
                  <a:moveTo>
                    <a:pt x="403" y="1"/>
                  </a:moveTo>
                  <a:lnTo>
                    <a:pt x="0" y="1331"/>
                  </a:lnTo>
                  <a:lnTo>
                    <a:pt x="625" y="1331"/>
                  </a:lnTo>
                  <a:cubicBezTo>
                    <a:pt x="847" y="1331"/>
                    <a:pt x="1028" y="1190"/>
                    <a:pt x="1089" y="988"/>
                  </a:cubicBezTo>
                  <a:lnTo>
                    <a:pt x="1109" y="908"/>
                  </a:lnTo>
                  <a:cubicBezTo>
                    <a:pt x="1129" y="787"/>
                    <a:pt x="1250" y="686"/>
                    <a:pt x="1391" y="686"/>
                  </a:cubicBezTo>
                  <a:lnTo>
                    <a:pt x="1553" y="686"/>
                  </a:lnTo>
                  <a:cubicBezTo>
                    <a:pt x="1754" y="686"/>
                    <a:pt x="1915" y="525"/>
                    <a:pt x="1915" y="323"/>
                  </a:cubicBezTo>
                  <a:cubicBezTo>
                    <a:pt x="1915" y="142"/>
                    <a:pt x="1774" y="1"/>
                    <a:pt x="15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316;p64"/>
            <p:cNvSpPr/>
            <p:nvPr/>
          </p:nvSpPr>
          <p:spPr>
            <a:xfrm>
              <a:off x="3821825" y="1503400"/>
              <a:ext cx="19175" cy="31775"/>
            </a:xfrm>
            <a:custGeom>
              <a:avLst/>
              <a:gdLst/>
              <a:ahLst/>
              <a:cxnLst/>
              <a:rect l="l" t="t" r="r" b="b"/>
              <a:pathLst>
                <a:path w="767" h="1271" extrusionOk="0">
                  <a:moveTo>
                    <a:pt x="384" y="0"/>
                  </a:moveTo>
                  <a:cubicBezTo>
                    <a:pt x="182" y="0"/>
                    <a:pt x="1" y="282"/>
                    <a:pt x="1" y="645"/>
                  </a:cubicBezTo>
                  <a:cubicBezTo>
                    <a:pt x="1" y="988"/>
                    <a:pt x="182" y="1270"/>
                    <a:pt x="384" y="1270"/>
                  </a:cubicBezTo>
                  <a:lnTo>
                    <a:pt x="646" y="1270"/>
                  </a:lnTo>
                  <a:lnTo>
                    <a:pt x="646" y="1089"/>
                  </a:lnTo>
                  <a:cubicBezTo>
                    <a:pt x="706" y="968"/>
                    <a:pt x="767" y="807"/>
                    <a:pt x="767" y="645"/>
                  </a:cubicBezTo>
                  <a:cubicBezTo>
                    <a:pt x="767" y="464"/>
                    <a:pt x="706" y="303"/>
                    <a:pt x="646" y="182"/>
                  </a:cubicBez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317;p64"/>
            <p:cNvSpPr/>
            <p:nvPr/>
          </p:nvSpPr>
          <p:spPr>
            <a:xfrm>
              <a:off x="3826875" y="1493300"/>
              <a:ext cx="14125" cy="12125"/>
            </a:xfrm>
            <a:custGeom>
              <a:avLst/>
              <a:gdLst/>
              <a:ahLst/>
              <a:cxnLst/>
              <a:rect l="l" t="t" r="r" b="b"/>
              <a:pathLst>
                <a:path w="565" h="485" extrusionOk="0">
                  <a:moveTo>
                    <a:pt x="0" y="1"/>
                  </a:moveTo>
                  <a:lnTo>
                    <a:pt x="0" y="485"/>
                  </a:lnTo>
                  <a:lnTo>
                    <a:pt x="565" y="485"/>
                  </a:lnTo>
                  <a:lnTo>
                    <a:pt x="3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318;p64"/>
            <p:cNvSpPr/>
            <p:nvPr/>
          </p:nvSpPr>
          <p:spPr>
            <a:xfrm>
              <a:off x="3783025" y="1445925"/>
              <a:ext cx="53450" cy="47400"/>
            </a:xfrm>
            <a:custGeom>
              <a:avLst/>
              <a:gdLst/>
              <a:ahLst/>
              <a:cxnLst/>
              <a:rect l="l" t="t" r="r" b="b"/>
              <a:pathLst>
                <a:path w="2138" h="1896" extrusionOk="0">
                  <a:moveTo>
                    <a:pt x="646" y="1"/>
                  </a:moveTo>
                  <a:lnTo>
                    <a:pt x="0" y="142"/>
                  </a:lnTo>
                  <a:cubicBezTo>
                    <a:pt x="1291" y="283"/>
                    <a:pt x="1754" y="1412"/>
                    <a:pt x="1754" y="1896"/>
                  </a:cubicBezTo>
                  <a:lnTo>
                    <a:pt x="2137" y="1896"/>
                  </a:lnTo>
                  <a:cubicBezTo>
                    <a:pt x="2137" y="706"/>
                    <a:pt x="1170" y="182"/>
                    <a:pt x="847" y="21"/>
                  </a:cubicBezTo>
                  <a:cubicBezTo>
                    <a:pt x="787" y="1"/>
                    <a:pt x="706"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9;p64"/>
            <p:cNvSpPr/>
            <p:nvPr/>
          </p:nvSpPr>
          <p:spPr>
            <a:xfrm>
              <a:off x="3739675" y="1504400"/>
              <a:ext cx="69575" cy="33300"/>
            </a:xfrm>
            <a:custGeom>
              <a:avLst/>
              <a:gdLst/>
              <a:ahLst/>
              <a:cxnLst/>
              <a:rect l="l" t="t" r="r" b="b"/>
              <a:pathLst>
                <a:path w="2783" h="1332" extrusionOk="0">
                  <a:moveTo>
                    <a:pt x="726" y="1"/>
                  </a:moveTo>
                  <a:cubicBezTo>
                    <a:pt x="484" y="1"/>
                    <a:pt x="242" y="182"/>
                    <a:pt x="182" y="424"/>
                  </a:cubicBezTo>
                  <a:lnTo>
                    <a:pt x="61" y="867"/>
                  </a:lnTo>
                  <a:cubicBezTo>
                    <a:pt x="0" y="1089"/>
                    <a:pt x="182" y="1331"/>
                    <a:pt x="424" y="1331"/>
                  </a:cubicBezTo>
                  <a:lnTo>
                    <a:pt x="2037" y="1331"/>
                  </a:lnTo>
                  <a:cubicBezTo>
                    <a:pt x="2299" y="1331"/>
                    <a:pt x="2541" y="1150"/>
                    <a:pt x="2601" y="908"/>
                  </a:cubicBezTo>
                  <a:lnTo>
                    <a:pt x="2722" y="464"/>
                  </a:lnTo>
                  <a:cubicBezTo>
                    <a:pt x="2783" y="222"/>
                    <a:pt x="2601"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320;p64"/>
            <p:cNvSpPr/>
            <p:nvPr/>
          </p:nvSpPr>
          <p:spPr>
            <a:xfrm>
              <a:off x="3754300" y="1516500"/>
              <a:ext cx="34300" cy="5575"/>
            </a:xfrm>
            <a:custGeom>
              <a:avLst/>
              <a:gdLst/>
              <a:ahLst/>
              <a:cxnLst/>
              <a:rect l="l" t="t" r="r" b="b"/>
              <a:pathLst>
                <a:path w="1372" h="223" extrusionOk="0">
                  <a:moveTo>
                    <a:pt x="1250" y="101"/>
                  </a:moveTo>
                  <a:cubicBezTo>
                    <a:pt x="1270" y="101"/>
                    <a:pt x="1270" y="101"/>
                    <a:pt x="1270" y="121"/>
                  </a:cubicBezTo>
                  <a:cubicBezTo>
                    <a:pt x="1270" y="121"/>
                    <a:pt x="1270" y="142"/>
                    <a:pt x="1250" y="142"/>
                  </a:cubicBezTo>
                  <a:lnTo>
                    <a:pt x="121" y="142"/>
                  </a:lnTo>
                  <a:cubicBezTo>
                    <a:pt x="101" y="142"/>
                    <a:pt x="101" y="121"/>
                    <a:pt x="101" y="121"/>
                  </a:cubicBezTo>
                  <a:cubicBezTo>
                    <a:pt x="101" y="101"/>
                    <a:pt x="101" y="101"/>
                    <a:pt x="121" y="101"/>
                  </a:cubicBezTo>
                  <a:close/>
                  <a:moveTo>
                    <a:pt x="121" y="0"/>
                  </a:moveTo>
                  <a:cubicBezTo>
                    <a:pt x="61" y="0"/>
                    <a:pt x="0" y="61"/>
                    <a:pt x="0" y="121"/>
                  </a:cubicBezTo>
                  <a:cubicBezTo>
                    <a:pt x="0" y="182"/>
                    <a:pt x="61" y="222"/>
                    <a:pt x="121" y="222"/>
                  </a:cubicBezTo>
                  <a:lnTo>
                    <a:pt x="1250" y="222"/>
                  </a:lnTo>
                  <a:cubicBezTo>
                    <a:pt x="1311" y="222"/>
                    <a:pt x="1371" y="182"/>
                    <a:pt x="1371" y="121"/>
                  </a:cubicBezTo>
                  <a:cubicBezTo>
                    <a:pt x="1371" y="61"/>
                    <a:pt x="1311" y="0"/>
                    <a:pt x="1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321;p64"/>
            <p:cNvSpPr/>
            <p:nvPr/>
          </p:nvSpPr>
          <p:spPr>
            <a:xfrm>
              <a:off x="3828375" y="1503400"/>
              <a:ext cx="18675" cy="31775"/>
            </a:xfrm>
            <a:custGeom>
              <a:avLst/>
              <a:gdLst/>
              <a:ahLst/>
              <a:cxnLst/>
              <a:rect l="l" t="t" r="r" b="b"/>
              <a:pathLst>
                <a:path w="747" h="1271" extrusionOk="0">
                  <a:moveTo>
                    <a:pt x="384" y="0"/>
                  </a:moveTo>
                  <a:cubicBezTo>
                    <a:pt x="182" y="0"/>
                    <a:pt x="1" y="282"/>
                    <a:pt x="1" y="645"/>
                  </a:cubicBezTo>
                  <a:cubicBezTo>
                    <a:pt x="1" y="988"/>
                    <a:pt x="182" y="1270"/>
                    <a:pt x="384" y="1270"/>
                  </a:cubicBezTo>
                  <a:cubicBezTo>
                    <a:pt x="586" y="1270"/>
                    <a:pt x="747" y="988"/>
                    <a:pt x="747" y="645"/>
                  </a:cubicBezTo>
                  <a:cubicBezTo>
                    <a:pt x="747" y="282"/>
                    <a:pt x="586"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322;p64"/>
            <p:cNvSpPr/>
            <p:nvPr/>
          </p:nvSpPr>
          <p:spPr>
            <a:xfrm>
              <a:off x="3234125" y="1892500"/>
              <a:ext cx="205175" cy="19700"/>
            </a:xfrm>
            <a:custGeom>
              <a:avLst/>
              <a:gdLst/>
              <a:ahLst/>
              <a:cxnLst/>
              <a:rect l="l" t="t" r="r" b="b"/>
              <a:pathLst>
                <a:path w="8207" h="788" extrusionOk="0">
                  <a:moveTo>
                    <a:pt x="7803" y="82"/>
                  </a:moveTo>
                  <a:cubicBezTo>
                    <a:pt x="7964" y="82"/>
                    <a:pt x="8105" y="223"/>
                    <a:pt x="8105" y="384"/>
                  </a:cubicBezTo>
                  <a:cubicBezTo>
                    <a:pt x="8105" y="565"/>
                    <a:pt x="7964" y="707"/>
                    <a:pt x="7803" y="707"/>
                  </a:cubicBezTo>
                  <a:lnTo>
                    <a:pt x="404" y="707"/>
                  </a:lnTo>
                  <a:cubicBezTo>
                    <a:pt x="242" y="707"/>
                    <a:pt x="101" y="565"/>
                    <a:pt x="101" y="384"/>
                  </a:cubicBezTo>
                  <a:cubicBezTo>
                    <a:pt x="101" y="223"/>
                    <a:pt x="242" y="82"/>
                    <a:pt x="404" y="82"/>
                  </a:cubicBezTo>
                  <a:close/>
                  <a:moveTo>
                    <a:pt x="404" y="1"/>
                  </a:moveTo>
                  <a:cubicBezTo>
                    <a:pt x="182" y="1"/>
                    <a:pt x="0" y="182"/>
                    <a:pt x="0" y="384"/>
                  </a:cubicBezTo>
                  <a:cubicBezTo>
                    <a:pt x="0" y="606"/>
                    <a:pt x="182" y="787"/>
                    <a:pt x="404" y="787"/>
                  </a:cubicBezTo>
                  <a:lnTo>
                    <a:pt x="7803" y="787"/>
                  </a:lnTo>
                  <a:cubicBezTo>
                    <a:pt x="8025" y="787"/>
                    <a:pt x="8206" y="606"/>
                    <a:pt x="8206" y="384"/>
                  </a:cubicBezTo>
                  <a:cubicBezTo>
                    <a:pt x="8206" y="182"/>
                    <a:pt x="8025" y="1"/>
                    <a:pt x="7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323;p64"/>
            <p:cNvSpPr/>
            <p:nvPr/>
          </p:nvSpPr>
          <p:spPr>
            <a:xfrm>
              <a:off x="3359125" y="1882925"/>
              <a:ext cx="38825" cy="38850"/>
            </a:xfrm>
            <a:custGeom>
              <a:avLst/>
              <a:gdLst/>
              <a:ahLst/>
              <a:cxnLst/>
              <a:rect l="l" t="t" r="r" b="b"/>
              <a:pathLst>
                <a:path w="1553" h="1554" extrusionOk="0">
                  <a:moveTo>
                    <a:pt x="787" y="1"/>
                  </a:moveTo>
                  <a:cubicBezTo>
                    <a:pt x="363" y="1"/>
                    <a:pt x="0" y="344"/>
                    <a:pt x="0" y="767"/>
                  </a:cubicBezTo>
                  <a:cubicBezTo>
                    <a:pt x="0" y="1211"/>
                    <a:pt x="363" y="1553"/>
                    <a:pt x="787" y="1553"/>
                  </a:cubicBezTo>
                  <a:cubicBezTo>
                    <a:pt x="1210" y="1553"/>
                    <a:pt x="1553" y="1211"/>
                    <a:pt x="1553" y="767"/>
                  </a:cubicBezTo>
                  <a:cubicBezTo>
                    <a:pt x="1553" y="344"/>
                    <a:pt x="1210" y="1"/>
                    <a:pt x="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324;p64"/>
            <p:cNvSpPr/>
            <p:nvPr/>
          </p:nvSpPr>
          <p:spPr>
            <a:xfrm>
              <a:off x="3234125" y="1952500"/>
              <a:ext cx="205175" cy="20175"/>
            </a:xfrm>
            <a:custGeom>
              <a:avLst/>
              <a:gdLst/>
              <a:ahLst/>
              <a:cxnLst/>
              <a:rect l="l" t="t" r="r" b="b"/>
              <a:pathLst>
                <a:path w="8207" h="807" extrusionOk="0">
                  <a:moveTo>
                    <a:pt x="7803" y="101"/>
                  </a:moveTo>
                  <a:cubicBezTo>
                    <a:pt x="7964" y="101"/>
                    <a:pt x="8105" y="242"/>
                    <a:pt x="8105" y="403"/>
                  </a:cubicBezTo>
                  <a:cubicBezTo>
                    <a:pt x="8105" y="585"/>
                    <a:pt x="7964" y="726"/>
                    <a:pt x="7803" y="726"/>
                  </a:cubicBezTo>
                  <a:lnTo>
                    <a:pt x="404" y="726"/>
                  </a:lnTo>
                  <a:cubicBezTo>
                    <a:pt x="242" y="726"/>
                    <a:pt x="101" y="585"/>
                    <a:pt x="101" y="403"/>
                  </a:cubicBezTo>
                  <a:cubicBezTo>
                    <a:pt x="101" y="242"/>
                    <a:pt x="242" y="101"/>
                    <a:pt x="404" y="101"/>
                  </a:cubicBezTo>
                  <a:close/>
                  <a:moveTo>
                    <a:pt x="404" y="0"/>
                  </a:moveTo>
                  <a:cubicBezTo>
                    <a:pt x="182" y="0"/>
                    <a:pt x="0" y="182"/>
                    <a:pt x="0" y="403"/>
                  </a:cubicBezTo>
                  <a:cubicBezTo>
                    <a:pt x="0" y="625"/>
                    <a:pt x="182" y="807"/>
                    <a:pt x="404" y="807"/>
                  </a:cubicBezTo>
                  <a:lnTo>
                    <a:pt x="7803" y="807"/>
                  </a:lnTo>
                  <a:cubicBezTo>
                    <a:pt x="8025" y="807"/>
                    <a:pt x="8206" y="625"/>
                    <a:pt x="8206" y="403"/>
                  </a:cubicBezTo>
                  <a:cubicBezTo>
                    <a:pt x="8206" y="182"/>
                    <a:pt x="8025" y="0"/>
                    <a:pt x="7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325;p64"/>
            <p:cNvSpPr/>
            <p:nvPr/>
          </p:nvSpPr>
          <p:spPr>
            <a:xfrm>
              <a:off x="3300650" y="1943425"/>
              <a:ext cx="38850" cy="38825"/>
            </a:xfrm>
            <a:custGeom>
              <a:avLst/>
              <a:gdLst/>
              <a:ahLst/>
              <a:cxnLst/>
              <a:rect l="l" t="t" r="r" b="b"/>
              <a:pathLst>
                <a:path w="1554" h="1553" extrusionOk="0">
                  <a:moveTo>
                    <a:pt x="767" y="0"/>
                  </a:moveTo>
                  <a:cubicBezTo>
                    <a:pt x="343" y="0"/>
                    <a:pt x="1" y="343"/>
                    <a:pt x="1" y="766"/>
                  </a:cubicBezTo>
                  <a:cubicBezTo>
                    <a:pt x="1" y="1210"/>
                    <a:pt x="343" y="1553"/>
                    <a:pt x="767" y="1553"/>
                  </a:cubicBezTo>
                  <a:cubicBezTo>
                    <a:pt x="1190" y="1553"/>
                    <a:pt x="1553" y="1210"/>
                    <a:pt x="1553" y="766"/>
                  </a:cubicBezTo>
                  <a:cubicBezTo>
                    <a:pt x="1553" y="343"/>
                    <a:pt x="1190" y="0"/>
                    <a:pt x="7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326;p64"/>
            <p:cNvSpPr/>
            <p:nvPr/>
          </p:nvSpPr>
          <p:spPr>
            <a:xfrm>
              <a:off x="3469500" y="1949475"/>
              <a:ext cx="225850" cy="168875"/>
            </a:xfrm>
            <a:custGeom>
              <a:avLst/>
              <a:gdLst/>
              <a:ahLst/>
              <a:cxnLst/>
              <a:rect l="l" t="t" r="r" b="b"/>
              <a:pathLst>
                <a:path w="9034" h="6755" extrusionOk="0">
                  <a:moveTo>
                    <a:pt x="1" y="0"/>
                  </a:moveTo>
                  <a:lnTo>
                    <a:pt x="1" y="6754"/>
                  </a:lnTo>
                  <a:lnTo>
                    <a:pt x="9033" y="6754"/>
                  </a:lnTo>
                  <a:lnTo>
                    <a:pt x="9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327;p64"/>
            <p:cNvSpPr/>
            <p:nvPr/>
          </p:nvSpPr>
          <p:spPr>
            <a:xfrm>
              <a:off x="3469500" y="2118325"/>
              <a:ext cx="225850" cy="49425"/>
            </a:xfrm>
            <a:custGeom>
              <a:avLst/>
              <a:gdLst/>
              <a:ahLst/>
              <a:cxnLst/>
              <a:rect l="l" t="t" r="r" b="b"/>
              <a:pathLst>
                <a:path w="9034" h="1977" extrusionOk="0">
                  <a:moveTo>
                    <a:pt x="1" y="0"/>
                  </a:moveTo>
                  <a:lnTo>
                    <a:pt x="1" y="1976"/>
                  </a:lnTo>
                  <a:lnTo>
                    <a:pt x="9033" y="1976"/>
                  </a:lnTo>
                  <a:lnTo>
                    <a:pt x="9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328;p64"/>
            <p:cNvSpPr/>
            <p:nvPr/>
          </p:nvSpPr>
          <p:spPr>
            <a:xfrm>
              <a:off x="3469500" y="2027075"/>
              <a:ext cx="225850" cy="140675"/>
            </a:xfrm>
            <a:custGeom>
              <a:avLst/>
              <a:gdLst/>
              <a:ahLst/>
              <a:cxnLst/>
              <a:rect l="l" t="t" r="r" b="b"/>
              <a:pathLst>
                <a:path w="9034" h="5627" extrusionOk="0">
                  <a:moveTo>
                    <a:pt x="9033" y="1"/>
                  </a:moveTo>
                  <a:cubicBezTo>
                    <a:pt x="7682" y="445"/>
                    <a:pt x="7017" y="1029"/>
                    <a:pt x="5989" y="1916"/>
                  </a:cubicBezTo>
                  <a:cubicBezTo>
                    <a:pt x="4962" y="2783"/>
                    <a:pt x="3948" y="3394"/>
                    <a:pt x="2886" y="3394"/>
                  </a:cubicBezTo>
                  <a:cubicBezTo>
                    <a:pt x="2613" y="3394"/>
                    <a:pt x="2337" y="3354"/>
                    <a:pt x="2057" y="3267"/>
                  </a:cubicBezTo>
                  <a:cubicBezTo>
                    <a:pt x="1311" y="3025"/>
                    <a:pt x="545" y="2723"/>
                    <a:pt x="1" y="2481"/>
                  </a:cubicBezTo>
                  <a:lnTo>
                    <a:pt x="1" y="4860"/>
                  </a:lnTo>
                  <a:cubicBezTo>
                    <a:pt x="1" y="5283"/>
                    <a:pt x="344" y="5626"/>
                    <a:pt x="767" y="5626"/>
                  </a:cubicBezTo>
                  <a:lnTo>
                    <a:pt x="8267" y="5626"/>
                  </a:lnTo>
                  <a:cubicBezTo>
                    <a:pt x="8691" y="5626"/>
                    <a:pt x="9033" y="5283"/>
                    <a:pt x="9033" y="4860"/>
                  </a:cubicBezTo>
                  <a:lnTo>
                    <a:pt x="9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329;p64"/>
            <p:cNvSpPr/>
            <p:nvPr/>
          </p:nvSpPr>
          <p:spPr>
            <a:xfrm>
              <a:off x="3545125" y="2027075"/>
              <a:ext cx="2525" cy="79175"/>
            </a:xfrm>
            <a:custGeom>
              <a:avLst/>
              <a:gdLst/>
              <a:ahLst/>
              <a:cxnLst/>
              <a:rect l="l" t="t" r="r" b="b"/>
              <a:pathLst>
                <a:path w="101" h="3167" extrusionOk="0">
                  <a:moveTo>
                    <a:pt x="0" y="1"/>
                  </a:moveTo>
                  <a:lnTo>
                    <a:pt x="0" y="3166"/>
                  </a:lnTo>
                  <a:lnTo>
                    <a:pt x="101" y="3166"/>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330;p64"/>
            <p:cNvSpPr/>
            <p:nvPr/>
          </p:nvSpPr>
          <p:spPr>
            <a:xfrm>
              <a:off x="3537050" y="2018025"/>
              <a:ext cx="18675" cy="18675"/>
            </a:xfrm>
            <a:custGeom>
              <a:avLst/>
              <a:gdLst/>
              <a:ahLst/>
              <a:cxnLst/>
              <a:rect l="l" t="t" r="r" b="b"/>
              <a:pathLst>
                <a:path w="747" h="747" extrusionOk="0">
                  <a:moveTo>
                    <a:pt x="363" y="0"/>
                  </a:moveTo>
                  <a:cubicBezTo>
                    <a:pt x="162" y="0"/>
                    <a:pt x="1" y="182"/>
                    <a:pt x="1" y="383"/>
                  </a:cubicBezTo>
                  <a:cubicBezTo>
                    <a:pt x="1" y="585"/>
                    <a:pt x="162" y="746"/>
                    <a:pt x="363" y="746"/>
                  </a:cubicBezTo>
                  <a:cubicBezTo>
                    <a:pt x="585" y="746"/>
                    <a:pt x="746" y="585"/>
                    <a:pt x="746" y="383"/>
                  </a:cubicBezTo>
                  <a:cubicBezTo>
                    <a:pt x="746" y="182"/>
                    <a:pt x="585" y="0"/>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331;p64"/>
            <p:cNvSpPr/>
            <p:nvPr/>
          </p:nvSpPr>
          <p:spPr>
            <a:xfrm>
              <a:off x="3620725" y="1979700"/>
              <a:ext cx="2550" cy="79175"/>
            </a:xfrm>
            <a:custGeom>
              <a:avLst/>
              <a:gdLst/>
              <a:ahLst/>
              <a:cxnLst/>
              <a:rect l="l" t="t" r="r" b="b"/>
              <a:pathLst>
                <a:path w="102" h="3167" extrusionOk="0">
                  <a:moveTo>
                    <a:pt x="0" y="1"/>
                  </a:moveTo>
                  <a:lnTo>
                    <a:pt x="0" y="3166"/>
                  </a:lnTo>
                  <a:lnTo>
                    <a:pt x="101" y="3166"/>
                  </a:lnTo>
                  <a:lnTo>
                    <a:pt x="101" y="1"/>
                  </a:lnTo>
                  <a:close/>
                </a:path>
              </a:pathLst>
            </a:custGeom>
            <a:solidFill>
              <a:srgbClr val="2D6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332;p64"/>
            <p:cNvSpPr/>
            <p:nvPr/>
          </p:nvSpPr>
          <p:spPr>
            <a:xfrm>
              <a:off x="3612650" y="1970625"/>
              <a:ext cx="18675" cy="18675"/>
            </a:xfrm>
            <a:custGeom>
              <a:avLst/>
              <a:gdLst/>
              <a:ahLst/>
              <a:cxnLst/>
              <a:rect l="l" t="t" r="r" b="b"/>
              <a:pathLst>
                <a:path w="747" h="747" extrusionOk="0">
                  <a:moveTo>
                    <a:pt x="364" y="1"/>
                  </a:moveTo>
                  <a:cubicBezTo>
                    <a:pt x="162" y="1"/>
                    <a:pt x="1" y="182"/>
                    <a:pt x="1" y="384"/>
                  </a:cubicBezTo>
                  <a:cubicBezTo>
                    <a:pt x="1" y="586"/>
                    <a:pt x="162" y="747"/>
                    <a:pt x="364" y="747"/>
                  </a:cubicBezTo>
                  <a:cubicBezTo>
                    <a:pt x="585" y="747"/>
                    <a:pt x="747" y="586"/>
                    <a:pt x="747" y="384"/>
                  </a:cubicBezTo>
                  <a:cubicBezTo>
                    <a:pt x="747" y="182"/>
                    <a:pt x="585" y="1"/>
                    <a:pt x="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333;p64"/>
            <p:cNvSpPr/>
            <p:nvPr/>
          </p:nvSpPr>
          <p:spPr>
            <a:xfrm>
              <a:off x="3278975" y="2023050"/>
              <a:ext cx="112925" cy="109900"/>
            </a:xfrm>
            <a:custGeom>
              <a:avLst/>
              <a:gdLst/>
              <a:ahLst/>
              <a:cxnLst/>
              <a:rect l="l" t="t" r="r" b="b"/>
              <a:pathLst>
                <a:path w="4517" h="4396" extrusionOk="0">
                  <a:moveTo>
                    <a:pt x="1" y="1"/>
                  </a:moveTo>
                  <a:lnTo>
                    <a:pt x="1" y="4396"/>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334;p64"/>
            <p:cNvSpPr/>
            <p:nvPr/>
          </p:nvSpPr>
          <p:spPr>
            <a:xfrm>
              <a:off x="3278975" y="2023050"/>
              <a:ext cx="141675" cy="140650"/>
            </a:xfrm>
            <a:custGeom>
              <a:avLst/>
              <a:gdLst/>
              <a:ahLst/>
              <a:cxnLst/>
              <a:rect l="l" t="t" r="r" b="b"/>
              <a:pathLst>
                <a:path w="5667" h="5626" extrusionOk="0">
                  <a:moveTo>
                    <a:pt x="4517" y="1"/>
                  </a:moveTo>
                  <a:lnTo>
                    <a:pt x="1" y="4396"/>
                  </a:lnTo>
                  <a:lnTo>
                    <a:pt x="1" y="4880"/>
                  </a:lnTo>
                  <a:lnTo>
                    <a:pt x="727" y="5626"/>
                  </a:lnTo>
                  <a:lnTo>
                    <a:pt x="5565" y="5626"/>
                  </a:lnTo>
                  <a:lnTo>
                    <a:pt x="5666" y="5525"/>
                  </a:lnTo>
                  <a:lnTo>
                    <a:pt x="5666" y="787"/>
                  </a:lnTo>
                  <a:lnTo>
                    <a:pt x="49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335;p64"/>
            <p:cNvSpPr/>
            <p:nvPr/>
          </p:nvSpPr>
          <p:spPr>
            <a:xfrm>
              <a:off x="3418100" y="2161150"/>
              <a:ext cx="2550" cy="2550"/>
            </a:xfrm>
            <a:custGeom>
              <a:avLst/>
              <a:gdLst/>
              <a:ahLst/>
              <a:cxnLst/>
              <a:rect l="l" t="t" r="r" b="b"/>
              <a:pathLst>
                <a:path w="102" h="102" extrusionOk="0">
                  <a:moveTo>
                    <a:pt x="101" y="1"/>
                  </a:moveTo>
                  <a:lnTo>
                    <a:pt x="0" y="102"/>
                  </a:lnTo>
                  <a:lnTo>
                    <a:pt x="101" y="102"/>
                  </a:lnTo>
                  <a:lnTo>
                    <a:pt x="101" y="1"/>
                  </a:lnTo>
                  <a:close/>
                </a:path>
              </a:pathLst>
            </a:custGeom>
            <a:solidFill>
              <a:srgbClr val="F7B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336;p64"/>
            <p:cNvSpPr/>
            <p:nvPr/>
          </p:nvSpPr>
          <p:spPr>
            <a:xfrm>
              <a:off x="3277475" y="2022050"/>
              <a:ext cx="142675" cy="142675"/>
            </a:xfrm>
            <a:custGeom>
              <a:avLst/>
              <a:gdLst/>
              <a:ahLst/>
              <a:cxnLst/>
              <a:rect l="l" t="t" r="r" b="b"/>
              <a:pathLst>
                <a:path w="5707" h="5707" extrusionOk="0">
                  <a:moveTo>
                    <a:pt x="2863" y="787"/>
                  </a:moveTo>
                  <a:cubicBezTo>
                    <a:pt x="3992" y="787"/>
                    <a:pt x="4920" y="1714"/>
                    <a:pt x="4920" y="2863"/>
                  </a:cubicBezTo>
                  <a:cubicBezTo>
                    <a:pt x="4920" y="3992"/>
                    <a:pt x="3992" y="4920"/>
                    <a:pt x="2863" y="4920"/>
                  </a:cubicBezTo>
                  <a:cubicBezTo>
                    <a:pt x="1714" y="4920"/>
                    <a:pt x="787" y="3992"/>
                    <a:pt x="787" y="2863"/>
                  </a:cubicBezTo>
                  <a:cubicBezTo>
                    <a:pt x="787" y="1714"/>
                    <a:pt x="1714" y="787"/>
                    <a:pt x="2863" y="787"/>
                  </a:cubicBezTo>
                  <a:close/>
                  <a:moveTo>
                    <a:pt x="2863" y="686"/>
                  </a:moveTo>
                  <a:cubicBezTo>
                    <a:pt x="1674" y="686"/>
                    <a:pt x="686" y="1654"/>
                    <a:pt x="686" y="2863"/>
                  </a:cubicBezTo>
                  <a:cubicBezTo>
                    <a:pt x="686" y="4053"/>
                    <a:pt x="1674" y="5021"/>
                    <a:pt x="2863" y="5021"/>
                  </a:cubicBezTo>
                  <a:cubicBezTo>
                    <a:pt x="4053" y="5021"/>
                    <a:pt x="5021" y="4053"/>
                    <a:pt x="5021" y="2863"/>
                  </a:cubicBezTo>
                  <a:cubicBezTo>
                    <a:pt x="5021" y="1654"/>
                    <a:pt x="4053" y="686"/>
                    <a:pt x="2863" y="686"/>
                  </a:cubicBezTo>
                  <a:close/>
                  <a:moveTo>
                    <a:pt x="2863" y="81"/>
                  </a:moveTo>
                  <a:cubicBezTo>
                    <a:pt x="4375" y="81"/>
                    <a:pt x="5625" y="1331"/>
                    <a:pt x="5625" y="2863"/>
                  </a:cubicBezTo>
                  <a:cubicBezTo>
                    <a:pt x="5625" y="4375"/>
                    <a:pt x="4375" y="5625"/>
                    <a:pt x="2863" y="5625"/>
                  </a:cubicBezTo>
                  <a:cubicBezTo>
                    <a:pt x="1331" y="5625"/>
                    <a:pt x="101" y="4375"/>
                    <a:pt x="101" y="2863"/>
                  </a:cubicBezTo>
                  <a:cubicBezTo>
                    <a:pt x="101" y="1331"/>
                    <a:pt x="1331" y="81"/>
                    <a:pt x="2863" y="81"/>
                  </a:cubicBezTo>
                  <a:close/>
                  <a:moveTo>
                    <a:pt x="2863" y="0"/>
                  </a:moveTo>
                  <a:cubicBezTo>
                    <a:pt x="1291" y="0"/>
                    <a:pt x="0" y="1271"/>
                    <a:pt x="0" y="2863"/>
                  </a:cubicBezTo>
                  <a:cubicBezTo>
                    <a:pt x="0" y="4436"/>
                    <a:pt x="1291" y="5706"/>
                    <a:pt x="2863" y="5706"/>
                  </a:cubicBezTo>
                  <a:cubicBezTo>
                    <a:pt x="4436" y="5706"/>
                    <a:pt x="5706" y="4436"/>
                    <a:pt x="5706" y="2863"/>
                  </a:cubicBezTo>
                  <a:cubicBezTo>
                    <a:pt x="5706" y="1271"/>
                    <a:pt x="4436" y="0"/>
                    <a:pt x="2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366355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loại</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p:cNvPicPr/>
          <p:nvPr/>
        </p:nvPicPr>
        <p:blipFill>
          <a:blip r:embed="rId15"/>
          <a:stretch>
            <a:fillRect/>
          </a:stretch>
        </p:blipFill>
        <p:spPr>
          <a:xfrm>
            <a:off x="2303100" y="1313084"/>
            <a:ext cx="5257800" cy="3125465"/>
          </a:xfrm>
          <a:prstGeom prst="rect">
            <a:avLst/>
          </a:prstGeom>
        </p:spPr>
      </p:pic>
    </p:spTree>
    <p:extLst>
      <p:ext uri="{BB962C8B-B14F-4D97-AF65-F5344CB8AC3E}">
        <p14:creationId xmlns:p14="http://schemas.microsoft.com/office/powerpoint/2010/main" val="3227376423"/>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68"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QL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endParaRPr dirty="0">
              <a:latin typeface="Arial" panose="020B0604020202020204" pitchFamily="34" charset="0"/>
              <a:cs typeface="Arial" panose="020B0604020202020204" pitchFamily="34" charset="0"/>
            </a:endParaRPr>
          </a:p>
        </p:txBody>
      </p:sp>
      <p:sp>
        <p:nvSpPr>
          <p:cNvPr id="1619" name="Google Shape;1619;p44"/>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5" name="Google Shape;1625;p44">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631" name="Google Shape;1631;p44">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632" name="Google Shape;1632;p44">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633" name="Google Shape;1633;p44">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634" name="Google Shape;1634;p44">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635" name="Google Shape;1635;p44">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636" name="Google Shape;1636;p44">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97" name="Group 96"/>
          <p:cNvGrpSpPr/>
          <p:nvPr/>
        </p:nvGrpSpPr>
        <p:grpSpPr>
          <a:xfrm>
            <a:off x="68975" y="2739475"/>
            <a:ext cx="581700" cy="476300"/>
            <a:chOff x="68975" y="2739475"/>
            <a:chExt cx="581700" cy="476300"/>
          </a:xfrm>
        </p:grpSpPr>
        <p:sp>
          <p:nvSpPr>
            <p:cNvPr id="98"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99"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100" name="Group 99"/>
          <p:cNvGrpSpPr/>
          <p:nvPr/>
        </p:nvGrpSpPr>
        <p:grpSpPr>
          <a:xfrm>
            <a:off x="68975" y="1250635"/>
            <a:ext cx="581700" cy="566915"/>
            <a:chOff x="68975" y="1250635"/>
            <a:chExt cx="581700" cy="566915"/>
          </a:xfrm>
        </p:grpSpPr>
        <p:sp>
          <p:nvSpPr>
            <p:cNvPr id="101"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102" name="Google Shape;2003;p54"/>
            <p:cNvGrpSpPr/>
            <p:nvPr/>
          </p:nvGrpSpPr>
          <p:grpSpPr>
            <a:xfrm>
              <a:off x="159537" y="1250635"/>
              <a:ext cx="400575" cy="364675"/>
              <a:chOff x="5716300" y="3214200"/>
              <a:chExt cx="400575" cy="364675"/>
            </a:xfrm>
          </p:grpSpPr>
          <p:sp>
            <p:nvSpPr>
              <p:cNvPr id="103"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roup 109"/>
          <p:cNvGrpSpPr/>
          <p:nvPr/>
        </p:nvGrpSpPr>
        <p:grpSpPr>
          <a:xfrm>
            <a:off x="68975" y="1971493"/>
            <a:ext cx="581700" cy="536282"/>
            <a:chOff x="68975" y="1971493"/>
            <a:chExt cx="581700" cy="536282"/>
          </a:xfrm>
        </p:grpSpPr>
        <p:sp>
          <p:nvSpPr>
            <p:cNvPr id="111"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112" name="Google Shape;1313;p39"/>
            <p:cNvGrpSpPr/>
            <p:nvPr/>
          </p:nvGrpSpPr>
          <p:grpSpPr>
            <a:xfrm>
              <a:off x="271750" y="1971493"/>
              <a:ext cx="175223" cy="279662"/>
              <a:chOff x="1899875" y="1831900"/>
              <a:chExt cx="250050" cy="401025"/>
            </a:xfrm>
          </p:grpSpPr>
          <p:sp>
            <p:nvSpPr>
              <p:cNvPr id="113"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roup 126"/>
          <p:cNvGrpSpPr/>
          <p:nvPr/>
        </p:nvGrpSpPr>
        <p:grpSpPr>
          <a:xfrm>
            <a:off x="68975" y="3424436"/>
            <a:ext cx="581700" cy="518914"/>
            <a:chOff x="68975" y="3424436"/>
            <a:chExt cx="581700" cy="518914"/>
          </a:xfrm>
        </p:grpSpPr>
        <p:sp>
          <p:nvSpPr>
            <p:cNvPr id="128"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129" name="Google Shape;1136;p38"/>
            <p:cNvGrpSpPr/>
            <p:nvPr/>
          </p:nvGrpSpPr>
          <p:grpSpPr>
            <a:xfrm>
              <a:off x="258710" y="3424436"/>
              <a:ext cx="192999" cy="239887"/>
              <a:chOff x="7606826" y="2419290"/>
              <a:chExt cx="274550" cy="354728"/>
            </a:xfrm>
          </p:grpSpPr>
          <p:sp>
            <p:nvSpPr>
              <p:cNvPr id="130"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roup 139"/>
          <p:cNvGrpSpPr/>
          <p:nvPr/>
        </p:nvGrpSpPr>
        <p:grpSpPr>
          <a:xfrm>
            <a:off x="68975" y="4095001"/>
            <a:ext cx="581700" cy="476299"/>
            <a:chOff x="68975" y="4095001"/>
            <a:chExt cx="581700" cy="476299"/>
          </a:xfrm>
        </p:grpSpPr>
        <p:sp>
          <p:nvSpPr>
            <p:cNvPr id="14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142"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57" name="Google Shape;1516;p43"/>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15"/>
          <a:stretch>
            <a:fillRect/>
          </a:stretch>
        </p:blipFill>
        <p:spPr>
          <a:xfrm>
            <a:off x="2287950" y="1389710"/>
            <a:ext cx="5288100" cy="3048840"/>
          </a:xfrm>
          <a:prstGeom prst="rect">
            <a:avLst/>
          </a:prstGeom>
        </p:spPr>
      </p:pic>
    </p:spTree>
    <p:extLst>
      <p:ext uri="{BB962C8B-B14F-4D97-AF65-F5344CB8AC3E}">
        <p14:creationId xmlns:p14="http://schemas.microsoft.com/office/powerpoint/2010/main" val="356008195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47"/>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7"/>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Arial" panose="020B0604020202020204" pitchFamily="34" charset="0"/>
                <a:cs typeface="Arial" panose="020B0604020202020204" pitchFamily="34" charset="0"/>
              </a:rPr>
              <a:t>Cộng đồng</a:t>
            </a:r>
            <a:endParaRPr dirty="0">
              <a:latin typeface="Arial" panose="020B0604020202020204" pitchFamily="34" charset="0"/>
              <a:cs typeface="Arial" panose="020B0604020202020204" pitchFamily="34" charset="0"/>
            </a:endParaRPr>
          </a:p>
        </p:txBody>
      </p:sp>
      <p:sp>
        <p:nvSpPr>
          <p:cNvPr id="1697" name="Google Shape;1697;p47"/>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698" name="Google Shape;1698;p47"/>
          <p:cNvSpPr/>
          <p:nvPr/>
        </p:nvSpPr>
        <p:spPr>
          <a:xfrm rot="-5400000">
            <a:off x="129875" y="329443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4" name="Google Shape;1704;p47">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710" name="Google Shape;1710;p47">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711" name="Google Shape;1711;p47">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712" name="Google Shape;1712;p47">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713" name="Google Shape;1713;p47">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714" name="Google Shape;1714;p47">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715" name="Google Shape;1715;p47">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extLst>
      <p:ext uri="{BB962C8B-B14F-4D97-AF65-F5344CB8AC3E}">
        <p14:creationId xmlns:p14="http://schemas.microsoft.com/office/powerpoint/2010/main" val="219741356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47"/>
          <p:cNvSpPr/>
          <p:nvPr/>
        </p:nvSpPr>
        <p:spPr>
          <a:xfrm>
            <a:off x="2087700" y="11395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7"/>
          <p:cNvSpPr/>
          <p:nvPr/>
        </p:nvSpPr>
        <p:spPr>
          <a:xfrm rot="-5400000">
            <a:off x="129875" y="329443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4" name="Google Shape;1704;p47">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710" name="Google Shape;1710;p47">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711" name="Google Shape;1711;p47">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712" name="Google Shape;1712;p47">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713" name="Google Shape;1713;p47">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714" name="Google Shape;1714;p47">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715" name="Google Shape;1715;p47">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2" name="Rectangle 1"/>
          <p:cNvSpPr/>
          <p:nvPr/>
        </p:nvSpPr>
        <p:spPr>
          <a:xfrm>
            <a:off x="2286000" y="1340644"/>
            <a:ext cx="5334000" cy="2677656"/>
          </a:xfrm>
          <a:prstGeom prst="rect">
            <a:avLst/>
          </a:prstGeom>
        </p:spPr>
        <p:txBody>
          <a:bodyPr wrap="square">
            <a:spAutoFit/>
          </a:bodyPr>
          <a:lstStyle/>
          <a:p>
            <a:pPr marL="285750" indent="-285750">
              <a:lnSpc>
                <a:spcPct val="150000"/>
              </a:lnSpc>
              <a:buFont typeface="Courier New" panose="02070309020205020404" pitchFamily="49" charset="0"/>
              <a:buChar char="o"/>
            </a:pPr>
            <a:r>
              <a:rPr lang="vi-VN" dirty="0">
                <a:latin typeface="Calibri" panose="020F0502020204030204" pitchFamily="34" charset="0"/>
                <a:cs typeface="Calibri" panose="020F0502020204030204" pitchFamily="34" charset="0"/>
              </a:rPr>
              <a:t> Là một ngôn ngữ mã nguồn mở cùng với sự phổ biến của PHP thì cộng đồng PHP được coi là khá lớn và có chất lượng</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lnSpc>
                <a:spcPct val="150000"/>
              </a:lnSpc>
              <a:buFont typeface="Courier New" panose="02070309020205020404" pitchFamily="49" charset="0"/>
              <a:buChar char="o"/>
            </a:pPr>
            <a:r>
              <a:rPr lang="vi-VN" dirty="0" smtClean="0">
                <a:latin typeface="Calibri" panose="020F0502020204030204" pitchFamily="34" charset="0"/>
                <a:cs typeface="Calibri" panose="020F0502020204030204" pitchFamily="34" charset="0"/>
              </a:rPr>
              <a:t>Với </a:t>
            </a:r>
            <a:r>
              <a:rPr lang="vi-VN" dirty="0">
                <a:latin typeface="Calibri" panose="020F0502020204030204" pitchFamily="34" charset="0"/>
                <a:cs typeface="Calibri" panose="020F0502020204030204" pitchFamily="34" charset="0"/>
              </a:rPr>
              <a:t>cộng đồng phát triển lớn, việc cập nhật các bản vá lỗi phiên bản hiện tại cũng như thử nghiệm các phiên bản mới khiến PHP rất linh hoạt trong việc hoàn thiện mình</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lnSpc>
                <a:spcPct val="150000"/>
              </a:lnSpc>
              <a:buFont typeface="Courier New" panose="02070309020205020404" pitchFamily="49" charset="0"/>
              <a:buChar char="o"/>
            </a:pPr>
            <a:r>
              <a:rPr lang="vi-VN" dirty="0" smtClean="0">
                <a:latin typeface="Calibri" panose="020F0502020204030204" pitchFamily="34" charset="0"/>
                <a:cs typeface="Calibri" panose="020F0502020204030204" pitchFamily="34" charset="0"/>
              </a:rPr>
              <a:t>Với </a:t>
            </a:r>
            <a:r>
              <a:rPr lang="vi-VN" dirty="0">
                <a:latin typeface="Calibri" panose="020F0502020204030204" pitchFamily="34" charset="0"/>
                <a:cs typeface="Calibri" panose="020F0502020204030204" pitchFamily="34" charset="0"/>
              </a:rPr>
              <a:t>rất nhiều diễn đàn, blog trong và ngoài nước nói về PHP đã khiến cho quá trình tiếp cận của người tìm hiểu PHP được rút ngắn nhanh chóng.</a:t>
            </a:r>
            <a:endParaRPr lang="en-US" dirty="0">
              <a:latin typeface="Calibri" panose="020F0502020204030204" pitchFamily="34" charset="0"/>
              <a:cs typeface="Calibri" panose="020F0502020204030204" pitchFamily="34" charset="0"/>
            </a:endParaRPr>
          </a:p>
        </p:txBody>
      </p:sp>
      <p:sp>
        <p:nvSpPr>
          <p:cNvPr id="70" name="Google Shape;1568;p44"/>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dirty="0" err="1" smtClean="0">
                <a:latin typeface="Arial" panose="020B0604020202020204" pitchFamily="34" charset="0"/>
                <a:cs typeface="Arial" panose="020B0604020202020204" pitchFamily="34" charset="0"/>
              </a:rPr>
              <a:t>Cộng</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đồng</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ngôn</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ngữ</a:t>
            </a:r>
            <a:r>
              <a:rPr lang="en-US" sz="4400" dirty="0" smtClean="0">
                <a:latin typeface="Arial" panose="020B0604020202020204" pitchFamily="34" charset="0"/>
                <a:cs typeface="Arial" panose="020B0604020202020204" pitchFamily="34" charset="0"/>
              </a:rPr>
              <a:t> PHP</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0537886"/>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55"/>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5"/>
          <p:cNvSpPr txBox="1">
            <a:spLocks noGrp="1"/>
          </p:cNvSpPr>
          <p:nvPr>
            <p:ph type="title"/>
          </p:nvPr>
        </p:nvSpPr>
        <p:spPr>
          <a:xfrm>
            <a:off x="2909400" y="2340750"/>
            <a:ext cx="4045200" cy="906000"/>
          </a:xfrm>
          <a:prstGeom prst="rect">
            <a:avLst/>
          </a:prstGeom>
          <a:noFill/>
          <a:ln>
            <a:noFill/>
          </a:ln>
        </p:spPr>
        <p:txBody>
          <a:bodyPr spcFirstLastPara="1" wrap="square" lIns="0" tIns="0" rIns="0" bIns="0" anchor="ctr" anchorCtr="0">
            <a:noAutofit/>
          </a:bodyPr>
          <a:lstStyle/>
          <a:p>
            <a:r>
              <a:rPr lang="en-US" dirty="0">
                <a:latin typeface="Arial" panose="020B0604020202020204" pitchFamily="34" charset="0"/>
                <a:cs typeface="Arial" panose="020B0604020202020204" pitchFamily="34" charset="0"/>
              </a:rPr>
              <a:t>K</a:t>
            </a:r>
            <a:r>
              <a:rPr lang="en" dirty="0">
                <a:latin typeface="Arial" panose="020B0604020202020204" pitchFamily="34" charset="0"/>
                <a:cs typeface="Arial" panose="020B0604020202020204" pitchFamily="34" charset="0"/>
              </a:rPr>
              <a:t>ết luận</a:t>
            </a:r>
            <a:endParaRPr dirty="0">
              <a:latin typeface="Arial" panose="020B0604020202020204" pitchFamily="34" charset="0"/>
              <a:cs typeface="Arial" panose="020B0604020202020204" pitchFamily="34" charset="0"/>
            </a:endParaRPr>
          </a:p>
        </p:txBody>
      </p:sp>
      <p:sp>
        <p:nvSpPr>
          <p:cNvPr id="2098" name="Google Shape;2098;p55"/>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2099" name="Google Shape;2099;p55"/>
          <p:cNvSpPr/>
          <p:nvPr/>
        </p:nvSpPr>
        <p:spPr>
          <a:xfrm rot="-5400000">
            <a:off x="129875" y="39649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5" name="Google Shape;2105;p55">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2111" name="Google Shape;2111;p55">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2112" name="Google Shape;2112;p55">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2113" name="Google Shape;2113;p55">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2114" name="Google Shape;2114;p55">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2115" name="Google Shape;2115;p55">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2116" name="Google Shape;2116;p55">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extLst>
      <p:ext uri="{BB962C8B-B14F-4D97-AF65-F5344CB8AC3E}">
        <p14:creationId xmlns:p14="http://schemas.microsoft.com/office/powerpoint/2010/main" val="372647420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55"/>
          <p:cNvSpPr/>
          <p:nvPr/>
        </p:nvSpPr>
        <p:spPr>
          <a:xfrm>
            <a:off x="1600200" y="651037"/>
            <a:ext cx="6176100" cy="3665513"/>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55"/>
          <p:cNvSpPr/>
          <p:nvPr/>
        </p:nvSpPr>
        <p:spPr>
          <a:xfrm rot="-5400000">
            <a:off x="129875" y="39649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5" name="Google Shape;2105;p55">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2111" name="Google Shape;2111;p55">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2112" name="Google Shape;2112;p55">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2113" name="Google Shape;2113;p55">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2114" name="Google Shape;2114;p55">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2115" name="Google Shape;2115;p55">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2116" name="Google Shape;2116;p55">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4" name="Rectangle 3"/>
          <p:cNvSpPr/>
          <p:nvPr/>
        </p:nvSpPr>
        <p:spPr>
          <a:xfrm>
            <a:off x="1752600" y="869974"/>
            <a:ext cx="1497526" cy="307777"/>
          </a:xfrm>
          <a:prstGeom prst="rect">
            <a:avLst/>
          </a:prstGeom>
        </p:spPr>
        <p:txBody>
          <a:bodyPr wrap="none">
            <a:spAutoFit/>
          </a:bodyPr>
          <a:lstStyle/>
          <a:p>
            <a:pPr lvl="1"/>
            <a:r>
              <a:rPr lang="en-US" b="1" dirty="0" err="1">
                <a:latin typeface="Calibri" panose="020F0502020204030204" pitchFamily="34" charset="0"/>
                <a:cs typeface="Calibri" panose="020F0502020204030204" pitchFamily="34" charset="0"/>
              </a:rPr>
              <a:t>Kết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quả</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đạt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được</a:t>
            </a:r>
            <a:endParaRPr lang="en-US" sz="1300" dirty="0">
              <a:latin typeface="Calibri" panose="020F0502020204030204" pitchFamily="34" charset="0"/>
              <a:cs typeface="Calibri" panose="020F0502020204030204" pitchFamily="34" charset="0"/>
            </a:endParaRPr>
          </a:p>
        </p:txBody>
      </p:sp>
      <p:sp>
        <p:nvSpPr>
          <p:cNvPr id="5" name="Rectangle 4"/>
          <p:cNvSpPr/>
          <p:nvPr/>
        </p:nvSpPr>
        <p:spPr>
          <a:xfrm>
            <a:off x="1828800" y="1232922"/>
            <a:ext cx="5791200" cy="3000821"/>
          </a:xfrm>
          <a:prstGeom prst="rect">
            <a:avLst/>
          </a:prstGeom>
        </p:spPr>
        <p:txBody>
          <a:bodyPr wrap="square">
            <a:spAutoFit/>
          </a:bodyPr>
          <a:lstStyle/>
          <a:p>
            <a:pPr marL="285750" lvl="0" indent="-285750">
              <a:lnSpc>
                <a:spcPct val="150000"/>
              </a:lnSpc>
              <a:buFont typeface="Wingdings" panose="05000000000000000000" pitchFamily="2" charset="2"/>
              <a:buChar char="ü"/>
            </a:pPr>
            <a:r>
              <a:rPr lang="en-US" dirty="0" err="1"/>
              <a:t>Hiển</a:t>
            </a:r>
            <a:r>
              <a:rPr lang="en-US" dirty="0"/>
              <a:t> </a:t>
            </a:r>
            <a:r>
              <a:rPr lang="en-US" dirty="0" err="1"/>
              <a:t>thị</a:t>
            </a:r>
            <a:r>
              <a:rPr lang="en-US" dirty="0"/>
              <a:t> </a:t>
            </a:r>
            <a:r>
              <a:rPr lang="en-US" dirty="0" err="1"/>
              <a:t>nội</a:t>
            </a:r>
            <a:r>
              <a:rPr lang="en-US" dirty="0"/>
              <a:t> dung </a:t>
            </a:r>
            <a:r>
              <a:rPr lang="en-US" dirty="0" err="1"/>
              <a:t>sản</a:t>
            </a:r>
            <a:r>
              <a:rPr lang="en-US" dirty="0"/>
              <a:t> </a:t>
            </a:r>
            <a:r>
              <a:rPr lang="en-US" dirty="0" err="1"/>
              <a:t>phẩm</a:t>
            </a:r>
            <a:r>
              <a:rPr lang="en-US" dirty="0"/>
              <a:t> 1 </a:t>
            </a:r>
            <a:r>
              <a:rPr lang="en-US" dirty="0" err="1"/>
              <a:t>các</a:t>
            </a:r>
            <a:r>
              <a:rPr lang="en-US" dirty="0"/>
              <a:t> chi </a:t>
            </a:r>
            <a:r>
              <a:rPr lang="en-US" dirty="0" err="1"/>
              <a:t>thiết</a:t>
            </a:r>
            <a:r>
              <a:rPr lang="en-US" dirty="0"/>
              <a:t> </a:t>
            </a:r>
            <a:r>
              <a:rPr lang="en-US" dirty="0" err="1"/>
              <a:t>và</a:t>
            </a:r>
            <a:r>
              <a:rPr lang="en-US" dirty="0"/>
              <a:t> </a:t>
            </a:r>
            <a:r>
              <a:rPr lang="en-US" dirty="0" err="1"/>
              <a:t>khoa</a:t>
            </a:r>
            <a:r>
              <a:rPr lang="en-US" dirty="0"/>
              <a:t> </a:t>
            </a:r>
            <a:r>
              <a:rPr lang="en-US" dirty="0" err="1"/>
              <a:t>học</a:t>
            </a:r>
            <a:r>
              <a:rPr lang="en-US" dirty="0"/>
              <a:t>.</a:t>
            </a:r>
          </a:p>
          <a:p>
            <a:pPr marL="285750" lvl="0" indent="-285750">
              <a:lnSpc>
                <a:spcPct val="150000"/>
              </a:lnSpc>
              <a:buFont typeface="Wingdings" panose="05000000000000000000" pitchFamily="2" charset="2"/>
              <a:buChar char="ü"/>
            </a:pPr>
            <a:r>
              <a:rPr lang="en-US" dirty="0"/>
              <a:t>Cho </a:t>
            </a:r>
            <a:r>
              <a:rPr lang="en-US" dirty="0" err="1"/>
              <a:t>phép</a:t>
            </a:r>
            <a:r>
              <a:rPr lang="en-US" dirty="0"/>
              <a:t> </a:t>
            </a:r>
            <a:r>
              <a:rPr lang="en-US" dirty="0" err="1"/>
              <a:t>người</a:t>
            </a:r>
            <a:r>
              <a:rPr lang="en-US" dirty="0"/>
              <a:t> </a:t>
            </a:r>
            <a:r>
              <a:rPr lang="en-US" dirty="0" err="1"/>
              <a:t>dùng</a:t>
            </a:r>
            <a:r>
              <a:rPr lang="en-US" dirty="0"/>
              <a:t> </a:t>
            </a:r>
            <a:r>
              <a:rPr lang="en-US" dirty="0" err="1"/>
              <a:t>đặt</a:t>
            </a:r>
            <a:r>
              <a:rPr lang="en-US" dirty="0"/>
              <a:t> </a:t>
            </a:r>
            <a:r>
              <a:rPr lang="en-US" dirty="0" err="1"/>
              <a:t>hàng</a:t>
            </a:r>
            <a:r>
              <a:rPr lang="en-US" dirty="0"/>
              <a:t> </a:t>
            </a:r>
            <a:r>
              <a:rPr lang="en-US" dirty="0" err="1"/>
              <a:t>trực</a:t>
            </a:r>
            <a:r>
              <a:rPr lang="en-US" dirty="0"/>
              <a:t> </a:t>
            </a:r>
            <a:r>
              <a:rPr lang="en-US" dirty="0" err="1"/>
              <a:t>tuyến</a:t>
            </a:r>
            <a:r>
              <a:rPr lang="en-US" dirty="0"/>
              <a:t> </a:t>
            </a:r>
            <a:r>
              <a:rPr lang="en-US" dirty="0" err="1"/>
              <a:t>trên</a:t>
            </a:r>
            <a:r>
              <a:rPr lang="en-US" dirty="0"/>
              <a:t> website </a:t>
            </a:r>
            <a:r>
              <a:rPr lang="en-US" dirty="0" err="1"/>
              <a:t>ứng</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đã</a:t>
            </a:r>
            <a:r>
              <a:rPr lang="en-US" dirty="0"/>
              <a:t> </a:t>
            </a:r>
            <a:r>
              <a:rPr lang="en-US" dirty="0" err="1"/>
              <a:t>chọn</a:t>
            </a:r>
            <a:r>
              <a:rPr lang="en-US" dirty="0"/>
              <a:t>.</a:t>
            </a:r>
          </a:p>
          <a:p>
            <a:pPr marL="285750" lvl="0" indent="-285750">
              <a:lnSpc>
                <a:spcPct val="150000"/>
              </a:lnSpc>
              <a:buFont typeface="Wingdings" panose="05000000000000000000" pitchFamily="2" charset="2"/>
              <a:buChar char="ü"/>
            </a:pPr>
            <a:r>
              <a:rPr lang="en-US" dirty="0" err="1"/>
              <a:t>Quản</a:t>
            </a:r>
            <a:r>
              <a:rPr lang="en-US" dirty="0"/>
              <a:t> </a:t>
            </a:r>
            <a:r>
              <a:rPr lang="en-US" dirty="0" err="1"/>
              <a:t>trị</a:t>
            </a:r>
            <a:r>
              <a:rPr lang="en-US" dirty="0"/>
              <a:t> </a:t>
            </a:r>
            <a:r>
              <a:rPr lang="en-US" dirty="0" err="1"/>
              <a:t>cho</a:t>
            </a:r>
            <a:r>
              <a:rPr lang="en-US" dirty="0"/>
              <a:t> </a:t>
            </a:r>
            <a:r>
              <a:rPr lang="en-US" dirty="0" err="1"/>
              <a:t>phép</a:t>
            </a:r>
            <a:r>
              <a:rPr lang="en-US" dirty="0"/>
              <a:t> </a:t>
            </a:r>
            <a:r>
              <a:rPr lang="en-US" dirty="0" err="1"/>
              <a:t>chỉnh</a:t>
            </a:r>
            <a:r>
              <a:rPr lang="en-US" dirty="0"/>
              <a:t> </a:t>
            </a:r>
            <a:r>
              <a:rPr lang="en-US" dirty="0" err="1"/>
              <a:t>sửa</a:t>
            </a:r>
            <a:r>
              <a:rPr lang="en-US" dirty="0"/>
              <a:t> </a:t>
            </a:r>
            <a:r>
              <a:rPr lang="en-US" dirty="0" err="1"/>
              <a:t>giao</a:t>
            </a:r>
            <a:r>
              <a:rPr lang="en-US" dirty="0"/>
              <a:t> </a:t>
            </a:r>
            <a:r>
              <a:rPr lang="en-US" dirty="0" err="1"/>
              <a:t>diện</a:t>
            </a:r>
            <a:r>
              <a:rPr lang="en-US" dirty="0"/>
              <a:t>.</a:t>
            </a:r>
          </a:p>
          <a:p>
            <a:pPr marL="285750" lvl="0" indent="-285750">
              <a:lnSpc>
                <a:spcPct val="150000"/>
              </a:lnSpc>
              <a:buFont typeface="Wingdings" panose="05000000000000000000" pitchFamily="2" charset="2"/>
              <a:buChar char="ü"/>
            </a:pPr>
            <a:r>
              <a:rPr lang="en-US" dirty="0" err="1"/>
              <a:t>Quản</a:t>
            </a:r>
            <a:r>
              <a:rPr lang="en-US" dirty="0"/>
              <a:t> </a:t>
            </a:r>
            <a:r>
              <a:rPr lang="en-US" dirty="0" err="1"/>
              <a:t>trị</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mới</a:t>
            </a:r>
            <a:r>
              <a:rPr lang="en-US" dirty="0"/>
              <a:t> </a:t>
            </a:r>
            <a:r>
              <a:rPr lang="en-US" dirty="0" err="1"/>
              <a:t>sản</a:t>
            </a:r>
            <a:r>
              <a:rPr lang="en-US" dirty="0"/>
              <a:t> </a:t>
            </a:r>
            <a:r>
              <a:rPr lang="en-US" dirty="0" err="1"/>
              <a:t>phẩm</a:t>
            </a:r>
            <a:r>
              <a:rPr lang="en-US" dirty="0"/>
              <a:t>, </a:t>
            </a:r>
            <a:r>
              <a:rPr lang="en-US" dirty="0" err="1"/>
              <a:t>xóa</a:t>
            </a:r>
            <a:r>
              <a:rPr lang="en-US" dirty="0"/>
              <a:t> </a:t>
            </a:r>
            <a:r>
              <a:rPr lang="en-US" dirty="0" err="1"/>
              <a:t>sửa</a:t>
            </a:r>
            <a:r>
              <a:rPr lang="en-US" dirty="0"/>
              <a:t> </a:t>
            </a:r>
            <a:r>
              <a:rPr lang="en-US" dirty="0" err="1"/>
              <a:t>sản</a:t>
            </a:r>
            <a:r>
              <a:rPr lang="en-US" dirty="0"/>
              <a:t> </a:t>
            </a:r>
            <a:r>
              <a:rPr lang="en-US" dirty="0" err="1"/>
              <a:t>phẩm</a:t>
            </a:r>
            <a:r>
              <a:rPr lang="en-US" dirty="0"/>
              <a:t> </a:t>
            </a:r>
            <a:r>
              <a:rPr lang="en-US" dirty="0" err="1"/>
              <a:t>cũ</a:t>
            </a:r>
            <a:r>
              <a:rPr lang="en-US" dirty="0"/>
              <a:t>.</a:t>
            </a:r>
          </a:p>
          <a:p>
            <a:pPr marL="285750" lvl="0" indent="-285750">
              <a:lnSpc>
                <a:spcPct val="150000"/>
              </a:lnSpc>
              <a:buFont typeface="Wingdings" panose="05000000000000000000" pitchFamily="2" charset="2"/>
              <a:buChar char="ü"/>
            </a:pPr>
            <a:r>
              <a:rPr lang="en-US" dirty="0" err="1"/>
              <a:t>Quản</a:t>
            </a:r>
            <a:r>
              <a:rPr lang="en-US" dirty="0"/>
              <a:t> </a:t>
            </a:r>
            <a:r>
              <a:rPr lang="en-US" dirty="0" err="1"/>
              <a:t>lý</a:t>
            </a:r>
            <a:r>
              <a:rPr lang="en-US" dirty="0"/>
              <a:t> </a:t>
            </a:r>
            <a:r>
              <a:rPr lang="en-US" dirty="0" err="1"/>
              <a:t>đơn</a:t>
            </a:r>
            <a:r>
              <a:rPr lang="en-US" dirty="0"/>
              <a:t> </a:t>
            </a:r>
            <a:r>
              <a:rPr lang="en-US" dirty="0" err="1"/>
              <a:t>đặt</a:t>
            </a:r>
            <a:r>
              <a:rPr lang="en-US" dirty="0"/>
              <a:t> </a:t>
            </a:r>
            <a:r>
              <a:rPr lang="en-US" dirty="0" err="1"/>
              <a:t>hàng</a:t>
            </a:r>
            <a:r>
              <a:rPr lang="en-US" dirty="0"/>
              <a:t> </a:t>
            </a:r>
            <a:r>
              <a:rPr lang="en-US" dirty="0" err="1"/>
              <a:t>một</a:t>
            </a:r>
            <a:r>
              <a:rPr lang="en-US" dirty="0"/>
              <a:t> </a:t>
            </a:r>
            <a:r>
              <a:rPr lang="en-US" dirty="0" err="1"/>
              <a:t>cách</a:t>
            </a:r>
            <a:r>
              <a:rPr lang="en-US" dirty="0"/>
              <a:t> </a:t>
            </a:r>
            <a:r>
              <a:rPr lang="en-US" dirty="0" err="1"/>
              <a:t>khoa</a:t>
            </a:r>
            <a:r>
              <a:rPr lang="en-US" dirty="0"/>
              <a:t> </a:t>
            </a:r>
            <a:r>
              <a:rPr lang="en-US" dirty="0" err="1"/>
              <a:t>học</a:t>
            </a:r>
            <a:r>
              <a:rPr lang="en-US" dirty="0"/>
              <a:t> </a:t>
            </a:r>
            <a:r>
              <a:rPr lang="en-US" dirty="0" err="1"/>
              <a:t>và</a:t>
            </a:r>
            <a:r>
              <a:rPr lang="en-US" dirty="0"/>
              <a:t> </a:t>
            </a:r>
            <a:r>
              <a:rPr lang="en-US" dirty="0" err="1"/>
              <a:t>họp</a:t>
            </a:r>
            <a:r>
              <a:rPr lang="en-US" dirty="0"/>
              <a:t> </a:t>
            </a:r>
            <a:r>
              <a:rPr lang="en-US" dirty="0" err="1"/>
              <a:t>lí</a:t>
            </a:r>
            <a:r>
              <a:rPr lang="en-US" dirty="0"/>
              <a:t>.</a:t>
            </a:r>
          </a:p>
          <a:p>
            <a:pPr marL="285750" lvl="0" indent="-285750">
              <a:lnSpc>
                <a:spcPct val="150000"/>
              </a:lnSpc>
              <a:buFont typeface="Wingdings" panose="05000000000000000000" pitchFamily="2" charset="2"/>
              <a:buChar char="ü"/>
            </a:pPr>
            <a:r>
              <a:rPr lang="en-US" dirty="0" err="1"/>
              <a:t>Thực</a:t>
            </a:r>
            <a:r>
              <a:rPr lang="en-US" dirty="0"/>
              <a:t> </a:t>
            </a:r>
            <a:r>
              <a:rPr lang="en-US" dirty="0" err="1"/>
              <a:t>hiện</a:t>
            </a:r>
            <a:r>
              <a:rPr lang="en-US" dirty="0"/>
              <a:t> upload file, </a:t>
            </a:r>
            <a:r>
              <a:rPr lang="en-US" dirty="0" err="1"/>
              <a:t>phục</a:t>
            </a:r>
            <a:r>
              <a:rPr lang="en-US" dirty="0"/>
              <a:t> </a:t>
            </a:r>
            <a:r>
              <a:rPr lang="en-US" dirty="0" err="1"/>
              <a:t>vụ</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sản</a:t>
            </a:r>
            <a:r>
              <a:rPr lang="en-US" dirty="0"/>
              <a:t> </a:t>
            </a:r>
            <a:r>
              <a:rPr lang="en-US" dirty="0" err="1"/>
              <a:t>phẩm</a:t>
            </a:r>
            <a:r>
              <a:rPr lang="en-US" dirty="0"/>
              <a:t>.</a:t>
            </a:r>
          </a:p>
          <a:p>
            <a:pPr marL="285750" lvl="0" indent="-285750">
              <a:lnSpc>
                <a:spcPct val="150000"/>
              </a:lnSpc>
              <a:buFont typeface="Wingdings" panose="05000000000000000000" pitchFamily="2" charset="2"/>
              <a:buChar char="ü"/>
            </a:pPr>
            <a:r>
              <a:rPr lang="en-US" dirty="0" err="1"/>
              <a:t>Phần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triển</a:t>
            </a:r>
            <a:r>
              <a:rPr lang="en-US" dirty="0"/>
              <a:t> </a:t>
            </a:r>
            <a:r>
              <a:rPr lang="en-US" dirty="0" err="1"/>
              <a:t>khai</a:t>
            </a:r>
            <a:r>
              <a:rPr lang="en-US" dirty="0"/>
              <a:t> ở </a:t>
            </a:r>
            <a:r>
              <a:rPr lang="en-US" dirty="0" err="1"/>
              <a:t>cửa</a:t>
            </a:r>
            <a:r>
              <a:rPr lang="en-US" dirty="0"/>
              <a:t> </a:t>
            </a:r>
            <a:r>
              <a:rPr lang="en-US" dirty="0" err="1"/>
              <a:t>hàng</a:t>
            </a:r>
            <a:r>
              <a:rPr lang="en-US" dirty="0"/>
              <a:t> </a:t>
            </a:r>
            <a:r>
              <a:rPr lang="en-US" dirty="0" err="1"/>
              <a:t>bán</a:t>
            </a:r>
            <a:r>
              <a:rPr lang="en-US" dirty="0"/>
              <a:t> Oto</a:t>
            </a:r>
          </a:p>
          <a:p>
            <a:pPr marL="285750" lvl="0" indent="-285750">
              <a:lnSpc>
                <a:spcPct val="150000"/>
              </a:lnSpc>
              <a:buFont typeface="Wingdings" panose="05000000000000000000" pitchFamily="2" charset="2"/>
              <a:buChar char="ü"/>
            </a:pPr>
            <a:r>
              <a:rPr lang="en-US" dirty="0" err="1"/>
              <a:t>Phần</a:t>
            </a:r>
            <a:r>
              <a:rPr lang="en-US" dirty="0"/>
              <a:t> </a:t>
            </a:r>
            <a:r>
              <a:rPr lang="en-US" dirty="0" err="1"/>
              <a:t>mềm</a:t>
            </a:r>
            <a:r>
              <a:rPr lang="en-US" dirty="0"/>
              <a:t> </a:t>
            </a:r>
            <a:r>
              <a:rPr lang="en-US" dirty="0" err="1"/>
              <a:t>có</a:t>
            </a:r>
            <a:r>
              <a:rPr lang="en-US" dirty="0"/>
              <a:t> </a:t>
            </a:r>
            <a:r>
              <a:rPr lang="en-US" dirty="0" err="1"/>
              <a:t>giao</a:t>
            </a:r>
            <a:r>
              <a:rPr lang="en-US" dirty="0"/>
              <a:t> </a:t>
            </a:r>
            <a:r>
              <a:rPr lang="en-US" dirty="0" err="1"/>
              <a:t>diện</a:t>
            </a:r>
            <a:r>
              <a:rPr lang="en-US" dirty="0"/>
              <a:t> </a:t>
            </a:r>
            <a:r>
              <a:rPr lang="en-US" dirty="0" err="1"/>
              <a:t>dễ</a:t>
            </a:r>
            <a:r>
              <a:rPr lang="en-US" dirty="0"/>
              <a:t> </a:t>
            </a:r>
            <a:r>
              <a:rPr lang="en-US" dirty="0" err="1"/>
              <a:t>nhìn</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người</a:t>
            </a:r>
            <a:r>
              <a:rPr lang="en-US" dirty="0"/>
              <a:t> </a:t>
            </a:r>
            <a:r>
              <a:rPr lang="en-US" dirty="0" err="1"/>
              <a:t>sử</a:t>
            </a:r>
            <a:r>
              <a:rPr lang="en-US" dirty="0"/>
              <a:t> </a:t>
            </a:r>
            <a:r>
              <a:rPr lang="en-US" dirty="0" err="1"/>
              <a:t>dụng</a:t>
            </a:r>
            <a:r>
              <a:rPr lang="en-US" dirty="0"/>
              <a:t>.</a:t>
            </a:r>
          </a:p>
        </p:txBody>
      </p:sp>
    </p:spTree>
    <p:extLst>
      <p:ext uri="{BB962C8B-B14F-4D97-AF65-F5344CB8AC3E}">
        <p14:creationId xmlns:p14="http://schemas.microsoft.com/office/powerpoint/2010/main" val="239525887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55"/>
          <p:cNvSpPr/>
          <p:nvPr/>
        </p:nvSpPr>
        <p:spPr>
          <a:xfrm>
            <a:off x="1600200" y="651037"/>
            <a:ext cx="6176100" cy="3665513"/>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55"/>
          <p:cNvSpPr/>
          <p:nvPr/>
        </p:nvSpPr>
        <p:spPr>
          <a:xfrm rot="-5400000">
            <a:off x="129875" y="39649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5" name="Google Shape;2105;p55">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2111" name="Google Shape;2111;p55">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2112" name="Google Shape;2112;p55">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2113" name="Google Shape;2113;p55">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2114" name="Google Shape;2114;p55">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2115" name="Google Shape;2115;p55">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2116" name="Google Shape;2116;p55">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4" name="Rectangle 3"/>
          <p:cNvSpPr/>
          <p:nvPr/>
        </p:nvSpPr>
        <p:spPr>
          <a:xfrm>
            <a:off x="1752600" y="869974"/>
            <a:ext cx="1914307" cy="307777"/>
          </a:xfrm>
          <a:prstGeom prst="rect">
            <a:avLst/>
          </a:prstGeom>
        </p:spPr>
        <p:txBody>
          <a:bodyPr wrap="none">
            <a:spAutoFit/>
          </a:bodyPr>
          <a:lstStyle/>
          <a:p>
            <a:pPr lvl="1"/>
            <a:r>
              <a:rPr lang="vi-VN" b="1" dirty="0" smtClean="0">
                <a:latin typeface="Calibri" panose="020F0502020204030204" pitchFamily="34" charset="0"/>
                <a:cs typeface="Calibri" panose="020F0502020204030204" pitchFamily="34" charset="0"/>
              </a:rPr>
              <a:t>Kết </a:t>
            </a:r>
            <a:r>
              <a:rPr lang="vi-VN" b="1" dirty="0">
                <a:latin typeface="Calibri" panose="020F0502020204030204" pitchFamily="34" charset="0"/>
                <a:cs typeface="Calibri" panose="020F0502020204030204" pitchFamily="34" charset="0"/>
              </a:rPr>
              <a:t>quả chưa đạt được</a:t>
            </a:r>
            <a:endParaRPr lang="en-US" sz="1300" dirty="0">
              <a:latin typeface="Calibri" panose="020F0502020204030204" pitchFamily="34" charset="0"/>
              <a:cs typeface="Calibri" panose="020F0502020204030204" pitchFamily="34" charset="0"/>
            </a:endParaRPr>
          </a:p>
        </p:txBody>
      </p:sp>
      <p:sp>
        <p:nvSpPr>
          <p:cNvPr id="5" name="Rectangle 4"/>
          <p:cNvSpPr/>
          <p:nvPr/>
        </p:nvSpPr>
        <p:spPr>
          <a:xfrm>
            <a:off x="1828800" y="1320790"/>
            <a:ext cx="5791200" cy="1708160"/>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vi-VN" dirty="0"/>
              <a:t>Phần mềm xây dựng website Oto tuy đã hoàn thành xong  nhưng vẫn không tránh khỏi những thiếu xót cũng như những hạn chế nhất định.</a:t>
            </a:r>
          </a:p>
          <a:p>
            <a:pPr marL="285750" lvl="0" indent="-285750">
              <a:lnSpc>
                <a:spcPct val="150000"/>
              </a:lnSpc>
              <a:buFont typeface="Wingdings" panose="05000000000000000000" pitchFamily="2" charset="2"/>
              <a:buChar char="Ø"/>
            </a:pPr>
            <a:r>
              <a:rPr lang="vi-VN" dirty="0" smtClean="0"/>
              <a:t>Chưa </a:t>
            </a:r>
            <a:r>
              <a:rPr lang="vi-VN" dirty="0"/>
              <a:t>thanh toán thanh toán online qua tài khoản ngân hàng được.</a:t>
            </a:r>
          </a:p>
          <a:p>
            <a:pPr marL="285750" lvl="0" indent="-285750">
              <a:lnSpc>
                <a:spcPct val="150000"/>
              </a:lnSpc>
              <a:buFont typeface="Wingdings" panose="05000000000000000000" pitchFamily="2" charset="2"/>
              <a:buChar char="Ø"/>
            </a:pPr>
            <a:r>
              <a:rPr lang="vi-VN" dirty="0" smtClean="0"/>
              <a:t>Kỹ </a:t>
            </a:r>
            <a:r>
              <a:rPr lang="vi-VN" dirty="0"/>
              <a:t>năng phân tích hệ thống còn nhiều hạn chế.</a:t>
            </a:r>
          </a:p>
        </p:txBody>
      </p:sp>
    </p:spTree>
    <p:extLst>
      <p:ext uri="{BB962C8B-B14F-4D97-AF65-F5344CB8AC3E}">
        <p14:creationId xmlns:p14="http://schemas.microsoft.com/office/powerpoint/2010/main" val="343941102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3"/>
        <p:cNvGrpSpPr/>
        <p:nvPr/>
      </p:nvGrpSpPr>
      <p:grpSpPr>
        <a:xfrm>
          <a:off x="0" y="0"/>
          <a:ext cx="0" cy="0"/>
          <a:chOff x="0" y="0"/>
          <a:chExt cx="0" cy="0"/>
        </a:xfrm>
      </p:grpSpPr>
      <p:sp>
        <p:nvSpPr>
          <p:cNvPr id="2478" name="Google Shape;2478;p62"/>
          <p:cNvSpPr txBox="1">
            <a:spLocks noGrp="1"/>
          </p:cNvSpPr>
          <p:nvPr>
            <p:ph type="title"/>
          </p:nvPr>
        </p:nvSpPr>
        <p:spPr>
          <a:xfrm>
            <a:off x="1143000" y="1302056"/>
            <a:ext cx="3274921" cy="200875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latin typeface="Algerian" panose="04020705040A02060702" pitchFamily="82" charset="0"/>
              </a:rPr>
              <a:t>THANk you!</a:t>
            </a:r>
            <a:endParaRPr dirty="0">
              <a:latin typeface="Algerian" panose="04020705040A02060702" pitchFamily="82" charset="0"/>
            </a:endParaRPr>
          </a:p>
        </p:txBody>
      </p:sp>
      <p:sp>
        <p:nvSpPr>
          <p:cNvPr id="2481" name="Google Shape;2481;p62"/>
          <p:cNvSpPr/>
          <p:nvPr/>
        </p:nvSpPr>
        <p:spPr>
          <a:xfrm>
            <a:off x="125" y="4878000"/>
            <a:ext cx="9144000" cy="26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0" y="0"/>
            <a:ext cx="7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0" name="Google Shape;2510;p62">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2516" name="Google Shape;2516;p62">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2517" name="Google Shape;2517;p62">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2518" name="Google Shape;2518;p62">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2519" name="Google Shape;2519;p62">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2522" name="Google Shape;2522;p62"/>
          <p:cNvSpPr/>
          <p:nvPr/>
        </p:nvSpPr>
        <p:spPr>
          <a:xfrm>
            <a:off x="452825" y="5399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2"/>
          <p:cNvSpPr/>
          <p:nvPr/>
        </p:nvSpPr>
        <p:spPr>
          <a:xfrm>
            <a:off x="4592400" y="242007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2"/>
          <p:cNvSpPr/>
          <p:nvPr/>
        </p:nvSpPr>
        <p:spPr>
          <a:xfrm>
            <a:off x="919975" y="4033924"/>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2"/>
          <p:cNvSpPr/>
          <p:nvPr/>
        </p:nvSpPr>
        <p:spPr>
          <a:xfrm>
            <a:off x="4888150" y="45157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2"/>
          <p:cNvSpPr/>
          <p:nvPr/>
        </p:nvSpPr>
        <p:spPr>
          <a:xfrm>
            <a:off x="8518550" y="9930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2"/>
          <p:cNvSpPr/>
          <p:nvPr/>
        </p:nvSpPr>
        <p:spPr>
          <a:xfrm>
            <a:off x="8808925" y="421319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2"/>
          <p:cNvSpPr/>
          <p:nvPr/>
        </p:nvSpPr>
        <p:spPr>
          <a:xfrm>
            <a:off x="1224675" y="276249"/>
            <a:ext cx="87708" cy="87708"/>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2"/>
          <p:cNvSpPr/>
          <p:nvPr/>
        </p:nvSpPr>
        <p:spPr>
          <a:xfrm>
            <a:off x="3491976" y="531300"/>
            <a:ext cx="452600" cy="105075"/>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0" name="Google Shape;2530;p62"/>
          <p:cNvGrpSpPr/>
          <p:nvPr/>
        </p:nvGrpSpPr>
        <p:grpSpPr>
          <a:xfrm>
            <a:off x="4723171" y="861822"/>
            <a:ext cx="3608623" cy="3730389"/>
            <a:chOff x="4533025" y="1372850"/>
            <a:chExt cx="2594825" cy="2682575"/>
          </a:xfrm>
        </p:grpSpPr>
        <p:sp>
          <p:nvSpPr>
            <p:cNvPr id="2531" name="Google Shape;2531;p62"/>
            <p:cNvSpPr/>
            <p:nvPr/>
          </p:nvSpPr>
          <p:spPr>
            <a:xfrm>
              <a:off x="4552175" y="1961775"/>
              <a:ext cx="2082725" cy="2093650"/>
            </a:xfrm>
            <a:custGeom>
              <a:avLst/>
              <a:gdLst/>
              <a:ahLst/>
              <a:cxnLst/>
              <a:rect l="l" t="t" r="r" b="b"/>
              <a:pathLst>
                <a:path w="83309" h="83746" extrusionOk="0">
                  <a:moveTo>
                    <a:pt x="46588" y="0"/>
                  </a:moveTo>
                  <a:cubicBezTo>
                    <a:pt x="41903" y="0"/>
                    <a:pt x="37180" y="894"/>
                    <a:pt x="32723" y="2371"/>
                  </a:cubicBezTo>
                  <a:cubicBezTo>
                    <a:pt x="23267" y="5516"/>
                    <a:pt x="14658" y="11282"/>
                    <a:pt x="8348" y="18984"/>
                  </a:cubicBezTo>
                  <a:cubicBezTo>
                    <a:pt x="5424" y="22553"/>
                    <a:pt x="2985" y="26585"/>
                    <a:pt x="1735" y="31041"/>
                  </a:cubicBezTo>
                  <a:cubicBezTo>
                    <a:pt x="283" y="36323"/>
                    <a:pt x="1" y="41908"/>
                    <a:pt x="888" y="47311"/>
                  </a:cubicBezTo>
                  <a:cubicBezTo>
                    <a:pt x="3348" y="62472"/>
                    <a:pt x="14638" y="75698"/>
                    <a:pt x="28993" y="81001"/>
                  </a:cubicBezTo>
                  <a:cubicBezTo>
                    <a:pt x="33714" y="82736"/>
                    <a:pt x="38434" y="83745"/>
                    <a:pt x="43127" y="83745"/>
                  </a:cubicBezTo>
                  <a:cubicBezTo>
                    <a:pt x="47213" y="83745"/>
                    <a:pt x="51278" y="82980"/>
                    <a:pt x="55304" y="81263"/>
                  </a:cubicBezTo>
                  <a:cubicBezTo>
                    <a:pt x="63691" y="77694"/>
                    <a:pt x="71312" y="72029"/>
                    <a:pt x="76494" y="64448"/>
                  </a:cubicBezTo>
                  <a:cubicBezTo>
                    <a:pt x="81232" y="57553"/>
                    <a:pt x="83309" y="49609"/>
                    <a:pt x="83167" y="41646"/>
                  </a:cubicBezTo>
                  <a:cubicBezTo>
                    <a:pt x="83026" y="32976"/>
                    <a:pt x="80264" y="24287"/>
                    <a:pt x="75546" y="16867"/>
                  </a:cubicBezTo>
                  <a:cubicBezTo>
                    <a:pt x="70909" y="9589"/>
                    <a:pt x="63913" y="3621"/>
                    <a:pt x="55607" y="1222"/>
                  </a:cubicBezTo>
                  <a:cubicBezTo>
                    <a:pt x="52673" y="379"/>
                    <a:pt x="49638" y="0"/>
                    <a:pt x="46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2"/>
            <p:cNvSpPr/>
            <p:nvPr/>
          </p:nvSpPr>
          <p:spPr>
            <a:xfrm>
              <a:off x="5033550" y="3525075"/>
              <a:ext cx="771700" cy="530200"/>
            </a:xfrm>
            <a:custGeom>
              <a:avLst/>
              <a:gdLst/>
              <a:ahLst/>
              <a:cxnLst/>
              <a:rect l="l" t="t" r="r" b="b"/>
              <a:pathLst>
                <a:path w="30868" h="21208" extrusionOk="0">
                  <a:moveTo>
                    <a:pt x="8710" y="1"/>
                  </a:moveTo>
                  <a:lnTo>
                    <a:pt x="8045" y="3287"/>
                  </a:lnTo>
                  <a:cubicBezTo>
                    <a:pt x="5222" y="6049"/>
                    <a:pt x="2520" y="9517"/>
                    <a:pt x="0" y="13348"/>
                  </a:cubicBezTo>
                  <a:cubicBezTo>
                    <a:pt x="3024" y="15465"/>
                    <a:pt x="6291" y="17199"/>
                    <a:pt x="9738" y="18469"/>
                  </a:cubicBezTo>
                  <a:cubicBezTo>
                    <a:pt x="10887" y="18892"/>
                    <a:pt x="12057" y="19275"/>
                    <a:pt x="13206" y="19598"/>
                  </a:cubicBezTo>
                  <a:cubicBezTo>
                    <a:pt x="14658" y="16937"/>
                    <a:pt x="15444" y="15324"/>
                    <a:pt x="15444" y="15324"/>
                  </a:cubicBezTo>
                  <a:lnTo>
                    <a:pt x="15444" y="15324"/>
                  </a:lnTo>
                  <a:lnTo>
                    <a:pt x="15242" y="20142"/>
                  </a:lnTo>
                  <a:cubicBezTo>
                    <a:pt x="18121" y="20831"/>
                    <a:pt x="20999" y="21208"/>
                    <a:pt x="23871" y="21208"/>
                  </a:cubicBezTo>
                  <a:cubicBezTo>
                    <a:pt x="26209" y="21208"/>
                    <a:pt x="28542" y="20958"/>
                    <a:pt x="30868" y="20424"/>
                  </a:cubicBezTo>
                  <a:cubicBezTo>
                    <a:pt x="30747" y="10565"/>
                    <a:pt x="26372" y="3892"/>
                    <a:pt x="26372" y="3892"/>
                  </a:cubicBezTo>
                  <a:lnTo>
                    <a:pt x="2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2"/>
            <p:cNvSpPr/>
            <p:nvPr/>
          </p:nvSpPr>
          <p:spPr>
            <a:xfrm>
              <a:off x="4533025" y="2782125"/>
              <a:ext cx="434525" cy="434525"/>
            </a:xfrm>
            <a:custGeom>
              <a:avLst/>
              <a:gdLst/>
              <a:ahLst/>
              <a:cxnLst/>
              <a:rect l="l" t="t" r="r" b="b"/>
              <a:pathLst>
                <a:path w="17381" h="17381" extrusionOk="0">
                  <a:moveTo>
                    <a:pt x="8690" y="485"/>
                  </a:moveTo>
                  <a:cubicBezTo>
                    <a:pt x="13207" y="485"/>
                    <a:pt x="16896" y="4174"/>
                    <a:pt x="16896" y="8690"/>
                  </a:cubicBezTo>
                  <a:cubicBezTo>
                    <a:pt x="16896" y="13207"/>
                    <a:pt x="13207" y="16896"/>
                    <a:pt x="8690" y="16896"/>
                  </a:cubicBezTo>
                  <a:cubicBezTo>
                    <a:pt x="4154" y="16896"/>
                    <a:pt x="485" y="13207"/>
                    <a:pt x="485" y="8690"/>
                  </a:cubicBezTo>
                  <a:cubicBezTo>
                    <a:pt x="485" y="4174"/>
                    <a:pt x="4154" y="485"/>
                    <a:pt x="8690" y="485"/>
                  </a:cubicBezTo>
                  <a:close/>
                  <a:moveTo>
                    <a:pt x="8690" y="1"/>
                  </a:moveTo>
                  <a:cubicBezTo>
                    <a:pt x="3892" y="1"/>
                    <a:pt x="1" y="3892"/>
                    <a:pt x="1" y="8690"/>
                  </a:cubicBezTo>
                  <a:cubicBezTo>
                    <a:pt x="1" y="13489"/>
                    <a:pt x="3892" y="17380"/>
                    <a:pt x="8690" y="17380"/>
                  </a:cubicBezTo>
                  <a:cubicBezTo>
                    <a:pt x="13489" y="17380"/>
                    <a:pt x="17380" y="13489"/>
                    <a:pt x="17380" y="8690"/>
                  </a:cubicBezTo>
                  <a:cubicBezTo>
                    <a:pt x="17380" y="3892"/>
                    <a:pt x="13489" y="1"/>
                    <a:pt x="8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2"/>
            <p:cNvSpPr/>
            <p:nvPr/>
          </p:nvSpPr>
          <p:spPr>
            <a:xfrm>
              <a:off x="4676675" y="2865850"/>
              <a:ext cx="142675" cy="222250"/>
            </a:xfrm>
            <a:custGeom>
              <a:avLst/>
              <a:gdLst/>
              <a:ahLst/>
              <a:cxnLst/>
              <a:rect l="l" t="t" r="r" b="b"/>
              <a:pathLst>
                <a:path w="5707" h="8890" extrusionOk="0">
                  <a:moveTo>
                    <a:pt x="3317" y="1"/>
                  </a:moveTo>
                  <a:cubicBezTo>
                    <a:pt x="2731" y="1"/>
                    <a:pt x="1967" y="359"/>
                    <a:pt x="1130" y="604"/>
                  </a:cubicBezTo>
                  <a:cubicBezTo>
                    <a:pt x="444" y="805"/>
                    <a:pt x="1" y="1531"/>
                    <a:pt x="263" y="2196"/>
                  </a:cubicBezTo>
                  <a:cubicBezTo>
                    <a:pt x="384" y="2559"/>
                    <a:pt x="606" y="2862"/>
                    <a:pt x="888" y="3083"/>
                  </a:cubicBezTo>
                  <a:cubicBezTo>
                    <a:pt x="1573" y="3648"/>
                    <a:pt x="2118" y="4333"/>
                    <a:pt x="2420" y="5180"/>
                  </a:cubicBezTo>
                  <a:lnTo>
                    <a:pt x="3690" y="8890"/>
                  </a:lnTo>
                  <a:lnTo>
                    <a:pt x="5707" y="8204"/>
                  </a:lnTo>
                  <a:lnTo>
                    <a:pt x="4416" y="4495"/>
                  </a:lnTo>
                  <a:cubicBezTo>
                    <a:pt x="4134" y="3648"/>
                    <a:pt x="4154" y="2741"/>
                    <a:pt x="4336" y="1874"/>
                  </a:cubicBezTo>
                  <a:cubicBezTo>
                    <a:pt x="4416" y="1511"/>
                    <a:pt x="4396" y="1128"/>
                    <a:pt x="4275" y="765"/>
                  </a:cubicBezTo>
                  <a:cubicBezTo>
                    <a:pt x="4079" y="193"/>
                    <a:pt x="3746" y="1"/>
                    <a:pt x="3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2"/>
            <p:cNvSpPr/>
            <p:nvPr/>
          </p:nvSpPr>
          <p:spPr>
            <a:xfrm>
              <a:off x="4699375" y="2890625"/>
              <a:ext cx="28750" cy="18925"/>
            </a:xfrm>
            <a:custGeom>
              <a:avLst/>
              <a:gdLst/>
              <a:ahLst/>
              <a:cxnLst/>
              <a:rect l="l" t="t" r="r" b="b"/>
              <a:pathLst>
                <a:path w="1150" h="757" extrusionOk="0">
                  <a:moveTo>
                    <a:pt x="685" y="1"/>
                  </a:moveTo>
                  <a:cubicBezTo>
                    <a:pt x="608" y="1"/>
                    <a:pt x="526" y="12"/>
                    <a:pt x="444" y="36"/>
                  </a:cubicBezTo>
                  <a:cubicBezTo>
                    <a:pt x="182" y="137"/>
                    <a:pt x="0" y="379"/>
                    <a:pt x="61" y="560"/>
                  </a:cubicBezTo>
                  <a:cubicBezTo>
                    <a:pt x="103" y="689"/>
                    <a:pt x="257" y="756"/>
                    <a:pt x="444" y="756"/>
                  </a:cubicBezTo>
                  <a:cubicBezTo>
                    <a:pt x="521" y="756"/>
                    <a:pt x="603" y="745"/>
                    <a:pt x="686" y="721"/>
                  </a:cubicBezTo>
                  <a:cubicBezTo>
                    <a:pt x="968" y="621"/>
                    <a:pt x="1149" y="399"/>
                    <a:pt x="1069" y="197"/>
                  </a:cubicBezTo>
                  <a:cubicBezTo>
                    <a:pt x="1026" y="69"/>
                    <a:pt x="872" y="1"/>
                    <a:pt x="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2"/>
            <p:cNvSpPr/>
            <p:nvPr/>
          </p:nvSpPr>
          <p:spPr>
            <a:xfrm>
              <a:off x="4738675" y="2899200"/>
              <a:ext cx="28750" cy="18925"/>
            </a:xfrm>
            <a:custGeom>
              <a:avLst/>
              <a:gdLst/>
              <a:ahLst/>
              <a:cxnLst/>
              <a:rect l="l" t="t" r="r" b="b"/>
              <a:pathLst>
                <a:path w="1150" h="757" extrusionOk="0">
                  <a:moveTo>
                    <a:pt x="706" y="1"/>
                  </a:moveTo>
                  <a:cubicBezTo>
                    <a:pt x="629" y="1"/>
                    <a:pt x="547" y="12"/>
                    <a:pt x="464" y="36"/>
                  </a:cubicBezTo>
                  <a:cubicBezTo>
                    <a:pt x="182" y="136"/>
                    <a:pt x="1" y="378"/>
                    <a:pt x="61" y="560"/>
                  </a:cubicBezTo>
                  <a:cubicBezTo>
                    <a:pt x="118" y="688"/>
                    <a:pt x="266" y="756"/>
                    <a:pt x="448" y="756"/>
                  </a:cubicBezTo>
                  <a:cubicBezTo>
                    <a:pt x="523" y="756"/>
                    <a:pt x="604" y="745"/>
                    <a:pt x="686" y="721"/>
                  </a:cubicBezTo>
                  <a:cubicBezTo>
                    <a:pt x="968" y="620"/>
                    <a:pt x="1150" y="399"/>
                    <a:pt x="1089" y="197"/>
                  </a:cubicBezTo>
                  <a:cubicBezTo>
                    <a:pt x="1047" y="68"/>
                    <a:pt x="893"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2"/>
            <p:cNvSpPr/>
            <p:nvPr/>
          </p:nvSpPr>
          <p:spPr>
            <a:xfrm>
              <a:off x="5060250" y="3525075"/>
              <a:ext cx="696100" cy="346350"/>
            </a:xfrm>
            <a:custGeom>
              <a:avLst/>
              <a:gdLst/>
              <a:ahLst/>
              <a:cxnLst/>
              <a:rect l="l" t="t" r="r" b="b"/>
              <a:pathLst>
                <a:path w="27844" h="13854" extrusionOk="0">
                  <a:moveTo>
                    <a:pt x="27840" y="9344"/>
                  </a:moveTo>
                  <a:cubicBezTo>
                    <a:pt x="27841" y="9348"/>
                    <a:pt x="27843" y="9352"/>
                    <a:pt x="27844" y="9356"/>
                  </a:cubicBezTo>
                  <a:cubicBezTo>
                    <a:pt x="27843" y="9352"/>
                    <a:pt x="27841" y="9348"/>
                    <a:pt x="27840" y="9344"/>
                  </a:cubicBezTo>
                  <a:close/>
                  <a:moveTo>
                    <a:pt x="7642" y="1"/>
                  </a:moveTo>
                  <a:lnTo>
                    <a:pt x="6977" y="3287"/>
                  </a:lnTo>
                  <a:cubicBezTo>
                    <a:pt x="4920" y="5303"/>
                    <a:pt x="2944" y="7682"/>
                    <a:pt x="1049" y="10283"/>
                  </a:cubicBezTo>
                  <a:cubicBezTo>
                    <a:pt x="1" y="11755"/>
                    <a:pt x="1009" y="13811"/>
                    <a:pt x="2803" y="13852"/>
                  </a:cubicBezTo>
                  <a:cubicBezTo>
                    <a:pt x="2868" y="13853"/>
                    <a:pt x="2932" y="13854"/>
                    <a:pt x="2998" y="13854"/>
                  </a:cubicBezTo>
                  <a:cubicBezTo>
                    <a:pt x="8909" y="13854"/>
                    <a:pt x="20348" y="8143"/>
                    <a:pt x="25426" y="8143"/>
                  </a:cubicBezTo>
                  <a:cubicBezTo>
                    <a:pt x="26672" y="8143"/>
                    <a:pt x="27535" y="8487"/>
                    <a:pt x="27840" y="9344"/>
                  </a:cubicBezTo>
                  <a:lnTo>
                    <a:pt x="27840" y="9344"/>
                  </a:lnTo>
                  <a:cubicBezTo>
                    <a:pt x="26631" y="5903"/>
                    <a:pt x="25304" y="3892"/>
                    <a:pt x="25304" y="3892"/>
                  </a:cubicBezTo>
                  <a:lnTo>
                    <a:pt x="2530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2"/>
            <p:cNvSpPr/>
            <p:nvPr/>
          </p:nvSpPr>
          <p:spPr>
            <a:xfrm>
              <a:off x="5274975" y="3835075"/>
              <a:ext cx="253050" cy="67550"/>
            </a:xfrm>
            <a:custGeom>
              <a:avLst/>
              <a:gdLst/>
              <a:ahLst/>
              <a:cxnLst/>
              <a:rect l="l" t="t" r="r" b="b"/>
              <a:pathLst>
                <a:path w="10122" h="2702" extrusionOk="0">
                  <a:moveTo>
                    <a:pt x="10081" y="0"/>
                  </a:moveTo>
                  <a:lnTo>
                    <a:pt x="1" y="2480"/>
                  </a:lnTo>
                  <a:lnTo>
                    <a:pt x="61" y="2702"/>
                  </a:lnTo>
                  <a:lnTo>
                    <a:pt x="10122" y="222"/>
                  </a:lnTo>
                  <a:lnTo>
                    <a:pt x="10081"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2"/>
            <p:cNvSpPr/>
            <p:nvPr/>
          </p:nvSpPr>
          <p:spPr>
            <a:xfrm>
              <a:off x="5417125" y="3539700"/>
              <a:ext cx="18150" cy="368475"/>
            </a:xfrm>
            <a:custGeom>
              <a:avLst/>
              <a:gdLst/>
              <a:ahLst/>
              <a:cxnLst/>
              <a:rect l="l" t="t" r="r" b="b"/>
              <a:pathLst>
                <a:path w="726" h="14739" extrusionOk="0">
                  <a:moveTo>
                    <a:pt x="484" y="1"/>
                  </a:moveTo>
                  <a:lnTo>
                    <a:pt x="0" y="14718"/>
                  </a:lnTo>
                  <a:lnTo>
                    <a:pt x="222" y="14739"/>
                  </a:lnTo>
                  <a:lnTo>
                    <a:pt x="7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2"/>
            <p:cNvSpPr/>
            <p:nvPr/>
          </p:nvSpPr>
          <p:spPr>
            <a:xfrm>
              <a:off x="5375275" y="3539200"/>
              <a:ext cx="49925" cy="235900"/>
            </a:xfrm>
            <a:custGeom>
              <a:avLst/>
              <a:gdLst/>
              <a:ahLst/>
              <a:cxnLst/>
              <a:rect l="l" t="t" r="r" b="b"/>
              <a:pathLst>
                <a:path w="1997" h="9436" extrusionOk="0">
                  <a:moveTo>
                    <a:pt x="464" y="0"/>
                  </a:moveTo>
                  <a:cubicBezTo>
                    <a:pt x="464" y="41"/>
                    <a:pt x="41" y="3125"/>
                    <a:pt x="21" y="5686"/>
                  </a:cubicBezTo>
                  <a:cubicBezTo>
                    <a:pt x="1" y="8932"/>
                    <a:pt x="1856" y="9416"/>
                    <a:pt x="1936" y="9436"/>
                  </a:cubicBezTo>
                  <a:lnTo>
                    <a:pt x="1997" y="9214"/>
                  </a:lnTo>
                  <a:cubicBezTo>
                    <a:pt x="1916" y="9194"/>
                    <a:pt x="243" y="8730"/>
                    <a:pt x="263" y="5686"/>
                  </a:cubicBezTo>
                  <a:cubicBezTo>
                    <a:pt x="283" y="3146"/>
                    <a:pt x="706" y="61"/>
                    <a:pt x="706" y="41"/>
                  </a:cubicBez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2"/>
            <p:cNvSpPr/>
            <p:nvPr/>
          </p:nvSpPr>
          <p:spPr>
            <a:xfrm>
              <a:off x="4694825" y="2910150"/>
              <a:ext cx="556500" cy="878225"/>
            </a:xfrm>
            <a:custGeom>
              <a:avLst/>
              <a:gdLst/>
              <a:ahLst/>
              <a:cxnLst/>
              <a:rect l="l" t="t" r="r" b="b"/>
              <a:pathLst>
                <a:path w="22260" h="35129" extrusionOk="0">
                  <a:moveTo>
                    <a:pt x="19719" y="1"/>
                  </a:moveTo>
                  <a:cubicBezTo>
                    <a:pt x="19719" y="1"/>
                    <a:pt x="17037" y="424"/>
                    <a:pt x="15424" y="5001"/>
                  </a:cubicBezTo>
                  <a:cubicBezTo>
                    <a:pt x="13831" y="9578"/>
                    <a:pt x="10243" y="21755"/>
                    <a:pt x="10243" y="21755"/>
                  </a:cubicBezTo>
                  <a:lnTo>
                    <a:pt x="4416" y="7743"/>
                  </a:lnTo>
                  <a:cubicBezTo>
                    <a:pt x="4315" y="7501"/>
                    <a:pt x="4436" y="7239"/>
                    <a:pt x="4658" y="7138"/>
                  </a:cubicBezTo>
                  <a:lnTo>
                    <a:pt x="5081" y="6997"/>
                  </a:lnTo>
                  <a:cubicBezTo>
                    <a:pt x="5485" y="6836"/>
                    <a:pt x="5727" y="6432"/>
                    <a:pt x="5686" y="6029"/>
                  </a:cubicBezTo>
                  <a:lnTo>
                    <a:pt x="5404" y="3247"/>
                  </a:lnTo>
                  <a:cubicBezTo>
                    <a:pt x="5351" y="2841"/>
                    <a:pt x="5020" y="2543"/>
                    <a:pt x="4640" y="2543"/>
                  </a:cubicBezTo>
                  <a:cubicBezTo>
                    <a:pt x="4586" y="2543"/>
                    <a:pt x="4532" y="2549"/>
                    <a:pt x="4477" y="2561"/>
                  </a:cubicBezTo>
                  <a:lnTo>
                    <a:pt x="3952" y="2682"/>
                  </a:lnTo>
                  <a:lnTo>
                    <a:pt x="3690" y="1735"/>
                  </a:lnTo>
                  <a:cubicBezTo>
                    <a:pt x="3597" y="1388"/>
                    <a:pt x="3291" y="1182"/>
                    <a:pt x="2973" y="1182"/>
                  </a:cubicBezTo>
                  <a:cubicBezTo>
                    <a:pt x="2810" y="1182"/>
                    <a:pt x="2644" y="1236"/>
                    <a:pt x="2501" y="1352"/>
                  </a:cubicBezTo>
                  <a:lnTo>
                    <a:pt x="464" y="3045"/>
                  </a:lnTo>
                  <a:cubicBezTo>
                    <a:pt x="142" y="3307"/>
                    <a:pt x="1" y="3751"/>
                    <a:pt x="122" y="4154"/>
                  </a:cubicBezTo>
                  <a:lnTo>
                    <a:pt x="202" y="4497"/>
                  </a:lnTo>
                  <a:lnTo>
                    <a:pt x="908" y="7924"/>
                  </a:lnTo>
                  <a:cubicBezTo>
                    <a:pt x="908" y="7924"/>
                    <a:pt x="2239" y="21916"/>
                    <a:pt x="3106" y="27824"/>
                  </a:cubicBezTo>
                  <a:cubicBezTo>
                    <a:pt x="3941" y="33536"/>
                    <a:pt x="6855" y="35129"/>
                    <a:pt x="10024" y="35129"/>
                  </a:cubicBezTo>
                  <a:cubicBezTo>
                    <a:pt x="10144" y="35129"/>
                    <a:pt x="10264" y="35127"/>
                    <a:pt x="10384" y="35122"/>
                  </a:cubicBezTo>
                  <a:cubicBezTo>
                    <a:pt x="13690" y="34981"/>
                    <a:pt x="16452" y="32582"/>
                    <a:pt x="18126" y="27582"/>
                  </a:cubicBezTo>
                  <a:cubicBezTo>
                    <a:pt x="19779" y="22582"/>
                    <a:pt x="22259" y="13066"/>
                    <a:pt x="22259" y="13066"/>
                  </a:cubicBezTo>
                  <a:lnTo>
                    <a:pt x="19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2"/>
            <p:cNvSpPr/>
            <p:nvPr/>
          </p:nvSpPr>
          <p:spPr>
            <a:xfrm>
              <a:off x="5075875" y="2910150"/>
              <a:ext cx="175450" cy="468600"/>
            </a:xfrm>
            <a:custGeom>
              <a:avLst/>
              <a:gdLst/>
              <a:ahLst/>
              <a:cxnLst/>
              <a:rect l="l" t="t" r="r" b="b"/>
              <a:pathLst>
                <a:path w="7018" h="18744" extrusionOk="0">
                  <a:moveTo>
                    <a:pt x="4477" y="1"/>
                  </a:moveTo>
                  <a:cubicBezTo>
                    <a:pt x="4477" y="1"/>
                    <a:pt x="1795" y="424"/>
                    <a:pt x="182" y="5001"/>
                  </a:cubicBezTo>
                  <a:cubicBezTo>
                    <a:pt x="122" y="5162"/>
                    <a:pt x="61" y="5364"/>
                    <a:pt x="1" y="5545"/>
                  </a:cubicBezTo>
                  <a:cubicBezTo>
                    <a:pt x="767" y="8610"/>
                    <a:pt x="565" y="13670"/>
                    <a:pt x="1634" y="17138"/>
                  </a:cubicBezTo>
                  <a:cubicBezTo>
                    <a:pt x="1954" y="18209"/>
                    <a:pt x="2871" y="18744"/>
                    <a:pt x="3787" y="18744"/>
                  </a:cubicBezTo>
                  <a:cubicBezTo>
                    <a:pt x="4716" y="18744"/>
                    <a:pt x="5644" y="18194"/>
                    <a:pt x="5948" y="17098"/>
                  </a:cubicBezTo>
                  <a:cubicBezTo>
                    <a:pt x="6573" y="14759"/>
                    <a:pt x="7017" y="13066"/>
                    <a:pt x="7017" y="13066"/>
                  </a:cubicBezTo>
                  <a:lnTo>
                    <a:pt x="4477"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2"/>
            <p:cNvSpPr/>
            <p:nvPr/>
          </p:nvSpPr>
          <p:spPr>
            <a:xfrm>
              <a:off x="6807750" y="1372850"/>
              <a:ext cx="320100" cy="357375"/>
            </a:xfrm>
            <a:custGeom>
              <a:avLst/>
              <a:gdLst/>
              <a:ahLst/>
              <a:cxnLst/>
              <a:rect l="l" t="t" r="r" b="b"/>
              <a:pathLst>
                <a:path w="12804" h="14295" extrusionOk="0">
                  <a:moveTo>
                    <a:pt x="4094" y="0"/>
                  </a:moveTo>
                  <a:lnTo>
                    <a:pt x="4094" y="0"/>
                  </a:lnTo>
                  <a:cubicBezTo>
                    <a:pt x="4134" y="4960"/>
                    <a:pt x="3408" y="6674"/>
                    <a:pt x="1" y="9859"/>
                  </a:cubicBezTo>
                  <a:cubicBezTo>
                    <a:pt x="279" y="9852"/>
                    <a:pt x="546" y="9848"/>
                    <a:pt x="803" y="9848"/>
                  </a:cubicBezTo>
                  <a:cubicBezTo>
                    <a:pt x="4595" y="9848"/>
                    <a:pt x="6105" y="10745"/>
                    <a:pt x="8711" y="14295"/>
                  </a:cubicBezTo>
                  <a:cubicBezTo>
                    <a:pt x="8670" y="9355"/>
                    <a:pt x="9396" y="7642"/>
                    <a:pt x="12804" y="4456"/>
                  </a:cubicBezTo>
                  <a:lnTo>
                    <a:pt x="12804" y="4456"/>
                  </a:lnTo>
                  <a:cubicBezTo>
                    <a:pt x="12529" y="4464"/>
                    <a:pt x="12266" y="4468"/>
                    <a:pt x="12012" y="4468"/>
                  </a:cubicBezTo>
                  <a:cubicBezTo>
                    <a:pt x="8195" y="4468"/>
                    <a:pt x="6703" y="3555"/>
                    <a:pt x="4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2"/>
            <p:cNvSpPr/>
            <p:nvPr/>
          </p:nvSpPr>
          <p:spPr>
            <a:xfrm>
              <a:off x="5497250" y="1828625"/>
              <a:ext cx="1238450" cy="1312400"/>
            </a:xfrm>
            <a:custGeom>
              <a:avLst/>
              <a:gdLst/>
              <a:ahLst/>
              <a:cxnLst/>
              <a:rect l="l" t="t" r="r" b="b"/>
              <a:pathLst>
                <a:path w="49538" h="52496" extrusionOk="0">
                  <a:moveTo>
                    <a:pt x="45826" y="0"/>
                  </a:moveTo>
                  <a:cubicBezTo>
                    <a:pt x="45634" y="0"/>
                    <a:pt x="45468" y="114"/>
                    <a:pt x="45385" y="298"/>
                  </a:cubicBezTo>
                  <a:cubicBezTo>
                    <a:pt x="45022" y="1024"/>
                    <a:pt x="44195" y="2737"/>
                    <a:pt x="44054" y="3503"/>
                  </a:cubicBezTo>
                  <a:cubicBezTo>
                    <a:pt x="43953" y="3987"/>
                    <a:pt x="43772" y="4794"/>
                    <a:pt x="43610" y="5499"/>
                  </a:cubicBezTo>
                  <a:cubicBezTo>
                    <a:pt x="43429" y="6346"/>
                    <a:pt x="42885" y="7092"/>
                    <a:pt x="42118" y="7516"/>
                  </a:cubicBezTo>
                  <a:cubicBezTo>
                    <a:pt x="38610" y="9431"/>
                    <a:pt x="28409" y="15560"/>
                    <a:pt x="24094" y="23746"/>
                  </a:cubicBezTo>
                  <a:lnTo>
                    <a:pt x="5324" y="37092"/>
                  </a:lnTo>
                  <a:lnTo>
                    <a:pt x="1" y="47093"/>
                  </a:lnTo>
                  <a:lnTo>
                    <a:pt x="9820" y="52496"/>
                  </a:lnTo>
                  <a:lnTo>
                    <a:pt x="11997" y="50318"/>
                  </a:lnTo>
                  <a:lnTo>
                    <a:pt x="13045" y="47193"/>
                  </a:lnTo>
                  <a:lnTo>
                    <a:pt x="44538" y="9653"/>
                  </a:lnTo>
                  <a:cubicBezTo>
                    <a:pt x="44538" y="9653"/>
                    <a:pt x="44573" y="9658"/>
                    <a:pt x="44637" y="9658"/>
                  </a:cubicBezTo>
                  <a:cubicBezTo>
                    <a:pt x="44913" y="9658"/>
                    <a:pt x="45720" y="9565"/>
                    <a:pt x="46554" y="8584"/>
                  </a:cubicBezTo>
                  <a:cubicBezTo>
                    <a:pt x="46554" y="8584"/>
                    <a:pt x="46640" y="8612"/>
                    <a:pt x="46800" y="8612"/>
                  </a:cubicBezTo>
                  <a:cubicBezTo>
                    <a:pt x="47048" y="8612"/>
                    <a:pt x="47474" y="8545"/>
                    <a:pt x="48026" y="8201"/>
                  </a:cubicBezTo>
                  <a:cubicBezTo>
                    <a:pt x="48933" y="7657"/>
                    <a:pt x="49175" y="7072"/>
                    <a:pt x="49256" y="6306"/>
                  </a:cubicBezTo>
                  <a:cubicBezTo>
                    <a:pt x="49336" y="5520"/>
                    <a:pt x="48973" y="3665"/>
                    <a:pt x="48973" y="3665"/>
                  </a:cubicBezTo>
                  <a:cubicBezTo>
                    <a:pt x="48973" y="3665"/>
                    <a:pt x="49538" y="3020"/>
                    <a:pt x="49518" y="2314"/>
                  </a:cubicBezTo>
                  <a:cubicBezTo>
                    <a:pt x="49500" y="1674"/>
                    <a:pt x="48871" y="1285"/>
                    <a:pt x="48446" y="1285"/>
                  </a:cubicBezTo>
                  <a:cubicBezTo>
                    <a:pt x="48389" y="1285"/>
                    <a:pt x="48335" y="1292"/>
                    <a:pt x="48288" y="1306"/>
                  </a:cubicBezTo>
                  <a:cubicBezTo>
                    <a:pt x="47864" y="1447"/>
                    <a:pt x="45727" y="2677"/>
                    <a:pt x="45727" y="2677"/>
                  </a:cubicBezTo>
                  <a:lnTo>
                    <a:pt x="46352" y="681"/>
                  </a:lnTo>
                  <a:cubicBezTo>
                    <a:pt x="46453" y="378"/>
                    <a:pt x="46252" y="56"/>
                    <a:pt x="45949" y="16"/>
                  </a:cubicBezTo>
                  <a:cubicBezTo>
                    <a:pt x="45907" y="5"/>
                    <a:pt x="45866" y="0"/>
                    <a:pt x="458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2"/>
            <p:cNvSpPr/>
            <p:nvPr/>
          </p:nvSpPr>
          <p:spPr>
            <a:xfrm>
              <a:off x="5497250" y="2677800"/>
              <a:ext cx="357900" cy="463225"/>
            </a:xfrm>
            <a:custGeom>
              <a:avLst/>
              <a:gdLst/>
              <a:ahLst/>
              <a:cxnLst/>
              <a:rect l="l" t="t" r="r" b="b"/>
              <a:pathLst>
                <a:path w="14316" h="18529" extrusionOk="0">
                  <a:moveTo>
                    <a:pt x="9739" y="0"/>
                  </a:moveTo>
                  <a:lnTo>
                    <a:pt x="5324" y="3125"/>
                  </a:lnTo>
                  <a:lnTo>
                    <a:pt x="1" y="13126"/>
                  </a:lnTo>
                  <a:lnTo>
                    <a:pt x="9820" y="18529"/>
                  </a:lnTo>
                  <a:lnTo>
                    <a:pt x="11997" y="16351"/>
                  </a:lnTo>
                  <a:lnTo>
                    <a:pt x="13045" y="13226"/>
                  </a:lnTo>
                  <a:lnTo>
                    <a:pt x="13066" y="13206"/>
                  </a:lnTo>
                  <a:cubicBezTo>
                    <a:pt x="14316" y="11694"/>
                    <a:pt x="13348" y="9436"/>
                    <a:pt x="11392" y="9295"/>
                  </a:cubicBezTo>
                  <a:cubicBezTo>
                    <a:pt x="10001" y="9174"/>
                    <a:pt x="8731" y="8892"/>
                    <a:pt x="8247" y="7601"/>
                  </a:cubicBezTo>
                  <a:cubicBezTo>
                    <a:pt x="7521" y="5726"/>
                    <a:pt x="8045" y="2621"/>
                    <a:pt x="9739"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2"/>
            <p:cNvSpPr/>
            <p:nvPr/>
          </p:nvSpPr>
          <p:spPr>
            <a:xfrm>
              <a:off x="5307225" y="2422250"/>
              <a:ext cx="238450" cy="460200"/>
            </a:xfrm>
            <a:custGeom>
              <a:avLst/>
              <a:gdLst/>
              <a:ahLst/>
              <a:cxnLst/>
              <a:rect l="l" t="t" r="r" b="b"/>
              <a:pathLst>
                <a:path w="9538" h="18408" extrusionOk="0">
                  <a:moveTo>
                    <a:pt x="5182" y="1"/>
                  </a:moveTo>
                  <a:lnTo>
                    <a:pt x="1" y="4839"/>
                  </a:lnTo>
                  <a:lnTo>
                    <a:pt x="565" y="9335"/>
                  </a:lnTo>
                  <a:lnTo>
                    <a:pt x="445" y="18408"/>
                  </a:lnTo>
                  <a:lnTo>
                    <a:pt x="7138" y="17057"/>
                  </a:lnTo>
                  <a:lnTo>
                    <a:pt x="7138" y="10686"/>
                  </a:lnTo>
                  <a:cubicBezTo>
                    <a:pt x="7138" y="10686"/>
                    <a:pt x="8812" y="10303"/>
                    <a:pt x="9174" y="9154"/>
                  </a:cubicBezTo>
                  <a:cubicBezTo>
                    <a:pt x="9537" y="7985"/>
                    <a:pt x="8549" y="6755"/>
                    <a:pt x="7945" y="5041"/>
                  </a:cubicBezTo>
                  <a:cubicBezTo>
                    <a:pt x="8570" y="1835"/>
                    <a:pt x="5182" y="1"/>
                    <a:pt x="51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2"/>
            <p:cNvSpPr/>
            <p:nvPr/>
          </p:nvSpPr>
          <p:spPr>
            <a:xfrm>
              <a:off x="5184250" y="2330900"/>
              <a:ext cx="417875" cy="367750"/>
            </a:xfrm>
            <a:custGeom>
              <a:avLst/>
              <a:gdLst/>
              <a:ahLst/>
              <a:cxnLst/>
              <a:rect l="l" t="t" r="r" b="b"/>
              <a:pathLst>
                <a:path w="16715" h="14710" extrusionOk="0">
                  <a:moveTo>
                    <a:pt x="11563" y="1"/>
                  </a:moveTo>
                  <a:cubicBezTo>
                    <a:pt x="9909" y="1"/>
                    <a:pt x="8373" y="1303"/>
                    <a:pt x="7642" y="2022"/>
                  </a:cubicBezTo>
                  <a:cubicBezTo>
                    <a:pt x="6513" y="3130"/>
                    <a:pt x="6896" y="3110"/>
                    <a:pt x="3448" y="4501"/>
                  </a:cubicBezTo>
                  <a:cubicBezTo>
                    <a:pt x="1" y="5913"/>
                    <a:pt x="968" y="9602"/>
                    <a:pt x="1956" y="11316"/>
                  </a:cubicBezTo>
                  <a:cubicBezTo>
                    <a:pt x="3120" y="13339"/>
                    <a:pt x="4839" y="14710"/>
                    <a:pt x="5338" y="14710"/>
                  </a:cubicBezTo>
                  <a:cubicBezTo>
                    <a:pt x="5401" y="14710"/>
                    <a:pt x="5444" y="14688"/>
                    <a:pt x="5464" y="14643"/>
                  </a:cubicBezTo>
                  <a:lnTo>
                    <a:pt x="6452" y="9078"/>
                  </a:lnTo>
                  <a:cubicBezTo>
                    <a:pt x="8045" y="8493"/>
                    <a:pt x="8892" y="6356"/>
                    <a:pt x="9194" y="5308"/>
                  </a:cubicBezTo>
                  <a:cubicBezTo>
                    <a:pt x="9269" y="5067"/>
                    <a:pt x="9502" y="4905"/>
                    <a:pt x="9748" y="4905"/>
                  </a:cubicBezTo>
                  <a:cubicBezTo>
                    <a:pt x="9833" y="4905"/>
                    <a:pt x="9919" y="4924"/>
                    <a:pt x="10001" y="4965"/>
                  </a:cubicBezTo>
                  <a:cubicBezTo>
                    <a:pt x="11674" y="5832"/>
                    <a:pt x="12864" y="8695"/>
                    <a:pt x="12864" y="8695"/>
                  </a:cubicBezTo>
                  <a:cubicBezTo>
                    <a:pt x="13468" y="7626"/>
                    <a:pt x="16714" y="4522"/>
                    <a:pt x="14255" y="1457"/>
                  </a:cubicBezTo>
                  <a:cubicBezTo>
                    <a:pt x="13396" y="385"/>
                    <a:pt x="12462" y="1"/>
                    <a:pt x="1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2"/>
            <p:cNvSpPr/>
            <p:nvPr/>
          </p:nvSpPr>
          <p:spPr>
            <a:xfrm>
              <a:off x="5370050" y="2674900"/>
              <a:ext cx="115650" cy="133975"/>
            </a:xfrm>
            <a:custGeom>
              <a:avLst/>
              <a:gdLst/>
              <a:ahLst/>
              <a:cxnLst/>
              <a:rect l="l" t="t" r="r" b="b"/>
              <a:pathLst>
                <a:path w="4626" h="5359" extrusionOk="0">
                  <a:moveTo>
                    <a:pt x="687" y="0"/>
                  </a:moveTo>
                  <a:cubicBezTo>
                    <a:pt x="305" y="0"/>
                    <a:pt x="0" y="445"/>
                    <a:pt x="230" y="822"/>
                  </a:cubicBezTo>
                  <a:cubicBezTo>
                    <a:pt x="673" y="1568"/>
                    <a:pt x="1440" y="1991"/>
                    <a:pt x="1742" y="2415"/>
                  </a:cubicBezTo>
                  <a:cubicBezTo>
                    <a:pt x="2226" y="3060"/>
                    <a:pt x="3174" y="5278"/>
                    <a:pt x="4625" y="5358"/>
                  </a:cubicBezTo>
                  <a:lnTo>
                    <a:pt x="4625" y="580"/>
                  </a:lnTo>
                  <a:cubicBezTo>
                    <a:pt x="4253" y="704"/>
                    <a:pt x="3868" y="757"/>
                    <a:pt x="3484" y="757"/>
                  </a:cubicBezTo>
                  <a:cubicBezTo>
                    <a:pt x="2557" y="757"/>
                    <a:pt x="1640" y="447"/>
                    <a:pt x="956" y="76"/>
                  </a:cubicBezTo>
                  <a:cubicBezTo>
                    <a:pt x="866" y="24"/>
                    <a:pt x="774" y="0"/>
                    <a:pt x="687"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2"/>
            <p:cNvSpPr/>
            <p:nvPr/>
          </p:nvSpPr>
          <p:spPr>
            <a:xfrm>
              <a:off x="5019925" y="2443650"/>
              <a:ext cx="240975" cy="424250"/>
            </a:xfrm>
            <a:custGeom>
              <a:avLst/>
              <a:gdLst/>
              <a:ahLst/>
              <a:cxnLst/>
              <a:rect l="l" t="t" r="r" b="b"/>
              <a:pathLst>
                <a:path w="9639" h="16970" extrusionOk="0">
                  <a:moveTo>
                    <a:pt x="6815" y="0"/>
                  </a:moveTo>
                  <a:cubicBezTo>
                    <a:pt x="6174" y="0"/>
                    <a:pt x="5486" y="130"/>
                    <a:pt x="4819" y="495"/>
                  </a:cubicBezTo>
                  <a:cubicBezTo>
                    <a:pt x="2521" y="1725"/>
                    <a:pt x="2803" y="3963"/>
                    <a:pt x="3247" y="6745"/>
                  </a:cubicBezTo>
                  <a:cubicBezTo>
                    <a:pt x="3670" y="9528"/>
                    <a:pt x="3227" y="11241"/>
                    <a:pt x="1674" y="12411"/>
                  </a:cubicBezTo>
                  <a:cubicBezTo>
                    <a:pt x="404" y="13338"/>
                    <a:pt x="1" y="14770"/>
                    <a:pt x="122" y="16020"/>
                  </a:cubicBezTo>
                  <a:cubicBezTo>
                    <a:pt x="180" y="16598"/>
                    <a:pt x="683" y="16969"/>
                    <a:pt x="1217" y="16969"/>
                  </a:cubicBezTo>
                  <a:cubicBezTo>
                    <a:pt x="1427" y="16969"/>
                    <a:pt x="1642" y="16911"/>
                    <a:pt x="1836" y="16786"/>
                  </a:cubicBezTo>
                  <a:cubicBezTo>
                    <a:pt x="2602" y="16302"/>
                    <a:pt x="3731" y="15899"/>
                    <a:pt x="4840" y="15435"/>
                  </a:cubicBezTo>
                  <a:cubicBezTo>
                    <a:pt x="6735" y="14669"/>
                    <a:pt x="8065" y="12975"/>
                    <a:pt x="7320" y="10334"/>
                  </a:cubicBezTo>
                  <a:cubicBezTo>
                    <a:pt x="6574" y="7693"/>
                    <a:pt x="6473" y="8842"/>
                    <a:pt x="6211" y="6887"/>
                  </a:cubicBezTo>
                  <a:cubicBezTo>
                    <a:pt x="6017" y="5319"/>
                    <a:pt x="8194" y="5163"/>
                    <a:pt x="9065" y="5163"/>
                  </a:cubicBezTo>
                  <a:cubicBezTo>
                    <a:pt x="9281" y="5163"/>
                    <a:pt x="9416" y="5173"/>
                    <a:pt x="9416" y="5173"/>
                  </a:cubicBezTo>
                  <a:lnTo>
                    <a:pt x="9638" y="757"/>
                  </a:lnTo>
                  <a:cubicBezTo>
                    <a:pt x="9638" y="757"/>
                    <a:pt x="8366" y="0"/>
                    <a:pt x="6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2"/>
            <p:cNvSpPr/>
            <p:nvPr/>
          </p:nvSpPr>
          <p:spPr>
            <a:xfrm>
              <a:off x="5288575" y="2487275"/>
              <a:ext cx="230875" cy="165350"/>
            </a:xfrm>
            <a:custGeom>
              <a:avLst/>
              <a:gdLst/>
              <a:ahLst/>
              <a:cxnLst/>
              <a:rect l="l" t="t" r="r" b="b"/>
              <a:pathLst>
                <a:path w="9235" h="6614" extrusionOk="0">
                  <a:moveTo>
                    <a:pt x="3469" y="0"/>
                  </a:moveTo>
                  <a:lnTo>
                    <a:pt x="1" y="3952"/>
                  </a:lnTo>
                  <a:lnTo>
                    <a:pt x="767" y="6613"/>
                  </a:lnTo>
                  <a:lnTo>
                    <a:pt x="1715" y="5585"/>
                  </a:lnTo>
                  <a:cubicBezTo>
                    <a:pt x="2441" y="4799"/>
                    <a:pt x="3388" y="4254"/>
                    <a:pt x="4416" y="4013"/>
                  </a:cubicBezTo>
                  <a:lnTo>
                    <a:pt x="7521" y="3287"/>
                  </a:lnTo>
                  <a:lnTo>
                    <a:pt x="9235" y="101"/>
                  </a:lnTo>
                  <a:lnTo>
                    <a:pt x="34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2"/>
            <p:cNvSpPr/>
            <p:nvPr/>
          </p:nvSpPr>
          <p:spPr>
            <a:xfrm>
              <a:off x="5263900" y="2408150"/>
              <a:ext cx="70075" cy="183475"/>
            </a:xfrm>
            <a:custGeom>
              <a:avLst/>
              <a:gdLst/>
              <a:ahLst/>
              <a:cxnLst/>
              <a:rect l="l" t="t" r="r" b="b"/>
              <a:pathLst>
                <a:path w="2803" h="7339" extrusionOk="0">
                  <a:moveTo>
                    <a:pt x="2803" y="0"/>
                  </a:moveTo>
                  <a:lnTo>
                    <a:pt x="1573" y="484"/>
                  </a:lnTo>
                  <a:cubicBezTo>
                    <a:pt x="1472" y="524"/>
                    <a:pt x="1371" y="625"/>
                    <a:pt x="1311" y="746"/>
                  </a:cubicBezTo>
                  <a:cubicBezTo>
                    <a:pt x="1008" y="1432"/>
                    <a:pt x="0" y="4053"/>
                    <a:pt x="726" y="7339"/>
                  </a:cubicBezTo>
                  <a:lnTo>
                    <a:pt x="1754" y="7036"/>
                  </a:lnTo>
                  <a:cubicBezTo>
                    <a:pt x="1754" y="7036"/>
                    <a:pt x="968" y="3831"/>
                    <a:pt x="2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2"/>
            <p:cNvSpPr/>
            <p:nvPr/>
          </p:nvSpPr>
          <p:spPr>
            <a:xfrm>
              <a:off x="5140400" y="2755925"/>
              <a:ext cx="656800" cy="799425"/>
            </a:xfrm>
            <a:custGeom>
              <a:avLst/>
              <a:gdLst/>
              <a:ahLst/>
              <a:cxnLst/>
              <a:rect l="l" t="t" r="r" b="b"/>
              <a:pathLst>
                <a:path w="26272" h="31977" extrusionOk="0">
                  <a:moveTo>
                    <a:pt x="19598" y="0"/>
                  </a:moveTo>
                  <a:lnTo>
                    <a:pt x="19598" y="0"/>
                  </a:lnTo>
                  <a:cubicBezTo>
                    <a:pt x="18166" y="484"/>
                    <a:pt x="14194" y="2561"/>
                    <a:pt x="14194" y="2561"/>
                  </a:cubicBezTo>
                  <a:cubicBezTo>
                    <a:pt x="14194" y="2561"/>
                    <a:pt x="13651" y="2427"/>
                    <a:pt x="12683" y="2427"/>
                  </a:cubicBezTo>
                  <a:cubicBezTo>
                    <a:pt x="11891" y="2427"/>
                    <a:pt x="10814" y="2517"/>
                    <a:pt x="9517" y="2843"/>
                  </a:cubicBezTo>
                  <a:cubicBezTo>
                    <a:pt x="6694" y="3549"/>
                    <a:pt x="5787" y="4476"/>
                    <a:pt x="5787" y="4476"/>
                  </a:cubicBezTo>
                  <a:lnTo>
                    <a:pt x="2339" y="5928"/>
                  </a:lnTo>
                  <a:cubicBezTo>
                    <a:pt x="1130" y="6432"/>
                    <a:pt x="444" y="7722"/>
                    <a:pt x="686" y="9013"/>
                  </a:cubicBezTo>
                  <a:lnTo>
                    <a:pt x="968" y="10384"/>
                  </a:lnTo>
                  <a:cubicBezTo>
                    <a:pt x="968" y="10384"/>
                    <a:pt x="0" y="13529"/>
                    <a:pt x="384" y="16210"/>
                  </a:cubicBezTo>
                  <a:cubicBezTo>
                    <a:pt x="867" y="19698"/>
                    <a:pt x="3408" y="21291"/>
                    <a:pt x="3408" y="21291"/>
                  </a:cubicBezTo>
                  <a:lnTo>
                    <a:pt x="4275" y="28831"/>
                  </a:lnTo>
                  <a:cubicBezTo>
                    <a:pt x="2904" y="29497"/>
                    <a:pt x="1795" y="31977"/>
                    <a:pt x="4275" y="31977"/>
                  </a:cubicBezTo>
                  <a:lnTo>
                    <a:pt x="19860" y="31977"/>
                  </a:lnTo>
                  <a:cubicBezTo>
                    <a:pt x="23267" y="31977"/>
                    <a:pt x="23549" y="31553"/>
                    <a:pt x="23670" y="30727"/>
                  </a:cubicBezTo>
                  <a:cubicBezTo>
                    <a:pt x="23791" y="29900"/>
                    <a:pt x="22521" y="28952"/>
                    <a:pt x="22521" y="28952"/>
                  </a:cubicBezTo>
                  <a:lnTo>
                    <a:pt x="26271" y="13226"/>
                  </a:lnTo>
                  <a:lnTo>
                    <a:pt x="26271" y="13226"/>
                  </a:lnTo>
                  <a:cubicBezTo>
                    <a:pt x="26271" y="13226"/>
                    <a:pt x="26270" y="13226"/>
                    <a:pt x="26268" y="13226"/>
                  </a:cubicBezTo>
                  <a:cubicBezTo>
                    <a:pt x="26152" y="13226"/>
                    <a:pt x="23039" y="13188"/>
                    <a:pt x="20606" y="9053"/>
                  </a:cubicBezTo>
                  <a:cubicBezTo>
                    <a:pt x="18710" y="5847"/>
                    <a:pt x="18589" y="1694"/>
                    <a:pt x="19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2"/>
            <p:cNvSpPr/>
            <p:nvPr/>
          </p:nvSpPr>
          <p:spPr>
            <a:xfrm>
              <a:off x="5471550" y="3159650"/>
              <a:ext cx="183000" cy="120000"/>
            </a:xfrm>
            <a:custGeom>
              <a:avLst/>
              <a:gdLst/>
              <a:ahLst/>
              <a:cxnLst/>
              <a:rect l="l" t="t" r="r" b="b"/>
              <a:pathLst>
                <a:path w="7320" h="4800" extrusionOk="0">
                  <a:moveTo>
                    <a:pt x="7077" y="1"/>
                  </a:moveTo>
                  <a:cubicBezTo>
                    <a:pt x="7057" y="41"/>
                    <a:pt x="4981" y="2965"/>
                    <a:pt x="1" y="4537"/>
                  </a:cubicBezTo>
                  <a:lnTo>
                    <a:pt x="81" y="4799"/>
                  </a:lnTo>
                  <a:cubicBezTo>
                    <a:pt x="5162" y="3206"/>
                    <a:pt x="7299" y="202"/>
                    <a:pt x="7319" y="182"/>
                  </a:cubicBezTo>
                  <a:lnTo>
                    <a:pt x="7077"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2"/>
            <p:cNvSpPr/>
            <p:nvPr/>
          </p:nvSpPr>
          <p:spPr>
            <a:xfrm>
              <a:off x="5456925" y="3361275"/>
              <a:ext cx="161825" cy="89225"/>
            </a:xfrm>
            <a:custGeom>
              <a:avLst/>
              <a:gdLst/>
              <a:ahLst/>
              <a:cxnLst/>
              <a:rect l="l" t="t" r="r" b="b"/>
              <a:pathLst>
                <a:path w="6473" h="3569" extrusionOk="0">
                  <a:moveTo>
                    <a:pt x="6332" y="0"/>
                  </a:moveTo>
                  <a:lnTo>
                    <a:pt x="1" y="3307"/>
                  </a:lnTo>
                  <a:lnTo>
                    <a:pt x="122" y="3569"/>
                  </a:lnTo>
                  <a:lnTo>
                    <a:pt x="6473" y="262"/>
                  </a:lnTo>
                  <a:lnTo>
                    <a:pt x="6332"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2"/>
            <p:cNvSpPr/>
            <p:nvPr/>
          </p:nvSpPr>
          <p:spPr>
            <a:xfrm>
              <a:off x="4727600" y="2972150"/>
              <a:ext cx="67550" cy="32300"/>
            </a:xfrm>
            <a:custGeom>
              <a:avLst/>
              <a:gdLst/>
              <a:ahLst/>
              <a:cxnLst/>
              <a:rect l="l" t="t" r="r" b="b"/>
              <a:pathLst>
                <a:path w="2702" h="1292" extrusionOk="0">
                  <a:moveTo>
                    <a:pt x="2581" y="1"/>
                  </a:moveTo>
                  <a:lnTo>
                    <a:pt x="0" y="928"/>
                  </a:lnTo>
                  <a:lnTo>
                    <a:pt x="141" y="1291"/>
                  </a:lnTo>
                  <a:lnTo>
                    <a:pt x="2702" y="384"/>
                  </a:lnTo>
                  <a:lnTo>
                    <a:pt x="2581"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2"/>
            <p:cNvSpPr/>
            <p:nvPr/>
          </p:nvSpPr>
          <p:spPr>
            <a:xfrm>
              <a:off x="4745225" y="3005925"/>
              <a:ext cx="87225" cy="32275"/>
            </a:xfrm>
            <a:custGeom>
              <a:avLst/>
              <a:gdLst/>
              <a:ahLst/>
              <a:cxnLst/>
              <a:rect l="l" t="t" r="r" b="b"/>
              <a:pathLst>
                <a:path w="3489" h="1291" extrusionOk="0">
                  <a:moveTo>
                    <a:pt x="3388" y="1"/>
                  </a:moveTo>
                  <a:lnTo>
                    <a:pt x="1" y="928"/>
                  </a:lnTo>
                  <a:lnTo>
                    <a:pt x="102" y="1291"/>
                  </a:lnTo>
                  <a:lnTo>
                    <a:pt x="3489" y="384"/>
                  </a:lnTo>
                  <a:lnTo>
                    <a:pt x="3388"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2"/>
            <p:cNvSpPr/>
            <p:nvPr/>
          </p:nvSpPr>
          <p:spPr>
            <a:xfrm>
              <a:off x="4767400" y="3039700"/>
              <a:ext cx="69600" cy="27750"/>
            </a:xfrm>
            <a:custGeom>
              <a:avLst/>
              <a:gdLst/>
              <a:ahLst/>
              <a:cxnLst/>
              <a:rect l="l" t="t" r="r" b="b"/>
              <a:pathLst>
                <a:path w="2784" h="1110" extrusionOk="0">
                  <a:moveTo>
                    <a:pt x="2682" y="0"/>
                  </a:moveTo>
                  <a:lnTo>
                    <a:pt x="1" y="726"/>
                  </a:lnTo>
                  <a:lnTo>
                    <a:pt x="102" y="1109"/>
                  </a:lnTo>
                  <a:lnTo>
                    <a:pt x="2783" y="383"/>
                  </a:lnTo>
                  <a:lnTo>
                    <a:pt x="2682"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2"/>
            <p:cNvSpPr/>
            <p:nvPr/>
          </p:nvSpPr>
          <p:spPr>
            <a:xfrm>
              <a:off x="4946850" y="3452000"/>
              <a:ext cx="78650" cy="146700"/>
            </a:xfrm>
            <a:custGeom>
              <a:avLst/>
              <a:gdLst/>
              <a:ahLst/>
              <a:cxnLst/>
              <a:rect l="l" t="t" r="r" b="b"/>
              <a:pathLst>
                <a:path w="3146" h="5868" extrusionOk="0">
                  <a:moveTo>
                    <a:pt x="343" y="0"/>
                  </a:moveTo>
                  <a:lnTo>
                    <a:pt x="0" y="182"/>
                  </a:lnTo>
                  <a:lnTo>
                    <a:pt x="2803" y="5867"/>
                  </a:lnTo>
                  <a:lnTo>
                    <a:pt x="3146" y="5686"/>
                  </a:lnTo>
                  <a:lnTo>
                    <a:pt x="343"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2"/>
            <p:cNvSpPr/>
            <p:nvPr/>
          </p:nvSpPr>
          <p:spPr>
            <a:xfrm>
              <a:off x="6622550" y="1560850"/>
              <a:ext cx="332925" cy="524525"/>
            </a:xfrm>
            <a:custGeom>
              <a:avLst/>
              <a:gdLst/>
              <a:ahLst/>
              <a:cxnLst/>
              <a:rect l="l" t="t" r="r" b="b"/>
              <a:pathLst>
                <a:path w="13317" h="20981" extrusionOk="0">
                  <a:moveTo>
                    <a:pt x="6784" y="8287"/>
                  </a:moveTo>
                  <a:lnTo>
                    <a:pt x="6603" y="10263"/>
                  </a:lnTo>
                  <a:cubicBezTo>
                    <a:pt x="6542" y="10908"/>
                    <a:pt x="6179" y="11634"/>
                    <a:pt x="5695" y="11997"/>
                  </a:cubicBezTo>
                  <a:lnTo>
                    <a:pt x="3558" y="13630"/>
                  </a:lnTo>
                  <a:lnTo>
                    <a:pt x="3800" y="10585"/>
                  </a:lnTo>
                  <a:lnTo>
                    <a:pt x="6784" y="8287"/>
                  </a:lnTo>
                  <a:close/>
                  <a:moveTo>
                    <a:pt x="13054" y="1"/>
                  </a:moveTo>
                  <a:lnTo>
                    <a:pt x="3558" y="7279"/>
                  </a:lnTo>
                  <a:cubicBezTo>
                    <a:pt x="2631" y="7985"/>
                    <a:pt x="1824" y="9194"/>
                    <a:pt x="1401" y="10505"/>
                  </a:cubicBezTo>
                  <a:lnTo>
                    <a:pt x="574" y="13065"/>
                  </a:lnTo>
                  <a:lnTo>
                    <a:pt x="30" y="20182"/>
                  </a:lnTo>
                  <a:cubicBezTo>
                    <a:pt x="1" y="20650"/>
                    <a:pt x="364" y="20980"/>
                    <a:pt x="758" y="20980"/>
                  </a:cubicBezTo>
                  <a:cubicBezTo>
                    <a:pt x="907" y="20980"/>
                    <a:pt x="1061" y="20933"/>
                    <a:pt x="1199" y="20827"/>
                  </a:cubicBezTo>
                  <a:lnTo>
                    <a:pt x="2348" y="19960"/>
                  </a:lnTo>
                  <a:cubicBezTo>
                    <a:pt x="2812" y="19598"/>
                    <a:pt x="3155" y="18932"/>
                    <a:pt x="3215" y="18307"/>
                  </a:cubicBezTo>
                  <a:lnTo>
                    <a:pt x="3377" y="15969"/>
                  </a:lnTo>
                  <a:cubicBezTo>
                    <a:pt x="3437" y="15283"/>
                    <a:pt x="3820" y="14537"/>
                    <a:pt x="4324" y="14154"/>
                  </a:cubicBezTo>
                  <a:lnTo>
                    <a:pt x="5816" y="13005"/>
                  </a:lnTo>
                  <a:cubicBezTo>
                    <a:pt x="6683" y="12339"/>
                    <a:pt x="7369" y="11069"/>
                    <a:pt x="7469" y="9900"/>
                  </a:cubicBezTo>
                  <a:lnTo>
                    <a:pt x="7671" y="7602"/>
                  </a:lnTo>
                  <a:lnTo>
                    <a:pt x="10171" y="5686"/>
                  </a:lnTo>
                  <a:lnTo>
                    <a:pt x="10816" y="4053"/>
                  </a:lnTo>
                  <a:lnTo>
                    <a:pt x="13316" y="2138"/>
                  </a:lnTo>
                  <a:lnTo>
                    <a:pt x="130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2"/>
            <p:cNvSpPr/>
            <p:nvPr/>
          </p:nvSpPr>
          <p:spPr>
            <a:xfrm>
              <a:off x="6636900" y="1662175"/>
              <a:ext cx="256075" cy="225325"/>
            </a:xfrm>
            <a:custGeom>
              <a:avLst/>
              <a:gdLst/>
              <a:ahLst/>
              <a:cxnLst/>
              <a:rect l="l" t="t" r="r" b="b"/>
              <a:pathLst>
                <a:path w="10243" h="9013" extrusionOk="0">
                  <a:moveTo>
                    <a:pt x="10242" y="0"/>
                  </a:moveTo>
                  <a:lnTo>
                    <a:pt x="484" y="7480"/>
                  </a:lnTo>
                  <a:lnTo>
                    <a:pt x="0" y="9012"/>
                  </a:lnTo>
                  <a:lnTo>
                    <a:pt x="3226" y="6532"/>
                  </a:lnTo>
                  <a:lnTo>
                    <a:pt x="6210" y="4234"/>
                  </a:lnTo>
                  <a:lnTo>
                    <a:pt x="7097" y="3549"/>
                  </a:lnTo>
                  <a:lnTo>
                    <a:pt x="9597" y="1633"/>
                  </a:lnTo>
                  <a:lnTo>
                    <a:pt x="102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2"/>
            <p:cNvSpPr/>
            <p:nvPr/>
          </p:nvSpPr>
          <p:spPr>
            <a:xfrm>
              <a:off x="6796923" y="2315918"/>
              <a:ext cx="171900" cy="191550"/>
            </a:xfrm>
            <a:custGeom>
              <a:avLst/>
              <a:gdLst/>
              <a:ahLst/>
              <a:cxnLst/>
              <a:rect l="l" t="t" r="r" b="b"/>
              <a:pathLst>
                <a:path w="6876" h="7662" extrusionOk="0">
                  <a:moveTo>
                    <a:pt x="2198" y="0"/>
                  </a:moveTo>
                  <a:lnTo>
                    <a:pt x="2198" y="0"/>
                  </a:lnTo>
                  <a:cubicBezTo>
                    <a:pt x="2219" y="2661"/>
                    <a:pt x="1836" y="3569"/>
                    <a:pt x="1" y="5282"/>
                  </a:cubicBezTo>
                  <a:cubicBezTo>
                    <a:pt x="144" y="5279"/>
                    <a:pt x="281" y="5277"/>
                    <a:pt x="413" y="5277"/>
                  </a:cubicBezTo>
                  <a:cubicBezTo>
                    <a:pt x="2462" y="5277"/>
                    <a:pt x="3277" y="5749"/>
                    <a:pt x="4678" y="7661"/>
                  </a:cubicBezTo>
                  <a:cubicBezTo>
                    <a:pt x="4658" y="5020"/>
                    <a:pt x="5041" y="4093"/>
                    <a:pt x="6876" y="2379"/>
                  </a:cubicBezTo>
                  <a:lnTo>
                    <a:pt x="6876" y="2379"/>
                  </a:lnTo>
                  <a:cubicBezTo>
                    <a:pt x="6732" y="2383"/>
                    <a:pt x="6593" y="2385"/>
                    <a:pt x="6460" y="2385"/>
                  </a:cubicBezTo>
                  <a:cubicBezTo>
                    <a:pt x="4397" y="2385"/>
                    <a:pt x="3600" y="1913"/>
                    <a:pt x="2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2"/>
            <p:cNvSpPr/>
            <p:nvPr/>
          </p:nvSpPr>
          <p:spPr>
            <a:xfrm>
              <a:off x="5835475" y="3229125"/>
              <a:ext cx="87225" cy="45475"/>
            </a:xfrm>
            <a:custGeom>
              <a:avLst/>
              <a:gdLst/>
              <a:ahLst/>
              <a:cxnLst/>
              <a:rect l="l" t="t" r="r" b="b"/>
              <a:pathLst>
                <a:path w="3489" h="1819" extrusionOk="0">
                  <a:moveTo>
                    <a:pt x="974" y="466"/>
                  </a:moveTo>
                  <a:cubicBezTo>
                    <a:pt x="985" y="466"/>
                    <a:pt x="997" y="467"/>
                    <a:pt x="1008" y="468"/>
                  </a:cubicBezTo>
                  <a:cubicBezTo>
                    <a:pt x="1170" y="468"/>
                    <a:pt x="1270" y="649"/>
                    <a:pt x="1210" y="831"/>
                  </a:cubicBezTo>
                  <a:cubicBezTo>
                    <a:pt x="1134" y="1021"/>
                    <a:pt x="968" y="1175"/>
                    <a:pt x="814" y="1175"/>
                  </a:cubicBezTo>
                  <a:cubicBezTo>
                    <a:pt x="805" y="1175"/>
                    <a:pt x="796" y="1175"/>
                    <a:pt x="787" y="1173"/>
                  </a:cubicBezTo>
                  <a:cubicBezTo>
                    <a:pt x="605" y="1153"/>
                    <a:pt x="524" y="992"/>
                    <a:pt x="585" y="790"/>
                  </a:cubicBezTo>
                  <a:cubicBezTo>
                    <a:pt x="642" y="602"/>
                    <a:pt x="804" y="466"/>
                    <a:pt x="974" y="466"/>
                  </a:cubicBezTo>
                  <a:close/>
                  <a:moveTo>
                    <a:pt x="1044" y="1"/>
                  </a:moveTo>
                  <a:cubicBezTo>
                    <a:pt x="661" y="1"/>
                    <a:pt x="275" y="330"/>
                    <a:pt x="141" y="750"/>
                  </a:cubicBezTo>
                  <a:cubicBezTo>
                    <a:pt x="0" y="1194"/>
                    <a:pt x="202" y="1597"/>
                    <a:pt x="605" y="1617"/>
                  </a:cubicBezTo>
                  <a:lnTo>
                    <a:pt x="2984" y="1819"/>
                  </a:lnTo>
                  <a:lnTo>
                    <a:pt x="3488" y="186"/>
                  </a:lnTo>
                  <a:lnTo>
                    <a:pt x="1109" y="4"/>
                  </a:lnTo>
                  <a:cubicBezTo>
                    <a:pt x="1088" y="2"/>
                    <a:pt x="1066"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2"/>
            <p:cNvSpPr/>
            <p:nvPr/>
          </p:nvSpPr>
          <p:spPr>
            <a:xfrm>
              <a:off x="6509875" y="2689400"/>
              <a:ext cx="87225" cy="95775"/>
            </a:xfrm>
            <a:custGeom>
              <a:avLst/>
              <a:gdLst/>
              <a:ahLst/>
              <a:cxnLst/>
              <a:rect l="l" t="t" r="r" b="b"/>
              <a:pathLst>
                <a:path w="3489" h="3831" extrusionOk="0">
                  <a:moveTo>
                    <a:pt x="2541" y="0"/>
                  </a:moveTo>
                  <a:lnTo>
                    <a:pt x="0" y="1996"/>
                  </a:lnTo>
                  <a:lnTo>
                    <a:pt x="948" y="3831"/>
                  </a:lnTo>
                  <a:lnTo>
                    <a:pt x="3488" y="1835"/>
                  </a:lnTo>
                  <a:lnTo>
                    <a:pt x="2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2"/>
            <p:cNvSpPr/>
            <p:nvPr/>
          </p:nvSpPr>
          <p:spPr>
            <a:xfrm>
              <a:off x="6138400" y="3164825"/>
              <a:ext cx="92775" cy="59750"/>
            </a:xfrm>
            <a:custGeom>
              <a:avLst/>
              <a:gdLst/>
              <a:ahLst/>
              <a:cxnLst/>
              <a:rect l="l" t="t" r="r" b="b"/>
              <a:pathLst>
                <a:path w="3711" h="2390" extrusionOk="0">
                  <a:moveTo>
                    <a:pt x="670" y="0"/>
                  </a:moveTo>
                  <a:cubicBezTo>
                    <a:pt x="490" y="0"/>
                    <a:pt x="285" y="118"/>
                    <a:pt x="162" y="318"/>
                  </a:cubicBezTo>
                  <a:cubicBezTo>
                    <a:pt x="0" y="580"/>
                    <a:pt x="41" y="862"/>
                    <a:pt x="242" y="963"/>
                  </a:cubicBezTo>
                  <a:lnTo>
                    <a:pt x="2884" y="2354"/>
                  </a:lnTo>
                  <a:cubicBezTo>
                    <a:pt x="2931" y="2378"/>
                    <a:pt x="2985" y="2390"/>
                    <a:pt x="3041" y="2390"/>
                  </a:cubicBezTo>
                  <a:cubicBezTo>
                    <a:pt x="3221" y="2390"/>
                    <a:pt x="3426" y="2272"/>
                    <a:pt x="3549" y="2072"/>
                  </a:cubicBezTo>
                  <a:cubicBezTo>
                    <a:pt x="3710" y="1830"/>
                    <a:pt x="3670" y="1528"/>
                    <a:pt x="3468" y="1427"/>
                  </a:cubicBezTo>
                  <a:lnTo>
                    <a:pt x="827" y="36"/>
                  </a:lnTo>
                  <a:cubicBezTo>
                    <a:pt x="779" y="12"/>
                    <a:pt x="726"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2"/>
            <p:cNvSpPr/>
            <p:nvPr/>
          </p:nvSpPr>
          <p:spPr>
            <a:xfrm>
              <a:off x="5868225" y="2811375"/>
              <a:ext cx="656800" cy="856075"/>
            </a:xfrm>
            <a:custGeom>
              <a:avLst/>
              <a:gdLst/>
              <a:ahLst/>
              <a:cxnLst/>
              <a:rect l="l" t="t" r="r" b="b"/>
              <a:pathLst>
                <a:path w="26272" h="34243" extrusionOk="0">
                  <a:moveTo>
                    <a:pt x="15664" y="11987"/>
                  </a:moveTo>
                  <a:cubicBezTo>
                    <a:pt x="16426" y="11987"/>
                    <a:pt x="17058" y="12453"/>
                    <a:pt x="17219" y="13307"/>
                  </a:cubicBezTo>
                  <a:lnTo>
                    <a:pt x="17239" y="13428"/>
                  </a:lnTo>
                  <a:cubicBezTo>
                    <a:pt x="17420" y="14416"/>
                    <a:pt x="16916" y="15585"/>
                    <a:pt x="16009" y="16311"/>
                  </a:cubicBezTo>
                  <a:lnTo>
                    <a:pt x="13711" y="18105"/>
                  </a:lnTo>
                  <a:cubicBezTo>
                    <a:pt x="13239" y="18477"/>
                    <a:pt x="12731" y="18652"/>
                    <a:pt x="12271" y="18652"/>
                  </a:cubicBezTo>
                  <a:cubicBezTo>
                    <a:pt x="11532" y="18652"/>
                    <a:pt x="10916" y="18199"/>
                    <a:pt x="10767" y="17379"/>
                  </a:cubicBezTo>
                  <a:cubicBezTo>
                    <a:pt x="10565" y="16250"/>
                    <a:pt x="11150" y="14900"/>
                    <a:pt x="12199" y="14073"/>
                  </a:cubicBezTo>
                  <a:lnTo>
                    <a:pt x="14154" y="12561"/>
                  </a:lnTo>
                  <a:cubicBezTo>
                    <a:pt x="14653" y="12171"/>
                    <a:pt x="15184" y="11987"/>
                    <a:pt x="15664" y="11987"/>
                  </a:cubicBezTo>
                  <a:close/>
                  <a:moveTo>
                    <a:pt x="25062" y="0"/>
                  </a:moveTo>
                  <a:lnTo>
                    <a:pt x="2501" y="17662"/>
                  </a:lnTo>
                  <a:lnTo>
                    <a:pt x="2239" y="16291"/>
                  </a:lnTo>
                  <a:lnTo>
                    <a:pt x="1291" y="17037"/>
                  </a:lnTo>
                  <a:cubicBezTo>
                    <a:pt x="807" y="17420"/>
                    <a:pt x="485" y="18004"/>
                    <a:pt x="424" y="18569"/>
                  </a:cubicBezTo>
                  <a:lnTo>
                    <a:pt x="41" y="22964"/>
                  </a:lnTo>
                  <a:cubicBezTo>
                    <a:pt x="0" y="23438"/>
                    <a:pt x="297" y="23730"/>
                    <a:pt x="679" y="23730"/>
                  </a:cubicBezTo>
                  <a:cubicBezTo>
                    <a:pt x="865" y="23730"/>
                    <a:pt x="1073" y="23661"/>
                    <a:pt x="1271" y="23509"/>
                  </a:cubicBezTo>
                  <a:cubicBezTo>
                    <a:pt x="1560" y="23274"/>
                    <a:pt x="1871" y="23164"/>
                    <a:pt x="2152" y="23164"/>
                  </a:cubicBezTo>
                  <a:cubicBezTo>
                    <a:pt x="2596" y="23164"/>
                    <a:pt x="2967" y="23438"/>
                    <a:pt x="3065" y="23932"/>
                  </a:cubicBezTo>
                  <a:lnTo>
                    <a:pt x="4739" y="33126"/>
                  </a:lnTo>
                  <a:cubicBezTo>
                    <a:pt x="4863" y="33844"/>
                    <a:pt x="5405" y="34242"/>
                    <a:pt x="6057" y="34242"/>
                  </a:cubicBezTo>
                  <a:cubicBezTo>
                    <a:pt x="6466" y="34242"/>
                    <a:pt x="6920" y="34085"/>
                    <a:pt x="7340" y="33751"/>
                  </a:cubicBezTo>
                  <a:lnTo>
                    <a:pt x="11029" y="30888"/>
                  </a:lnTo>
                  <a:cubicBezTo>
                    <a:pt x="12158" y="29980"/>
                    <a:pt x="12803" y="28509"/>
                    <a:pt x="12582" y="27279"/>
                  </a:cubicBezTo>
                  <a:lnTo>
                    <a:pt x="11755" y="22742"/>
                  </a:lnTo>
                  <a:cubicBezTo>
                    <a:pt x="11553" y="21694"/>
                    <a:pt x="12118" y="20424"/>
                    <a:pt x="13086" y="19637"/>
                  </a:cubicBezTo>
                  <a:lnTo>
                    <a:pt x="16392" y="17057"/>
                  </a:lnTo>
                  <a:cubicBezTo>
                    <a:pt x="17682" y="16049"/>
                    <a:pt x="18408" y="14375"/>
                    <a:pt x="18146" y="13004"/>
                  </a:cubicBezTo>
                  <a:lnTo>
                    <a:pt x="17945" y="11855"/>
                  </a:lnTo>
                  <a:cubicBezTo>
                    <a:pt x="17723" y="10686"/>
                    <a:pt x="18328" y="9275"/>
                    <a:pt x="19416" y="8428"/>
                  </a:cubicBezTo>
                  <a:lnTo>
                    <a:pt x="25243" y="3871"/>
                  </a:lnTo>
                  <a:cubicBezTo>
                    <a:pt x="25969" y="3307"/>
                    <a:pt x="26271" y="2319"/>
                    <a:pt x="25949" y="1674"/>
                  </a:cubicBezTo>
                  <a:lnTo>
                    <a:pt x="25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2"/>
            <p:cNvSpPr/>
            <p:nvPr/>
          </p:nvSpPr>
          <p:spPr>
            <a:xfrm>
              <a:off x="5890050" y="2701625"/>
              <a:ext cx="673275" cy="594975"/>
            </a:xfrm>
            <a:custGeom>
              <a:avLst/>
              <a:gdLst/>
              <a:ahLst/>
              <a:cxnLst/>
              <a:rect l="l" t="t" r="r" b="b"/>
              <a:pathLst>
                <a:path w="26931" h="23799" extrusionOk="0">
                  <a:moveTo>
                    <a:pt x="25103" y="1"/>
                  </a:moveTo>
                  <a:cubicBezTo>
                    <a:pt x="24958" y="1"/>
                    <a:pt x="24799" y="58"/>
                    <a:pt x="24652" y="176"/>
                  </a:cubicBezTo>
                  <a:lnTo>
                    <a:pt x="23866" y="781"/>
                  </a:lnTo>
                  <a:cubicBezTo>
                    <a:pt x="23543" y="1023"/>
                    <a:pt x="23362" y="1426"/>
                    <a:pt x="23382" y="1769"/>
                  </a:cubicBezTo>
                  <a:cubicBezTo>
                    <a:pt x="23422" y="2213"/>
                    <a:pt x="23181" y="2697"/>
                    <a:pt x="22797" y="2999"/>
                  </a:cubicBezTo>
                  <a:lnTo>
                    <a:pt x="1406" y="19733"/>
                  </a:lnTo>
                  <a:cubicBezTo>
                    <a:pt x="680" y="20298"/>
                    <a:pt x="196" y="21165"/>
                    <a:pt x="116" y="22011"/>
                  </a:cubicBezTo>
                  <a:lnTo>
                    <a:pt x="15" y="23261"/>
                  </a:lnTo>
                  <a:cubicBezTo>
                    <a:pt x="0" y="23567"/>
                    <a:pt x="258" y="23798"/>
                    <a:pt x="532" y="23798"/>
                  </a:cubicBezTo>
                  <a:cubicBezTo>
                    <a:pt x="638" y="23798"/>
                    <a:pt x="746" y="23764"/>
                    <a:pt x="842" y="23685"/>
                  </a:cubicBezTo>
                  <a:lnTo>
                    <a:pt x="26467" y="3644"/>
                  </a:lnTo>
                  <a:cubicBezTo>
                    <a:pt x="26789" y="3382"/>
                    <a:pt x="26931" y="2939"/>
                    <a:pt x="26769" y="2656"/>
                  </a:cubicBezTo>
                  <a:lnTo>
                    <a:pt x="25519" y="237"/>
                  </a:lnTo>
                  <a:cubicBezTo>
                    <a:pt x="25431" y="83"/>
                    <a:pt x="25277" y="1"/>
                    <a:pt x="25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2"/>
            <p:cNvSpPr/>
            <p:nvPr/>
          </p:nvSpPr>
          <p:spPr>
            <a:xfrm>
              <a:off x="5954425" y="3178800"/>
              <a:ext cx="194575" cy="453825"/>
            </a:xfrm>
            <a:custGeom>
              <a:avLst/>
              <a:gdLst/>
              <a:ahLst/>
              <a:cxnLst/>
              <a:rect l="l" t="t" r="r" b="b"/>
              <a:pathLst>
                <a:path w="7783" h="18153" extrusionOk="0">
                  <a:moveTo>
                    <a:pt x="5162" y="1"/>
                  </a:moveTo>
                  <a:lnTo>
                    <a:pt x="303" y="3852"/>
                  </a:lnTo>
                  <a:cubicBezTo>
                    <a:pt x="101" y="4013"/>
                    <a:pt x="0" y="4275"/>
                    <a:pt x="41" y="4537"/>
                  </a:cubicBezTo>
                  <a:lnTo>
                    <a:pt x="2379" y="17441"/>
                  </a:lnTo>
                  <a:cubicBezTo>
                    <a:pt x="2466" y="17899"/>
                    <a:pt x="2805" y="18152"/>
                    <a:pt x="3217" y="18152"/>
                  </a:cubicBezTo>
                  <a:cubicBezTo>
                    <a:pt x="3475" y="18152"/>
                    <a:pt x="3761" y="18053"/>
                    <a:pt x="4033" y="17844"/>
                  </a:cubicBezTo>
                  <a:lnTo>
                    <a:pt x="6936" y="15566"/>
                  </a:lnTo>
                  <a:cubicBezTo>
                    <a:pt x="7480" y="15142"/>
                    <a:pt x="7783" y="14457"/>
                    <a:pt x="7662" y="13872"/>
                  </a:cubicBezTo>
                  <a:lnTo>
                    <a:pt x="51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2"/>
            <p:cNvSpPr/>
            <p:nvPr/>
          </p:nvSpPr>
          <p:spPr>
            <a:xfrm>
              <a:off x="6006850" y="3272575"/>
              <a:ext cx="40850" cy="38500"/>
            </a:xfrm>
            <a:custGeom>
              <a:avLst/>
              <a:gdLst/>
              <a:ahLst/>
              <a:cxnLst/>
              <a:rect l="l" t="t" r="r" b="b"/>
              <a:pathLst>
                <a:path w="1634" h="1540" extrusionOk="0">
                  <a:moveTo>
                    <a:pt x="1011" y="1"/>
                  </a:moveTo>
                  <a:cubicBezTo>
                    <a:pt x="848" y="1"/>
                    <a:pt x="670" y="62"/>
                    <a:pt x="504" y="181"/>
                  </a:cubicBezTo>
                  <a:cubicBezTo>
                    <a:pt x="162" y="464"/>
                    <a:pt x="0" y="968"/>
                    <a:pt x="182" y="1270"/>
                  </a:cubicBezTo>
                  <a:cubicBezTo>
                    <a:pt x="270" y="1448"/>
                    <a:pt x="438" y="1540"/>
                    <a:pt x="632" y="1540"/>
                  </a:cubicBezTo>
                  <a:cubicBezTo>
                    <a:pt x="790" y="1540"/>
                    <a:pt x="966" y="1478"/>
                    <a:pt x="1129" y="1351"/>
                  </a:cubicBezTo>
                  <a:cubicBezTo>
                    <a:pt x="1472" y="1069"/>
                    <a:pt x="1633" y="585"/>
                    <a:pt x="1472" y="262"/>
                  </a:cubicBezTo>
                  <a:cubicBezTo>
                    <a:pt x="1373" y="87"/>
                    <a:pt x="1204"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2"/>
            <p:cNvSpPr/>
            <p:nvPr/>
          </p:nvSpPr>
          <p:spPr>
            <a:xfrm>
              <a:off x="6018425" y="3283450"/>
              <a:ext cx="17675" cy="16825"/>
            </a:xfrm>
            <a:custGeom>
              <a:avLst/>
              <a:gdLst/>
              <a:ahLst/>
              <a:cxnLst/>
              <a:rect l="l" t="t" r="r" b="b"/>
              <a:pathLst>
                <a:path w="707" h="673" extrusionOk="0">
                  <a:moveTo>
                    <a:pt x="456" y="1"/>
                  </a:moveTo>
                  <a:cubicBezTo>
                    <a:pt x="382" y="1"/>
                    <a:pt x="300" y="31"/>
                    <a:pt x="223" y="89"/>
                  </a:cubicBezTo>
                  <a:cubicBezTo>
                    <a:pt x="61" y="210"/>
                    <a:pt x="1" y="412"/>
                    <a:pt x="61" y="553"/>
                  </a:cubicBezTo>
                  <a:cubicBezTo>
                    <a:pt x="106" y="632"/>
                    <a:pt x="183" y="673"/>
                    <a:pt x="269" y="673"/>
                  </a:cubicBezTo>
                  <a:cubicBezTo>
                    <a:pt x="338" y="673"/>
                    <a:pt x="413" y="647"/>
                    <a:pt x="485" y="593"/>
                  </a:cubicBezTo>
                  <a:cubicBezTo>
                    <a:pt x="646" y="472"/>
                    <a:pt x="707" y="250"/>
                    <a:pt x="646" y="109"/>
                  </a:cubicBezTo>
                  <a:cubicBezTo>
                    <a:pt x="604" y="36"/>
                    <a:pt x="535"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2"/>
            <p:cNvSpPr/>
            <p:nvPr/>
          </p:nvSpPr>
          <p:spPr>
            <a:xfrm>
              <a:off x="6052200" y="3514525"/>
              <a:ext cx="40850" cy="38500"/>
            </a:xfrm>
            <a:custGeom>
              <a:avLst/>
              <a:gdLst/>
              <a:ahLst/>
              <a:cxnLst/>
              <a:rect l="l" t="t" r="r" b="b"/>
              <a:pathLst>
                <a:path w="1634" h="1540" extrusionOk="0">
                  <a:moveTo>
                    <a:pt x="1009" y="0"/>
                  </a:moveTo>
                  <a:cubicBezTo>
                    <a:pt x="849" y="0"/>
                    <a:pt x="671" y="61"/>
                    <a:pt x="505" y="181"/>
                  </a:cubicBezTo>
                  <a:cubicBezTo>
                    <a:pt x="142" y="463"/>
                    <a:pt x="1" y="947"/>
                    <a:pt x="162" y="1270"/>
                  </a:cubicBezTo>
                  <a:cubicBezTo>
                    <a:pt x="262" y="1447"/>
                    <a:pt x="435" y="1539"/>
                    <a:pt x="627" y="1539"/>
                  </a:cubicBezTo>
                  <a:cubicBezTo>
                    <a:pt x="785" y="1539"/>
                    <a:pt x="955" y="1477"/>
                    <a:pt x="1110" y="1350"/>
                  </a:cubicBezTo>
                  <a:cubicBezTo>
                    <a:pt x="1473" y="1068"/>
                    <a:pt x="1634" y="584"/>
                    <a:pt x="1452" y="262"/>
                  </a:cubicBezTo>
                  <a:cubicBezTo>
                    <a:pt x="1365" y="86"/>
                    <a:pt x="120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2"/>
            <p:cNvSpPr/>
            <p:nvPr/>
          </p:nvSpPr>
          <p:spPr>
            <a:xfrm>
              <a:off x="6063300" y="3525400"/>
              <a:ext cx="18175" cy="16825"/>
            </a:xfrm>
            <a:custGeom>
              <a:avLst/>
              <a:gdLst/>
              <a:ahLst/>
              <a:cxnLst/>
              <a:rect l="l" t="t" r="r" b="b"/>
              <a:pathLst>
                <a:path w="727" h="673" extrusionOk="0">
                  <a:moveTo>
                    <a:pt x="465" y="0"/>
                  </a:moveTo>
                  <a:cubicBezTo>
                    <a:pt x="392" y="0"/>
                    <a:pt x="310" y="31"/>
                    <a:pt x="242" y="89"/>
                  </a:cubicBezTo>
                  <a:cubicBezTo>
                    <a:pt x="81" y="210"/>
                    <a:pt x="0" y="411"/>
                    <a:pt x="81" y="552"/>
                  </a:cubicBezTo>
                  <a:cubicBezTo>
                    <a:pt x="126" y="631"/>
                    <a:pt x="202" y="672"/>
                    <a:pt x="289" y="672"/>
                  </a:cubicBezTo>
                  <a:cubicBezTo>
                    <a:pt x="358" y="672"/>
                    <a:pt x="433" y="646"/>
                    <a:pt x="504" y="593"/>
                  </a:cubicBezTo>
                  <a:cubicBezTo>
                    <a:pt x="666" y="472"/>
                    <a:pt x="726" y="250"/>
                    <a:pt x="645" y="109"/>
                  </a:cubicBezTo>
                  <a:cubicBezTo>
                    <a:pt x="614" y="36"/>
                    <a:pt x="545"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2"/>
            <p:cNvSpPr/>
            <p:nvPr/>
          </p:nvSpPr>
          <p:spPr>
            <a:xfrm>
              <a:off x="5871750" y="2842625"/>
              <a:ext cx="645200" cy="516150"/>
            </a:xfrm>
            <a:custGeom>
              <a:avLst/>
              <a:gdLst/>
              <a:ahLst/>
              <a:cxnLst/>
              <a:rect l="l" t="t" r="r" b="b"/>
              <a:pathLst>
                <a:path w="25808" h="20646" extrusionOk="0">
                  <a:moveTo>
                    <a:pt x="25586" y="0"/>
                  </a:moveTo>
                  <a:lnTo>
                    <a:pt x="61" y="19980"/>
                  </a:lnTo>
                  <a:lnTo>
                    <a:pt x="1" y="20646"/>
                  </a:lnTo>
                  <a:lnTo>
                    <a:pt x="25808" y="444"/>
                  </a:lnTo>
                  <a:cubicBezTo>
                    <a:pt x="25808" y="444"/>
                    <a:pt x="25808" y="424"/>
                    <a:pt x="25808" y="424"/>
                  </a:cubicBezTo>
                  <a:lnTo>
                    <a:pt x="25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2"/>
            <p:cNvSpPr/>
            <p:nvPr/>
          </p:nvSpPr>
          <p:spPr>
            <a:xfrm>
              <a:off x="6685023" y="2631943"/>
              <a:ext cx="171925" cy="192050"/>
            </a:xfrm>
            <a:custGeom>
              <a:avLst/>
              <a:gdLst/>
              <a:ahLst/>
              <a:cxnLst/>
              <a:rect l="l" t="t" r="r" b="b"/>
              <a:pathLst>
                <a:path w="6877" h="7682" extrusionOk="0">
                  <a:moveTo>
                    <a:pt x="2199" y="0"/>
                  </a:moveTo>
                  <a:cubicBezTo>
                    <a:pt x="2219" y="2662"/>
                    <a:pt x="1836" y="3589"/>
                    <a:pt x="1" y="5283"/>
                  </a:cubicBezTo>
                  <a:cubicBezTo>
                    <a:pt x="139" y="5279"/>
                    <a:pt x="272" y="5277"/>
                    <a:pt x="400" y="5277"/>
                  </a:cubicBezTo>
                  <a:cubicBezTo>
                    <a:pt x="2459" y="5277"/>
                    <a:pt x="3274" y="5765"/>
                    <a:pt x="4678" y="7682"/>
                  </a:cubicBezTo>
                  <a:cubicBezTo>
                    <a:pt x="4658" y="5021"/>
                    <a:pt x="5041" y="4093"/>
                    <a:pt x="6876" y="2400"/>
                  </a:cubicBezTo>
                  <a:lnTo>
                    <a:pt x="6876" y="2400"/>
                  </a:lnTo>
                  <a:cubicBezTo>
                    <a:pt x="6737" y="2403"/>
                    <a:pt x="6603" y="2405"/>
                    <a:pt x="6474" y="2405"/>
                  </a:cubicBezTo>
                  <a:cubicBezTo>
                    <a:pt x="4400" y="2405"/>
                    <a:pt x="3603" y="1917"/>
                    <a:pt x="2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2"/>
            <p:cNvSpPr/>
            <p:nvPr/>
          </p:nvSpPr>
          <p:spPr>
            <a:xfrm>
              <a:off x="6481150" y="3020050"/>
              <a:ext cx="1025" cy="525"/>
            </a:xfrm>
            <a:custGeom>
              <a:avLst/>
              <a:gdLst/>
              <a:ahLst/>
              <a:cxnLst/>
              <a:rect l="l" t="t" r="r" b="b"/>
              <a:pathLst>
                <a:path w="41" h="21" extrusionOk="0">
                  <a:moveTo>
                    <a:pt x="0" y="0"/>
                  </a:moveTo>
                  <a:lnTo>
                    <a:pt x="0" y="20"/>
                  </a:lnTo>
                  <a:lnTo>
                    <a:pt x="41" y="20"/>
                  </a:lnTo>
                  <a:lnTo>
                    <a:pt x="0" y="0"/>
                  </a:lnTo>
                  <a:close/>
                </a:path>
              </a:pathLst>
            </a:custGeom>
            <a:solidFill>
              <a:srgbClr val="F7B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2"/>
            <p:cNvSpPr/>
            <p:nvPr/>
          </p:nvSpPr>
          <p:spPr>
            <a:xfrm>
              <a:off x="6653025" y="1849275"/>
              <a:ext cx="104350" cy="187325"/>
            </a:xfrm>
            <a:custGeom>
              <a:avLst/>
              <a:gdLst/>
              <a:ahLst/>
              <a:cxnLst/>
              <a:rect l="l" t="t" r="r" b="b"/>
              <a:pathLst>
                <a:path w="4174" h="7493" extrusionOk="0">
                  <a:moveTo>
                    <a:pt x="3367" y="1"/>
                  </a:moveTo>
                  <a:cubicBezTo>
                    <a:pt x="3245" y="1"/>
                    <a:pt x="3121" y="31"/>
                    <a:pt x="3004" y="97"/>
                  </a:cubicBezTo>
                  <a:lnTo>
                    <a:pt x="1230" y="1065"/>
                  </a:lnTo>
                  <a:cubicBezTo>
                    <a:pt x="928" y="1226"/>
                    <a:pt x="787" y="1569"/>
                    <a:pt x="887" y="1891"/>
                  </a:cubicBezTo>
                  <a:lnTo>
                    <a:pt x="1029" y="2375"/>
                  </a:lnTo>
                  <a:cubicBezTo>
                    <a:pt x="1089" y="2557"/>
                    <a:pt x="1008" y="2778"/>
                    <a:pt x="847" y="2879"/>
                  </a:cubicBezTo>
                  <a:lnTo>
                    <a:pt x="525" y="3101"/>
                  </a:lnTo>
                  <a:cubicBezTo>
                    <a:pt x="162" y="3363"/>
                    <a:pt x="0" y="3807"/>
                    <a:pt x="121" y="4230"/>
                  </a:cubicBezTo>
                  <a:lnTo>
                    <a:pt x="787" y="6911"/>
                  </a:lnTo>
                  <a:cubicBezTo>
                    <a:pt x="880" y="7273"/>
                    <a:pt x="1206" y="7492"/>
                    <a:pt x="1543" y="7492"/>
                  </a:cubicBezTo>
                  <a:cubicBezTo>
                    <a:pt x="1714" y="7492"/>
                    <a:pt x="1888" y="7436"/>
                    <a:pt x="2037" y="7315"/>
                  </a:cubicBezTo>
                  <a:lnTo>
                    <a:pt x="2480" y="6952"/>
                  </a:lnTo>
                  <a:cubicBezTo>
                    <a:pt x="2984" y="6548"/>
                    <a:pt x="3267" y="5923"/>
                    <a:pt x="3246" y="5258"/>
                  </a:cubicBezTo>
                  <a:lnTo>
                    <a:pt x="3085" y="2254"/>
                  </a:lnTo>
                  <a:cubicBezTo>
                    <a:pt x="3085" y="2073"/>
                    <a:pt x="3166" y="1871"/>
                    <a:pt x="3327" y="1750"/>
                  </a:cubicBezTo>
                  <a:lnTo>
                    <a:pt x="3831" y="1367"/>
                  </a:lnTo>
                  <a:cubicBezTo>
                    <a:pt x="4053" y="1206"/>
                    <a:pt x="4174" y="923"/>
                    <a:pt x="4134" y="661"/>
                  </a:cubicBezTo>
                  <a:cubicBezTo>
                    <a:pt x="4073" y="269"/>
                    <a:pt x="3730" y="1"/>
                    <a:pt x="3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2"/>
            <p:cNvSpPr/>
            <p:nvPr/>
          </p:nvSpPr>
          <p:spPr>
            <a:xfrm>
              <a:off x="6675700" y="1893025"/>
              <a:ext cx="48425" cy="28250"/>
            </a:xfrm>
            <a:custGeom>
              <a:avLst/>
              <a:gdLst/>
              <a:ahLst/>
              <a:cxnLst/>
              <a:rect l="l" t="t" r="r" b="b"/>
              <a:pathLst>
                <a:path w="1937" h="1130" extrusionOk="0">
                  <a:moveTo>
                    <a:pt x="1775" y="0"/>
                  </a:moveTo>
                  <a:lnTo>
                    <a:pt x="1" y="786"/>
                  </a:lnTo>
                  <a:lnTo>
                    <a:pt x="162" y="1129"/>
                  </a:lnTo>
                  <a:lnTo>
                    <a:pt x="1936" y="343"/>
                  </a:lnTo>
                  <a:lnTo>
                    <a:pt x="1775"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2"/>
            <p:cNvSpPr/>
            <p:nvPr/>
          </p:nvSpPr>
          <p:spPr>
            <a:xfrm>
              <a:off x="6658575" y="1933325"/>
              <a:ext cx="66050" cy="46400"/>
            </a:xfrm>
            <a:custGeom>
              <a:avLst/>
              <a:gdLst/>
              <a:ahLst/>
              <a:cxnLst/>
              <a:rect l="l" t="t" r="r" b="b"/>
              <a:pathLst>
                <a:path w="2642" h="1856" extrusionOk="0">
                  <a:moveTo>
                    <a:pt x="2440" y="1"/>
                  </a:moveTo>
                  <a:lnTo>
                    <a:pt x="0" y="1513"/>
                  </a:lnTo>
                  <a:lnTo>
                    <a:pt x="202" y="1856"/>
                  </a:lnTo>
                  <a:lnTo>
                    <a:pt x="2641" y="324"/>
                  </a:lnTo>
                  <a:lnTo>
                    <a:pt x="2440"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2"/>
            <p:cNvSpPr/>
            <p:nvPr/>
          </p:nvSpPr>
          <p:spPr>
            <a:xfrm>
              <a:off x="6667125" y="1966100"/>
              <a:ext cx="66075" cy="46400"/>
            </a:xfrm>
            <a:custGeom>
              <a:avLst/>
              <a:gdLst/>
              <a:ahLst/>
              <a:cxnLst/>
              <a:rect l="l" t="t" r="r" b="b"/>
              <a:pathLst>
                <a:path w="2643" h="1856" extrusionOk="0">
                  <a:moveTo>
                    <a:pt x="2440" y="0"/>
                  </a:moveTo>
                  <a:lnTo>
                    <a:pt x="1" y="1533"/>
                  </a:lnTo>
                  <a:lnTo>
                    <a:pt x="203" y="1855"/>
                  </a:lnTo>
                  <a:lnTo>
                    <a:pt x="2642" y="323"/>
                  </a:lnTo>
                  <a:lnTo>
                    <a:pt x="2440"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2"/>
            <p:cNvSpPr/>
            <p:nvPr/>
          </p:nvSpPr>
          <p:spPr>
            <a:xfrm>
              <a:off x="5355125" y="2450100"/>
              <a:ext cx="219775" cy="135850"/>
            </a:xfrm>
            <a:custGeom>
              <a:avLst/>
              <a:gdLst/>
              <a:ahLst/>
              <a:cxnLst/>
              <a:rect l="l" t="t" r="r" b="b"/>
              <a:pathLst>
                <a:path w="8791" h="5434" extrusionOk="0">
                  <a:moveTo>
                    <a:pt x="6843" y="1"/>
                  </a:moveTo>
                  <a:cubicBezTo>
                    <a:pt x="6747" y="1"/>
                    <a:pt x="6650" y="12"/>
                    <a:pt x="6553" y="36"/>
                  </a:cubicBezTo>
                  <a:lnTo>
                    <a:pt x="1150" y="1346"/>
                  </a:lnTo>
                  <a:cubicBezTo>
                    <a:pt x="424" y="1508"/>
                    <a:pt x="0" y="2354"/>
                    <a:pt x="222" y="3201"/>
                  </a:cubicBezTo>
                  <a:lnTo>
                    <a:pt x="484" y="4189"/>
                  </a:lnTo>
                  <a:cubicBezTo>
                    <a:pt x="677" y="4926"/>
                    <a:pt x="1297" y="5434"/>
                    <a:pt x="1947" y="5434"/>
                  </a:cubicBezTo>
                  <a:cubicBezTo>
                    <a:pt x="2044" y="5434"/>
                    <a:pt x="2141" y="5422"/>
                    <a:pt x="2238" y="5399"/>
                  </a:cubicBezTo>
                  <a:lnTo>
                    <a:pt x="7642" y="4088"/>
                  </a:lnTo>
                  <a:cubicBezTo>
                    <a:pt x="8367" y="3907"/>
                    <a:pt x="8791" y="3080"/>
                    <a:pt x="8569" y="2233"/>
                  </a:cubicBezTo>
                  <a:lnTo>
                    <a:pt x="8307" y="1245"/>
                  </a:lnTo>
                  <a:cubicBezTo>
                    <a:pt x="8096" y="509"/>
                    <a:pt x="7489" y="1"/>
                    <a:pt x="6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2"/>
            <p:cNvSpPr/>
            <p:nvPr/>
          </p:nvSpPr>
          <p:spPr>
            <a:xfrm>
              <a:off x="5422150" y="2502825"/>
              <a:ext cx="85725" cy="30425"/>
            </a:xfrm>
            <a:custGeom>
              <a:avLst/>
              <a:gdLst/>
              <a:ahLst/>
              <a:cxnLst/>
              <a:rect l="l" t="t" r="r" b="b"/>
              <a:pathLst>
                <a:path w="3429" h="1217" extrusionOk="0">
                  <a:moveTo>
                    <a:pt x="3143" y="0"/>
                  </a:moveTo>
                  <a:cubicBezTo>
                    <a:pt x="3130" y="0"/>
                    <a:pt x="3118" y="1"/>
                    <a:pt x="3106" y="3"/>
                  </a:cubicBezTo>
                  <a:lnTo>
                    <a:pt x="202" y="709"/>
                  </a:lnTo>
                  <a:cubicBezTo>
                    <a:pt x="81" y="749"/>
                    <a:pt x="1" y="870"/>
                    <a:pt x="41" y="1011"/>
                  </a:cubicBezTo>
                  <a:cubicBezTo>
                    <a:pt x="77" y="1138"/>
                    <a:pt x="179" y="1216"/>
                    <a:pt x="286" y="1216"/>
                  </a:cubicBezTo>
                  <a:cubicBezTo>
                    <a:pt x="299" y="1216"/>
                    <a:pt x="311" y="1215"/>
                    <a:pt x="323" y="1213"/>
                  </a:cubicBezTo>
                  <a:lnTo>
                    <a:pt x="3227" y="507"/>
                  </a:lnTo>
                  <a:cubicBezTo>
                    <a:pt x="3348" y="467"/>
                    <a:pt x="3428" y="346"/>
                    <a:pt x="3388" y="205"/>
                  </a:cubicBezTo>
                  <a:cubicBezTo>
                    <a:pt x="3352" y="78"/>
                    <a:pt x="3251" y="0"/>
                    <a:pt x="3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2"/>
            <p:cNvSpPr/>
            <p:nvPr/>
          </p:nvSpPr>
          <p:spPr>
            <a:xfrm>
              <a:off x="5282025" y="2555100"/>
              <a:ext cx="61525" cy="100550"/>
            </a:xfrm>
            <a:custGeom>
              <a:avLst/>
              <a:gdLst/>
              <a:ahLst/>
              <a:cxnLst/>
              <a:rect l="l" t="t" r="r" b="b"/>
              <a:pathLst>
                <a:path w="2461" h="4022" extrusionOk="0">
                  <a:moveTo>
                    <a:pt x="782" y="1"/>
                  </a:moveTo>
                  <a:cubicBezTo>
                    <a:pt x="737" y="1"/>
                    <a:pt x="692" y="3"/>
                    <a:pt x="646" y="9"/>
                  </a:cubicBezTo>
                  <a:lnTo>
                    <a:pt x="1" y="110"/>
                  </a:lnTo>
                  <a:lnTo>
                    <a:pt x="525" y="4021"/>
                  </a:lnTo>
                  <a:lnTo>
                    <a:pt x="1190" y="3921"/>
                  </a:lnTo>
                  <a:cubicBezTo>
                    <a:pt x="1957" y="3820"/>
                    <a:pt x="2461" y="2872"/>
                    <a:pt x="2319" y="1783"/>
                  </a:cubicBezTo>
                  <a:cubicBezTo>
                    <a:pt x="2187" y="758"/>
                    <a:pt x="1517" y="1"/>
                    <a:pt x="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2"/>
            <p:cNvSpPr/>
            <p:nvPr/>
          </p:nvSpPr>
          <p:spPr>
            <a:xfrm>
              <a:off x="5249775" y="2557525"/>
              <a:ext cx="77650" cy="98350"/>
            </a:xfrm>
            <a:custGeom>
              <a:avLst/>
              <a:gdLst/>
              <a:ahLst/>
              <a:cxnLst/>
              <a:rect l="l" t="t" r="r" b="b"/>
              <a:pathLst>
                <a:path w="3106" h="3934" extrusionOk="0">
                  <a:moveTo>
                    <a:pt x="1444" y="1"/>
                  </a:moveTo>
                  <a:cubicBezTo>
                    <a:pt x="1393" y="1"/>
                    <a:pt x="1342" y="5"/>
                    <a:pt x="1291" y="13"/>
                  </a:cubicBezTo>
                  <a:cubicBezTo>
                    <a:pt x="505" y="114"/>
                    <a:pt x="1" y="1082"/>
                    <a:pt x="142" y="2150"/>
                  </a:cubicBezTo>
                  <a:cubicBezTo>
                    <a:pt x="275" y="3176"/>
                    <a:pt x="962" y="3933"/>
                    <a:pt x="1682" y="3933"/>
                  </a:cubicBezTo>
                  <a:cubicBezTo>
                    <a:pt x="1726" y="3933"/>
                    <a:pt x="1771" y="3930"/>
                    <a:pt x="1815" y="3924"/>
                  </a:cubicBezTo>
                  <a:cubicBezTo>
                    <a:pt x="2601" y="3824"/>
                    <a:pt x="3105" y="2856"/>
                    <a:pt x="2964" y="1767"/>
                  </a:cubicBezTo>
                  <a:cubicBezTo>
                    <a:pt x="2814" y="770"/>
                    <a:pt x="2154" y="1"/>
                    <a:pt x="1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1"/>
          <p:cNvSpPr/>
          <p:nvPr/>
        </p:nvSpPr>
        <p:spPr>
          <a:xfrm rot="-5400000">
            <a:off x="129875" y="519175"/>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Arial" panose="020B0604020202020204" pitchFamily="34" charset="0"/>
                <a:cs typeface="Arial" panose="020B0604020202020204" pitchFamily="34" charset="0"/>
              </a:rPr>
              <a:t>Giới Thiệu</a:t>
            </a:r>
            <a:endParaRPr dirty="0">
              <a:latin typeface="Arial" panose="020B0604020202020204" pitchFamily="34" charset="0"/>
              <a:cs typeface="Arial" panose="020B0604020202020204" pitchFamily="34" charset="0"/>
            </a:endParaRPr>
          </a:p>
        </p:txBody>
      </p:sp>
      <p:sp>
        <p:nvSpPr>
          <p:cNvPr id="722" name="Google Shape;722;p31"/>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pic>
        <p:nvPicPr>
          <p:cNvPr id="728" name="Google Shape;728;p31">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734" name="Google Shape;734;p31">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735" name="Google Shape;735;p31">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736" name="Google Shape;736;p31">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737" name="Google Shape;737;p31">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738" name="Google Shape;738;p31">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739" name="Google Shape;739;p31">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5" name="Group 24"/>
          <p:cNvGrpSpPr/>
          <p:nvPr/>
        </p:nvGrpSpPr>
        <p:grpSpPr>
          <a:xfrm>
            <a:off x="68975" y="2739475"/>
            <a:ext cx="581700" cy="476300"/>
            <a:chOff x="68975" y="2739475"/>
            <a:chExt cx="581700" cy="476300"/>
          </a:xfrm>
        </p:grpSpPr>
        <p:sp>
          <p:nvSpPr>
            <p:cNvPr id="26"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7"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8" name="Group 27"/>
          <p:cNvGrpSpPr/>
          <p:nvPr/>
        </p:nvGrpSpPr>
        <p:grpSpPr>
          <a:xfrm>
            <a:off x="68975" y="1250635"/>
            <a:ext cx="581700" cy="566915"/>
            <a:chOff x="68975" y="1250635"/>
            <a:chExt cx="581700" cy="566915"/>
          </a:xfrm>
        </p:grpSpPr>
        <p:sp>
          <p:nvSpPr>
            <p:cNvPr id="29"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30" name="Google Shape;2003;p54"/>
            <p:cNvGrpSpPr/>
            <p:nvPr/>
          </p:nvGrpSpPr>
          <p:grpSpPr>
            <a:xfrm>
              <a:off x="159537" y="1250635"/>
              <a:ext cx="400575" cy="364675"/>
              <a:chOff x="5716300" y="3214200"/>
              <a:chExt cx="400575" cy="364675"/>
            </a:xfrm>
          </p:grpSpPr>
          <p:sp>
            <p:nvSpPr>
              <p:cNvPr id="31"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roup 37"/>
          <p:cNvGrpSpPr/>
          <p:nvPr/>
        </p:nvGrpSpPr>
        <p:grpSpPr>
          <a:xfrm>
            <a:off x="68975" y="1971493"/>
            <a:ext cx="581700" cy="536282"/>
            <a:chOff x="68975" y="1971493"/>
            <a:chExt cx="581700" cy="536282"/>
          </a:xfrm>
        </p:grpSpPr>
        <p:sp>
          <p:nvSpPr>
            <p:cNvPr id="39"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40" name="Google Shape;1313;p39"/>
            <p:cNvGrpSpPr/>
            <p:nvPr/>
          </p:nvGrpSpPr>
          <p:grpSpPr>
            <a:xfrm>
              <a:off x="271750" y="1971493"/>
              <a:ext cx="175223" cy="279662"/>
              <a:chOff x="1899875" y="1831900"/>
              <a:chExt cx="250050" cy="401025"/>
            </a:xfrm>
          </p:grpSpPr>
          <p:sp>
            <p:nvSpPr>
              <p:cNvPr id="41"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roup 54"/>
          <p:cNvGrpSpPr/>
          <p:nvPr/>
        </p:nvGrpSpPr>
        <p:grpSpPr>
          <a:xfrm>
            <a:off x="68975" y="3424436"/>
            <a:ext cx="581700" cy="518914"/>
            <a:chOff x="68975" y="3424436"/>
            <a:chExt cx="581700" cy="518914"/>
          </a:xfrm>
        </p:grpSpPr>
        <p:sp>
          <p:nvSpPr>
            <p:cNvPr id="56"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7" name="Google Shape;1136;p38"/>
            <p:cNvGrpSpPr/>
            <p:nvPr/>
          </p:nvGrpSpPr>
          <p:grpSpPr>
            <a:xfrm>
              <a:off x="258710" y="3424436"/>
              <a:ext cx="192999" cy="239887"/>
              <a:chOff x="7606826" y="2419290"/>
              <a:chExt cx="274550" cy="354728"/>
            </a:xfrm>
          </p:grpSpPr>
          <p:sp>
            <p:nvSpPr>
              <p:cNvPr id="58"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roup 67"/>
          <p:cNvGrpSpPr/>
          <p:nvPr/>
        </p:nvGrpSpPr>
        <p:grpSpPr>
          <a:xfrm>
            <a:off x="68975" y="4095001"/>
            <a:ext cx="581700" cy="476299"/>
            <a:chOff x="68975" y="4095001"/>
            <a:chExt cx="581700" cy="476299"/>
          </a:xfrm>
        </p:grpSpPr>
        <p:sp>
          <p:nvSpPr>
            <p:cNvPr id="69"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70"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7"/>
          <p:cNvSpPr/>
          <p:nvPr/>
        </p:nvSpPr>
        <p:spPr>
          <a:xfrm>
            <a:off x="1144500" y="1044475"/>
            <a:ext cx="7575000" cy="3558900"/>
          </a:xfrm>
          <a:prstGeom prst="roundRect">
            <a:avLst>
              <a:gd name="adj" fmla="val 490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Giới Thiệu</a:t>
            </a:r>
            <a:endParaRPr dirty="0">
              <a:latin typeface="Arial" panose="020B0604020202020204" pitchFamily="34" charset="0"/>
              <a:cs typeface="Arial" panose="020B0604020202020204" pitchFamily="34" charset="0"/>
            </a:endParaRPr>
          </a:p>
        </p:txBody>
      </p:sp>
      <p:pic>
        <p:nvPicPr>
          <p:cNvPr id="452" name="Google Shape;452;p27">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grpSp>
        <p:nvGrpSpPr>
          <p:cNvPr id="6" name="Group 5"/>
          <p:cNvGrpSpPr/>
          <p:nvPr/>
        </p:nvGrpSpPr>
        <p:grpSpPr>
          <a:xfrm>
            <a:off x="68975" y="2739475"/>
            <a:ext cx="581700" cy="476300"/>
            <a:chOff x="68975" y="2739475"/>
            <a:chExt cx="581700" cy="476300"/>
          </a:xfrm>
        </p:grpSpPr>
        <p:sp>
          <p:nvSpPr>
            <p:cNvPr id="449" name="Google Shape;449;p27">
              <a:hlinkClick r:id="rId4"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455" name="Google Shape;455;p27">
              <a:hlinkClick r:id="rId4" action="ppaction://hlinksldjump"/>
            </p:cNvPr>
            <p:cNvPicPr preferRelativeResize="0"/>
            <p:nvPr/>
          </p:nvPicPr>
          <p:blipFill rotWithShape="1">
            <a:blip r:embed="rId5">
              <a:alphaModFix/>
            </a:blip>
            <a:srcRect/>
            <a:stretch/>
          </p:blipFill>
          <p:spPr>
            <a:xfrm>
              <a:off x="237575" y="2739475"/>
              <a:ext cx="244500" cy="210799"/>
            </a:xfrm>
            <a:prstGeom prst="rect">
              <a:avLst/>
            </a:prstGeom>
            <a:noFill/>
            <a:ln>
              <a:noFill/>
            </a:ln>
          </p:spPr>
        </p:pic>
      </p:grpSp>
      <p:pic>
        <p:nvPicPr>
          <p:cNvPr id="458" name="Google Shape;458;p27">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459" name="Google Shape;459;p27">
            <a:hlinkClick r:id="" action="ppaction://noaction"/>
          </p:cNvPr>
          <p:cNvPicPr preferRelativeResize="0"/>
          <p:nvPr/>
        </p:nvPicPr>
        <p:blipFill rotWithShape="1">
          <a:blip r:embed="rId6">
            <a:alphaModFix/>
          </a:blip>
          <a:srcRect/>
          <a:stretch/>
        </p:blipFill>
        <p:spPr>
          <a:xfrm>
            <a:off x="7866200" y="296575"/>
            <a:ext cx="282376" cy="243450"/>
          </a:xfrm>
          <a:prstGeom prst="rect">
            <a:avLst/>
          </a:prstGeom>
          <a:noFill/>
          <a:ln>
            <a:noFill/>
          </a:ln>
        </p:spPr>
      </p:pic>
      <p:pic>
        <p:nvPicPr>
          <p:cNvPr id="460" name="Google Shape;460;p27">
            <a:hlinkClick r:id="rId7" action="ppaction://hlinksldjump"/>
          </p:cNvPr>
          <p:cNvPicPr preferRelativeResize="0"/>
          <p:nvPr/>
        </p:nvPicPr>
        <p:blipFill rotWithShape="1">
          <a:blip r:embed="rId8">
            <a:alphaModFix/>
          </a:blip>
          <a:srcRect/>
          <a:stretch/>
        </p:blipFill>
        <p:spPr>
          <a:xfrm>
            <a:off x="8236162" y="296575"/>
            <a:ext cx="282376" cy="243450"/>
          </a:xfrm>
          <a:prstGeom prst="rect">
            <a:avLst/>
          </a:prstGeom>
          <a:noFill/>
          <a:ln>
            <a:noFill/>
          </a:ln>
        </p:spPr>
      </p:pic>
      <p:pic>
        <p:nvPicPr>
          <p:cNvPr id="461" name="Google Shape;461;p27">
            <a:hlinkClick r:id="rId9" action="ppaction://hlinksldjump"/>
          </p:cNvPr>
          <p:cNvPicPr preferRelativeResize="0"/>
          <p:nvPr/>
        </p:nvPicPr>
        <p:blipFill rotWithShape="1">
          <a:blip r:embed="rId10">
            <a:alphaModFix/>
          </a:blip>
          <a:srcRect/>
          <a:stretch/>
        </p:blipFill>
        <p:spPr>
          <a:xfrm>
            <a:off x="8606125" y="296575"/>
            <a:ext cx="282376" cy="243450"/>
          </a:xfrm>
          <a:prstGeom prst="rect">
            <a:avLst/>
          </a:prstGeom>
          <a:noFill/>
          <a:ln>
            <a:noFill/>
          </a:ln>
        </p:spPr>
      </p:pic>
      <p:sp>
        <p:nvSpPr>
          <p:cNvPr id="462" name="Google Shape;462;p27">
            <a:hlinkClick r:id="rId11"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Intro</a:t>
            </a:r>
            <a:endParaRPr sz="1200" dirty="0">
              <a:solidFill>
                <a:schemeClr val="dk2"/>
              </a:solidFill>
              <a:latin typeface="Bebas Neue"/>
              <a:ea typeface="Bebas Neue"/>
              <a:cs typeface="Bebas Neue"/>
              <a:sym typeface="Bebas Neue"/>
            </a:endParaRPr>
          </a:p>
        </p:txBody>
      </p:sp>
      <p:pic>
        <p:nvPicPr>
          <p:cNvPr id="463" name="Google Shape;463;p27">
            <a:hlinkClick r:id="rId11" action="ppaction://hlinksldjump"/>
          </p:cNvPr>
          <p:cNvPicPr preferRelativeResize="0"/>
          <p:nvPr/>
        </p:nvPicPr>
        <p:blipFill rotWithShape="1">
          <a:blip r:embed="rId12">
            <a:alphaModFix/>
          </a:blip>
          <a:srcRect/>
          <a:stretch/>
        </p:blipFill>
        <p:spPr>
          <a:xfrm>
            <a:off x="237575" y="651037"/>
            <a:ext cx="244500" cy="210799"/>
          </a:xfrm>
          <a:prstGeom prst="rect">
            <a:avLst/>
          </a:prstGeom>
          <a:noFill/>
          <a:ln>
            <a:noFill/>
          </a:ln>
        </p:spPr>
      </p:pic>
      <p:grpSp>
        <p:nvGrpSpPr>
          <p:cNvPr id="2" name="Group 1"/>
          <p:cNvGrpSpPr/>
          <p:nvPr/>
        </p:nvGrpSpPr>
        <p:grpSpPr>
          <a:xfrm>
            <a:off x="68975" y="1250635"/>
            <a:ext cx="581700" cy="566915"/>
            <a:chOff x="68975" y="1250635"/>
            <a:chExt cx="581700" cy="566915"/>
          </a:xfrm>
        </p:grpSpPr>
        <p:sp>
          <p:nvSpPr>
            <p:cNvPr id="447" name="Google Shape;447;p27">
              <a:hlinkClick r:id="rId7"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40" name="Google Shape;2003;p54"/>
            <p:cNvGrpSpPr/>
            <p:nvPr/>
          </p:nvGrpSpPr>
          <p:grpSpPr>
            <a:xfrm>
              <a:off x="159537" y="1250635"/>
              <a:ext cx="400575" cy="364675"/>
              <a:chOff x="5716300" y="3214200"/>
              <a:chExt cx="400575" cy="364675"/>
            </a:xfrm>
          </p:grpSpPr>
          <p:sp>
            <p:nvSpPr>
              <p:cNvPr id="41"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p:cNvGrpSpPr/>
          <p:nvPr/>
        </p:nvGrpSpPr>
        <p:grpSpPr>
          <a:xfrm>
            <a:off x="68975" y="1971493"/>
            <a:ext cx="581700" cy="536282"/>
            <a:chOff x="68975" y="1971493"/>
            <a:chExt cx="581700" cy="536282"/>
          </a:xfrm>
        </p:grpSpPr>
        <p:sp>
          <p:nvSpPr>
            <p:cNvPr id="44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48" name="Google Shape;1313;p39"/>
            <p:cNvGrpSpPr/>
            <p:nvPr/>
          </p:nvGrpSpPr>
          <p:grpSpPr>
            <a:xfrm>
              <a:off x="271750" y="1971493"/>
              <a:ext cx="175223" cy="279662"/>
              <a:chOff x="1899875" y="1831900"/>
              <a:chExt cx="250050" cy="401025"/>
            </a:xfrm>
          </p:grpSpPr>
          <p:sp>
            <p:nvSpPr>
              <p:cNvPr id="49"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p:cNvGrpSpPr/>
          <p:nvPr/>
        </p:nvGrpSpPr>
        <p:grpSpPr>
          <a:xfrm>
            <a:off x="68975" y="3424436"/>
            <a:ext cx="581700" cy="518914"/>
            <a:chOff x="68975" y="3424436"/>
            <a:chExt cx="581700" cy="518914"/>
          </a:xfrm>
        </p:grpSpPr>
        <p:sp>
          <p:nvSpPr>
            <p:cNvPr id="450"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65" name="Google Shape;1136;p38"/>
            <p:cNvGrpSpPr/>
            <p:nvPr/>
          </p:nvGrpSpPr>
          <p:grpSpPr>
            <a:xfrm>
              <a:off x="258710" y="3424436"/>
              <a:ext cx="192999" cy="239887"/>
              <a:chOff x="7606826" y="2419290"/>
              <a:chExt cx="274550" cy="354728"/>
            </a:xfrm>
          </p:grpSpPr>
          <p:sp>
            <p:nvSpPr>
              <p:cNvPr id="66"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p:cNvGrpSpPr/>
          <p:nvPr/>
        </p:nvGrpSpPr>
        <p:grpSpPr>
          <a:xfrm>
            <a:off x="68975" y="4095001"/>
            <a:ext cx="581700" cy="476299"/>
            <a:chOff x="68975" y="4095001"/>
            <a:chExt cx="581700" cy="476299"/>
          </a:xfrm>
        </p:grpSpPr>
        <p:sp>
          <p:nvSpPr>
            <p:cNvPr id="451"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76"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81" name="Google Shape;445;p27"/>
          <p:cNvSpPr txBox="1">
            <a:spLocks/>
          </p:cNvSpPr>
          <p:nvPr/>
        </p:nvSpPr>
        <p:spPr>
          <a:xfrm>
            <a:off x="1241768" y="1244850"/>
            <a:ext cx="6967500" cy="30609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err="1" smtClean="0">
                <a:solidFill>
                  <a:schemeClr val="tx1"/>
                </a:solidFill>
                <a:latin typeface="Arial" panose="020B0604020202020204" pitchFamily="34" charset="0"/>
                <a:cs typeface="Arial" panose="020B0604020202020204" pitchFamily="34" charset="0"/>
              </a:rPr>
              <a:t>Hiện</a:t>
            </a:r>
            <a:r>
              <a:rPr lang="en-US" sz="1800" dirty="0" smtClean="0">
                <a:solidFill>
                  <a:schemeClr val="tx1"/>
                </a:solidFill>
                <a:latin typeface="Arial" panose="020B0604020202020204" pitchFamily="34" charset="0"/>
                <a:cs typeface="Arial" panose="020B0604020202020204" pitchFamily="34" charset="0"/>
              </a:rPr>
              <a:t> nay, website </a:t>
            </a:r>
            <a:r>
              <a:rPr lang="en-US" sz="1800" dirty="0" err="1" smtClean="0">
                <a:solidFill>
                  <a:schemeClr val="tx1"/>
                </a:solidFill>
                <a:latin typeface="Arial" panose="020B0604020202020204" pitchFamily="34" charset="0"/>
                <a:cs typeface="Arial" panose="020B0604020202020204" pitchFamily="34" charset="0"/>
              </a:rPr>
              <a:t>không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còn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xa</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lạ</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đối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với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đời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sống</a:t>
            </a:r>
            <a:r>
              <a:rPr lang="en-US" sz="1800" dirty="0" smtClean="0">
                <a:solidFill>
                  <a:schemeClr val="tx1"/>
                </a:solidFill>
                <a:latin typeface="Arial" panose="020B0604020202020204" pitchFamily="34" charset="0"/>
                <a:cs typeface="Arial" panose="020B0604020202020204" pitchFamily="34" charset="0"/>
              </a:rPr>
              <a:t> con </a:t>
            </a:r>
            <a:r>
              <a:rPr lang="en-US" sz="1800" dirty="0" err="1" smtClean="0">
                <a:solidFill>
                  <a:schemeClr val="tx1"/>
                </a:solidFill>
                <a:latin typeface="Arial" panose="020B0604020202020204" pitchFamily="34" charset="0"/>
                <a:cs typeface="Arial" panose="020B0604020202020204" pitchFamily="34" charset="0"/>
              </a:rPr>
              <a:t>người</a:t>
            </a:r>
            <a:r>
              <a:rPr lang="en-US" sz="1800" dirty="0" smtClean="0">
                <a:solidFill>
                  <a:schemeClr val="tx1"/>
                </a:solidFill>
                <a:latin typeface="Arial" panose="020B0604020202020204" pitchFamily="34" charset="0"/>
                <a:cs typeface="Arial" panose="020B0604020202020204" pitchFamily="34" charset="0"/>
              </a:rPr>
              <a:t> ở </a:t>
            </a:r>
            <a:r>
              <a:rPr lang="en-US" sz="1800" dirty="0" err="1" smtClean="0">
                <a:solidFill>
                  <a:schemeClr val="tx1"/>
                </a:solidFill>
                <a:latin typeface="Arial" panose="020B0604020202020204" pitchFamily="34" charset="0"/>
                <a:cs typeface="Arial" panose="020B0604020202020204" pitchFamily="34" charset="0"/>
              </a:rPr>
              <a:t>thời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đại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số</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hóa</a:t>
            </a:r>
            <a:r>
              <a:rPr lang="en-US" sz="1800" dirty="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và</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kỷ</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nguyên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công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nghệ</a:t>
            </a:r>
            <a:r>
              <a:rPr lang="en-US" sz="1800" dirty="0" smtClean="0">
                <a:solidFill>
                  <a:schemeClr val="tx1"/>
                </a:solidFill>
                <a:latin typeface="Arial" panose="020B0604020202020204" pitchFamily="34" charset="0"/>
                <a:cs typeface="Arial" panose="020B0604020202020204" pitchFamily="34" charset="0"/>
              </a:rPr>
              <a:t> 4.0, </a:t>
            </a:r>
            <a:r>
              <a:rPr lang="en-US" sz="1800" dirty="0" err="1" smtClean="0">
                <a:solidFill>
                  <a:schemeClr val="tx1"/>
                </a:solidFill>
                <a:latin typeface="Arial" panose="020B0604020202020204" pitchFamily="34" charset="0"/>
                <a:cs typeface="Arial" panose="020B0604020202020204" pitchFamily="34" charset="0"/>
              </a:rPr>
              <a:t>việc</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quảng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bá</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mọi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sản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phẩm</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của</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doanh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nghiệp</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đều</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trở</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nên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đa</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dạng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và</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dễ</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dàng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hơn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bao</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giờ</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hết</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nhằm</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tiếp</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cận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đến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một</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tập</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khách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hàng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riêng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của</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mình</a:t>
            </a:r>
            <a:r>
              <a:rPr lang="en-US" sz="1800" dirty="0" smtClean="0">
                <a:solidFill>
                  <a:schemeClr val="tx1"/>
                </a:solidFill>
                <a:latin typeface="Arial" panose="020B0604020202020204" pitchFamily="34" charset="0"/>
                <a:cs typeface="Arial" panose="020B0604020202020204" pitchFamily="34" charset="0"/>
              </a:rPr>
              <a:t>. Song, </a:t>
            </a:r>
            <a:r>
              <a:rPr lang="en-US" sz="1800" dirty="0" err="1" smtClean="0">
                <a:solidFill>
                  <a:schemeClr val="tx1"/>
                </a:solidFill>
                <a:latin typeface="Arial" panose="020B0604020202020204" pitchFamily="34" charset="0"/>
                <a:cs typeface="Arial" panose="020B0604020202020204" pitchFamily="34" charset="0"/>
              </a:rPr>
              <a:t>bên</a:t>
            </a:r>
            <a:r>
              <a:rPr lang="en-US" sz="1800" dirty="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cạnh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đó</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mỗi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trang</a:t>
            </a:r>
            <a:r>
              <a:rPr lang="en-US" sz="1800" dirty="0" smtClean="0">
                <a:solidFill>
                  <a:schemeClr val="tx1"/>
                </a:solidFill>
                <a:latin typeface="Arial" panose="020B0604020202020204" pitchFamily="34" charset="0"/>
                <a:cs typeface="Arial" panose="020B0604020202020204" pitchFamily="34" charset="0"/>
              </a:rPr>
              <a:t> web </a:t>
            </a:r>
            <a:r>
              <a:rPr lang="en-US" sz="1800" dirty="0" err="1" smtClean="0">
                <a:solidFill>
                  <a:schemeClr val="tx1"/>
                </a:solidFill>
                <a:latin typeface="Arial" panose="020B0604020202020204" pitchFamily="34" charset="0"/>
                <a:cs typeface="Arial" panose="020B0604020202020204" pitchFamily="34" charset="0"/>
              </a:rPr>
              <a:t>đều</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có</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một</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trang</a:t>
            </a:r>
            <a:r>
              <a:rPr lang="en-US" sz="1800" dirty="0" smtClean="0">
                <a:solidFill>
                  <a:schemeClr val="tx1"/>
                </a:solidFill>
                <a:latin typeface="Arial" panose="020B0604020202020204" pitchFamily="34" charset="0"/>
                <a:cs typeface="Arial" panose="020B0604020202020204" pitchFamily="34" charset="0"/>
              </a:rPr>
              <a:t> web </a:t>
            </a:r>
            <a:r>
              <a:rPr lang="en-US" sz="1800" dirty="0" err="1" smtClean="0">
                <a:solidFill>
                  <a:schemeClr val="tx1"/>
                </a:solidFill>
                <a:latin typeface="Arial" panose="020B0604020202020204" pitchFamily="34" charset="0"/>
                <a:cs typeface="Arial" panose="020B0604020202020204" pitchFamily="34" charset="0"/>
              </a:rPr>
              <a:t>quản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lý</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riêng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để</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kiểm</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soát</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trang</a:t>
            </a:r>
            <a:r>
              <a:rPr lang="en-US" sz="1800" dirty="0" smtClean="0">
                <a:solidFill>
                  <a:schemeClr val="tx1"/>
                </a:solidFill>
                <a:latin typeface="Arial" panose="020B0604020202020204" pitchFamily="34" charset="0"/>
                <a:cs typeface="Arial" panose="020B0604020202020204" pitchFamily="34" charset="0"/>
              </a:rPr>
              <a:t> web </a:t>
            </a:r>
            <a:r>
              <a:rPr lang="en-US" sz="1800" dirty="0" err="1" smtClean="0">
                <a:solidFill>
                  <a:schemeClr val="tx1"/>
                </a:solidFill>
                <a:latin typeface="Arial" panose="020B0604020202020204" pitchFamily="34" charset="0"/>
                <a:cs typeface="Arial" panose="020B0604020202020204" pitchFamily="34" charset="0"/>
              </a:rPr>
              <a:t>khách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hàng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Và</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trước</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thực</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trạng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trên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nhóm</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chúng</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em</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chọn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đề</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tài</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Xây</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dựng</a:t>
            </a:r>
            <a:r>
              <a:rPr lang="en-US" sz="1800" dirty="0" smtClean="0">
                <a:solidFill>
                  <a:schemeClr val="tx1"/>
                </a:solidFill>
                <a:latin typeface="Arial" panose="020B0604020202020204" pitchFamily="34" charset="0"/>
                <a:cs typeface="Arial" panose="020B0604020202020204" pitchFamily="34" charset="0"/>
              </a:rPr>
              <a:t> website </a:t>
            </a:r>
            <a:r>
              <a:rPr lang="en-US" sz="1800" dirty="0" err="1" smtClean="0">
                <a:solidFill>
                  <a:schemeClr val="tx1"/>
                </a:solidFill>
                <a:latin typeface="Arial" panose="020B0604020202020204" pitchFamily="34" charset="0"/>
                <a:cs typeface="Arial" panose="020B0604020202020204" pitchFamily="34" charset="0"/>
              </a:rPr>
              <a:t>quản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lý</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kinh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doanh</a:t>
            </a:r>
            <a:r>
              <a:rPr lang="en-US" sz="1800" dirty="0" smtClean="0">
                <a:solidFill>
                  <a:schemeClr val="tx1"/>
                </a:solidFill>
                <a:latin typeface="Arial" panose="020B0604020202020204" pitchFamily="34" charset="0"/>
                <a:cs typeface="Arial" panose="020B0604020202020204" pitchFamily="34" charset="0"/>
              </a:rPr>
              <a:t> ô-</a:t>
            </a:r>
            <a:r>
              <a:rPr lang="en-US" sz="1800" dirty="0" err="1" smtClean="0">
                <a:solidFill>
                  <a:schemeClr val="tx1"/>
                </a:solidFill>
                <a:latin typeface="Arial" panose="020B0604020202020204" pitchFamily="34" charset="0"/>
                <a:cs typeface="Arial" panose="020B0604020202020204" pitchFamily="34" charset="0"/>
              </a:rPr>
              <a:t>tô</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36"/>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Arial" panose="020B0604020202020204" pitchFamily="34" charset="0"/>
                <a:cs typeface="Arial" panose="020B0604020202020204" pitchFamily="34" charset="0"/>
              </a:rPr>
              <a:t>Công cụ</a:t>
            </a:r>
            <a:endParaRPr dirty="0">
              <a:latin typeface="Arial" panose="020B0604020202020204" pitchFamily="34" charset="0"/>
              <a:cs typeface="Arial" panose="020B0604020202020204" pitchFamily="34" charset="0"/>
            </a:endParaRPr>
          </a:p>
        </p:txBody>
      </p:sp>
      <p:sp>
        <p:nvSpPr>
          <p:cNvPr id="1058" name="Google Shape;1058;p36"/>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059" name="Google Shape;1059;p36"/>
          <p:cNvSpPr/>
          <p:nvPr/>
        </p:nvSpPr>
        <p:spPr>
          <a:xfrm rot="-5400000">
            <a:off x="129875" y="1208200"/>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5" name="Google Shape;1065;p36">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071" name="Google Shape;1071;p36">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072" name="Google Shape;1072;p36">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073" name="Google Shape;1073;p36">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074" name="Google Shape;1074;p36">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075" name="Google Shape;1075;p36">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076" name="Google Shape;1076;p36">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9" name="Google Shape;1059;p36"/>
          <p:cNvSpPr/>
          <p:nvPr/>
        </p:nvSpPr>
        <p:spPr>
          <a:xfrm rot="-5400000">
            <a:off x="129875" y="1208200"/>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5" name="Google Shape;1065;p36">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071" name="Google Shape;1071;p36">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072" name="Google Shape;1072;p36">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073" name="Google Shape;1073;p36">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074" name="Google Shape;1074;p36">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075" name="Google Shape;1075;p36">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076" name="Google Shape;1076;p36">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70" name="Google Shape;822;p33"/>
          <p:cNvSpPr/>
          <p:nvPr/>
        </p:nvSpPr>
        <p:spPr>
          <a:xfrm>
            <a:off x="6328550" y="1468175"/>
            <a:ext cx="2391000" cy="3135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23;p33"/>
          <p:cNvSpPr/>
          <p:nvPr/>
        </p:nvSpPr>
        <p:spPr>
          <a:xfrm>
            <a:off x="3735775" y="1468175"/>
            <a:ext cx="2391000" cy="3135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24;p33"/>
          <p:cNvSpPr/>
          <p:nvPr/>
        </p:nvSpPr>
        <p:spPr>
          <a:xfrm>
            <a:off x="1143000" y="1468175"/>
            <a:ext cx="2391000" cy="3135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7;p33"/>
          <p:cNvSpPr txBox="1">
            <a:spLocks noGrp="1"/>
          </p:cNvSpPr>
          <p:nvPr>
            <p:ph type="subTitle" idx="1"/>
          </p:nvPr>
        </p:nvSpPr>
        <p:spPr>
          <a:xfrm>
            <a:off x="1390950" y="1946126"/>
            <a:ext cx="1895100" cy="469800"/>
          </a:xfrm>
          <a:prstGeom prst="rect">
            <a:avLst/>
          </a:prstGeom>
          <a:noFill/>
          <a:ln>
            <a:noFill/>
          </a:ln>
        </p:spPr>
        <p:txBody>
          <a:bodyPr spcFirstLastPara="1" wrap="square" lIns="0" tIns="0" rIns="0" bIns="0" anchor="ctr" anchorCtr="0">
            <a:noAutofit/>
          </a:bodyPr>
          <a:lstStyle/>
          <a:p>
            <a:pPr marL="0" indent="0">
              <a:buClr>
                <a:schemeClr val="accent1"/>
              </a:buClr>
              <a:buSzPts val="2000"/>
              <a:buFont typeface="Bebas Neue"/>
            </a:pPr>
            <a:r>
              <a:rPr lang="en" sz="2000" dirty="0">
                <a:solidFill>
                  <a:schemeClr val="accent1"/>
                </a:solidFill>
                <a:latin typeface="Bebas Neue"/>
                <a:ea typeface="Bebas Neue"/>
                <a:cs typeface="Bebas Neue"/>
                <a:sym typeface="Bebas Neue"/>
              </a:rPr>
              <a:t>Visual studio code</a:t>
            </a:r>
            <a:endParaRPr sz="2000" dirty="0">
              <a:solidFill>
                <a:schemeClr val="accent1"/>
              </a:solidFill>
              <a:latin typeface="Bebas Neue"/>
              <a:ea typeface="Bebas Neue"/>
              <a:cs typeface="Bebas Neue"/>
              <a:sym typeface="Bebas Neue"/>
            </a:endParaRPr>
          </a:p>
        </p:txBody>
      </p:sp>
      <p:sp>
        <p:nvSpPr>
          <p:cNvPr id="74" name="Google Shape;828;p33"/>
          <p:cNvSpPr txBox="1">
            <a:spLocks/>
          </p:cNvSpPr>
          <p:nvPr/>
        </p:nvSpPr>
        <p:spPr>
          <a:xfrm>
            <a:off x="1390950" y="2266950"/>
            <a:ext cx="1895100" cy="21962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200"/>
              <a:buFont typeface="Bebas Neue"/>
              <a:buNone/>
              <a:defRPr sz="7200" b="0" i="0" u="none" strike="noStrike" cap="none">
                <a:solidFill>
                  <a:schemeClr val="lt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9pPr>
          </a:lstStyle>
          <a:p>
            <a:pPr marL="91440"/>
            <a:r>
              <a:rPr lang="vi-VN" sz="1600" dirty="0" smtClean="0">
                <a:solidFill>
                  <a:schemeClr val="tx1"/>
                </a:solidFill>
                <a:latin typeface="Calibri" panose="020F0502020204030204" pitchFamily="34" charset="0"/>
                <a:cs typeface="Calibri" panose="020F0502020204030204" pitchFamily="34" charset="0"/>
              </a:rPr>
              <a:t>Visual Studio Code là một trình soạn thảo mã nguồn được phát triển bởi Microsoft. Nó hỗ trợ </a:t>
            </a:r>
            <a:r>
              <a:rPr lang="vi-VN" sz="1600" dirty="0">
                <a:solidFill>
                  <a:schemeClr val="dk1"/>
                </a:solidFill>
                <a:latin typeface="Calibri" panose="020F0502020204030204" pitchFamily="34" charset="0"/>
                <a:ea typeface="Catamaran Light"/>
                <a:cs typeface="Calibri" panose="020F0502020204030204" pitchFamily="34" charset="0"/>
                <a:sym typeface="Catamaran Light"/>
              </a:rPr>
              <a:t>nhiều</a:t>
            </a:r>
            <a:r>
              <a:rPr lang="vi-VN" sz="1600" dirty="0" smtClean="0">
                <a:solidFill>
                  <a:schemeClr val="tx1"/>
                </a:solidFill>
                <a:latin typeface="Calibri" panose="020F0502020204030204" pitchFamily="34" charset="0"/>
                <a:cs typeface="Calibri" panose="020F0502020204030204" pitchFamily="34" charset="0"/>
              </a:rPr>
              <a:t> ngôn ngữ và các famework như laravel,…</a:t>
            </a:r>
            <a:endParaRPr lang="vi-VN" sz="1600" dirty="0">
              <a:solidFill>
                <a:schemeClr val="tx1"/>
              </a:solidFill>
              <a:latin typeface="Calibri" panose="020F0502020204030204" pitchFamily="34" charset="0"/>
              <a:cs typeface="Calibri" panose="020F0502020204030204" pitchFamily="34" charset="0"/>
            </a:endParaRPr>
          </a:p>
        </p:txBody>
      </p:sp>
      <p:sp>
        <p:nvSpPr>
          <p:cNvPr id="75" name="Google Shape;829;p33"/>
          <p:cNvSpPr txBox="1">
            <a:spLocks/>
          </p:cNvSpPr>
          <p:nvPr/>
        </p:nvSpPr>
        <p:spPr>
          <a:xfrm>
            <a:off x="3983725" y="1946126"/>
            <a:ext cx="18951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lgn="ctr">
              <a:buClr>
                <a:schemeClr val="accent1"/>
              </a:buClr>
              <a:buSzPts val="2000"/>
              <a:buFont typeface="Bebas Neue"/>
              <a:buNone/>
              <a:defRPr sz="2000">
                <a:solidFill>
                  <a:schemeClr val="accent1"/>
                </a:solidFill>
                <a:latin typeface="Bebas Neue"/>
                <a:ea typeface="Bebas Neue"/>
                <a:cs typeface="Bebas Neue"/>
                <a:sym typeface="Catamaran Light"/>
              </a:defRPr>
            </a:lvl1pPr>
            <a:lvl2pPr marL="9144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2pPr>
            <a:lvl3pPr marL="13716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3pPr>
            <a:lvl4pPr marL="18288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4pPr>
            <a:lvl5pPr marL="22860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5pPr>
            <a:lvl6pPr marL="27432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6pPr>
            <a:lvl7pPr marL="32004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7pPr>
            <a:lvl8pPr marL="36576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8pPr>
            <a:lvl9pPr marL="4114800" indent="-330200" algn="ctr">
              <a:buClr>
                <a:schemeClr val="dk2"/>
              </a:buClr>
              <a:buSzPts val="2100"/>
              <a:buFont typeface="Catamaran Light"/>
              <a:buNone/>
              <a:defRPr sz="2100">
                <a:solidFill>
                  <a:schemeClr val="dk2"/>
                </a:solidFill>
                <a:latin typeface="Catamaran Light"/>
                <a:ea typeface="Catamaran Light"/>
                <a:cs typeface="Catamaran Light"/>
                <a:sym typeface="Catamaran Light"/>
              </a:defRPr>
            </a:lvl9pPr>
          </a:lstStyle>
          <a:p>
            <a:r>
              <a:rPr lang="en-US" dirty="0" err="1"/>
              <a:t>Mysql</a:t>
            </a:r>
            <a:endParaRPr lang="en-US" dirty="0"/>
          </a:p>
        </p:txBody>
      </p:sp>
      <p:sp>
        <p:nvSpPr>
          <p:cNvPr id="76" name="Google Shape;830;p33"/>
          <p:cNvSpPr txBox="1">
            <a:spLocks/>
          </p:cNvSpPr>
          <p:nvPr/>
        </p:nvSpPr>
        <p:spPr>
          <a:xfrm>
            <a:off x="3962400" y="2605593"/>
            <a:ext cx="1895100" cy="17905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91440" algn="ctr">
              <a:buClr>
                <a:schemeClr val="lt1"/>
              </a:buClr>
              <a:buSzPts val="7200"/>
              <a:buFont typeface="Bebas Neue"/>
              <a:buNone/>
              <a:defRPr sz="1600">
                <a:solidFill>
                  <a:schemeClr val="tx1"/>
                </a:solidFill>
                <a:latin typeface="Calibri" panose="020F0502020204030204" pitchFamily="34" charset="0"/>
                <a:ea typeface="Bebas Neue"/>
                <a:cs typeface="Calibri" panose="020F0502020204030204" pitchFamily="34" charset="0"/>
              </a:defRPr>
            </a:lvl1pPr>
            <a:lvl2pPr algn="ctr">
              <a:buClr>
                <a:schemeClr val="dk1"/>
              </a:buClr>
              <a:buSzPts val="7200"/>
              <a:buNone/>
              <a:defRPr sz="7200">
                <a:solidFill>
                  <a:schemeClr val="dk1"/>
                </a:solidFill>
              </a:defRPr>
            </a:lvl2pPr>
            <a:lvl3pPr algn="ctr">
              <a:buClr>
                <a:schemeClr val="dk1"/>
              </a:buClr>
              <a:buSzPts val="7200"/>
              <a:buNone/>
              <a:defRPr sz="7200">
                <a:solidFill>
                  <a:schemeClr val="dk1"/>
                </a:solidFill>
              </a:defRPr>
            </a:lvl3pPr>
            <a:lvl4pPr algn="ctr">
              <a:buClr>
                <a:schemeClr val="dk1"/>
              </a:buClr>
              <a:buSzPts val="7200"/>
              <a:buNone/>
              <a:defRPr sz="7200">
                <a:solidFill>
                  <a:schemeClr val="dk1"/>
                </a:solidFill>
              </a:defRPr>
            </a:lvl4pPr>
            <a:lvl5pPr algn="ctr">
              <a:buClr>
                <a:schemeClr val="dk1"/>
              </a:buClr>
              <a:buSzPts val="7200"/>
              <a:buNone/>
              <a:defRPr sz="7200">
                <a:solidFill>
                  <a:schemeClr val="dk1"/>
                </a:solidFill>
              </a:defRPr>
            </a:lvl5pPr>
            <a:lvl6pPr algn="ctr">
              <a:buClr>
                <a:schemeClr val="dk1"/>
              </a:buClr>
              <a:buSzPts val="7200"/>
              <a:buNone/>
              <a:defRPr sz="7200">
                <a:solidFill>
                  <a:schemeClr val="dk1"/>
                </a:solidFill>
              </a:defRPr>
            </a:lvl6pPr>
            <a:lvl7pPr algn="ctr">
              <a:buClr>
                <a:schemeClr val="dk1"/>
              </a:buClr>
              <a:buSzPts val="7200"/>
              <a:buNone/>
              <a:defRPr sz="7200">
                <a:solidFill>
                  <a:schemeClr val="dk1"/>
                </a:solidFill>
              </a:defRPr>
            </a:lvl7pPr>
            <a:lvl8pPr algn="ctr">
              <a:buClr>
                <a:schemeClr val="dk1"/>
              </a:buClr>
              <a:buSzPts val="7200"/>
              <a:buNone/>
              <a:defRPr sz="7200">
                <a:solidFill>
                  <a:schemeClr val="dk1"/>
                </a:solidFill>
              </a:defRPr>
            </a:lvl8pPr>
            <a:lvl9pPr algn="ctr">
              <a:buClr>
                <a:schemeClr val="dk1"/>
              </a:buClr>
              <a:buSzPts val="7200"/>
              <a:buNone/>
              <a:defRPr sz="7200">
                <a:solidFill>
                  <a:schemeClr val="dk1"/>
                </a:solidFill>
              </a:defRPr>
            </a:lvl9pPr>
          </a:lstStyle>
          <a:p>
            <a:r>
              <a:rPr lang="vi-VN" dirty="0"/>
              <a:t>MySQL là hệ quản trị cơ sở dữ liệu tự do nguồn mở phổ biến nhất thế giới và được các nhà phát triển rất ưa chuộng trong quá trình phát triển ứng dụng. </a:t>
            </a:r>
          </a:p>
        </p:txBody>
      </p:sp>
      <p:sp>
        <p:nvSpPr>
          <p:cNvPr id="77" name="Google Shape;831;p33"/>
          <p:cNvSpPr txBox="1">
            <a:spLocks/>
          </p:cNvSpPr>
          <p:nvPr/>
        </p:nvSpPr>
        <p:spPr>
          <a:xfrm>
            <a:off x="6576500" y="1946126"/>
            <a:ext cx="1895100" cy="469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accent1"/>
                </a:solidFill>
                <a:latin typeface="Bebas Neue"/>
                <a:ea typeface="Bebas Neue"/>
                <a:cs typeface="Bebas Neue"/>
                <a:sym typeface="Catamaran Light"/>
              </a:rPr>
              <a:t>xampp</a:t>
            </a:r>
            <a:endParaRPr lang="en-US" sz="2000" dirty="0">
              <a:solidFill>
                <a:schemeClr val="accent1"/>
              </a:solidFill>
              <a:latin typeface="Bebas Neue"/>
              <a:ea typeface="Bebas Neue"/>
              <a:cs typeface="Bebas Neue"/>
              <a:sym typeface="Catamaran Light"/>
            </a:endParaRPr>
          </a:p>
        </p:txBody>
      </p:sp>
      <p:sp>
        <p:nvSpPr>
          <p:cNvPr id="78" name="Google Shape;832;p33"/>
          <p:cNvSpPr txBox="1">
            <a:spLocks/>
          </p:cNvSpPr>
          <p:nvPr/>
        </p:nvSpPr>
        <p:spPr>
          <a:xfrm>
            <a:off x="6576500" y="2844874"/>
            <a:ext cx="1895100" cy="125013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91440" algn="ctr">
              <a:buClr>
                <a:schemeClr val="lt1"/>
              </a:buClr>
              <a:buSzPts val="7200"/>
              <a:buFont typeface="Bebas Neue"/>
              <a:buNone/>
              <a:defRPr sz="1600">
                <a:solidFill>
                  <a:schemeClr val="tx1"/>
                </a:solidFill>
                <a:latin typeface="Calibri" panose="020F0502020204030204" pitchFamily="34" charset="0"/>
                <a:ea typeface="Bebas Neue"/>
                <a:cs typeface="Calibri" panose="020F0502020204030204" pitchFamily="34" charset="0"/>
              </a:defRPr>
            </a:lvl1pPr>
            <a:lvl2pPr algn="ctr">
              <a:buClr>
                <a:schemeClr val="dk1"/>
              </a:buClr>
              <a:buSzPts val="7200"/>
              <a:buNone/>
              <a:defRPr sz="7200">
                <a:solidFill>
                  <a:schemeClr val="dk1"/>
                </a:solidFill>
              </a:defRPr>
            </a:lvl2pPr>
            <a:lvl3pPr algn="ctr">
              <a:buClr>
                <a:schemeClr val="dk1"/>
              </a:buClr>
              <a:buSzPts val="7200"/>
              <a:buNone/>
              <a:defRPr sz="7200">
                <a:solidFill>
                  <a:schemeClr val="dk1"/>
                </a:solidFill>
              </a:defRPr>
            </a:lvl3pPr>
            <a:lvl4pPr algn="ctr">
              <a:buClr>
                <a:schemeClr val="dk1"/>
              </a:buClr>
              <a:buSzPts val="7200"/>
              <a:buNone/>
              <a:defRPr sz="7200">
                <a:solidFill>
                  <a:schemeClr val="dk1"/>
                </a:solidFill>
              </a:defRPr>
            </a:lvl4pPr>
            <a:lvl5pPr algn="ctr">
              <a:buClr>
                <a:schemeClr val="dk1"/>
              </a:buClr>
              <a:buSzPts val="7200"/>
              <a:buNone/>
              <a:defRPr sz="7200">
                <a:solidFill>
                  <a:schemeClr val="dk1"/>
                </a:solidFill>
              </a:defRPr>
            </a:lvl5pPr>
            <a:lvl6pPr algn="ctr">
              <a:buClr>
                <a:schemeClr val="dk1"/>
              </a:buClr>
              <a:buSzPts val="7200"/>
              <a:buNone/>
              <a:defRPr sz="7200">
                <a:solidFill>
                  <a:schemeClr val="dk1"/>
                </a:solidFill>
              </a:defRPr>
            </a:lvl6pPr>
            <a:lvl7pPr algn="ctr">
              <a:buClr>
                <a:schemeClr val="dk1"/>
              </a:buClr>
              <a:buSzPts val="7200"/>
              <a:buNone/>
              <a:defRPr sz="7200">
                <a:solidFill>
                  <a:schemeClr val="dk1"/>
                </a:solidFill>
              </a:defRPr>
            </a:lvl7pPr>
            <a:lvl8pPr algn="ctr">
              <a:buClr>
                <a:schemeClr val="dk1"/>
              </a:buClr>
              <a:buSzPts val="7200"/>
              <a:buNone/>
              <a:defRPr sz="7200">
                <a:solidFill>
                  <a:schemeClr val="dk1"/>
                </a:solidFill>
              </a:defRPr>
            </a:lvl8pPr>
            <a:lvl9pPr algn="ctr">
              <a:buClr>
                <a:schemeClr val="dk1"/>
              </a:buClr>
              <a:buSzPts val="7200"/>
              <a:buNone/>
              <a:defRPr sz="7200">
                <a:solidFill>
                  <a:schemeClr val="dk1"/>
                </a:solidFill>
              </a:defRPr>
            </a:lvl9pPr>
          </a:lstStyle>
          <a:p>
            <a:r>
              <a:rPr lang="vi-VN" dirty="0"/>
              <a:t>Xampp là chương trình tạo máy chủ Web (Web Server) được tích hợp sẵn Apache, PHP, MySQL, FTP Server, Mail Server và các công cụ như phpMyAdmin. </a:t>
            </a:r>
          </a:p>
        </p:txBody>
      </p:sp>
      <p:sp>
        <p:nvSpPr>
          <p:cNvPr id="79" name="Google Shape;827;p33"/>
          <p:cNvSpPr txBox="1">
            <a:spLocks/>
          </p:cNvSpPr>
          <p:nvPr/>
        </p:nvSpPr>
        <p:spPr>
          <a:xfrm>
            <a:off x="1390950" y="1508201"/>
            <a:ext cx="18951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1pPr>
            <a:lvl2pPr marL="914400" marR="0" lvl="1"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2pPr>
            <a:lvl3pPr marL="1371600" marR="0" lvl="2"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3pPr>
            <a:lvl4pPr marL="1828800" marR="0" lvl="3"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4pPr>
            <a:lvl5pPr marL="2286000" marR="0" lvl="4"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5pPr>
            <a:lvl6pPr marL="2743200" marR="0" lvl="5"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6pPr>
            <a:lvl7pPr marL="3200400" marR="0" lvl="6"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7pPr>
            <a:lvl8pPr marL="3657600" marR="0" lvl="7"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8pPr>
            <a:lvl9pPr marL="4114800" marR="0" lvl="8"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9pPr>
          </a:lstStyle>
          <a:p>
            <a:pPr marL="0" indent="0"/>
            <a:r>
              <a:rPr lang="en-US" dirty="0" smtClean="0">
                <a:solidFill>
                  <a:schemeClr val="tx2"/>
                </a:solidFill>
              </a:rPr>
              <a:t>1.</a:t>
            </a:r>
            <a:endParaRPr lang="en-US" dirty="0">
              <a:solidFill>
                <a:schemeClr val="tx2"/>
              </a:solidFill>
            </a:endParaRPr>
          </a:p>
        </p:txBody>
      </p:sp>
      <p:sp>
        <p:nvSpPr>
          <p:cNvPr id="80" name="Google Shape;827;p33"/>
          <p:cNvSpPr txBox="1">
            <a:spLocks/>
          </p:cNvSpPr>
          <p:nvPr/>
        </p:nvSpPr>
        <p:spPr>
          <a:xfrm>
            <a:off x="3983725" y="1504950"/>
            <a:ext cx="18951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1pPr>
            <a:lvl2pPr marL="914400" marR="0" lvl="1"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2pPr>
            <a:lvl3pPr marL="1371600" marR="0" lvl="2"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3pPr>
            <a:lvl4pPr marL="1828800" marR="0" lvl="3"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4pPr>
            <a:lvl5pPr marL="2286000" marR="0" lvl="4"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5pPr>
            <a:lvl6pPr marL="2743200" marR="0" lvl="5"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6pPr>
            <a:lvl7pPr marL="3200400" marR="0" lvl="6"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7pPr>
            <a:lvl8pPr marL="3657600" marR="0" lvl="7"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8pPr>
            <a:lvl9pPr marL="4114800" marR="0" lvl="8"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9pPr>
          </a:lstStyle>
          <a:p>
            <a:pPr marL="0" indent="0"/>
            <a:r>
              <a:rPr lang="en-US" dirty="0">
                <a:solidFill>
                  <a:schemeClr val="tx2"/>
                </a:solidFill>
              </a:rPr>
              <a:t>2</a:t>
            </a:r>
            <a:r>
              <a:rPr lang="en-US" dirty="0" smtClean="0">
                <a:solidFill>
                  <a:schemeClr val="tx2"/>
                </a:solidFill>
              </a:rPr>
              <a:t>.</a:t>
            </a:r>
            <a:endParaRPr lang="en-US" dirty="0">
              <a:solidFill>
                <a:schemeClr val="tx2"/>
              </a:solidFill>
            </a:endParaRPr>
          </a:p>
        </p:txBody>
      </p:sp>
      <p:sp>
        <p:nvSpPr>
          <p:cNvPr id="81" name="Google Shape;827;p33"/>
          <p:cNvSpPr txBox="1">
            <a:spLocks/>
          </p:cNvSpPr>
          <p:nvPr/>
        </p:nvSpPr>
        <p:spPr>
          <a:xfrm>
            <a:off x="6576500" y="1504950"/>
            <a:ext cx="18951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1pPr>
            <a:lvl2pPr marL="914400" marR="0" lvl="1"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2pPr>
            <a:lvl3pPr marL="1371600" marR="0" lvl="2"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3pPr>
            <a:lvl4pPr marL="1828800" marR="0" lvl="3"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4pPr>
            <a:lvl5pPr marL="2286000" marR="0" lvl="4"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5pPr>
            <a:lvl6pPr marL="2743200" marR="0" lvl="5"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6pPr>
            <a:lvl7pPr marL="3200400" marR="0" lvl="6"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7pPr>
            <a:lvl8pPr marL="3657600" marR="0" lvl="7"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8pPr>
            <a:lvl9pPr marL="4114800" marR="0" lvl="8" indent="-330200" algn="ctr" rtl="0">
              <a:lnSpc>
                <a:spcPct val="100000"/>
              </a:lnSpc>
              <a:spcBef>
                <a:spcPts val="0"/>
              </a:spcBef>
              <a:spcAft>
                <a:spcPts val="0"/>
              </a:spcAft>
              <a:buClr>
                <a:schemeClr val="accent1"/>
              </a:buClr>
              <a:buSzPts val="2000"/>
              <a:buFont typeface="Bebas Neue"/>
              <a:buNone/>
              <a:defRPr sz="2000" b="0" i="0" u="none" strike="noStrike" cap="none">
                <a:solidFill>
                  <a:schemeClr val="accent1"/>
                </a:solidFill>
                <a:latin typeface="Bebas Neue"/>
                <a:ea typeface="Bebas Neue"/>
                <a:cs typeface="Bebas Neue"/>
                <a:sym typeface="Bebas Neue"/>
              </a:defRPr>
            </a:lvl9pPr>
          </a:lstStyle>
          <a:p>
            <a:pPr marL="0" indent="0"/>
            <a:r>
              <a:rPr lang="en-US" dirty="0">
                <a:solidFill>
                  <a:schemeClr val="tx2"/>
                </a:solidFill>
              </a:rPr>
              <a:t>3</a:t>
            </a:r>
            <a:r>
              <a:rPr lang="en-US" dirty="0" smtClean="0">
                <a:solidFill>
                  <a:schemeClr val="tx2"/>
                </a:solidFill>
              </a:rPr>
              <a:t>.</a:t>
            </a:r>
            <a:endParaRPr lang="en-US" dirty="0">
              <a:solidFill>
                <a:schemeClr val="tx2"/>
              </a:solidFill>
            </a:endParaRPr>
          </a:p>
        </p:txBody>
      </p:sp>
      <p:sp>
        <p:nvSpPr>
          <p:cNvPr id="82" name="Google Shape;826;p33"/>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Giới thiệu công cụ</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031645"/>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40"/>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So sánh</a:t>
            </a:r>
            <a:endParaRPr dirty="0"/>
          </a:p>
        </p:txBody>
      </p:sp>
      <p:sp>
        <p:nvSpPr>
          <p:cNvPr id="1380" name="Google Shape;1380;p40"/>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381" name="Google Shape;1381;p40"/>
          <p:cNvSpPr/>
          <p:nvPr/>
        </p:nvSpPr>
        <p:spPr>
          <a:xfrm rot="-5400000">
            <a:off x="129875" y="1917563"/>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7" name="Google Shape;1387;p40">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393" name="Google Shape;1393;p40">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394" name="Google Shape;1394;p40">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395" name="Google Shape;1395;p40">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396" name="Google Shape;1396;p40">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397" name="Google Shape;1397;p40">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398" name="Google Shape;1398;p40">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81" name="Google Shape;1381;p40"/>
          <p:cNvSpPr/>
          <p:nvPr/>
        </p:nvSpPr>
        <p:spPr>
          <a:xfrm rot="-5400000">
            <a:off x="129875" y="1917563"/>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7" name="Google Shape;1387;p40">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393" name="Google Shape;1393;p40">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394" name="Google Shape;1394;p40">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395" name="Google Shape;1395;p40">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396" name="Google Shape;1396;p40">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397" name="Google Shape;1397;p40">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Bebas Neue"/>
                <a:ea typeface="Bebas Neue"/>
                <a:cs typeface="Bebas Neue"/>
                <a:sym typeface="Bebas Neue"/>
              </a:rPr>
              <a:t>ABOUT US</a:t>
            </a:r>
            <a:endParaRPr sz="1200" dirty="0">
              <a:solidFill>
                <a:schemeClr val="dk2"/>
              </a:solidFill>
              <a:latin typeface="Bebas Neue"/>
              <a:ea typeface="Bebas Neue"/>
              <a:cs typeface="Bebas Neue"/>
              <a:sym typeface="Bebas Neue"/>
            </a:endParaRPr>
          </a:p>
        </p:txBody>
      </p:sp>
      <p:pic>
        <p:nvPicPr>
          <p:cNvPr id="1398" name="Google Shape;1398;p40">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
        <p:nvSpPr>
          <p:cNvPr id="70" name="Google Shape;1861;p52"/>
          <p:cNvSpPr/>
          <p:nvPr/>
        </p:nvSpPr>
        <p:spPr>
          <a:xfrm>
            <a:off x="1150325" y="1402750"/>
            <a:ext cx="3566700" cy="929700"/>
          </a:xfrm>
          <a:prstGeom prst="roundRect">
            <a:avLst>
              <a:gd name="adj" fmla="val 1007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62;p52"/>
          <p:cNvSpPr/>
          <p:nvPr/>
        </p:nvSpPr>
        <p:spPr>
          <a:xfrm>
            <a:off x="5152819" y="2826250"/>
            <a:ext cx="3566700" cy="1566300"/>
          </a:xfrm>
          <a:prstGeom prst="roundRect">
            <a:avLst>
              <a:gd name="adj" fmla="val 100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64;p52"/>
          <p:cNvSpPr/>
          <p:nvPr/>
        </p:nvSpPr>
        <p:spPr>
          <a:xfrm>
            <a:off x="1143000" y="2826250"/>
            <a:ext cx="3566700" cy="1566300"/>
          </a:xfrm>
          <a:prstGeom prst="roundRect">
            <a:avLst>
              <a:gd name="adj" fmla="val 100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865;p52"/>
          <p:cNvSpPr txBox="1"/>
          <p:nvPr/>
        </p:nvSpPr>
        <p:spPr>
          <a:xfrm>
            <a:off x="2057400" y="1593438"/>
            <a:ext cx="1537800" cy="368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400" b="1" dirty="0" smtClean="0">
                <a:solidFill>
                  <a:schemeClr val="dk2"/>
                </a:solidFill>
                <a:latin typeface="Arial" panose="020B0604020202020204" pitchFamily="34" charset="0"/>
                <a:ea typeface="Bebas Neue"/>
                <a:cs typeface="Arial" panose="020B0604020202020204" pitchFamily="34" charset="0"/>
                <a:sym typeface="Bebas Neue"/>
              </a:rPr>
              <a:t>Nguồn Mở</a:t>
            </a:r>
            <a:endParaRPr sz="2400" b="1" dirty="0">
              <a:solidFill>
                <a:schemeClr val="dk2"/>
              </a:solidFill>
              <a:latin typeface="Arial" panose="020B0604020202020204" pitchFamily="34" charset="0"/>
              <a:ea typeface="Bebas Neue"/>
              <a:cs typeface="Arial" panose="020B0604020202020204" pitchFamily="34" charset="0"/>
              <a:sym typeface="Bebas Neue"/>
            </a:endParaRPr>
          </a:p>
        </p:txBody>
      </p:sp>
      <p:sp>
        <p:nvSpPr>
          <p:cNvPr id="74" name="Google Shape;1867;p52"/>
          <p:cNvSpPr/>
          <p:nvPr/>
        </p:nvSpPr>
        <p:spPr>
          <a:xfrm>
            <a:off x="5147000" y="1402750"/>
            <a:ext cx="3566700" cy="929700"/>
          </a:xfrm>
          <a:prstGeom prst="roundRect">
            <a:avLst>
              <a:gd name="adj" fmla="val 1007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68;p52"/>
          <p:cNvSpPr txBox="1"/>
          <p:nvPr/>
        </p:nvSpPr>
        <p:spPr>
          <a:xfrm>
            <a:off x="5428060" y="1593450"/>
            <a:ext cx="2801540" cy="368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smtClean="0">
                <a:solidFill>
                  <a:schemeClr val="dk2"/>
                </a:solidFill>
                <a:latin typeface="Arial" panose="020B0604020202020204" pitchFamily="34" charset="0"/>
                <a:ea typeface="Bebas Neue"/>
                <a:cs typeface="Arial" panose="020B0604020202020204" pitchFamily="34" charset="0"/>
                <a:sym typeface="Bebas Neue"/>
              </a:rPr>
              <a:t>Nguồn Đóng</a:t>
            </a:r>
            <a:endParaRPr sz="2400" b="1" dirty="0">
              <a:solidFill>
                <a:schemeClr val="dk2"/>
              </a:solidFill>
              <a:latin typeface="Arial" panose="020B0604020202020204" pitchFamily="34" charset="0"/>
              <a:ea typeface="Bebas Neue"/>
              <a:cs typeface="Arial" panose="020B0604020202020204" pitchFamily="34" charset="0"/>
              <a:sym typeface="Bebas Neue"/>
            </a:endParaRPr>
          </a:p>
        </p:txBody>
      </p:sp>
      <p:sp>
        <p:nvSpPr>
          <p:cNvPr id="76" name="Google Shape;826;p33"/>
          <p:cNvSpPr txBox="1">
            <a:spLocks noGrp="1"/>
          </p:cNvSpPr>
          <p:nvPr>
            <p:ph type="title"/>
          </p:nvPr>
        </p:nvSpPr>
        <p:spPr>
          <a:xfrm>
            <a:off x="1150400" y="417775"/>
            <a:ext cx="69675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latin typeface="Arial" panose="020B0604020202020204" pitchFamily="34" charset="0"/>
                <a:cs typeface="Arial" panose="020B0604020202020204" pitchFamily="34" charset="0"/>
              </a:rPr>
              <a:t>S</a:t>
            </a:r>
            <a:r>
              <a:rPr lang="en" dirty="0" smtClean="0">
                <a:latin typeface="Arial" panose="020B0604020202020204" pitchFamily="34" charset="0"/>
                <a:cs typeface="Arial" panose="020B0604020202020204" pitchFamily="34" charset="0"/>
              </a:rPr>
              <a:t>o sánh phần mềm</a:t>
            </a:r>
            <a:endParaRPr dirty="0">
              <a:latin typeface="Arial" panose="020B0604020202020204" pitchFamily="34" charset="0"/>
              <a:cs typeface="Arial" panose="020B0604020202020204" pitchFamily="34" charset="0"/>
            </a:endParaRPr>
          </a:p>
        </p:txBody>
      </p:sp>
      <p:sp>
        <p:nvSpPr>
          <p:cNvPr id="77" name="Google Shape;828;p33"/>
          <p:cNvSpPr txBox="1">
            <a:spLocks/>
          </p:cNvSpPr>
          <p:nvPr/>
        </p:nvSpPr>
        <p:spPr>
          <a:xfrm>
            <a:off x="1150325" y="2571750"/>
            <a:ext cx="3345475" cy="18914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200"/>
              <a:buFont typeface="Bebas Neue"/>
              <a:buNone/>
              <a:defRPr sz="7200" b="0" i="0" u="none" strike="noStrike" cap="none">
                <a:solidFill>
                  <a:schemeClr val="lt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9pPr>
          </a:lstStyle>
          <a:p>
            <a:pPr marL="91440" algn="l"/>
            <a:r>
              <a:rPr lang="en-US" sz="1600" dirty="0" err="1" smtClean="0">
                <a:solidFill>
                  <a:schemeClr val="tx1"/>
                </a:solidFill>
                <a:latin typeface="Calibri" panose="020F0502020204030204" pitchFamily="34" charset="0"/>
                <a:cs typeface="Calibri" panose="020F0502020204030204" pitchFamily="34" charset="0"/>
              </a:rPr>
              <a:t>Giá</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cả</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Thấp</a:t>
            </a:r>
            <a:endParaRPr lang="en-US" sz="1600" dirty="0" smtClean="0">
              <a:solidFill>
                <a:schemeClr val="tx1"/>
              </a:solidFill>
              <a:latin typeface="Calibri" panose="020F0502020204030204" pitchFamily="34" charset="0"/>
              <a:cs typeface="Calibri" panose="020F0502020204030204" pitchFamily="34" charset="0"/>
            </a:endParaRPr>
          </a:p>
          <a:p>
            <a:pPr marL="91440" algn="l"/>
            <a:r>
              <a:rPr lang="en-US" sz="1600" dirty="0" err="1" smtClean="0">
                <a:solidFill>
                  <a:schemeClr val="tx1"/>
                </a:solidFill>
                <a:latin typeface="Calibri" panose="020F0502020204030204" pitchFamily="34" charset="0"/>
                <a:cs typeface="Calibri" panose="020F0502020204030204" pitchFamily="34" charset="0"/>
              </a:rPr>
              <a:t>Quyền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riêng</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tư</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Tôn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trọng</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quyền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riêng</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tư</a:t>
            </a:r>
            <a:r>
              <a:rPr lang="en-US" sz="1600" dirty="0" smtClean="0">
                <a:solidFill>
                  <a:schemeClr val="tx1"/>
                </a:solidFill>
                <a:latin typeface="Calibri" panose="020F0502020204030204" pitchFamily="34" charset="0"/>
                <a:cs typeface="Calibri" panose="020F0502020204030204" pitchFamily="34" charset="0"/>
              </a:rPr>
              <a:t>.</a:t>
            </a:r>
          </a:p>
          <a:p>
            <a:pPr marL="91440" algn="l"/>
            <a:r>
              <a:rPr lang="en-US" sz="1600" dirty="0" err="1" smtClean="0">
                <a:solidFill>
                  <a:schemeClr val="tx1"/>
                </a:solidFill>
                <a:latin typeface="Calibri" panose="020F0502020204030204" pitchFamily="34" charset="0"/>
                <a:cs typeface="Calibri" panose="020F0502020204030204" pitchFamily="34" charset="0"/>
              </a:rPr>
              <a:t>Bảo</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mật</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có</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khả</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năng</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bị</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tấn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công</a:t>
            </a:r>
            <a:r>
              <a:rPr lang="en-US" sz="1600" dirty="0" smtClean="0">
                <a:solidFill>
                  <a:schemeClr val="tx1"/>
                </a:solidFill>
                <a:latin typeface="Calibri" panose="020F0502020204030204" pitchFamily="34" charset="0"/>
                <a:cs typeface="Calibri" panose="020F0502020204030204" pitchFamily="34" charset="0"/>
              </a:rPr>
              <a:t>.</a:t>
            </a:r>
          </a:p>
          <a:p>
            <a:pPr marL="91440" algn="l"/>
            <a:r>
              <a:rPr lang="en-US" sz="1600" dirty="0" err="1" smtClean="0">
                <a:solidFill>
                  <a:schemeClr val="tx1"/>
                </a:solidFill>
                <a:latin typeface="Calibri" panose="020F0502020204030204" pitchFamily="34" charset="0"/>
                <a:cs typeface="Calibri" panose="020F0502020204030204" pitchFamily="34" charset="0"/>
              </a:rPr>
              <a:t>Cập</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nhật</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mất</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thời</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gian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hơn</a:t>
            </a:r>
            <a:r>
              <a:rPr lang="en-US" sz="1600" dirty="0" smtClean="0">
                <a:solidFill>
                  <a:schemeClr val="tx1"/>
                </a:solidFill>
                <a:latin typeface="Calibri" panose="020F0502020204030204" pitchFamily="34" charset="0"/>
                <a:cs typeface="Calibri" panose="020F0502020204030204" pitchFamily="34" charset="0"/>
              </a:rPr>
              <a:t>.</a:t>
            </a:r>
            <a:endParaRPr lang="vi-VN" sz="1600" dirty="0">
              <a:solidFill>
                <a:schemeClr val="tx1"/>
              </a:solidFill>
              <a:latin typeface="Calibri" panose="020F0502020204030204" pitchFamily="34" charset="0"/>
              <a:cs typeface="Calibri" panose="020F0502020204030204" pitchFamily="34" charset="0"/>
            </a:endParaRPr>
          </a:p>
        </p:txBody>
      </p:sp>
      <p:sp>
        <p:nvSpPr>
          <p:cNvPr id="80" name="Google Shape;828;p33"/>
          <p:cNvSpPr txBox="1">
            <a:spLocks/>
          </p:cNvSpPr>
          <p:nvPr/>
        </p:nvSpPr>
        <p:spPr>
          <a:xfrm>
            <a:off x="5147000" y="2634547"/>
            <a:ext cx="3566700" cy="17660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200"/>
              <a:buFont typeface="Bebas Neue"/>
              <a:buNone/>
              <a:defRPr sz="7200" b="0" i="0" u="none" strike="noStrike" cap="none">
                <a:solidFill>
                  <a:schemeClr val="lt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9pPr>
          </a:lstStyle>
          <a:p>
            <a:pPr marL="91440" algn="l"/>
            <a:r>
              <a:rPr lang="en-US" sz="1600" dirty="0" err="1" smtClean="0">
                <a:solidFill>
                  <a:schemeClr val="tx1"/>
                </a:solidFill>
                <a:latin typeface="Calibri" panose="020F0502020204030204" pitchFamily="34" charset="0"/>
                <a:cs typeface="Calibri" panose="020F0502020204030204" pitchFamily="34" charset="0"/>
              </a:rPr>
              <a:t>Giá</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cả</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Tốn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kém</a:t>
            </a:r>
            <a:endParaRPr lang="en-US" sz="1600" dirty="0" smtClean="0">
              <a:solidFill>
                <a:schemeClr val="tx1"/>
              </a:solidFill>
              <a:latin typeface="Calibri" panose="020F0502020204030204" pitchFamily="34" charset="0"/>
              <a:cs typeface="Calibri" panose="020F0502020204030204" pitchFamily="34" charset="0"/>
            </a:endParaRPr>
          </a:p>
          <a:p>
            <a:pPr marL="91440" algn="l"/>
            <a:r>
              <a:rPr lang="en-US" sz="1600" dirty="0" err="1" smtClean="0">
                <a:solidFill>
                  <a:schemeClr val="tx1"/>
                </a:solidFill>
                <a:latin typeface="Calibri" panose="020F0502020204030204" pitchFamily="34" charset="0"/>
                <a:cs typeface="Calibri" panose="020F0502020204030204" pitchFamily="34" charset="0"/>
              </a:rPr>
              <a:t>Quyền</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riêng</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tư</a:t>
            </a:r>
            <a:r>
              <a:rPr lang="en-US" sz="1600" dirty="0" smtClean="0">
                <a:solidFill>
                  <a:schemeClr val="tx1"/>
                </a:solidFill>
                <a:latin typeface="Calibri" panose="020F0502020204030204" pitchFamily="34" charset="0"/>
                <a:cs typeface="Calibri" panose="020F0502020204030204" pitchFamily="34" charset="0"/>
              </a:rPr>
              <a:t>: Theo </a:t>
            </a:r>
            <a:r>
              <a:rPr lang="en-US" sz="1600" dirty="0" err="1" smtClean="0">
                <a:solidFill>
                  <a:schemeClr val="tx1"/>
                </a:solidFill>
                <a:latin typeface="Calibri" panose="020F0502020204030204" pitchFamily="34" charset="0"/>
                <a:cs typeface="Calibri" panose="020F0502020204030204" pitchFamily="34" charset="0"/>
              </a:rPr>
              <a:t>dõi</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người</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sử</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dụng</a:t>
            </a:r>
            <a:r>
              <a:rPr lang="en-US" sz="1600" dirty="0" smtClean="0">
                <a:solidFill>
                  <a:schemeClr val="tx1"/>
                </a:solidFill>
                <a:latin typeface="Calibri" panose="020F0502020204030204" pitchFamily="34" charset="0"/>
                <a:cs typeface="Calibri" panose="020F0502020204030204" pitchFamily="34" charset="0"/>
              </a:rPr>
              <a:t>.</a:t>
            </a:r>
          </a:p>
          <a:p>
            <a:pPr marL="91440" algn="l"/>
            <a:r>
              <a:rPr lang="en-US" sz="1600" dirty="0" err="1" smtClean="0">
                <a:solidFill>
                  <a:schemeClr val="tx1"/>
                </a:solidFill>
                <a:latin typeface="Calibri" panose="020F0502020204030204" pitchFamily="34" charset="0"/>
                <a:cs typeface="Calibri" panose="020F0502020204030204" pitchFamily="34" charset="0"/>
              </a:rPr>
              <a:t>Bảo</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mật</a:t>
            </a:r>
            <a:r>
              <a:rPr lang="en-US" sz="1600" dirty="0" smtClean="0">
                <a:solidFill>
                  <a:schemeClr val="tx1"/>
                </a:solidFill>
                <a:latin typeface="Calibri" panose="020F0502020204030204" pitchFamily="34" charset="0"/>
                <a:cs typeface="Calibri" panose="020F0502020204030204" pitchFamily="34" charset="0"/>
              </a:rPr>
              <a:t>: </a:t>
            </a:r>
            <a:r>
              <a:rPr lang="vi-VN" sz="1600" dirty="0">
                <a:solidFill>
                  <a:schemeClr val="tx1"/>
                </a:solidFill>
                <a:latin typeface="Calibri" panose="020F0502020204030204" pitchFamily="34" charset="0"/>
                <a:cs typeface="Calibri" panose="020F0502020204030204" pitchFamily="34" charset="0"/>
              </a:rPr>
              <a:t>mô hình bảo mật </a:t>
            </a:r>
            <a:r>
              <a:rPr lang="vi-VN" sz="1600" dirty="0" smtClean="0">
                <a:solidFill>
                  <a:schemeClr val="tx1"/>
                </a:solidFill>
                <a:latin typeface="Calibri" panose="020F0502020204030204" pitchFamily="34" charset="0"/>
                <a:cs typeface="Calibri" panose="020F0502020204030204" pitchFamily="34" charset="0"/>
              </a:rPr>
              <a:t>Security </a:t>
            </a:r>
            <a:r>
              <a:rPr lang="vi-VN" sz="1600" dirty="0">
                <a:solidFill>
                  <a:schemeClr val="tx1"/>
                </a:solidFill>
                <a:latin typeface="Calibri" panose="020F0502020204030204" pitchFamily="34" charset="0"/>
                <a:cs typeface="Calibri" panose="020F0502020204030204" pitchFamily="34" charset="0"/>
              </a:rPr>
              <a:t>Through Obscurity (STO)</a:t>
            </a:r>
            <a:r>
              <a:rPr lang="en-US" sz="1600" dirty="0" smtClean="0">
                <a:solidFill>
                  <a:schemeClr val="tx1"/>
                </a:solidFill>
                <a:latin typeface="Calibri" panose="020F0502020204030204" pitchFamily="34" charset="0"/>
                <a:cs typeface="Calibri" panose="020F0502020204030204" pitchFamily="34" charset="0"/>
              </a:rPr>
              <a:t>.</a:t>
            </a:r>
          </a:p>
          <a:p>
            <a:pPr marL="91440" algn="l"/>
            <a:r>
              <a:rPr lang="en-US" sz="1600" dirty="0" err="1" smtClean="0">
                <a:solidFill>
                  <a:schemeClr val="tx1"/>
                </a:solidFill>
                <a:latin typeface="Calibri" panose="020F0502020204030204" pitchFamily="34" charset="0"/>
                <a:cs typeface="Calibri" panose="020F0502020204030204" pitchFamily="34" charset="0"/>
              </a:rPr>
              <a:t>Cập</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nhật</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nhanh</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hơn</a:t>
            </a:r>
            <a:r>
              <a:rPr lang="en-US" sz="1600" dirty="0" smtClean="0">
                <a:solidFill>
                  <a:schemeClr val="tx1"/>
                </a:solidFill>
                <a:latin typeface="Calibri" panose="020F0502020204030204" pitchFamily="34" charset="0"/>
                <a:cs typeface="Calibri" panose="020F0502020204030204" pitchFamily="34" charset="0"/>
              </a:rPr>
              <a:t>.</a:t>
            </a:r>
            <a:endParaRPr lang="vi-V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01041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43"/>
          <p:cNvSpPr/>
          <p:nvPr/>
        </p:nvSpPr>
        <p:spPr>
          <a:xfrm>
            <a:off x="2087700" y="826950"/>
            <a:ext cx="5688600" cy="3489600"/>
          </a:xfrm>
          <a:prstGeom prst="roundRect">
            <a:avLst>
              <a:gd name="adj" fmla="val 94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txBox="1">
            <a:spLocks noGrp="1"/>
          </p:cNvSpPr>
          <p:nvPr>
            <p:ph type="title"/>
          </p:nvPr>
        </p:nvSpPr>
        <p:spPr>
          <a:xfrm>
            <a:off x="2909400" y="2340750"/>
            <a:ext cx="4045200" cy="90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project</a:t>
            </a:r>
            <a:endParaRPr dirty="0"/>
          </a:p>
        </p:txBody>
      </p:sp>
      <p:sp>
        <p:nvSpPr>
          <p:cNvPr id="1519" name="Google Shape;1519;p43"/>
          <p:cNvSpPr txBox="1">
            <a:spLocks noGrp="1"/>
          </p:cNvSpPr>
          <p:nvPr>
            <p:ph type="title" idx="2"/>
          </p:nvPr>
        </p:nvSpPr>
        <p:spPr>
          <a:xfrm>
            <a:off x="2909400" y="1351350"/>
            <a:ext cx="40452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520" name="Google Shape;1520;p43"/>
          <p:cNvSpPr/>
          <p:nvPr/>
        </p:nvSpPr>
        <p:spPr>
          <a:xfrm rot="-5400000">
            <a:off x="129875" y="2631588"/>
            <a:ext cx="545400" cy="667200"/>
          </a:xfrm>
          <a:prstGeom prst="round2SameRect">
            <a:avLst>
              <a:gd name="adj1" fmla="val 14053"/>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6" name="Google Shape;1526;p43">
            <a:hlinkClick r:id="" action="ppaction://hlinkshowjump?jump=previousslide"/>
          </p:cNvPr>
          <p:cNvPicPr preferRelativeResize="0"/>
          <p:nvPr/>
        </p:nvPicPr>
        <p:blipFill rotWithShape="1">
          <a:blip r:embed="rId3">
            <a:alphaModFix/>
          </a:blip>
          <a:srcRect/>
          <a:stretch/>
        </p:blipFill>
        <p:spPr>
          <a:xfrm>
            <a:off x="237575" y="276262"/>
            <a:ext cx="244500" cy="210799"/>
          </a:xfrm>
          <a:prstGeom prst="rect">
            <a:avLst/>
          </a:prstGeom>
          <a:noFill/>
          <a:ln>
            <a:noFill/>
          </a:ln>
        </p:spPr>
      </p:pic>
      <p:pic>
        <p:nvPicPr>
          <p:cNvPr id="1532" name="Google Shape;1532;p43">
            <a:hlinkClick r:id="" action="ppaction://hlinkshowjump?jump=nextslide"/>
          </p:cNvPr>
          <p:cNvPicPr preferRelativeResize="0"/>
          <p:nvPr/>
        </p:nvPicPr>
        <p:blipFill rotWithShape="1">
          <a:blip r:embed="rId3">
            <a:alphaModFix/>
          </a:blip>
          <a:srcRect/>
          <a:stretch/>
        </p:blipFill>
        <p:spPr>
          <a:xfrm flipH="1">
            <a:off x="237575" y="4656450"/>
            <a:ext cx="244500" cy="210799"/>
          </a:xfrm>
          <a:prstGeom prst="rect">
            <a:avLst/>
          </a:prstGeom>
          <a:noFill/>
          <a:ln>
            <a:noFill/>
          </a:ln>
        </p:spPr>
      </p:pic>
      <p:pic>
        <p:nvPicPr>
          <p:cNvPr id="1533" name="Google Shape;1533;p43">
            <a:hlinkClick r:id="" action="ppaction://noaction"/>
          </p:cNvPr>
          <p:cNvPicPr preferRelativeResize="0"/>
          <p:nvPr/>
        </p:nvPicPr>
        <p:blipFill rotWithShape="1">
          <a:blip r:embed="rId4">
            <a:alphaModFix/>
          </a:blip>
          <a:srcRect/>
          <a:stretch/>
        </p:blipFill>
        <p:spPr>
          <a:xfrm>
            <a:off x="7866200" y="296575"/>
            <a:ext cx="282376" cy="243450"/>
          </a:xfrm>
          <a:prstGeom prst="rect">
            <a:avLst/>
          </a:prstGeom>
          <a:noFill/>
          <a:ln>
            <a:noFill/>
          </a:ln>
        </p:spPr>
      </p:pic>
      <p:pic>
        <p:nvPicPr>
          <p:cNvPr id="1534" name="Google Shape;1534;p43">
            <a:hlinkClick r:id="rId5" action="ppaction://hlinksldjump"/>
          </p:cNvPr>
          <p:cNvPicPr preferRelativeResize="0"/>
          <p:nvPr/>
        </p:nvPicPr>
        <p:blipFill rotWithShape="1">
          <a:blip r:embed="rId6">
            <a:alphaModFix/>
          </a:blip>
          <a:srcRect/>
          <a:stretch/>
        </p:blipFill>
        <p:spPr>
          <a:xfrm>
            <a:off x="8236162" y="296575"/>
            <a:ext cx="282376" cy="243450"/>
          </a:xfrm>
          <a:prstGeom prst="rect">
            <a:avLst/>
          </a:prstGeom>
          <a:noFill/>
          <a:ln>
            <a:noFill/>
          </a:ln>
        </p:spPr>
      </p:pic>
      <p:pic>
        <p:nvPicPr>
          <p:cNvPr id="1535" name="Google Shape;1535;p43">
            <a:hlinkClick r:id="rId7" action="ppaction://hlinksldjump"/>
          </p:cNvPr>
          <p:cNvPicPr preferRelativeResize="0"/>
          <p:nvPr/>
        </p:nvPicPr>
        <p:blipFill rotWithShape="1">
          <a:blip r:embed="rId8">
            <a:alphaModFix/>
          </a:blip>
          <a:srcRect/>
          <a:stretch/>
        </p:blipFill>
        <p:spPr>
          <a:xfrm>
            <a:off x="8606125" y="296575"/>
            <a:ext cx="282376" cy="243450"/>
          </a:xfrm>
          <a:prstGeom prst="rect">
            <a:avLst/>
          </a:prstGeom>
          <a:noFill/>
          <a:ln>
            <a:noFill/>
          </a:ln>
        </p:spPr>
      </p:pic>
      <p:sp>
        <p:nvSpPr>
          <p:cNvPr id="1536" name="Google Shape;1536;p43">
            <a:hlinkClick r:id="rId9" action="ppaction://hlinksldjump"/>
          </p:cNvPr>
          <p:cNvSpPr txBox="1"/>
          <p:nvPr/>
        </p:nvSpPr>
        <p:spPr>
          <a:xfrm>
            <a:off x="68975" y="86182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Bebas Neue"/>
                <a:ea typeface="Bebas Neue"/>
                <a:cs typeface="Bebas Neue"/>
                <a:sym typeface="Bebas Neue"/>
              </a:rPr>
              <a:t>ABOUT US</a:t>
            </a:r>
            <a:endParaRPr sz="1200">
              <a:solidFill>
                <a:schemeClr val="dk2"/>
              </a:solidFill>
              <a:latin typeface="Bebas Neue"/>
              <a:ea typeface="Bebas Neue"/>
              <a:cs typeface="Bebas Neue"/>
              <a:sym typeface="Bebas Neue"/>
            </a:endParaRPr>
          </a:p>
        </p:txBody>
      </p:sp>
      <p:pic>
        <p:nvPicPr>
          <p:cNvPr id="1537" name="Google Shape;1537;p43">
            <a:hlinkClick r:id="rId9" action="ppaction://hlinksldjump"/>
          </p:cNvPr>
          <p:cNvPicPr preferRelativeResize="0"/>
          <p:nvPr/>
        </p:nvPicPr>
        <p:blipFill rotWithShape="1">
          <a:blip r:embed="rId10">
            <a:alphaModFix/>
          </a:blip>
          <a:srcRect/>
          <a:stretch/>
        </p:blipFill>
        <p:spPr>
          <a:xfrm>
            <a:off x="237575" y="651037"/>
            <a:ext cx="244500" cy="210799"/>
          </a:xfrm>
          <a:prstGeom prst="rect">
            <a:avLst/>
          </a:prstGeom>
          <a:noFill/>
          <a:ln>
            <a:noFill/>
          </a:ln>
        </p:spPr>
      </p:pic>
      <p:grpSp>
        <p:nvGrpSpPr>
          <p:cNvPr id="24" name="Group 23"/>
          <p:cNvGrpSpPr/>
          <p:nvPr/>
        </p:nvGrpSpPr>
        <p:grpSpPr>
          <a:xfrm>
            <a:off x="68975" y="2739475"/>
            <a:ext cx="581700" cy="476300"/>
            <a:chOff x="68975" y="2739475"/>
            <a:chExt cx="581700" cy="476300"/>
          </a:xfrm>
        </p:grpSpPr>
        <p:sp>
          <p:nvSpPr>
            <p:cNvPr id="25" name="Google Shape;449;p27">
              <a:hlinkClick r:id="rId11" action="ppaction://hlinksldjump"/>
            </p:cNvPr>
            <p:cNvSpPr txBox="1"/>
            <p:nvPr/>
          </p:nvSpPr>
          <p:spPr>
            <a:xfrm>
              <a:off x="68975" y="2950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project</a:t>
              </a:r>
              <a:endParaRPr sz="1200" dirty="0">
                <a:solidFill>
                  <a:schemeClr val="dk2"/>
                </a:solidFill>
                <a:latin typeface="Bebas Neue"/>
                <a:ea typeface="Bebas Neue"/>
                <a:cs typeface="Bebas Neue"/>
                <a:sym typeface="Bebas Neue"/>
              </a:endParaRPr>
            </a:p>
          </p:txBody>
        </p:sp>
        <p:pic>
          <p:nvPicPr>
            <p:cNvPr id="26" name="Google Shape;455;p27">
              <a:hlinkClick r:id="rId11" action="ppaction://hlinksldjump"/>
            </p:cNvPr>
            <p:cNvPicPr preferRelativeResize="0"/>
            <p:nvPr/>
          </p:nvPicPr>
          <p:blipFill rotWithShape="1">
            <a:blip r:embed="rId12">
              <a:alphaModFix/>
            </a:blip>
            <a:srcRect/>
            <a:stretch/>
          </p:blipFill>
          <p:spPr>
            <a:xfrm>
              <a:off x="237575" y="2739475"/>
              <a:ext cx="244500" cy="210799"/>
            </a:xfrm>
            <a:prstGeom prst="rect">
              <a:avLst/>
            </a:prstGeom>
            <a:noFill/>
            <a:ln>
              <a:noFill/>
            </a:ln>
          </p:spPr>
        </p:pic>
      </p:grpSp>
      <p:grpSp>
        <p:nvGrpSpPr>
          <p:cNvPr id="27" name="Group 26"/>
          <p:cNvGrpSpPr/>
          <p:nvPr/>
        </p:nvGrpSpPr>
        <p:grpSpPr>
          <a:xfrm>
            <a:off x="68975" y="1250635"/>
            <a:ext cx="581700" cy="566915"/>
            <a:chOff x="68975" y="1250635"/>
            <a:chExt cx="581700" cy="566915"/>
          </a:xfrm>
        </p:grpSpPr>
        <p:sp>
          <p:nvSpPr>
            <p:cNvPr id="28" name="Google Shape;447;p27">
              <a:hlinkClick r:id="rId5" action="ppaction://hlinksldjump"/>
            </p:cNvPr>
            <p:cNvSpPr txBox="1"/>
            <p:nvPr/>
          </p:nvSpPr>
          <p:spPr>
            <a:xfrm>
              <a:off x="68975" y="15520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Apparatus</a:t>
              </a:r>
              <a:endParaRPr sz="1200" dirty="0">
                <a:solidFill>
                  <a:schemeClr val="dk2"/>
                </a:solidFill>
                <a:latin typeface="Bebas Neue"/>
                <a:ea typeface="Bebas Neue"/>
                <a:cs typeface="Bebas Neue"/>
                <a:sym typeface="Bebas Neue"/>
              </a:endParaRPr>
            </a:p>
          </p:txBody>
        </p:sp>
        <p:grpSp>
          <p:nvGrpSpPr>
            <p:cNvPr id="29" name="Google Shape;2003;p54"/>
            <p:cNvGrpSpPr/>
            <p:nvPr/>
          </p:nvGrpSpPr>
          <p:grpSpPr>
            <a:xfrm>
              <a:off x="159537" y="1250635"/>
              <a:ext cx="400575" cy="364675"/>
              <a:chOff x="5716300" y="3214200"/>
              <a:chExt cx="400575" cy="364675"/>
            </a:xfrm>
          </p:grpSpPr>
          <p:sp>
            <p:nvSpPr>
              <p:cNvPr id="30" name="Google Shape;2004;p54"/>
              <p:cNvSpPr/>
              <p:nvPr/>
            </p:nvSpPr>
            <p:spPr>
              <a:xfrm>
                <a:off x="5916125" y="3276200"/>
                <a:ext cx="122250" cy="200525"/>
              </a:xfrm>
              <a:custGeom>
                <a:avLst/>
                <a:gdLst/>
                <a:ahLst/>
                <a:cxnLst/>
                <a:rect l="l" t="t" r="r" b="b"/>
                <a:pathLst>
                  <a:path w="4890" h="8021" extrusionOk="0">
                    <a:moveTo>
                      <a:pt x="4818" y="1"/>
                    </a:moveTo>
                    <a:lnTo>
                      <a:pt x="1" y="2454"/>
                    </a:lnTo>
                    <a:lnTo>
                      <a:pt x="1" y="8021"/>
                    </a:lnTo>
                    <a:cubicBezTo>
                      <a:pt x="72" y="8021"/>
                      <a:pt x="135" y="8003"/>
                      <a:pt x="197" y="7967"/>
                    </a:cubicBezTo>
                    <a:lnTo>
                      <a:pt x="661" y="7735"/>
                    </a:lnTo>
                    <a:lnTo>
                      <a:pt x="4738" y="5657"/>
                    </a:lnTo>
                    <a:cubicBezTo>
                      <a:pt x="4765" y="5648"/>
                      <a:pt x="4783" y="5630"/>
                      <a:pt x="4800" y="5612"/>
                    </a:cubicBezTo>
                    <a:cubicBezTo>
                      <a:pt x="4845" y="5576"/>
                      <a:pt x="4872" y="5523"/>
                      <a:pt x="4881" y="5469"/>
                    </a:cubicBezTo>
                    <a:cubicBezTo>
                      <a:pt x="4890" y="5451"/>
                      <a:pt x="4890" y="5434"/>
                      <a:pt x="4890" y="5416"/>
                    </a:cubicBezTo>
                    <a:lnTo>
                      <a:pt x="4890" y="233"/>
                    </a:lnTo>
                    <a:cubicBezTo>
                      <a:pt x="4890" y="152"/>
                      <a:pt x="4863" y="72"/>
                      <a:pt x="4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5;p54"/>
              <p:cNvSpPr/>
              <p:nvPr/>
            </p:nvSpPr>
            <p:spPr>
              <a:xfrm>
                <a:off x="5794575" y="3276200"/>
                <a:ext cx="122250" cy="200525"/>
              </a:xfrm>
              <a:custGeom>
                <a:avLst/>
                <a:gdLst/>
                <a:ahLst/>
                <a:cxnLst/>
                <a:rect l="l" t="t" r="r" b="b"/>
                <a:pathLst>
                  <a:path w="4890" h="8021" extrusionOk="0">
                    <a:moveTo>
                      <a:pt x="72" y="1"/>
                    </a:moveTo>
                    <a:cubicBezTo>
                      <a:pt x="28" y="72"/>
                      <a:pt x="1" y="152"/>
                      <a:pt x="1" y="233"/>
                    </a:cubicBezTo>
                    <a:lnTo>
                      <a:pt x="1" y="5416"/>
                    </a:lnTo>
                    <a:cubicBezTo>
                      <a:pt x="1" y="5434"/>
                      <a:pt x="10" y="5451"/>
                      <a:pt x="10" y="5469"/>
                    </a:cubicBezTo>
                    <a:cubicBezTo>
                      <a:pt x="19" y="5523"/>
                      <a:pt x="54" y="5576"/>
                      <a:pt x="90" y="5612"/>
                    </a:cubicBezTo>
                    <a:cubicBezTo>
                      <a:pt x="108" y="5630"/>
                      <a:pt x="126" y="5648"/>
                      <a:pt x="153" y="5657"/>
                    </a:cubicBezTo>
                    <a:lnTo>
                      <a:pt x="2954" y="7084"/>
                    </a:lnTo>
                    <a:lnTo>
                      <a:pt x="4693" y="7967"/>
                    </a:lnTo>
                    <a:cubicBezTo>
                      <a:pt x="4756" y="8003"/>
                      <a:pt x="4827" y="8021"/>
                      <a:pt x="4890" y="8021"/>
                    </a:cubicBezTo>
                    <a:lnTo>
                      <a:pt x="4890" y="2454"/>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54"/>
              <p:cNvSpPr/>
              <p:nvPr/>
            </p:nvSpPr>
            <p:spPr>
              <a:xfrm>
                <a:off x="5796375" y="3214200"/>
                <a:ext cx="240450" cy="123575"/>
              </a:xfrm>
              <a:custGeom>
                <a:avLst/>
                <a:gdLst/>
                <a:ahLst/>
                <a:cxnLst/>
                <a:rect l="l" t="t" r="r" b="b"/>
                <a:pathLst>
                  <a:path w="9618" h="4943" extrusionOk="0">
                    <a:moveTo>
                      <a:pt x="4809" y="1"/>
                    </a:moveTo>
                    <a:cubicBezTo>
                      <a:pt x="4766" y="1"/>
                      <a:pt x="4724" y="10"/>
                      <a:pt x="4684" y="27"/>
                    </a:cubicBezTo>
                    <a:lnTo>
                      <a:pt x="170" y="2329"/>
                    </a:lnTo>
                    <a:cubicBezTo>
                      <a:pt x="98" y="2365"/>
                      <a:pt x="36" y="2418"/>
                      <a:pt x="0" y="2490"/>
                    </a:cubicBezTo>
                    <a:lnTo>
                      <a:pt x="4809" y="4943"/>
                    </a:lnTo>
                    <a:lnTo>
                      <a:pt x="9617" y="2490"/>
                    </a:lnTo>
                    <a:cubicBezTo>
                      <a:pt x="9581" y="2418"/>
                      <a:pt x="9519" y="2365"/>
                      <a:pt x="9448" y="2329"/>
                    </a:cubicBezTo>
                    <a:lnTo>
                      <a:pt x="4934" y="27"/>
                    </a:lnTo>
                    <a:cubicBezTo>
                      <a:pt x="4893" y="10"/>
                      <a:pt x="4851" y="1"/>
                      <a:pt x="4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54"/>
              <p:cNvSpPr/>
              <p:nvPr/>
            </p:nvSpPr>
            <p:spPr>
              <a:xfrm>
                <a:off x="5940450" y="3365450"/>
                <a:ext cx="176425" cy="188675"/>
              </a:xfrm>
              <a:custGeom>
                <a:avLst/>
                <a:gdLst/>
                <a:ahLst/>
                <a:cxnLst/>
                <a:rect l="l" t="t" r="r" b="b"/>
                <a:pathLst>
                  <a:path w="7057" h="7547" extrusionOk="0">
                    <a:moveTo>
                      <a:pt x="4685" y="0"/>
                    </a:moveTo>
                    <a:cubicBezTo>
                      <a:pt x="4607" y="0"/>
                      <a:pt x="4529" y="44"/>
                      <a:pt x="4488" y="115"/>
                    </a:cubicBezTo>
                    <a:cubicBezTo>
                      <a:pt x="4416" y="231"/>
                      <a:pt x="4461" y="374"/>
                      <a:pt x="4568" y="436"/>
                    </a:cubicBezTo>
                    <a:cubicBezTo>
                      <a:pt x="5870" y="1186"/>
                      <a:pt x="6584" y="2140"/>
                      <a:pt x="6584" y="3139"/>
                    </a:cubicBezTo>
                    <a:cubicBezTo>
                      <a:pt x="6584" y="5075"/>
                      <a:pt x="3854" y="6770"/>
                      <a:pt x="232" y="7073"/>
                    </a:cubicBezTo>
                    <a:cubicBezTo>
                      <a:pt x="98" y="7082"/>
                      <a:pt x="0" y="7198"/>
                      <a:pt x="18" y="7332"/>
                    </a:cubicBezTo>
                    <a:cubicBezTo>
                      <a:pt x="27" y="7448"/>
                      <a:pt x="125" y="7546"/>
                      <a:pt x="250" y="7546"/>
                    </a:cubicBezTo>
                    <a:lnTo>
                      <a:pt x="268" y="7546"/>
                    </a:lnTo>
                    <a:cubicBezTo>
                      <a:pt x="2115" y="7386"/>
                      <a:pt x="3818" y="6868"/>
                      <a:pt x="5059" y="6092"/>
                    </a:cubicBezTo>
                    <a:cubicBezTo>
                      <a:pt x="6343" y="5289"/>
                      <a:pt x="7057" y="4237"/>
                      <a:pt x="7057" y="3139"/>
                    </a:cubicBezTo>
                    <a:cubicBezTo>
                      <a:pt x="7057" y="1962"/>
                      <a:pt x="6254" y="864"/>
                      <a:pt x="4800" y="35"/>
                    </a:cubicBezTo>
                    <a:cubicBezTo>
                      <a:pt x="4764" y="11"/>
                      <a:pt x="4724" y="0"/>
                      <a:pt x="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54"/>
              <p:cNvSpPr/>
              <p:nvPr/>
            </p:nvSpPr>
            <p:spPr>
              <a:xfrm>
                <a:off x="5716300" y="3365450"/>
                <a:ext cx="206100" cy="213425"/>
              </a:xfrm>
              <a:custGeom>
                <a:avLst/>
                <a:gdLst/>
                <a:ahLst/>
                <a:cxnLst/>
                <a:rect l="l" t="t" r="r" b="b"/>
                <a:pathLst>
                  <a:path w="8244" h="8537" extrusionOk="0">
                    <a:moveTo>
                      <a:pt x="2373" y="0"/>
                    </a:moveTo>
                    <a:cubicBezTo>
                      <a:pt x="2333" y="0"/>
                      <a:pt x="2293" y="11"/>
                      <a:pt x="2258" y="35"/>
                    </a:cubicBezTo>
                    <a:cubicBezTo>
                      <a:pt x="804" y="864"/>
                      <a:pt x="1" y="1962"/>
                      <a:pt x="1" y="3139"/>
                    </a:cubicBezTo>
                    <a:cubicBezTo>
                      <a:pt x="1" y="4353"/>
                      <a:pt x="857" y="5485"/>
                      <a:pt x="2400" y="6324"/>
                    </a:cubicBezTo>
                    <a:cubicBezTo>
                      <a:pt x="3747" y="7056"/>
                      <a:pt x="5478" y="7493"/>
                      <a:pt x="7343" y="7573"/>
                    </a:cubicBezTo>
                    <a:lnTo>
                      <a:pt x="6638" y="8117"/>
                    </a:lnTo>
                    <a:cubicBezTo>
                      <a:pt x="6531" y="8197"/>
                      <a:pt x="6513" y="8349"/>
                      <a:pt x="6593" y="8447"/>
                    </a:cubicBezTo>
                    <a:cubicBezTo>
                      <a:pt x="6638" y="8510"/>
                      <a:pt x="6709" y="8536"/>
                      <a:pt x="6781" y="8536"/>
                    </a:cubicBezTo>
                    <a:cubicBezTo>
                      <a:pt x="6834" y="8536"/>
                      <a:pt x="6879" y="8528"/>
                      <a:pt x="6923" y="8492"/>
                    </a:cubicBezTo>
                    <a:lnTo>
                      <a:pt x="8154" y="7546"/>
                    </a:lnTo>
                    <a:cubicBezTo>
                      <a:pt x="8163" y="7537"/>
                      <a:pt x="8163" y="7537"/>
                      <a:pt x="8172" y="7528"/>
                    </a:cubicBezTo>
                    <a:lnTo>
                      <a:pt x="8181" y="7528"/>
                    </a:lnTo>
                    <a:cubicBezTo>
                      <a:pt x="8181" y="7519"/>
                      <a:pt x="8190" y="7511"/>
                      <a:pt x="8190" y="7511"/>
                    </a:cubicBezTo>
                    <a:cubicBezTo>
                      <a:pt x="8199" y="7511"/>
                      <a:pt x="8199" y="7502"/>
                      <a:pt x="8199" y="7502"/>
                    </a:cubicBezTo>
                    <a:cubicBezTo>
                      <a:pt x="8199" y="7502"/>
                      <a:pt x="8208" y="7493"/>
                      <a:pt x="8208" y="7484"/>
                    </a:cubicBezTo>
                    <a:lnTo>
                      <a:pt x="8217" y="7484"/>
                    </a:lnTo>
                    <a:cubicBezTo>
                      <a:pt x="8217" y="7475"/>
                      <a:pt x="8217" y="7466"/>
                      <a:pt x="8226" y="7466"/>
                    </a:cubicBezTo>
                    <a:cubicBezTo>
                      <a:pt x="8226" y="7466"/>
                      <a:pt x="8226" y="7457"/>
                      <a:pt x="8226" y="7457"/>
                    </a:cubicBezTo>
                    <a:cubicBezTo>
                      <a:pt x="8226" y="7448"/>
                      <a:pt x="8226" y="7448"/>
                      <a:pt x="8235" y="7439"/>
                    </a:cubicBezTo>
                    <a:cubicBezTo>
                      <a:pt x="8235" y="7439"/>
                      <a:pt x="8235" y="7439"/>
                      <a:pt x="8235" y="7430"/>
                    </a:cubicBezTo>
                    <a:cubicBezTo>
                      <a:pt x="8235" y="7430"/>
                      <a:pt x="8235" y="7421"/>
                      <a:pt x="8244" y="7412"/>
                    </a:cubicBezTo>
                    <a:cubicBezTo>
                      <a:pt x="8244" y="7404"/>
                      <a:pt x="8244" y="7395"/>
                      <a:pt x="8244" y="7395"/>
                    </a:cubicBezTo>
                    <a:cubicBezTo>
                      <a:pt x="8244" y="7386"/>
                      <a:pt x="8244" y="7386"/>
                      <a:pt x="8244" y="7386"/>
                    </a:cubicBezTo>
                    <a:cubicBezTo>
                      <a:pt x="8244" y="7377"/>
                      <a:pt x="8244" y="7368"/>
                      <a:pt x="8244" y="7359"/>
                    </a:cubicBezTo>
                    <a:cubicBezTo>
                      <a:pt x="8244" y="7350"/>
                      <a:pt x="8244" y="7341"/>
                      <a:pt x="8244" y="7332"/>
                    </a:cubicBezTo>
                    <a:cubicBezTo>
                      <a:pt x="8244" y="7332"/>
                      <a:pt x="8244" y="7332"/>
                      <a:pt x="8244" y="7323"/>
                    </a:cubicBezTo>
                    <a:cubicBezTo>
                      <a:pt x="8244" y="7323"/>
                      <a:pt x="8244" y="7314"/>
                      <a:pt x="8244" y="7305"/>
                    </a:cubicBezTo>
                    <a:cubicBezTo>
                      <a:pt x="8244" y="7305"/>
                      <a:pt x="8244" y="7305"/>
                      <a:pt x="8244" y="7296"/>
                    </a:cubicBezTo>
                    <a:cubicBezTo>
                      <a:pt x="8235" y="7296"/>
                      <a:pt x="8235" y="7288"/>
                      <a:pt x="8235" y="7279"/>
                    </a:cubicBezTo>
                    <a:cubicBezTo>
                      <a:pt x="8226" y="7270"/>
                      <a:pt x="8226" y="7261"/>
                      <a:pt x="8226" y="7261"/>
                    </a:cubicBezTo>
                    <a:cubicBezTo>
                      <a:pt x="8226" y="7252"/>
                      <a:pt x="8226" y="7252"/>
                      <a:pt x="8226" y="7252"/>
                    </a:cubicBezTo>
                    <a:cubicBezTo>
                      <a:pt x="8217" y="7243"/>
                      <a:pt x="8217" y="7243"/>
                      <a:pt x="8217" y="7234"/>
                    </a:cubicBezTo>
                    <a:lnTo>
                      <a:pt x="8208" y="7234"/>
                    </a:lnTo>
                    <a:cubicBezTo>
                      <a:pt x="8208" y="7225"/>
                      <a:pt x="8199" y="7216"/>
                      <a:pt x="8199" y="7216"/>
                    </a:cubicBezTo>
                    <a:cubicBezTo>
                      <a:pt x="8199" y="7207"/>
                      <a:pt x="8199" y="7207"/>
                      <a:pt x="8190" y="7207"/>
                    </a:cubicBezTo>
                    <a:cubicBezTo>
                      <a:pt x="8190" y="7207"/>
                      <a:pt x="8181" y="7198"/>
                      <a:pt x="8181" y="7189"/>
                    </a:cubicBezTo>
                    <a:lnTo>
                      <a:pt x="8172" y="7189"/>
                    </a:lnTo>
                    <a:cubicBezTo>
                      <a:pt x="8163" y="7180"/>
                      <a:pt x="8163" y="7180"/>
                      <a:pt x="8154" y="7172"/>
                    </a:cubicBezTo>
                    <a:lnTo>
                      <a:pt x="6923" y="6226"/>
                    </a:lnTo>
                    <a:cubicBezTo>
                      <a:pt x="6879" y="6192"/>
                      <a:pt x="6828" y="6176"/>
                      <a:pt x="6778" y="6176"/>
                    </a:cubicBezTo>
                    <a:cubicBezTo>
                      <a:pt x="6708" y="6176"/>
                      <a:pt x="6640" y="6208"/>
                      <a:pt x="6593" y="6271"/>
                    </a:cubicBezTo>
                    <a:cubicBezTo>
                      <a:pt x="6513" y="6369"/>
                      <a:pt x="6531" y="6520"/>
                      <a:pt x="6638" y="6601"/>
                    </a:cubicBezTo>
                    <a:lnTo>
                      <a:pt x="7298" y="7109"/>
                    </a:lnTo>
                    <a:cubicBezTo>
                      <a:pt x="5532" y="7020"/>
                      <a:pt x="3890" y="6601"/>
                      <a:pt x="2632" y="5914"/>
                    </a:cubicBezTo>
                    <a:cubicBezTo>
                      <a:pt x="1241" y="5164"/>
                      <a:pt x="473" y="4174"/>
                      <a:pt x="473" y="3139"/>
                    </a:cubicBezTo>
                    <a:cubicBezTo>
                      <a:pt x="473" y="2140"/>
                      <a:pt x="1187" y="1186"/>
                      <a:pt x="2490" y="436"/>
                    </a:cubicBezTo>
                    <a:cubicBezTo>
                      <a:pt x="2597" y="374"/>
                      <a:pt x="2641" y="231"/>
                      <a:pt x="2579" y="115"/>
                    </a:cubicBezTo>
                    <a:cubicBezTo>
                      <a:pt x="2531" y="44"/>
                      <a:pt x="245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54"/>
              <p:cNvSpPr/>
              <p:nvPr/>
            </p:nvSpPr>
            <p:spPr>
              <a:xfrm>
                <a:off x="6010250" y="3276650"/>
                <a:ext cx="28125" cy="153250"/>
              </a:xfrm>
              <a:custGeom>
                <a:avLst/>
                <a:gdLst/>
                <a:ahLst/>
                <a:cxnLst/>
                <a:rect l="l" t="t" r="r" b="b"/>
                <a:pathLst>
                  <a:path w="1125" h="6130" extrusionOk="0">
                    <a:moveTo>
                      <a:pt x="1053" y="1"/>
                    </a:moveTo>
                    <a:lnTo>
                      <a:pt x="1" y="545"/>
                    </a:lnTo>
                    <a:lnTo>
                      <a:pt x="1" y="6129"/>
                    </a:lnTo>
                    <a:lnTo>
                      <a:pt x="973" y="5630"/>
                    </a:lnTo>
                    <a:cubicBezTo>
                      <a:pt x="1000" y="5612"/>
                      <a:pt x="1018" y="5603"/>
                      <a:pt x="1035" y="5585"/>
                    </a:cubicBezTo>
                    <a:cubicBezTo>
                      <a:pt x="1080" y="5549"/>
                      <a:pt x="1107" y="5496"/>
                      <a:pt x="1116" y="5442"/>
                    </a:cubicBezTo>
                    <a:cubicBezTo>
                      <a:pt x="1125" y="5424"/>
                      <a:pt x="1125" y="5407"/>
                      <a:pt x="1125" y="5389"/>
                    </a:cubicBezTo>
                    <a:lnTo>
                      <a:pt x="1125" y="232"/>
                    </a:lnTo>
                    <a:cubicBezTo>
                      <a:pt x="1125" y="152"/>
                      <a:pt x="1098" y="72"/>
                      <a:pt x="1053"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0;p54"/>
              <p:cNvSpPr/>
              <p:nvPr/>
            </p:nvSpPr>
            <p:spPr>
              <a:xfrm>
                <a:off x="5888250" y="3214200"/>
                <a:ext cx="148575" cy="75850"/>
              </a:xfrm>
              <a:custGeom>
                <a:avLst/>
                <a:gdLst/>
                <a:ahLst/>
                <a:cxnLst/>
                <a:rect l="l" t="t" r="r" b="b"/>
                <a:pathLst>
                  <a:path w="5943" h="3034" extrusionOk="0">
                    <a:moveTo>
                      <a:pt x="1134" y="1"/>
                    </a:moveTo>
                    <a:cubicBezTo>
                      <a:pt x="1091" y="1"/>
                      <a:pt x="1049" y="10"/>
                      <a:pt x="1009" y="27"/>
                    </a:cubicBezTo>
                    <a:lnTo>
                      <a:pt x="1" y="545"/>
                    </a:lnTo>
                    <a:lnTo>
                      <a:pt x="4881" y="3034"/>
                    </a:lnTo>
                    <a:lnTo>
                      <a:pt x="5942" y="2490"/>
                    </a:lnTo>
                    <a:cubicBezTo>
                      <a:pt x="5906" y="2418"/>
                      <a:pt x="5844" y="2365"/>
                      <a:pt x="5773" y="2329"/>
                    </a:cubicBezTo>
                    <a:lnTo>
                      <a:pt x="1259" y="27"/>
                    </a:lnTo>
                    <a:cubicBezTo>
                      <a:pt x="1218" y="10"/>
                      <a:pt x="1176" y="1"/>
                      <a:pt x="1134"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roup 36"/>
          <p:cNvGrpSpPr/>
          <p:nvPr/>
        </p:nvGrpSpPr>
        <p:grpSpPr>
          <a:xfrm>
            <a:off x="68975" y="1971493"/>
            <a:ext cx="581700" cy="536282"/>
            <a:chOff x="68975" y="1971493"/>
            <a:chExt cx="581700" cy="536282"/>
          </a:xfrm>
        </p:grpSpPr>
        <p:sp>
          <p:nvSpPr>
            <p:cNvPr id="38" name="Google Shape;448;p27">
              <a:hlinkClick r:id="rId13" action="ppaction://hlinksldjump"/>
            </p:cNvPr>
            <p:cNvSpPr txBox="1"/>
            <p:nvPr/>
          </p:nvSpPr>
          <p:spPr>
            <a:xfrm>
              <a:off x="68975" y="2242275"/>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compare</a:t>
              </a:r>
              <a:endParaRPr sz="1200" dirty="0">
                <a:solidFill>
                  <a:schemeClr val="dk2"/>
                </a:solidFill>
                <a:latin typeface="Bebas Neue"/>
                <a:ea typeface="Bebas Neue"/>
                <a:cs typeface="Bebas Neue"/>
                <a:sym typeface="Bebas Neue"/>
              </a:endParaRPr>
            </a:p>
          </p:txBody>
        </p:sp>
        <p:grpSp>
          <p:nvGrpSpPr>
            <p:cNvPr id="39" name="Google Shape;1313;p39"/>
            <p:cNvGrpSpPr/>
            <p:nvPr/>
          </p:nvGrpSpPr>
          <p:grpSpPr>
            <a:xfrm>
              <a:off x="271750" y="1971493"/>
              <a:ext cx="175223" cy="279662"/>
              <a:chOff x="1899875" y="1831900"/>
              <a:chExt cx="250050" cy="401025"/>
            </a:xfrm>
          </p:grpSpPr>
          <p:sp>
            <p:nvSpPr>
              <p:cNvPr id="40" name="Google Shape;1314;p39"/>
              <p:cNvSpPr/>
              <p:nvPr/>
            </p:nvSpPr>
            <p:spPr>
              <a:xfrm>
                <a:off x="1899875" y="1831900"/>
                <a:ext cx="250050" cy="401025"/>
              </a:xfrm>
              <a:custGeom>
                <a:avLst/>
                <a:gdLst/>
                <a:ahLst/>
                <a:cxnLst/>
                <a:rect l="l" t="t" r="r" b="b"/>
                <a:pathLst>
                  <a:path w="10002" h="16041" extrusionOk="0">
                    <a:moveTo>
                      <a:pt x="1187" y="2846"/>
                    </a:moveTo>
                    <a:cubicBezTo>
                      <a:pt x="1190" y="2846"/>
                      <a:pt x="1193" y="2846"/>
                      <a:pt x="1196" y="2846"/>
                    </a:cubicBezTo>
                    <a:lnTo>
                      <a:pt x="1196" y="2846"/>
                    </a:lnTo>
                    <a:cubicBezTo>
                      <a:pt x="1196" y="2846"/>
                      <a:pt x="1196" y="2846"/>
                      <a:pt x="1196" y="2846"/>
                    </a:cubicBezTo>
                    <a:close/>
                    <a:moveTo>
                      <a:pt x="5050" y="0"/>
                    </a:moveTo>
                    <a:cubicBezTo>
                      <a:pt x="4390" y="0"/>
                      <a:pt x="3855" y="527"/>
                      <a:pt x="3855" y="1187"/>
                    </a:cubicBezTo>
                    <a:lnTo>
                      <a:pt x="3855" y="1401"/>
                    </a:lnTo>
                    <a:cubicBezTo>
                      <a:pt x="3649" y="1249"/>
                      <a:pt x="3400" y="1160"/>
                      <a:pt x="3123" y="1160"/>
                    </a:cubicBezTo>
                    <a:lnTo>
                      <a:pt x="3105" y="1160"/>
                    </a:lnTo>
                    <a:cubicBezTo>
                      <a:pt x="2445" y="1160"/>
                      <a:pt x="1910" y="1686"/>
                      <a:pt x="1910" y="2347"/>
                    </a:cubicBezTo>
                    <a:lnTo>
                      <a:pt x="1910" y="3096"/>
                    </a:lnTo>
                    <a:cubicBezTo>
                      <a:pt x="1707" y="2946"/>
                      <a:pt x="1460" y="2848"/>
                      <a:pt x="1196" y="2846"/>
                    </a:cubicBezTo>
                    <a:lnTo>
                      <a:pt x="1196" y="2846"/>
                    </a:lnTo>
                    <a:cubicBezTo>
                      <a:pt x="1185" y="2851"/>
                      <a:pt x="1" y="3367"/>
                      <a:pt x="1" y="4024"/>
                    </a:cubicBezTo>
                    <a:lnTo>
                      <a:pt x="1" y="8743"/>
                    </a:lnTo>
                    <a:cubicBezTo>
                      <a:pt x="1" y="8743"/>
                      <a:pt x="27" y="8761"/>
                      <a:pt x="27" y="8761"/>
                    </a:cubicBezTo>
                    <a:lnTo>
                      <a:pt x="27" y="10242"/>
                    </a:lnTo>
                    <a:cubicBezTo>
                      <a:pt x="27" y="11062"/>
                      <a:pt x="313" y="11865"/>
                      <a:pt x="813" y="12499"/>
                    </a:cubicBezTo>
                    <a:lnTo>
                      <a:pt x="1473" y="13328"/>
                    </a:lnTo>
                    <a:lnTo>
                      <a:pt x="1473" y="15808"/>
                    </a:lnTo>
                    <a:cubicBezTo>
                      <a:pt x="1473" y="15942"/>
                      <a:pt x="1580" y="16040"/>
                      <a:pt x="1705" y="16040"/>
                    </a:cubicBezTo>
                    <a:lnTo>
                      <a:pt x="8386" y="16040"/>
                    </a:lnTo>
                    <a:cubicBezTo>
                      <a:pt x="8502" y="16040"/>
                      <a:pt x="8583" y="15960"/>
                      <a:pt x="8583" y="15844"/>
                    </a:cubicBezTo>
                    <a:lnTo>
                      <a:pt x="8583" y="13346"/>
                    </a:lnTo>
                    <a:lnTo>
                      <a:pt x="9288" y="12686"/>
                    </a:lnTo>
                    <a:cubicBezTo>
                      <a:pt x="9742" y="12267"/>
                      <a:pt x="10001" y="11687"/>
                      <a:pt x="10001" y="11071"/>
                    </a:cubicBezTo>
                    <a:lnTo>
                      <a:pt x="10001" y="4925"/>
                    </a:lnTo>
                    <a:cubicBezTo>
                      <a:pt x="10001" y="4800"/>
                      <a:pt x="9894" y="4693"/>
                      <a:pt x="9760" y="4693"/>
                    </a:cubicBezTo>
                    <a:cubicBezTo>
                      <a:pt x="9127" y="4693"/>
                      <a:pt x="8556" y="4978"/>
                      <a:pt x="8181" y="5433"/>
                    </a:cubicBezTo>
                    <a:lnTo>
                      <a:pt x="8181" y="1972"/>
                    </a:lnTo>
                    <a:cubicBezTo>
                      <a:pt x="8181" y="1312"/>
                      <a:pt x="7646" y="776"/>
                      <a:pt x="6986" y="776"/>
                    </a:cubicBezTo>
                    <a:lnTo>
                      <a:pt x="6977" y="776"/>
                    </a:lnTo>
                    <a:cubicBezTo>
                      <a:pt x="6700" y="776"/>
                      <a:pt x="6442" y="875"/>
                      <a:pt x="6245" y="1026"/>
                    </a:cubicBezTo>
                    <a:cubicBezTo>
                      <a:pt x="6174" y="446"/>
                      <a:pt x="5666" y="0"/>
                      <a:pt x="5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5;p39"/>
              <p:cNvSpPr/>
              <p:nvPr/>
            </p:nvSpPr>
            <p:spPr>
              <a:xfrm>
                <a:off x="2087000" y="1949200"/>
                <a:ext cx="62700" cy="283725"/>
              </a:xfrm>
              <a:custGeom>
                <a:avLst/>
                <a:gdLst/>
                <a:ahLst/>
                <a:cxnLst/>
                <a:rect l="l" t="t" r="r" b="b"/>
                <a:pathLst>
                  <a:path w="2508" h="11349" extrusionOk="0">
                    <a:moveTo>
                      <a:pt x="2275" y="1"/>
                    </a:moveTo>
                    <a:cubicBezTo>
                      <a:pt x="1972" y="1"/>
                      <a:pt x="1678" y="72"/>
                      <a:pt x="1419" y="188"/>
                    </a:cubicBezTo>
                    <a:lnTo>
                      <a:pt x="1419" y="6174"/>
                    </a:lnTo>
                    <a:cubicBezTo>
                      <a:pt x="1419" y="6852"/>
                      <a:pt x="1133" y="7494"/>
                      <a:pt x="643" y="7958"/>
                    </a:cubicBezTo>
                    <a:lnTo>
                      <a:pt x="0" y="8547"/>
                    </a:lnTo>
                    <a:lnTo>
                      <a:pt x="0" y="11348"/>
                    </a:lnTo>
                    <a:lnTo>
                      <a:pt x="866" y="11348"/>
                    </a:lnTo>
                    <a:cubicBezTo>
                      <a:pt x="1000" y="11348"/>
                      <a:pt x="1098" y="11250"/>
                      <a:pt x="1098" y="11116"/>
                    </a:cubicBezTo>
                    <a:lnTo>
                      <a:pt x="1098" y="8654"/>
                    </a:lnTo>
                    <a:lnTo>
                      <a:pt x="1660" y="8128"/>
                    </a:lnTo>
                    <a:cubicBezTo>
                      <a:pt x="2204" y="7628"/>
                      <a:pt x="2507" y="6915"/>
                      <a:pt x="2507" y="6174"/>
                    </a:cubicBezTo>
                    <a:lnTo>
                      <a:pt x="2507" y="242"/>
                    </a:lnTo>
                    <a:cubicBezTo>
                      <a:pt x="2507" y="108"/>
                      <a:pt x="2409" y="1"/>
                      <a:pt x="227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6;p39"/>
              <p:cNvSpPr/>
              <p:nvPr/>
            </p:nvSpPr>
            <p:spPr>
              <a:xfrm>
                <a:off x="1959425" y="2076725"/>
                <a:ext cx="35925" cy="103775"/>
              </a:xfrm>
              <a:custGeom>
                <a:avLst/>
                <a:gdLst/>
                <a:ahLst/>
                <a:cxnLst/>
                <a:rect l="l" t="t" r="r" b="b"/>
                <a:pathLst>
                  <a:path w="1437" h="4151" extrusionOk="0">
                    <a:moveTo>
                      <a:pt x="237" y="1"/>
                    </a:moveTo>
                    <a:cubicBezTo>
                      <a:pt x="227" y="1"/>
                      <a:pt x="216" y="1"/>
                      <a:pt x="206" y="3"/>
                    </a:cubicBezTo>
                    <a:cubicBezTo>
                      <a:pt x="81" y="11"/>
                      <a:pt x="1" y="127"/>
                      <a:pt x="1" y="243"/>
                    </a:cubicBezTo>
                    <a:lnTo>
                      <a:pt x="1" y="3098"/>
                    </a:lnTo>
                    <a:cubicBezTo>
                      <a:pt x="1" y="3170"/>
                      <a:pt x="27" y="3232"/>
                      <a:pt x="81" y="3277"/>
                    </a:cubicBezTo>
                    <a:lnTo>
                      <a:pt x="1027" y="4097"/>
                    </a:lnTo>
                    <a:cubicBezTo>
                      <a:pt x="1071" y="4133"/>
                      <a:pt x="1125" y="4151"/>
                      <a:pt x="1178" y="4151"/>
                    </a:cubicBezTo>
                    <a:cubicBezTo>
                      <a:pt x="1241" y="4151"/>
                      <a:pt x="1312" y="4124"/>
                      <a:pt x="1357" y="4071"/>
                    </a:cubicBezTo>
                    <a:cubicBezTo>
                      <a:pt x="1437" y="3972"/>
                      <a:pt x="1428" y="3821"/>
                      <a:pt x="1330" y="3740"/>
                    </a:cubicBezTo>
                    <a:lnTo>
                      <a:pt x="465" y="2991"/>
                    </a:lnTo>
                    <a:lnTo>
                      <a:pt x="465" y="235"/>
                    </a:lnTo>
                    <a:cubicBezTo>
                      <a:pt x="465" y="102"/>
                      <a:pt x="365"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7;p39"/>
              <p:cNvSpPr/>
              <p:nvPr/>
            </p:nvSpPr>
            <p:spPr>
              <a:xfrm>
                <a:off x="2053775" y="2076725"/>
                <a:ext cx="36375" cy="104000"/>
              </a:xfrm>
              <a:custGeom>
                <a:avLst/>
                <a:gdLst/>
                <a:ahLst/>
                <a:cxnLst/>
                <a:rect l="l" t="t" r="r" b="b"/>
                <a:pathLst>
                  <a:path w="1455" h="4160" extrusionOk="0">
                    <a:moveTo>
                      <a:pt x="1227" y="1"/>
                    </a:moveTo>
                    <a:cubicBezTo>
                      <a:pt x="1216" y="1"/>
                      <a:pt x="1206" y="1"/>
                      <a:pt x="1196" y="3"/>
                    </a:cubicBezTo>
                    <a:cubicBezTo>
                      <a:pt x="1071" y="11"/>
                      <a:pt x="990" y="127"/>
                      <a:pt x="990" y="243"/>
                    </a:cubicBezTo>
                    <a:lnTo>
                      <a:pt x="990" y="2991"/>
                    </a:lnTo>
                    <a:lnTo>
                      <a:pt x="107" y="3749"/>
                    </a:lnTo>
                    <a:cubicBezTo>
                      <a:pt x="9" y="3839"/>
                      <a:pt x="0" y="3981"/>
                      <a:pt x="89" y="4079"/>
                    </a:cubicBezTo>
                    <a:cubicBezTo>
                      <a:pt x="134" y="4133"/>
                      <a:pt x="196" y="4160"/>
                      <a:pt x="268" y="4160"/>
                    </a:cubicBezTo>
                    <a:cubicBezTo>
                      <a:pt x="321" y="4160"/>
                      <a:pt x="375" y="4142"/>
                      <a:pt x="420" y="4106"/>
                    </a:cubicBezTo>
                    <a:lnTo>
                      <a:pt x="1374" y="3277"/>
                    </a:lnTo>
                    <a:cubicBezTo>
                      <a:pt x="1428" y="3232"/>
                      <a:pt x="1454" y="3170"/>
                      <a:pt x="1454" y="3098"/>
                    </a:cubicBezTo>
                    <a:lnTo>
                      <a:pt x="1454" y="235"/>
                    </a:lnTo>
                    <a:cubicBezTo>
                      <a:pt x="1454" y="102"/>
                      <a:pt x="1355" y="1"/>
                      <a:pt x="1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8;p39"/>
              <p:cNvSpPr/>
              <p:nvPr/>
            </p:nvSpPr>
            <p:spPr>
              <a:xfrm>
                <a:off x="2018975" y="2059950"/>
                <a:ext cx="11625" cy="89275"/>
              </a:xfrm>
              <a:custGeom>
                <a:avLst/>
                <a:gdLst/>
                <a:ahLst/>
                <a:cxnLst/>
                <a:rect l="l" t="t" r="r" b="b"/>
                <a:pathLst>
                  <a:path w="465" h="3571" extrusionOk="0">
                    <a:moveTo>
                      <a:pt x="223" y="1"/>
                    </a:moveTo>
                    <a:cubicBezTo>
                      <a:pt x="208" y="1"/>
                      <a:pt x="194" y="2"/>
                      <a:pt x="179" y="4"/>
                    </a:cubicBezTo>
                    <a:cubicBezTo>
                      <a:pt x="72" y="31"/>
                      <a:pt x="1" y="129"/>
                      <a:pt x="1" y="245"/>
                    </a:cubicBezTo>
                    <a:lnTo>
                      <a:pt x="1" y="3323"/>
                    </a:lnTo>
                    <a:cubicBezTo>
                      <a:pt x="1" y="3439"/>
                      <a:pt x="72" y="3537"/>
                      <a:pt x="179" y="3564"/>
                    </a:cubicBezTo>
                    <a:cubicBezTo>
                      <a:pt x="198" y="3568"/>
                      <a:pt x="216" y="3570"/>
                      <a:pt x="234" y="3570"/>
                    </a:cubicBezTo>
                    <a:cubicBezTo>
                      <a:pt x="362" y="3570"/>
                      <a:pt x="464" y="3465"/>
                      <a:pt x="464" y="3332"/>
                    </a:cubicBezTo>
                    <a:lnTo>
                      <a:pt x="464" y="236"/>
                    </a:lnTo>
                    <a:cubicBezTo>
                      <a:pt x="464" y="108"/>
                      <a:pt x="355"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9;p39"/>
              <p:cNvSpPr/>
              <p:nvPr/>
            </p:nvSpPr>
            <p:spPr>
              <a:xfrm>
                <a:off x="2083200" y="1852625"/>
                <a:ext cx="21225" cy="182700"/>
              </a:xfrm>
              <a:custGeom>
                <a:avLst/>
                <a:gdLst/>
                <a:ahLst/>
                <a:cxnLst/>
                <a:rect l="l" t="t" r="r" b="b"/>
                <a:pathLst>
                  <a:path w="849" h="7308" extrusionOk="0">
                    <a:moveTo>
                      <a:pt x="1" y="1"/>
                    </a:moveTo>
                    <a:lnTo>
                      <a:pt x="1" y="6388"/>
                    </a:lnTo>
                    <a:cubicBezTo>
                      <a:pt x="1" y="6897"/>
                      <a:pt x="375" y="7307"/>
                      <a:pt x="848" y="7307"/>
                    </a:cubicBezTo>
                    <a:lnTo>
                      <a:pt x="848" y="1054"/>
                    </a:lnTo>
                    <a:cubicBezTo>
                      <a:pt x="804" y="554"/>
                      <a:pt x="465" y="144"/>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0;p39"/>
              <p:cNvSpPr/>
              <p:nvPr/>
            </p:nvSpPr>
            <p:spPr>
              <a:xfrm>
                <a:off x="2035475" y="1832775"/>
                <a:ext cx="21000" cy="161725"/>
              </a:xfrm>
              <a:custGeom>
                <a:avLst/>
                <a:gdLst/>
                <a:ahLst/>
                <a:cxnLst/>
                <a:rect l="l" t="t" r="r" b="b"/>
                <a:pathLst>
                  <a:path w="840" h="6469" extrusionOk="0">
                    <a:moveTo>
                      <a:pt x="1" y="1"/>
                    </a:moveTo>
                    <a:lnTo>
                      <a:pt x="1" y="5541"/>
                    </a:lnTo>
                    <a:cubicBezTo>
                      <a:pt x="1" y="6049"/>
                      <a:pt x="375" y="6469"/>
                      <a:pt x="839" y="6469"/>
                    </a:cubicBezTo>
                    <a:lnTo>
                      <a:pt x="839" y="1000"/>
                    </a:lnTo>
                    <a:cubicBezTo>
                      <a:pt x="777" y="527"/>
                      <a:pt x="447" y="135"/>
                      <a:pt x="1"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1;p39"/>
              <p:cNvSpPr/>
              <p:nvPr/>
            </p:nvSpPr>
            <p:spPr>
              <a:xfrm>
                <a:off x="1975050" y="1860900"/>
                <a:ext cx="21200" cy="133375"/>
              </a:xfrm>
              <a:custGeom>
                <a:avLst/>
                <a:gdLst/>
                <a:ahLst/>
                <a:cxnLst/>
                <a:rect l="l" t="t" r="r" b="b"/>
                <a:pathLst>
                  <a:path w="848" h="5335" extrusionOk="0">
                    <a:moveTo>
                      <a:pt x="0" y="0"/>
                    </a:moveTo>
                    <a:lnTo>
                      <a:pt x="0" y="4496"/>
                    </a:lnTo>
                    <a:cubicBezTo>
                      <a:pt x="0" y="4960"/>
                      <a:pt x="375" y="5335"/>
                      <a:pt x="848" y="5335"/>
                    </a:cubicBezTo>
                    <a:lnTo>
                      <a:pt x="848" y="241"/>
                    </a:lnTo>
                    <a:cubicBezTo>
                      <a:pt x="642" y="89"/>
                      <a:pt x="393" y="0"/>
                      <a:pt x="125"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2;p39"/>
              <p:cNvSpPr/>
              <p:nvPr/>
            </p:nvSpPr>
            <p:spPr>
              <a:xfrm>
                <a:off x="1927325" y="1902375"/>
                <a:ext cx="21200" cy="91450"/>
              </a:xfrm>
              <a:custGeom>
                <a:avLst/>
                <a:gdLst/>
                <a:ahLst/>
                <a:cxnLst/>
                <a:rect l="l" t="t" r="r" b="b"/>
                <a:pathLst>
                  <a:path w="848" h="3658" extrusionOk="0">
                    <a:moveTo>
                      <a:pt x="0" y="0"/>
                    </a:moveTo>
                    <a:lnTo>
                      <a:pt x="0" y="2819"/>
                    </a:lnTo>
                    <a:cubicBezTo>
                      <a:pt x="0" y="3283"/>
                      <a:pt x="375" y="3658"/>
                      <a:pt x="847" y="3658"/>
                    </a:cubicBezTo>
                    <a:lnTo>
                      <a:pt x="839" y="241"/>
                    </a:lnTo>
                    <a:cubicBezTo>
                      <a:pt x="642" y="90"/>
                      <a:pt x="393" y="0"/>
                      <a:pt x="11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3;p39"/>
              <p:cNvSpPr/>
              <p:nvPr/>
            </p:nvSpPr>
            <p:spPr>
              <a:xfrm>
                <a:off x="1945150" y="2047325"/>
                <a:ext cx="41075" cy="41075"/>
              </a:xfrm>
              <a:custGeom>
                <a:avLst/>
                <a:gdLst/>
                <a:ahLst/>
                <a:cxnLst/>
                <a:rect l="l" t="t" r="r" b="b"/>
                <a:pathLst>
                  <a:path w="1643" h="1643" extrusionOk="0">
                    <a:moveTo>
                      <a:pt x="821" y="1"/>
                    </a:moveTo>
                    <a:cubicBezTo>
                      <a:pt x="366" y="1"/>
                      <a:pt x="1" y="367"/>
                      <a:pt x="1" y="822"/>
                    </a:cubicBezTo>
                    <a:cubicBezTo>
                      <a:pt x="1" y="1268"/>
                      <a:pt x="366"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p39"/>
              <p:cNvSpPr/>
              <p:nvPr/>
            </p:nvSpPr>
            <p:spPr>
              <a:xfrm>
                <a:off x="2004250" y="2030600"/>
                <a:ext cx="41075" cy="41075"/>
              </a:xfrm>
              <a:custGeom>
                <a:avLst/>
                <a:gdLst/>
                <a:ahLst/>
                <a:cxnLst/>
                <a:rect l="l" t="t" r="r" b="b"/>
                <a:pathLst>
                  <a:path w="1643" h="1643" extrusionOk="0">
                    <a:moveTo>
                      <a:pt x="821" y="1"/>
                    </a:moveTo>
                    <a:cubicBezTo>
                      <a:pt x="367" y="1"/>
                      <a:pt x="1" y="367"/>
                      <a:pt x="1" y="822"/>
                    </a:cubicBezTo>
                    <a:cubicBezTo>
                      <a:pt x="1" y="1277"/>
                      <a:pt x="367" y="1642"/>
                      <a:pt x="821" y="1642"/>
                    </a:cubicBezTo>
                    <a:cubicBezTo>
                      <a:pt x="1268" y="1642"/>
                      <a:pt x="1642" y="1277"/>
                      <a:pt x="1642" y="822"/>
                    </a:cubicBezTo>
                    <a:cubicBezTo>
                      <a:pt x="1642" y="367"/>
                      <a:pt x="1268"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5;p39"/>
              <p:cNvSpPr/>
              <p:nvPr/>
            </p:nvSpPr>
            <p:spPr>
              <a:xfrm>
                <a:off x="2063575" y="2047325"/>
                <a:ext cx="41075" cy="41075"/>
              </a:xfrm>
              <a:custGeom>
                <a:avLst/>
                <a:gdLst/>
                <a:ahLst/>
                <a:cxnLst/>
                <a:rect l="l" t="t" r="r" b="b"/>
                <a:pathLst>
                  <a:path w="1643" h="1643" extrusionOk="0">
                    <a:moveTo>
                      <a:pt x="821" y="1"/>
                    </a:moveTo>
                    <a:cubicBezTo>
                      <a:pt x="367" y="1"/>
                      <a:pt x="1" y="367"/>
                      <a:pt x="1" y="822"/>
                    </a:cubicBezTo>
                    <a:cubicBezTo>
                      <a:pt x="1" y="1268"/>
                      <a:pt x="367" y="1642"/>
                      <a:pt x="821" y="1642"/>
                    </a:cubicBezTo>
                    <a:cubicBezTo>
                      <a:pt x="1276" y="1642"/>
                      <a:pt x="1642" y="1268"/>
                      <a:pt x="1642" y="822"/>
                    </a:cubicBezTo>
                    <a:cubicBezTo>
                      <a:pt x="1642" y="367"/>
                      <a:pt x="1276" y="1"/>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6;p39"/>
              <p:cNvSpPr/>
              <p:nvPr/>
            </p:nvSpPr>
            <p:spPr>
              <a:xfrm>
                <a:off x="1981275" y="2137450"/>
                <a:ext cx="82325" cy="95475"/>
              </a:xfrm>
              <a:custGeom>
                <a:avLst/>
                <a:gdLst/>
                <a:ahLst/>
                <a:cxnLst/>
                <a:rect l="l" t="t" r="r" b="b"/>
                <a:pathLst>
                  <a:path w="3293" h="3819" extrusionOk="0">
                    <a:moveTo>
                      <a:pt x="242" y="0"/>
                    </a:moveTo>
                    <a:cubicBezTo>
                      <a:pt x="108" y="0"/>
                      <a:pt x="1" y="107"/>
                      <a:pt x="1" y="232"/>
                    </a:cubicBezTo>
                    <a:lnTo>
                      <a:pt x="1" y="3586"/>
                    </a:lnTo>
                    <a:cubicBezTo>
                      <a:pt x="1" y="3720"/>
                      <a:pt x="108" y="3818"/>
                      <a:pt x="242" y="3818"/>
                    </a:cubicBezTo>
                    <a:lnTo>
                      <a:pt x="3061" y="3818"/>
                    </a:lnTo>
                    <a:cubicBezTo>
                      <a:pt x="3186" y="3818"/>
                      <a:pt x="3293" y="3720"/>
                      <a:pt x="3293" y="3586"/>
                    </a:cubicBezTo>
                    <a:lnTo>
                      <a:pt x="3293" y="232"/>
                    </a:lnTo>
                    <a:cubicBezTo>
                      <a:pt x="3293" y="107"/>
                      <a:pt x="3186" y="0"/>
                      <a:pt x="3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7;p39"/>
              <p:cNvSpPr/>
              <p:nvPr/>
            </p:nvSpPr>
            <p:spPr>
              <a:xfrm>
                <a:off x="2038600" y="2137450"/>
                <a:ext cx="25000" cy="95475"/>
              </a:xfrm>
              <a:custGeom>
                <a:avLst/>
                <a:gdLst/>
                <a:ahLst/>
                <a:cxnLst/>
                <a:rect l="l" t="t" r="r" b="b"/>
                <a:pathLst>
                  <a:path w="1000" h="3819" extrusionOk="0">
                    <a:moveTo>
                      <a:pt x="1" y="0"/>
                    </a:moveTo>
                    <a:lnTo>
                      <a:pt x="1" y="3818"/>
                    </a:lnTo>
                    <a:lnTo>
                      <a:pt x="768" y="3818"/>
                    </a:lnTo>
                    <a:cubicBezTo>
                      <a:pt x="893" y="3818"/>
                      <a:pt x="1000" y="3720"/>
                      <a:pt x="1000" y="3586"/>
                    </a:cubicBezTo>
                    <a:lnTo>
                      <a:pt x="1000" y="232"/>
                    </a:lnTo>
                    <a:cubicBezTo>
                      <a:pt x="1000" y="107"/>
                      <a:pt x="893" y="0"/>
                      <a:pt x="76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roup 53"/>
          <p:cNvGrpSpPr/>
          <p:nvPr/>
        </p:nvGrpSpPr>
        <p:grpSpPr>
          <a:xfrm>
            <a:off x="68975" y="3424436"/>
            <a:ext cx="581700" cy="518914"/>
            <a:chOff x="68975" y="3424436"/>
            <a:chExt cx="581700" cy="518914"/>
          </a:xfrm>
        </p:grpSpPr>
        <p:sp>
          <p:nvSpPr>
            <p:cNvPr id="55" name="Google Shape;450;p27">
              <a:hlinkClick r:id="" action="ppaction://noaction"/>
            </p:cNvPr>
            <p:cNvSpPr txBox="1"/>
            <p:nvPr/>
          </p:nvSpPr>
          <p:spPr>
            <a:xfrm>
              <a:off x="68975" y="3677850"/>
              <a:ext cx="581700" cy="265500"/>
            </a:xfrm>
            <a:prstGeom prst="rect">
              <a:avLst/>
            </a:prstGeom>
            <a:noFill/>
            <a:ln>
              <a:noFill/>
            </a:ln>
          </p:spPr>
          <p:txBody>
            <a:bodyPr spcFirstLastPara="1" wrap="square" lIns="0" tIns="0" rIns="0" bIns="0" anchor="ctr" anchorCtr="0">
              <a:noAutofit/>
            </a:bodyPr>
            <a:lstStyle/>
            <a:p>
              <a:pPr lvl="0" algn="ctr"/>
              <a:r>
                <a:rPr lang="en-US" sz="1200" dirty="0">
                  <a:solidFill>
                    <a:schemeClr val="dk2"/>
                  </a:solidFill>
                  <a:latin typeface="Bebas Neue"/>
                  <a:ea typeface="Bebas Neue"/>
                  <a:cs typeface="Bebas Neue"/>
                  <a:sym typeface="Bebas Neue"/>
                </a:rPr>
                <a:t>community</a:t>
              </a:r>
            </a:p>
          </p:txBody>
        </p:sp>
        <p:grpSp>
          <p:nvGrpSpPr>
            <p:cNvPr id="56" name="Google Shape;1136;p38"/>
            <p:cNvGrpSpPr/>
            <p:nvPr/>
          </p:nvGrpSpPr>
          <p:grpSpPr>
            <a:xfrm>
              <a:off x="258710" y="3424436"/>
              <a:ext cx="192999" cy="239887"/>
              <a:chOff x="7606826" y="2419290"/>
              <a:chExt cx="274550" cy="354728"/>
            </a:xfrm>
          </p:grpSpPr>
          <p:sp>
            <p:nvSpPr>
              <p:cNvPr id="57" name="Google Shape;1137;p38"/>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8;p38"/>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9;p38"/>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0;p38"/>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p38"/>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2;p38"/>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3;p38"/>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4;p38"/>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5;p38"/>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6;p38"/>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roup 66"/>
          <p:cNvGrpSpPr/>
          <p:nvPr/>
        </p:nvGrpSpPr>
        <p:grpSpPr>
          <a:xfrm>
            <a:off x="68975" y="4095001"/>
            <a:ext cx="581700" cy="476299"/>
            <a:chOff x="68975" y="4095001"/>
            <a:chExt cx="581700" cy="476299"/>
          </a:xfrm>
        </p:grpSpPr>
        <p:sp>
          <p:nvSpPr>
            <p:cNvPr id="68" name="Google Shape;451;p27">
              <a:hlinkClick r:id="" action="ppaction://noaction"/>
            </p:cNvPr>
            <p:cNvSpPr txBox="1"/>
            <p:nvPr/>
          </p:nvSpPr>
          <p:spPr>
            <a:xfrm>
              <a:off x="68975" y="4305800"/>
              <a:ext cx="581700" cy="265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smtClean="0">
                  <a:solidFill>
                    <a:schemeClr val="dk2"/>
                  </a:solidFill>
                  <a:latin typeface="Bebas Neue"/>
                  <a:ea typeface="Bebas Neue"/>
                  <a:cs typeface="Bebas Neue"/>
                  <a:sym typeface="Bebas Neue"/>
                </a:rPr>
                <a:t>conclusion</a:t>
              </a:r>
              <a:endParaRPr sz="1200" dirty="0">
                <a:solidFill>
                  <a:schemeClr val="dk2"/>
                </a:solidFill>
                <a:latin typeface="Bebas Neue"/>
                <a:ea typeface="Bebas Neue"/>
                <a:cs typeface="Bebas Neue"/>
                <a:sym typeface="Bebas Neue"/>
              </a:endParaRPr>
            </a:p>
          </p:txBody>
        </p:sp>
        <p:pic>
          <p:nvPicPr>
            <p:cNvPr id="69" name="Google Shape;680;p29">
              <a:hlinkClick r:id="rId13" action="ppaction://hlinksldjump"/>
            </p:cNvPr>
            <p:cNvPicPr preferRelativeResize="0"/>
            <p:nvPr/>
          </p:nvPicPr>
          <p:blipFill rotWithShape="1">
            <a:blip r:embed="rId14">
              <a:alphaModFix/>
            </a:blip>
            <a:srcRect/>
            <a:stretch/>
          </p:blipFill>
          <p:spPr>
            <a:xfrm>
              <a:off x="251424" y="4095001"/>
              <a:ext cx="244500" cy="210799"/>
            </a:xfrm>
            <a:prstGeom prst="rect">
              <a:avLst/>
            </a:prstGeom>
            <a:noFill/>
            <a:ln>
              <a:noFill/>
            </a:ln>
          </p:spPr>
        </p:pic>
      </p:grpSp>
    </p:spTree>
    <p:extLst>
      <p:ext uri="{BB962C8B-B14F-4D97-AF65-F5344CB8AC3E}">
        <p14:creationId xmlns:p14="http://schemas.microsoft.com/office/powerpoint/2010/main" val="1630395548"/>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832</Words>
  <Application>Microsoft Office PowerPoint</Application>
  <PresentationFormat>On-screen Show (16:9)</PresentationFormat>
  <Paragraphs>248</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Catamaran Light</vt:lpstr>
      <vt:lpstr>Calibri</vt:lpstr>
      <vt:lpstr>Courier New</vt:lpstr>
      <vt:lpstr>Catamaran</vt:lpstr>
      <vt:lpstr>Bebas Neue</vt:lpstr>
      <vt:lpstr>Roboto Condensed Light</vt:lpstr>
      <vt:lpstr>Algerian</vt:lpstr>
      <vt:lpstr>.Vn3DH</vt:lpstr>
      <vt:lpstr>Wingdings</vt:lpstr>
      <vt:lpstr>VR Gaming Campaign by Slidesgo</vt:lpstr>
      <vt:lpstr>Xây dựng website quản lý kinh doanh xe oto</vt:lpstr>
      <vt:lpstr>Thành viên:</vt:lpstr>
      <vt:lpstr>Giới Thiệu</vt:lpstr>
      <vt:lpstr>Giới Thiệu</vt:lpstr>
      <vt:lpstr>Công cụ</vt:lpstr>
      <vt:lpstr>Giới thiệu công cụ</vt:lpstr>
      <vt:lpstr>So sánh</vt:lpstr>
      <vt:lpstr>So sánh phần mềm</vt:lpstr>
      <vt:lpstr>project</vt:lpstr>
      <vt:lpstr>Quy trình</vt:lpstr>
      <vt:lpstr>Thiết kế usecase</vt:lpstr>
      <vt:lpstr>Giao diện khách hàng</vt:lpstr>
      <vt:lpstr>Giao diện đăng nhập</vt:lpstr>
      <vt:lpstr>Giao diện QL đơn đặt hàng</vt:lpstr>
      <vt:lpstr>Giao diện QL danh mục</vt:lpstr>
      <vt:lpstr>Giao diện QL sản phẩm</vt:lpstr>
      <vt:lpstr>Giao diện QL tin tức</vt:lpstr>
      <vt:lpstr>Giao diện QL Banner</vt:lpstr>
      <vt:lpstr>Giao diện QL nhà cung cấp</vt:lpstr>
      <vt:lpstr>Giao diện QL loại</vt:lpstr>
      <vt:lpstr>Giao diện QL người dùng</vt:lpstr>
      <vt:lpstr>Cộng đồng</vt:lpstr>
      <vt:lpstr>Cộng đồng ngôn ngữ PHP</vt:lpstr>
      <vt:lpstr>Kết luận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quản lý kinh doanh xe oto</dc:title>
  <cp:lastModifiedBy>This MC</cp:lastModifiedBy>
  <cp:revision>19</cp:revision>
  <dcterms:modified xsi:type="dcterms:W3CDTF">2023-10-29T10:22:34Z</dcterms:modified>
</cp:coreProperties>
</file>