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319" r:id="rId5"/>
    <p:sldId id="273" r:id="rId6"/>
    <p:sldId id="308" r:id="rId7"/>
    <p:sldId id="309" r:id="rId8"/>
    <p:sldId id="310" r:id="rId9"/>
    <p:sldId id="317" r:id="rId10"/>
    <p:sldId id="313" r:id="rId11"/>
    <p:sldId id="315" r:id="rId12"/>
    <p:sldId id="318" r:id="rId13"/>
    <p:sldId id="323" r:id="rId14"/>
    <p:sldId id="31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67B"/>
    <a:srgbClr val="434682"/>
    <a:srgbClr val="EBF5FE"/>
    <a:srgbClr val="E58C09"/>
    <a:srgbClr val="EEEEEE"/>
    <a:srgbClr val="87175F"/>
    <a:srgbClr val="EEC621"/>
    <a:srgbClr val="AEA422"/>
    <a:srgbClr val="F69E1D"/>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p:scale>
          <a:sx n="75" d="100"/>
          <a:sy n="75" d="100"/>
        </p:scale>
        <p:origin x="902" y="20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5E45C-5B77-4C05-9502-F421D92D97F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1FA2FB2-A84E-4162-BC96-F5A338659E94}">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1</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0C04F33A-067A-4E08-855D-570DCBD3F988}" type="parTrans" cxnId="{5E8FE465-207E-45F3-905D-DFBD091AB4F2}">
      <dgm:prSet/>
      <dgm:spPr/>
      <dgm:t>
        <a:bodyPr/>
        <a:lstStyle/>
        <a:p>
          <a:endParaRPr lang="en-US"/>
        </a:p>
      </dgm:t>
    </dgm:pt>
    <dgm:pt modelId="{9AB387C5-DFFD-4854-A4C5-8311663C264C}" type="sibTrans" cxnId="{5E8FE465-207E-45F3-905D-DFBD091AB4F2}">
      <dgm:prSet/>
      <dgm:spPr/>
      <dgm:t>
        <a:bodyPr/>
        <a:lstStyle/>
        <a:p>
          <a:endParaRPr lang="en-US"/>
        </a:p>
      </dgm:t>
    </dgm:pt>
    <dgm:pt modelId="{4C33C78E-B1D5-4B7A-8562-04326486AA17}">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2</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CB977264-76AF-4902-8168-4F21B1286FE8}" type="parTrans" cxnId="{20120078-39CC-4613-81B6-C0860BAB44EB}">
      <dgm:prSet/>
      <dgm:spPr/>
      <dgm:t>
        <a:bodyPr/>
        <a:lstStyle/>
        <a:p>
          <a:endParaRPr lang="en-US"/>
        </a:p>
      </dgm:t>
    </dgm:pt>
    <dgm:pt modelId="{C82610B6-8C9E-4659-9910-25771353B4AE}" type="sibTrans" cxnId="{20120078-39CC-4613-81B6-C0860BAB44EB}">
      <dgm:prSet/>
      <dgm:spPr/>
      <dgm:t>
        <a:bodyPr/>
        <a:lstStyle/>
        <a:p>
          <a:endParaRPr lang="en-US"/>
        </a:p>
      </dgm:t>
    </dgm:pt>
    <dgm:pt modelId="{A6A3FCE6-610E-42E9-9B21-5642447CFCDC}">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3</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DCD18FBB-E97E-4604-BB50-0654C9AFD213}" type="parTrans" cxnId="{F072D102-2194-424F-90C4-9CE58266933D}">
      <dgm:prSet/>
      <dgm:spPr/>
      <dgm:t>
        <a:bodyPr/>
        <a:lstStyle/>
        <a:p>
          <a:endParaRPr lang="en-US"/>
        </a:p>
      </dgm:t>
    </dgm:pt>
    <dgm:pt modelId="{6CA748B9-0D36-4A95-A184-E7734F7B9BAD}" type="sibTrans" cxnId="{F072D102-2194-424F-90C4-9CE58266933D}">
      <dgm:prSet/>
      <dgm:spPr/>
      <dgm:t>
        <a:bodyPr/>
        <a:lstStyle/>
        <a:p>
          <a:endParaRPr lang="en-US"/>
        </a:p>
      </dgm:t>
    </dgm:pt>
    <dgm:pt modelId="{72CF51F8-9E94-48C4-A94B-4A2A283AF8E2}">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4</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8A29A68E-433E-42FD-9627-182C3AF38F9A}" type="parTrans" cxnId="{F00AED03-60C2-4094-9C84-0EDDA17CCDD3}">
      <dgm:prSet/>
      <dgm:spPr/>
      <dgm:t>
        <a:bodyPr/>
        <a:lstStyle/>
        <a:p>
          <a:endParaRPr lang="en-US"/>
        </a:p>
      </dgm:t>
    </dgm:pt>
    <dgm:pt modelId="{14CE11B1-393C-436B-A041-E335C337982D}" type="sibTrans" cxnId="{F00AED03-60C2-4094-9C84-0EDDA17CCDD3}">
      <dgm:prSet/>
      <dgm:spPr/>
      <dgm:t>
        <a:bodyPr/>
        <a:lstStyle/>
        <a:p>
          <a:endParaRPr lang="en-US"/>
        </a:p>
      </dgm:t>
    </dgm:pt>
    <dgm:pt modelId="{519706F6-FFA8-4BCF-967F-7B27FCDFC76C}">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5</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03C942A4-5731-4C56-B0E8-C6F4B2C83C86}" type="parTrans" cxnId="{1A400F8B-7760-450B-9828-BBBC56E69AC5}">
      <dgm:prSet/>
      <dgm:spPr/>
      <dgm:t>
        <a:bodyPr/>
        <a:lstStyle/>
        <a:p>
          <a:endParaRPr lang="en-US"/>
        </a:p>
      </dgm:t>
    </dgm:pt>
    <dgm:pt modelId="{700B2D84-E87D-4183-A99E-15AC5E43E1FC}" type="sibTrans" cxnId="{1A400F8B-7760-450B-9828-BBBC56E69AC5}">
      <dgm:prSet/>
      <dgm:spPr/>
      <dgm:t>
        <a:bodyPr/>
        <a:lstStyle/>
        <a:p>
          <a:endParaRPr lang="en-US"/>
        </a:p>
      </dgm:t>
    </dgm:pt>
    <dgm:pt modelId="{B7F2C06A-77DE-40ED-AC93-A0B1833960C8}">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Giới thiệu</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7C0A96E9-A0C5-4830-A108-DACA43C47090}" type="parTrans" cxnId="{AE2DE11E-F364-4C54-8B2C-CACDB547A65C}">
      <dgm:prSet/>
      <dgm:spPr/>
      <dgm:t>
        <a:bodyPr/>
        <a:lstStyle/>
        <a:p>
          <a:endParaRPr lang="en-US"/>
        </a:p>
      </dgm:t>
    </dgm:pt>
    <dgm:pt modelId="{7E899D1D-338F-431A-A8B1-08E69244ED61}" type="sibTrans" cxnId="{AE2DE11E-F364-4C54-8B2C-CACDB547A65C}">
      <dgm:prSet/>
      <dgm:spPr/>
      <dgm:t>
        <a:bodyPr/>
        <a:lstStyle/>
        <a:p>
          <a:endParaRPr lang="en-US"/>
        </a:p>
      </dgm:t>
    </dgm:pt>
    <dgm:pt modelId="{2EE6CE4A-F05E-4883-BE46-CADE7CB2D98B}">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Cơ sở lý thuyết</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72B235D-C2E6-4612-8EFD-C00E374B58C5}" type="parTrans" cxnId="{FE9842CC-8F15-4BCD-9209-D4D99A67DD68}">
      <dgm:prSet/>
      <dgm:spPr/>
      <dgm:t>
        <a:bodyPr/>
        <a:lstStyle/>
        <a:p>
          <a:endParaRPr lang="en-US"/>
        </a:p>
      </dgm:t>
    </dgm:pt>
    <dgm:pt modelId="{5DC948E9-9BFC-44A6-83D3-A049380BE624}" type="sibTrans" cxnId="{FE9842CC-8F15-4BCD-9209-D4D99A67DD68}">
      <dgm:prSet/>
      <dgm:spPr/>
      <dgm:t>
        <a:bodyPr/>
        <a:lstStyle/>
        <a:p>
          <a:endParaRPr lang="en-US"/>
        </a:p>
      </dgm:t>
    </dgm:pt>
    <dgm:pt modelId="{B6D37A4E-9933-47AF-8495-FF5A02B08188}">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Thiết kế</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D46BC19-ED06-43BE-A3FB-9E1CCB044272}" type="parTrans" cxnId="{D86E383B-A82B-435E-8828-F14B7108F27D}">
      <dgm:prSet/>
      <dgm:spPr/>
      <dgm:t>
        <a:bodyPr/>
        <a:lstStyle/>
        <a:p>
          <a:endParaRPr lang="en-US"/>
        </a:p>
      </dgm:t>
    </dgm:pt>
    <dgm:pt modelId="{1BF81D1F-E49D-45E7-8E81-4BBA7529835F}" type="sibTrans" cxnId="{D86E383B-A82B-435E-8828-F14B7108F27D}">
      <dgm:prSet/>
      <dgm:spPr/>
      <dgm:t>
        <a:bodyPr/>
        <a:lstStyle/>
        <a:p>
          <a:endParaRPr lang="en-US"/>
        </a:p>
      </dgm:t>
    </dgm:pt>
    <dgm:pt modelId="{8F7C08BD-38F7-4B76-BF21-F08DA86A2446}">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CB72176-9FEF-429A-A291-ACC411EB63B9}" type="parTrans" cxnId="{6DB380D5-C0C2-41D1-8EC8-105864CE23B0}">
      <dgm:prSet/>
      <dgm:spPr/>
      <dgm:t>
        <a:bodyPr/>
        <a:lstStyle/>
        <a:p>
          <a:endParaRPr lang="en-US"/>
        </a:p>
      </dgm:t>
    </dgm:pt>
    <dgm:pt modelId="{925A9F62-E9E2-47DD-912D-8734B58393EB}" type="sibTrans" cxnId="{6DB380D5-C0C2-41D1-8EC8-105864CE23B0}">
      <dgm:prSet/>
      <dgm:spPr/>
      <dgm:t>
        <a:bodyPr/>
        <a:lstStyle/>
        <a:p>
          <a:endParaRPr lang="en-US"/>
        </a:p>
      </dgm:t>
    </dgm:pt>
    <dgm:pt modelId="{8B4B58C4-8C1C-45E7-A86F-2210A3817376}">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Xây dựng hệ thống</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727A778A-4D02-49D1-A033-A3F94E888255}" type="parTrans" cxnId="{1568246F-905B-4280-A83A-49218E8B98B1}">
      <dgm:prSet/>
      <dgm:spPr/>
      <dgm:t>
        <a:bodyPr/>
        <a:lstStyle/>
        <a:p>
          <a:endParaRPr lang="en-US"/>
        </a:p>
      </dgm:t>
    </dgm:pt>
    <dgm:pt modelId="{C6156E6E-0A32-4CF0-BAE8-402601907288}" type="sibTrans" cxnId="{1568246F-905B-4280-A83A-49218E8B98B1}">
      <dgm:prSet/>
      <dgm:spPr/>
      <dgm:t>
        <a:bodyPr/>
        <a:lstStyle/>
        <a:p>
          <a:endParaRPr lang="en-US"/>
        </a:p>
      </dgm:t>
    </dgm:pt>
    <dgm:pt modelId="{C38DE6CC-CC51-4158-AE4C-3D608D015CCD}" type="pres">
      <dgm:prSet presAssocID="{C1C5E45C-5B77-4C05-9502-F421D92D97FE}" presName="linearFlow" presStyleCnt="0">
        <dgm:presLayoutVars>
          <dgm:dir/>
          <dgm:animLvl val="lvl"/>
          <dgm:resizeHandles val="exact"/>
        </dgm:presLayoutVars>
      </dgm:prSet>
      <dgm:spPr/>
    </dgm:pt>
    <dgm:pt modelId="{50F3D5D3-D62C-456B-8AC7-64DB45162511}" type="pres">
      <dgm:prSet presAssocID="{01FA2FB2-A84E-4162-BC96-F5A338659E94}" presName="composite" presStyleCnt="0"/>
      <dgm:spPr/>
    </dgm:pt>
    <dgm:pt modelId="{DCA85907-EB66-44B2-AF09-E5F034FEC58D}" type="pres">
      <dgm:prSet presAssocID="{01FA2FB2-A84E-4162-BC96-F5A338659E94}" presName="parentText" presStyleLbl="alignNode1" presStyleIdx="0" presStyleCnt="5">
        <dgm:presLayoutVars>
          <dgm:chMax val="1"/>
          <dgm:bulletEnabled val="1"/>
        </dgm:presLayoutVars>
      </dgm:prSet>
      <dgm:spPr/>
    </dgm:pt>
    <dgm:pt modelId="{A042C04C-B5D9-42BF-9991-1F0C510A9CE1}" type="pres">
      <dgm:prSet presAssocID="{01FA2FB2-A84E-4162-BC96-F5A338659E94}" presName="descendantText" presStyleLbl="alignAcc1" presStyleIdx="0" presStyleCnt="5">
        <dgm:presLayoutVars>
          <dgm:bulletEnabled val="1"/>
        </dgm:presLayoutVars>
      </dgm:prSet>
      <dgm:spPr/>
    </dgm:pt>
    <dgm:pt modelId="{79DCABB8-B311-4F6F-B829-6CC1FFA06176}" type="pres">
      <dgm:prSet presAssocID="{9AB387C5-DFFD-4854-A4C5-8311663C264C}" presName="sp" presStyleCnt="0"/>
      <dgm:spPr/>
    </dgm:pt>
    <dgm:pt modelId="{04C7320F-41A6-4C6B-B2DA-DE866F8FA83E}" type="pres">
      <dgm:prSet presAssocID="{4C33C78E-B1D5-4B7A-8562-04326486AA17}" presName="composite" presStyleCnt="0"/>
      <dgm:spPr/>
    </dgm:pt>
    <dgm:pt modelId="{EBAC3B35-554A-46F9-B18E-1EEDE51B5840}" type="pres">
      <dgm:prSet presAssocID="{4C33C78E-B1D5-4B7A-8562-04326486AA17}" presName="parentText" presStyleLbl="alignNode1" presStyleIdx="1" presStyleCnt="5">
        <dgm:presLayoutVars>
          <dgm:chMax val="1"/>
          <dgm:bulletEnabled val="1"/>
        </dgm:presLayoutVars>
      </dgm:prSet>
      <dgm:spPr/>
    </dgm:pt>
    <dgm:pt modelId="{AAD3BB9D-8D5A-4E9A-92A3-9304667FF216}" type="pres">
      <dgm:prSet presAssocID="{4C33C78E-B1D5-4B7A-8562-04326486AA17}" presName="descendantText" presStyleLbl="alignAcc1" presStyleIdx="1" presStyleCnt="5">
        <dgm:presLayoutVars>
          <dgm:bulletEnabled val="1"/>
        </dgm:presLayoutVars>
      </dgm:prSet>
      <dgm:spPr/>
    </dgm:pt>
    <dgm:pt modelId="{B2C34CCC-E6C6-423B-988A-2812012260AF}" type="pres">
      <dgm:prSet presAssocID="{C82610B6-8C9E-4659-9910-25771353B4AE}" presName="sp" presStyleCnt="0"/>
      <dgm:spPr/>
    </dgm:pt>
    <dgm:pt modelId="{E43AD42C-B8A9-4241-B164-3BD7E59F7BED}" type="pres">
      <dgm:prSet presAssocID="{A6A3FCE6-610E-42E9-9B21-5642447CFCDC}" presName="composite" presStyleCnt="0"/>
      <dgm:spPr/>
    </dgm:pt>
    <dgm:pt modelId="{BDA57210-E4F1-40D1-A3D2-7971D4CD18B0}" type="pres">
      <dgm:prSet presAssocID="{A6A3FCE6-610E-42E9-9B21-5642447CFCDC}" presName="parentText" presStyleLbl="alignNode1" presStyleIdx="2" presStyleCnt="5">
        <dgm:presLayoutVars>
          <dgm:chMax val="1"/>
          <dgm:bulletEnabled val="1"/>
        </dgm:presLayoutVars>
      </dgm:prSet>
      <dgm:spPr/>
    </dgm:pt>
    <dgm:pt modelId="{29520A31-B59D-4C72-963C-9E9D6B8CA7AE}" type="pres">
      <dgm:prSet presAssocID="{A6A3FCE6-610E-42E9-9B21-5642447CFCDC}" presName="descendantText" presStyleLbl="alignAcc1" presStyleIdx="2" presStyleCnt="5">
        <dgm:presLayoutVars>
          <dgm:bulletEnabled val="1"/>
        </dgm:presLayoutVars>
      </dgm:prSet>
      <dgm:spPr/>
    </dgm:pt>
    <dgm:pt modelId="{7EC41D51-DBA4-464D-B408-53028C956FFE}" type="pres">
      <dgm:prSet presAssocID="{6CA748B9-0D36-4A95-A184-E7734F7B9BAD}" presName="sp" presStyleCnt="0"/>
      <dgm:spPr/>
    </dgm:pt>
    <dgm:pt modelId="{95A28996-C6A8-49E6-AAB1-720E12C62128}" type="pres">
      <dgm:prSet presAssocID="{72CF51F8-9E94-48C4-A94B-4A2A283AF8E2}" presName="composite" presStyleCnt="0"/>
      <dgm:spPr/>
    </dgm:pt>
    <dgm:pt modelId="{4AD7488B-B6D7-4EA5-9DE0-A845F9399595}" type="pres">
      <dgm:prSet presAssocID="{72CF51F8-9E94-48C4-A94B-4A2A283AF8E2}" presName="parentText" presStyleLbl="alignNode1" presStyleIdx="3" presStyleCnt="5">
        <dgm:presLayoutVars>
          <dgm:chMax val="1"/>
          <dgm:bulletEnabled val="1"/>
        </dgm:presLayoutVars>
      </dgm:prSet>
      <dgm:spPr/>
    </dgm:pt>
    <dgm:pt modelId="{570E798D-F76A-43A7-AE04-F5B5EDFBFE6E}" type="pres">
      <dgm:prSet presAssocID="{72CF51F8-9E94-48C4-A94B-4A2A283AF8E2}" presName="descendantText" presStyleLbl="alignAcc1" presStyleIdx="3" presStyleCnt="5" custLinFactNeighborY="2222">
        <dgm:presLayoutVars>
          <dgm:bulletEnabled val="1"/>
        </dgm:presLayoutVars>
      </dgm:prSet>
      <dgm:spPr/>
    </dgm:pt>
    <dgm:pt modelId="{4FAD2DD5-941B-4054-99C2-276B7A11A781}" type="pres">
      <dgm:prSet presAssocID="{14CE11B1-393C-436B-A041-E335C337982D}" presName="sp" presStyleCnt="0"/>
      <dgm:spPr/>
    </dgm:pt>
    <dgm:pt modelId="{F06A975C-2DBB-41A5-8F95-E587DB817B27}" type="pres">
      <dgm:prSet presAssocID="{519706F6-FFA8-4BCF-967F-7B27FCDFC76C}" presName="composite" presStyleCnt="0"/>
      <dgm:spPr/>
    </dgm:pt>
    <dgm:pt modelId="{57873657-9079-4DF7-B0B6-88D5CDE50D9B}" type="pres">
      <dgm:prSet presAssocID="{519706F6-FFA8-4BCF-967F-7B27FCDFC76C}" presName="parentText" presStyleLbl="alignNode1" presStyleIdx="4" presStyleCnt="5">
        <dgm:presLayoutVars>
          <dgm:chMax val="1"/>
          <dgm:bulletEnabled val="1"/>
        </dgm:presLayoutVars>
      </dgm:prSet>
      <dgm:spPr/>
    </dgm:pt>
    <dgm:pt modelId="{1FE66682-3660-40B8-8FAC-FEBAD5D62A75}" type="pres">
      <dgm:prSet presAssocID="{519706F6-FFA8-4BCF-967F-7B27FCDFC76C}" presName="descendantText" presStyleLbl="alignAcc1" presStyleIdx="4" presStyleCnt="5">
        <dgm:presLayoutVars>
          <dgm:bulletEnabled val="1"/>
        </dgm:presLayoutVars>
      </dgm:prSet>
      <dgm:spPr/>
    </dgm:pt>
  </dgm:ptLst>
  <dgm:cxnLst>
    <dgm:cxn modelId="{F072D102-2194-424F-90C4-9CE58266933D}" srcId="{C1C5E45C-5B77-4C05-9502-F421D92D97FE}" destId="{A6A3FCE6-610E-42E9-9B21-5642447CFCDC}" srcOrd="2" destOrd="0" parTransId="{DCD18FBB-E97E-4604-BB50-0654C9AFD213}" sibTransId="{6CA748B9-0D36-4A95-A184-E7734F7B9BAD}"/>
    <dgm:cxn modelId="{F00AED03-60C2-4094-9C84-0EDDA17CCDD3}" srcId="{C1C5E45C-5B77-4C05-9502-F421D92D97FE}" destId="{72CF51F8-9E94-48C4-A94B-4A2A283AF8E2}" srcOrd="3" destOrd="0" parTransId="{8A29A68E-433E-42FD-9627-182C3AF38F9A}" sibTransId="{14CE11B1-393C-436B-A041-E335C337982D}"/>
    <dgm:cxn modelId="{E37B300E-4D3F-4772-ABE6-FD36AD347FB4}" type="presOf" srcId="{A6A3FCE6-610E-42E9-9B21-5642447CFCDC}" destId="{BDA57210-E4F1-40D1-A3D2-7971D4CD18B0}" srcOrd="0" destOrd="0" presId="urn:microsoft.com/office/officeart/2005/8/layout/chevron2"/>
    <dgm:cxn modelId="{AE2DE11E-F364-4C54-8B2C-CACDB547A65C}" srcId="{01FA2FB2-A84E-4162-BC96-F5A338659E94}" destId="{B7F2C06A-77DE-40ED-AC93-A0B1833960C8}" srcOrd="0" destOrd="0" parTransId="{7C0A96E9-A0C5-4830-A108-DACA43C47090}" sibTransId="{7E899D1D-338F-431A-A8B1-08E69244ED61}"/>
    <dgm:cxn modelId="{D86E383B-A82B-435E-8828-F14B7108F27D}" srcId="{A6A3FCE6-610E-42E9-9B21-5642447CFCDC}" destId="{B6D37A4E-9933-47AF-8495-FF5A02B08188}" srcOrd="0" destOrd="0" parTransId="{3D46BC19-ED06-43BE-A3FB-9E1CCB044272}" sibTransId="{1BF81D1F-E49D-45E7-8E81-4BBA7529835F}"/>
    <dgm:cxn modelId="{69886561-40F1-486F-8476-9F3F6871FC26}" type="presOf" srcId="{2EE6CE4A-F05E-4883-BE46-CADE7CB2D98B}" destId="{AAD3BB9D-8D5A-4E9A-92A3-9304667FF216}" srcOrd="0" destOrd="0" presId="urn:microsoft.com/office/officeart/2005/8/layout/chevron2"/>
    <dgm:cxn modelId="{5E8FE465-207E-45F3-905D-DFBD091AB4F2}" srcId="{C1C5E45C-5B77-4C05-9502-F421D92D97FE}" destId="{01FA2FB2-A84E-4162-BC96-F5A338659E94}" srcOrd="0" destOrd="0" parTransId="{0C04F33A-067A-4E08-855D-570DCBD3F988}" sibTransId="{9AB387C5-DFFD-4854-A4C5-8311663C264C}"/>
    <dgm:cxn modelId="{1568246F-905B-4280-A83A-49218E8B98B1}" srcId="{72CF51F8-9E94-48C4-A94B-4A2A283AF8E2}" destId="{8B4B58C4-8C1C-45E7-A86F-2210A3817376}" srcOrd="0" destOrd="0" parTransId="{727A778A-4D02-49D1-A033-A3F94E888255}" sibTransId="{C6156E6E-0A32-4CF0-BAE8-402601907288}"/>
    <dgm:cxn modelId="{20120078-39CC-4613-81B6-C0860BAB44EB}" srcId="{C1C5E45C-5B77-4C05-9502-F421D92D97FE}" destId="{4C33C78E-B1D5-4B7A-8562-04326486AA17}" srcOrd="1" destOrd="0" parTransId="{CB977264-76AF-4902-8168-4F21B1286FE8}" sibTransId="{C82610B6-8C9E-4659-9910-25771353B4AE}"/>
    <dgm:cxn modelId="{F71EF55A-9922-44B1-AC9B-23EA66C55631}" type="presOf" srcId="{B7F2C06A-77DE-40ED-AC93-A0B1833960C8}" destId="{A042C04C-B5D9-42BF-9991-1F0C510A9CE1}" srcOrd="0" destOrd="0" presId="urn:microsoft.com/office/officeart/2005/8/layout/chevron2"/>
    <dgm:cxn modelId="{639BE083-2270-47FE-A089-561180BF39A3}" type="presOf" srcId="{01FA2FB2-A84E-4162-BC96-F5A338659E94}" destId="{DCA85907-EB66-44B2-AF09-E5F034FEC58D}" srcOrd="0" destOrd="0" presId="urn:microsoft.com/office/officeart/2005/8/layout/chevron2"/>
    <dgm:cxn modelId="{1A400F8B-7760-450B-9828-BBBC56E69AC5}" srcId="{C1C5E45C-5B77-4C05-9502-F421D92D97FE}" destId="{519706F6-FFA8-4BCF-967F-7B27FCDFC76C}" srcOrd="4" destOrd="0" parTransId="{03C942A4-5731-4C56-B0E8-C6F4B2C83C86}" sibTransId="{700B2D84-E87D-4183-A99E-15AC5E43E1FC}"/>
    <dgm:cxn modelId="{5A8F12BA-231C-491A-9DCF-D60BB0DED0EA}" type="presOf" srcId="{72CF51F8-9E94-48C4-A94B-4A2A283AF8E2}" destId="{4AD7488B-B6D7-4EA5-9DE0-A845F9399595}" srcOrd="0" destOrd="0" presId="urn:microsoft.com/office/officeart/2005/8/layout/chevron2"/>
    <dgm:cxn modelId="{A9CDFBBB-5E59-4E15-925A-36E0D248FE55}" type="presOf" srcId="{C1C5E45C-5B77-4C05-9502-F421D92D97FE}" destId="{C38DE6CC-CC51-4158-AE4C-3D608D015CCD}" srcOrd="0" destOrd="0" presId="urn:microsoft.com/office/officeart/2005/8/layout/chevron2"/>
    <dgm:cxn modelId="{15E8F9C7-54A7-486B-B676-BE5CE0FF73A0}" type="presOf" srcId="{8B4B58C4-8C1C-45E7-A86F-2210A3817376}" destId="{570E798D-F76A-43A7-AE04-F5B5EDFBFE6E}" srcOrd="0" destOrd="0" presId="urn:microsoft.com/office/officeart/2005/8/layout/chevron2"/>
    <dgm:cxn modelId="{FE9842CC-8F15-4BCD-9209-D4D99A67DD68}" srcId="{4C33C78E-B1D5-4B7A-8562-04326486AA17}" destId="{2EE6CE4A-F05E-4883-BE46-CADE7CB2D98B}" srcOrd="0" destOrd="0" parTransId="{372B235D-C2E6-4612-8EFD-C00E374B58C5}" sibTransId="{5DC948E9-9BFC-44A6-83D3-A049380BE624}"/>
    <dgm:cxn modelId="{6DB380D5-C0C2-41D1-8EC8-105864CE23B0}" srcId="{519706F6-FFA8-4BCF-967F-7B27FCDFC76C}" destId="{8F7C08BD-38F7-4B76-BF21-F08DA86A2446}" srcOrd="0" destOrd="0" parTransId="{3CB72176-9FEF-429A-A291-ACC411EB63B9}" sibTransId="{925A9F62-E9E2-47DD-912D-8734B58393EB}"/>
    <dgm:cxn modelId="{AF7D70DC-910A-46E3-B397-C2F1284EAF5A}" type="presOf" srcId="{B6D37A4E-9933-47AF-8495-FF5A02B08188}" destId="{29520A31-B59D-4C72-963C-9E9D6B8CA7AE}" srcOrd="0" destOrd="0" presId="urn:microsoft.com/office/officeart/2005/8/layout/chevron2"/>
    <dgm:cxn modelId="{530652DE-99B2-421A-8B49-B5EB05939FC5}" type="presOf" srcId="{519706F6-FFA8-4BCF-967F-7B27FCDFC76C}" destId="{57873657-9079-4DF7-B0B6-88D5CDE50D9B}" srcOrd="0" destOrd="0" presId="urn:microsoft.com/office/officeart/2005/8/layout/chevron2"/>
    <dgm:cxn modelId="{33A100F3-B239-41EA-B0F6-FF5F6A07ABC7}" type="presOf" srcId="{4C33C78E-B1D5-4B7A-8562-04326486AA17}" destId="{EBAC3B35-554A-46F9-B18E-1EEDE51B5840}" srcOrd="0" destOrd="0" presId="urn:microsoft.com/office/officeart/2005/8/layout/chevron2"/>
    <dgm:cxn modelId="{0BC29DFB-25EC-4105-B712-CB33BE58DCE6}" type="presOf" srcId="{8F7C08BD-38F7-4B76-BF21-F08DA86A2446}" destId="{1FE66682-3660-40B8-8FAC-FEBAD5D62A75}" srcOrd="0" destOrd="0" presId="urn:microsoft.com/office/officeart/2005/8/layout/chevron2"/>
    <dgm:cxn modelId="{410FB5EE-4B99-49CD-8409-9CEAE8F26D1B}" type="presParOf" srcId="{C38DE6CC-CC51-4158-AE4C-3D608D015CCD}" destId="{50F3D5D3-D62C-456B-8AC7-64DB45162511}" srcOrd="0" destOrd="0" presId="urn:microsoft.com/office/officeart/2005/8/layout/chevron2"/>
    <dgm:cxn modelId="{8CF2C128-162E-4F14-A112-597E77096DAA}" type="presParOf" srcId="{50F3D5D3-D62C-456B-8AC7-64DB45162511}" destId="{DCA85907-EB66-44B2-AF09-E5F034FEC58D}" srcOrd="0" destOrd="0" presId="urn:microsoft.com/office/officeart/2005/8/layout/chevron2"/>
    <dgm:cxn modelId="{74E3345D-6B74-4724-88D1-6613C8601839}" type="presParOf" srcId="{50F3D5D3-D62C-456B-8AC7-64DB45162511}" destId="{A042C04C-B5D9-42BF-9991-1F0C510A9CE1}" srcOrd="1" destOrd="0" presId="urn:microsoft.com/office/officeart/2005/8/layout/chevron2"/>
    <dgm:cxn modelId="{95F0DA35-DF47-44A8-9084-088EC7A8B198}" type="presParOf" srcId="{C38DE6CC-CC51-4158-AE4C-3D608D015CCD}" destId="{79DCABB8-B311-4F6F-B829-6CC1FFA06176}" srcOrd="1" destOrd="0" presId="urn:microsoft.com/office/officeart/2005/8/layout/chevron2"/>
    <dgm:cxn modelId="{FA11BBCF-04B1-42DF-B803-84AEDE195BE7}" type="presParOf" srcId="{C38DE6CC-CC51-4158-AE4C-3D608D015CCD}" destId="{04C7320F-41A6-4C6B-B2DA-DE866F8FA83E}" srcOrd="2" destOrd="0" presId="urn:microsoft.com/office/officeart/2005/8/layout/chevron2"/>
    <dgm:cxn modelId="{DC34EC37-6BFF-4414-B356-E514BD8CB3CB}" type="presParOf" srcId="{04C7320F-41A6-4C6B-B2DA-DE866F8FA83E}" destId="{EBAC3B35-554A-46F9-B18E-1EEDE51B5840}" srcOrd="0" destOrd="0" presId="urn:microsoft.com/office/officeart/2005/8/layout/chevron2"/>
    <dgm:cxn modelId="{EEF0455E-5B48-495C-9961-0633F1C84AD5}" type="presParOf" srcId="{04C7320F-41A6-4C6B-B2DA-DE866F8FA83E}" destId="{AAD3BB9D-8D5A-4E9A-92A3-9304667FF216}" srcOrd="1" destOrd="0" presId="urn:microsoft.com/office/officeart/2005/8/layout/chevron2"/>
    <dgm:cxn modelId="{0FC14E12-03A2-44C5-A1CE-E9B2F3464064}" type="presParOf" srcId="{C38DE6CC-CC51-4158-AE4C-3D608D015CCD}" destId="{B2C34CCC-E6C6-423B-988A-2812012260AF}" srcOrd="3" destOrd="0" presId="urn:microsoft.com/office/officeart/2005/8/layout/chevron2"/>
    <dgm:cxn modelId="{2A6BC323-ED47-4D41-8BF3-9D2AFBC0FE39}" type="presParOf" srcId="{C38DE6CC-CC51-4158-AE4C-3D608D015CCD}" destId="{E43AD42C-B8A9-4241-B164-3BD7E59F7BED}" srcOrd="4" destOrd="0" presId="urn:microsoft.com/office/officeart/2005/8/layout/chevron2"/>
    <dgm:cxn modelId="{66864D42-F755-4E72-BB26-2F28E08F6192}" type="presParOf" srcId="{E43AD42C-B8A9-4241-B164-3BD7E59F7BED}" destId="{BDA57210-E4F1-40D1-A3D2-7971D4CD18B0}" srcOrd="0" destOrd="0" presId="urn:microsoft.com/office/officeart/2005/8/layout/chevron2"/>
    <dgm:cxn modelId="{0C4FCEDD-4279-4976-A1BA-9575738E9163}" type="presParOf" srcId="{E43AD42C-B8A9-4241-B164-3BD7E59F7BED}" destId="{29520A31-B59D-4C72-963C-9E9D6B8CA7AE}" srcOrd="1" destOrd="0" presId="urn:microsoft.com/office/officeart/2005/8/layout/chevron2"/>
    <dgm:cxn modelId="{69E7D0D9-D19D-4671-B7AB-4C6AED1CE67A}" type="presParOf" srcId="{C38DE6CC-CC51-4158-AE4C-3D608D015CCD}" destId="{7EC41D51-DBA4-464D-B408-53028C956FFE}" srcOrd="5" destOrd="0" presId="urn:microsoft.com/office/officeart/2005/8/layout/chevron2"/>
    <dgm:cxn modelId="{1A993876-77B3-48C3-B436-0C5C92B5AD94}" type="presParOf" srcId="{C38DE6CC-CC51-4158-AE4C-3D608D015CCD}" destId="{95A28996-C6A8-49E6-AAB1-720E12C62128}" srcOrd="6" destOrd="0" presId="urn:microsoft.com/office/officeart/2005/8/layout/chevron2"/>
    <dgm:cxn modelId="{CBEFB96C-D4AB-4809-8A1B-1E1D415E4B26}" type="presParOf" srcId="{95A28996-C6A8-49E6-AAB1-720E12C62128}" destId="{4AD7488B-B6D7-4EA5-9DE0-A845F9399595}" srcOrd="0" destOrd="0" presId="urn:microsoft.com/office/officeart/2005/8/layout/chevron2"/>
    <dgm:cxn modelId="{D7282EBB-92B8-4291-8029-FB03A632387D}" type="presParOf" srcId="{95A28996-C6A8-49E6-AAB1-720E12C62128}" destId="{570E798D-F76A-43A7-AE04-F5B5EDFBFE6E}" srcOrd="1" destOrd="0" presId="urn:microsoft.com/office/officeart/2005/8/layout/chevron2"/>
    <dgm:cxn modelId="{ED43EF17-EA6D-4683-AC20-360E0EE66B52}" type="presParOf" srcId="{C38DE6CC-CC51-4158-AE4C-3D608D015CCD}" destId="{4FAD2DD5-941B-4054-99C2-276B7A11A781}" srcOrd="7" destOrd="0" presId="urn:microsoft.com/office/officeart/2005/8/layout/chevron2"/>
    <dgm:cxn modelId="{8103D0B0-18FC-4A06-A6EB-33FE1507F588}" type="presParOf" srcId="{C38DE6CC-CC51-4158-AE4C-3D608D015CCD}" destId="{F06A975C-2DBB-41A5-8F95-E587DB817B27}" srcOrd="8" destOrd="0" presId="urn:microsoft.com/office/officeart/2005/8/layout/chevron2"/>
    <dgm:cxn modelId="{A7672E7B-2BCD-485A-8043-96E1B0436ACC}" type="presParOf" srcId="{F06A975C-2DBB-41A5-8F95-E587DB817B27}" destId="{57873657-9079-4DF7-B0B6-88D5CDE50D9B}" srcOrd="0" destOrd="0" presId="urn:microsoft.com/office/officeart/2005/8/layout/chevron2"/>
    <dgm:cxn modelId="{F30EF9A4-5C4E-4825-9A5A-F54E0EC478D6}" type="presParOf" srcId="{F06A975C-2DBB-41A5-8F95-E587DB817B27}" destId="{1FE66682-3660-40B8-8FAC-FEBAD5D62A7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85907-EB66-44B2-AF09-E5F034FEC58D}">
      <dsp:nvSpPr>
        <dsp:cNvPr id="0" name=""/>
        <dsp:cNvSpPr/>
      </dsp:nvSpPr>
      <dsp:spPr>
        <a:xfrm rot="5400000">
          <a:off x="-138994" y="139800"/>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1</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325125"/>
        <a:ext cx="648638" cy="277988"/>
      </dsp:txXfrm>
    </dsp:sp>
    <dsp:sp modelId="{A042C04C-B5D9-42BF-9991-1F0C510A9CE1}">
      <dsp:nvSpPr>
        <dsp:cNvPr id="0" name=""/>
        <dsp:cNvSpPr/>
      </dsp:nvSpPr>
      <dsp:spPr>
        <a:xfrm rot="5400000">
          <a:off x="3299765" y="-2650320"/>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Giới thiệu</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30209"/>
        <a:ext cx="5875159" cy="543503"/>
      </dsp:txXfrm>
    </dsp:sp>
    <dsp:sp modelId="{EBAC3B35-554A-46F9-B18E-1EEDE51B5840}">
      <dsp:nvSpPr>
        <dsp:cNvPr id="0" name=""/>
        <dsp:cNvSpPr/>
      </dsp:nvSpPr>
      <dsp:spPr>
        <a:xfrm rot="5400000">
          <a:off x="-138994" y="947024"/>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2</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1132349"/>
        <a:ext cx="648638" cy="277988"/>
      </dsp:txXfrm>
    </dsp:sp>
    <dsp:sp modelId="{AAD3BB9D-8D5A-4E9A-92A3-9304667FF216}">
      <dsp:nvSpPr>
        <dsp:cNvPr id="0" name=""/>
        <dsp:cNvSpPr/>
      </dsp:nvSpPr>
      <dsp:spPr>
        <a:xfrm rot="5400000">
          <a:off x="3299765" y="-1843096"/>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Cơ sở lý thuyết</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837433"/>
        <a:ext cx="5875159" cy="543503"/>
      </dsp:txXfrm>
    </dsp:sp>
    <dsp:sp modelId="{BDA57210-E4F1-40D1-A3D2-7971D4CD18B0}">
      <dsp:nvSpPr>
        <dsp:cNvPr id="0" name=""/>
        <dsp:cNvSpPr/>
      </dsp:nvSpPr>
      <dsp:spPr>
        <a:xfrm rot="5400000">
          <a:off x="-138994" y="1754247"/>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3</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1939572"/>
        <a:ext cx="648638" cy="277988"/>
      </dsp:txXfrm>
    </dsp:sp>
    <dsp:sp modelId="{29520A31-B59D-4C72-963C-9E9D6B8CA7AE}">
      <dsp:nvSpPr>
        <dsp:cNvPr id="0" name=""/>
        <dsp:cNvSpPr/>
      </dsp:nvSpPr>
      <dsp:spPr>
        <a:xfrm rot="5400000">
          <a:off x="3299765" y="-1035873"/>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Thiết kế</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1644656"/>
        <a:ext cx="5875159" cy="543503"/>
      </dsp:txXfrm>
    </dsp:sp>
    <dsp:sp modelId="{4AD7488B-B6D7-4EA5-9DE0-A845F9399595}">
      <dsp:nvSpPr>
        <dsp:cNvPr id="0" name=""/>
        <dsp:cNvSpPr/>
      </dsp:nvSpPr>
      <dsp:spPr>
        <a:xfrm rot="5400000">
          <a:off x="-138994" y="2561471"/>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4</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2746796"/>
        <a:ext cx="648638" cy="277988"/>
      </dsp:txXfrm>
    </dsp:sp>
    <dsp:sp modelId="{570E798D-F76A-43A7-AE04-F5B5EDFBFE6E}">
      <dsp:nvSpPr>
        <dsp:cNvPr id="0" name=""/>
        <dsp:cNvSpPr/>
      </dsp:nvSpPr>
      <dsp:spPr>
        <a:xfrm rot="5400000">
          <a:off x="3299765" y="-215266"/>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Xây dựng hệ thống</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2465263"/>
        <a:ext cx="5875159" cy="543503"/>
      </dsp:txXfrm>
    </dsp:sp>
    <dsp:sp modelId="{57873657-9079-4DF7-B0B6-88D5CDE50D9B}">
      <dsp:nvSpPr>
        <dsp:cNvPr id="0" name=""/>
        <dsp:cNvSpPr/>
      </dsp:nvSpPr>
      <dsp:spPr>
        <a:xfrm rot="5400000">
          <a:off x="-138994" y="3368694"/>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5</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3554019"/>
        <a:ext cx="648638" cy="277988"/>
      </dsp:txXfrm>
    </dsp:sp>
    <dsp:sp modelId="{1FE66682-3660-40B8-8FAC-FEBAD5D62A75}">
      <dsp:nvSpPr>
        <dsp:cNvPr id="0" name=""/>
        <dsp:cNvSpPr/>
      </dsp:nvSpPr>
      <dsp:spPr>
        <a:xfrm rot="5400000">
          <a:off x="3299765" y="578573"/>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3259102"/>
        <a:ext cx="5875159" cy="5435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7/18/2024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412263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7542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57907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96491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01860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05632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31916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4845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404279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67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7631D-DAF9-15E1-E127-3562394D0D75}"/>
              </a:ext>
            </a:extLst>
          </p:cNvPr>
          <p:cNvPicPr>
            <a:picLocks noChangeAspect="1"/>
          </p:cNvPicPr>
          <p:nvPr/>
        </p:nvPicPr>
        <p:blipFill>
          <a:blip r:embed="rId3"/>
          <a:stretch>
            <a:fillRect/>
          </a:stretch>
        </p:blipFill>
        <p:spPr>
          <a:xfrm>
            <a:off x="-135467" y="-76200"/>
            <a:ext cx="12462933" cy="7010400"/>
          </a:xfrm>
          <a:prstGeom prst="rect">
            <a:avLst/>
          </a:prstGeom>
        </p:spPr>
      </p:pic>
      <p:sp>
        <p:nvSpPr>
          <p:cNvPr id="7" name="Title 5">
            <a:extLst>
              <a:ext uri="{FF2B5EF4-FFF2-40B4-BE49-F238E27FC236}">
                <a16:creationId xmlns:a16="http://schemas.microsoft.com/office/drawing/2014/main" id="{7028522B-3703-C6E2-3D65-D54ABEEC1F94}"/>
              </a:ext>
            </a:extLst>
          </p:cNvPr>
          <p:cNvSpPr>
            <a:spLocks noGrp="1"/>
          </p:cNvSpPr>
          <p:nvPr>
            <p:ph type="ctrTitle"/>
          </p:nvPr>
        </p:nvSpPr>
        <p:spPr>
          <a:xfrm>
            <a:off x="304800" y="1600200"/>
            <a:ext cx="11506200" cy="2185686"/>
          </a:xfrm>
        </p:spPr>
        <p:txBody>
          <a:bodyPr>
            <a:normAutofit/>
          </a:bodyPr>
          <a:lstStyle/>
          <a:p>
            <a:pPr>
              <a:lnSpc>
                <a:spcPct val="100000"/>
              </a:lnSpc>
            </a:pP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XÂY DỰNG HỆ THỐNG</a:t>
            </a:r>
            <a:br>
              <a:rPr lang="vi-VN" sz="4200" b="1">
                <a:solidFill>
                  <a:srgbClr val="43467B"/>
                </a:solidFill>
                <a:latin typeface="Calibri" panose="020F0502020204030204" pitchFamily="34" charset="0"/>
                <a:ea typeface="Calibri" panose="020F0502020204030204" pitchFamily="34" charset="0"/>
                <a:cs typeface="Calibri" panose="020F0502020204030204" pitchFamily="34" charset="0"/>
              </a:rPr>
            </a:b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PHÂN TÍCH NĂNG LỰC HỌC TẬP</a:t>
            </a:r>
            <a:br>
              <a:rPr lang="vi-VN" sz="4200" b="1">
                <a:solidFill>
                  <a:srgbClr val="43467B"/>
                </a:solidFill>
                <a:latin typeface="Calibri" panose="020F0502020204030204" pitchFamily="34" charset="0"/>
                <a:ea typeface="Calibri" panose="020F0502020204030204" pitchFamily="34" charset="0"/>
                <a:cs typeface="Calibri" panose="020F0502020204030204" pitchFamily="34" charset="0"/>
              </a:rPr>
            </a:b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CỦA SINH VIÊN DỰA TRÊN KẾT QUẢ HỌC TẬP</a:t>
            </a:r>
            <a:endParaRPr lang="en-US" sz="4200" dirty="0">
              <a:solidFill>
                <a:srgbClr val="43467B"/>
              </a:solidFill>
            </a:endParaRPr>
          </a:p>
        </p:txBody>
      </p:sp>
      <p:sp>
        <p:nvSpPr>
          <p:cNvPr id="10" name="Title 5">
            <a:extLst>
              <a:ext uri="{FF2B5EF4-FFF2-40B4-BE49-F238E27FC236}">
                <a16:creationId xmlns:a16="http://schemas.microsoft.com/office/drawing/2014/main" id="{3C5AC187-679A-7800-64E8-53371482D20D}"/>
              </a:ext>
            </a:extLst>
          </p:cNvPr>
          <p:cNvSpPr txBox="1">
            <a:spLocks/>
          </p:cNvSpPr>
          <p:nvPr/>
        </p:nvSpPr>
        <p:spPr>
          <a:xfrm>
            <a:off x="547869" y="4272023"/>
            <a:ext cx="3200400" cy="9906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gn="l">
              <a:lnSpc>
                <a:spcPts val="3000"/>
              </a:lnSpc>
            </a:pPr>
            <a:r>
              <a:rPr lang="vi-VN" sz="2200" i="1" cap="none">
                <a:solidFill>
                  <a:srgbClr val="43467B"/>
                </a:solidFill>
                <a:latin typeface="Calibri" panose="020F0502020204030204" pitchFamily="34" charset="0"/>
                <a:ea typeface="Calibri" panose="020F0502020204030204" pitchFamily="34" charset="0"/>
                <a:cs typeface="Calibri" panose="020F0502020204030204" pitchFamily="34" charset="0"/>
              </a:rPr>
              <a:t>Giảng viên hướng dẫn:</a:t>
            </a:r>
          </a:p>
          <a:p>
            <a:pPr algn="l">
              <a:lnSpc>
                <a:spcPts val="30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ThS. Phạm Thị Trúc Mai</a:t>
            </a:r>
          </a:p>
          <a:p>
            <a:pPr algn="l">
              <a:lnSpc>
                <a:spcPts val="3500"/>
              </a:lnSpc>
            </a:pPr>
            <a:endParaRPr lang="vi-VN" sz="2400" cap="none">
              <a:solidFill>
                <a:srgbClr val="43467B"/>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sz="2400">
              <a:solidFill>
                <a:srgbClr val="43467B"/>
              </a:solidFill>
            </a:endParaRPr>
          </a:p>
        </p:txBody>
      </p:sp>
      <p:sp>
        <p:nvSpPr>
          <p:cNvPr id="13" name="TextBox 12">
            <a:extLst>
              <a:ext uri="{FF2B5EF4-FFF2-40B4-BE49-F238E27FC236}">
                <a16:creationId xmlns:a16="http://schemas.microsoft.com/office/drawing/2014/main" id="{A5D7D317-9569-521D-E3E9-139872B56DC2}"/>
              </a:ext>
            </a:extLst>
          </p:cNvPr>
          <p:cNvSpPr txBox="1"/>
          <p:nvPr/>
        </p:nvSpPr>
        <p:spPr>
          <a:xfrm>
            <a:off x="2933218" y="224757"/>
            <a:ext cx="6325564" cy="830997"/>
          </a:xfrm>
          <a:prstGeom prst="rect">
            <a:avLst/>
          </a:prstGeom>
          <a:noFill/>
        </p:spPr>
        <p:txBody>
          <a:bodyPr wrap="square">
            <a:spAutoFit/>
          </a:bodyPr>
          <a:lstStyle/>
          <a:p>
            <a:pPr algn="ctr">
              <a:lnSpc>
                <a:spcPct val="100000"/>
              </a:lnSpc>
            </a:pPr>
            <a:r>
              <a:rPr lang="vi-VN" sz="2400" b="1" spc="100">
                <a:solidFill>
                  <a:srgbClr val="43467B"/>
                </a:solidFill>
                <a:latin typeface="Calibri" panose="020F0502020204030204" pitchFamily="34" charset="0"/>
                <a:ea typeface="Calibri" panose="020F0502020204030204" pitchFamily="34" charset="0"/>
                <a:cs typeface="Calibri" panose="020F0502020204030204" pitchFamily="34" charset="0"/>
              </a:rPr>
              <a:t>BÁO CÁO KHÓA LUẬN TỐT NGHIỆP</a:t>
            </a:r>
          </a:p>
          <a:p>
            <a:pPr algn="ctr">
              <a:lnSpc>
                <a:spcPct val="100000"/>
              </a:lnSpc>
            </a:pPr>
            <a:r>
              <a:rPr lang="vi-VN" sz="2400" b="1" spc="100">
                <a:solidFill>
                  <a:srgbClr val="43467B"/>
                </a:solidFill>
                <a:latin typeface="Calibri" panose="020F0502020204030204" pitchFamily="34" charset="0"/>
                <a:ea typeface="Calibri" panose="020F0502020204030204" pitchFamily="34" charset="0"/>
                <a:cs typeface="Calibri" panose="020F0502020204030204" pitchFamily="34" charset="0"/>
              </a:rPr>
              <a:t>NGÀNH CÔNG NGHỆ THÔNG TIN</a:t>
            </a:r>
            <a:endParaRPr lang="en-US" sz="2400" spc="100">
              <a:solidFill>
                <a:srgbClr val="43467B"/>
              </a:solidFill>
            </a:endParaRPr>
          </a:p>
        </p:txBody>
      </p:sp>
      <p:sp>
        <p:nvSpPr>
          <p:cNvPr id="14" name="Title 5">
            <a:extLst>
              <a:ext uri="{FF2B5EF4-FFF2-40B4-BE49-F238E27FC236}">
                <a16:creationId xmlns:a16="http://schemas.microsoft.com/office/drawing/2014/main" id="{3C74BD8E-A379-29CD-CE78-B41DC04CF05B}"/>
              </a:ext>
            </a:extLst>
          </p:cNvPr>
          <p:cNvSpPr txBox="1">
            <a:spLocks/>
          </p:cNvSpPr>
          <p:nvPr/>
        </p:nvSpPr>
        <p:spPr>
          <a:xfrm>
            <a:off x="8443732" y="4267200"/>
            <a:ext cx="3352800" cy="18288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gn="l">
              <a:lnSpc>
                <a:spcPts val="3000"/>
              </a:lnSpc>
            </a:pPr>
            <a:r>
              <a:rPr lang="vi-VN" sz="2200" i="1" cap="none">
                <a:solidFill>
                  <a:srgbClr val="43467B"/>
                </a:solidFill>
                <a:latin typeface="Calibri" panose="020F0502020204030204" pitchFamily="34" charset="0"/>
                <a:ea typeface="Calibri" panose="020F0502020204030204" pitchFamily="34" charset="0"/>
                <a:cs typeface="Calibri" panose="020F0502020204030204" pitchFamily="34" charset="0"/>
              </a:rPr>
              <a:t>Sinh viên thực hiện:</a:t>
            </a:r>
          </a:p>
          <a:p>
            <a:pPr algn="l">
              <a:lnSpc>
                <a:spcPts val="30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Nguyễn Thị Ngọc Chăm</a:t>
            </a:r>
          </a:p>
          <a:p>
            <a:pPr algn="l">
              <a:lnSpc>
                <a:spcPts val="30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110120008</a:t>
            </a:r>
          </a:p>
          <a:p>
            <a:pPr algn="l">
              <a:lnSpc>
                <a:spcPts val="30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DA20TTA</a:t>
            </a:r>
            <a:endParaRPr lang="en-US" sz="2200">
              <a:solidFill>
                <a:srgbClr val="43467B"/>
              </a:solidFill>
            </a:endParaRPr>
          </a:p>
        </p:txBody>
      </p:sp>
      <p:sp>
        <p:nvSpPr>
          <p:cNvPr id="16" name="Title 5">
            <a:extLst>
              <a:ext uri="{FF2B5EF4-FFF2-40B4-BE49-F238E27FC236}">
                <a16:creationId xmlns:a16="http://schemas.microsoft.com/office/drawing/2014/main" id="{29572BD4-87E3-0884-8B1B-AF969FDD205E}"/>
              </a:ext>
            </a:extLst>
          </p:cNvPr>
          <p:cNvSpPr txBox="1">
            <a:spLocks/>
          </p:cNvSpPr>
          <p:nvPr/>
        </p:nvSpPr>
        <p:spPr>
          <a:xfrm>
            <a:off x="3733800" y="6096000"/>
            <a:ext cx="4724400" cy="40897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nSpc>
                <a:spcPct val="100000"/>
              </a:lnSpc>
            </a:pPr>
            <a:r>
              <a:rPr lang="vi-VN" sz="2000" cap="none">
                <a:solidFill>
                  <a:srgbClr val="43467B"/>
                </a:solidFill>
                <a:latin typeface="Calibri" panose="020F0502020204030204" pitchFamily="34" charset="0"/>
                <a:ea typeface="Calibri" panose="020F0502020204030204" pitchFamily="34" charset="0"/>
                <a:cs typeface="Calibri" panose="020F0502020204030204" pitchFamily="34" charset="0"/>
              </a:rPr>
              <a:t>Trà Vinh, tháng 7 năm 2024</a:t>
            </a:r>
            <a:endParaRPr lang="en-US" sz="2000">
              <a:solidFill>
                <a:srgbClr val="43467B"/>
              </a:solidFill>
            </a:endParaRPr>
          </a:p>
        </p:txBody>
      </p:sp>
    </p:spTree>
    <p:extLst>
      <p:ext uri="{BB962C8B-B14F-4D97-AF65-F5344CB8AC3E}">
        <p14:creationId xmlns:p14="http://schemas.microsoft.com/office/powerpoint/2010/main" val="4752960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10</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2B0DC6F-E55B-F3A2-7785-27ED58C84154}"/>
              </a:ext>
            </a:extLst>
          </p:cNvPr>
          <p:cNvSpPr txBox="1"/>
          <p:nvPr/>
        </p:nvSpPr>
        <p:spPr>
          <a:xfrm>
            <a:off x="6823512" y="5773098"/>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sinh viên</a:t>
            </a:r>
            <a:endParaRPr lang="en-US" sz="2000"/>
          </a:p>
        </p:txBody>
      </p:sp>
      <p:grpSp>
        <p:nvGrpSpPr>
          <p:cNvPr id="19" name="Group 18">
            <a:extLst>
              <a:ext uri="{FF2B5EF4-FFF2-40B4-BE49-F238E27FC236}">
                <a16:creationId xmlns:a16="http://schemas.microsoft.com/office/drawing/2014/main" id="{01D1AB59-AA2E-D904-F54D-5B92844B669A}"/>
              </a:ext>
            </a:extLst>
          </p:cNvPr>
          <p:cNvGrpSpPr/>
          <p:nvPr/>
        </p:nvGrpSpPr>
        <p:grpSpPr>
          <a:xfrm>
            <a:off x="6398448" y="1251896"/>
            <a:ext cx="5486400" cy="4407137"/>
            <a:chOff x="6250696" y="1241286"/>
            <a:chExt cx="5486400" cy="4407137"/>
          </a:xfrm>
        </p:grpSpPr>
        <p:pic>
          <p:nvPicPr>
            <p:cNvPr id="3" name="Picture 2">
              <a:extLst>
                <a:ext uri="{FF2B5EF4-FFF2-40B4-BE49-F238E27FC236}">
                  <a16:creationId xmlns:a16="http://schemas.microsoft.com/office/drawing/2014/main" id="{16399D5E-747D-969A-9F96-323DE4682148}"/>
                </a:ext>
              </a:extLst>
            </p:cNvPr>
            <p:cNvPicPr>
              <a:picLocks noChangeAspect="1"/>
            </p:cNvPicPr>
            <p:nvPr/>
          </p:nvPicPr>
          <p:blipFill>
            <a:blip r:embed="rId3"/>
            <a:stretch>
              <a:fillRect/>
            </a:stretch>
          </p:blipFill>
          <p:spPr>
            <a:xfrm>
              <a:off x="6250696" y="1241286"/>
              <a:ext cx="5486400" cy="2437200"/>
            </a:xfrm>
            <a:prstGeom prst="rect">
              <a:avLst/>
            </a:prstGeom>
          </p:spPr>
        </p:pic>
        <p:pic>
          <p:nvPicPr>
            <p:cNvPr id="7" name="Picture 6">
              <a:extLst>
                <a:ext uri="{FF2B5EF4-FFF2-40B4-BE49-F238E27FC236}">
                  <a16:creationId xmlns:a16="http://schemas.microsoft.com/office/drawing/2014/main" id="{A9C916DE-0AC4-7F56-56A1-23A24EF84C9F}"/>
                </a:ext>
              </a:extLst>
            </p:cNvPr>
            <p:cNvPicPr>
              <a:picLocks noChangeAspect="1"/>
            </p:cNvPicPr>
            <p:nvPr/>
          </p:nvPicPr>
          <p:blipFill>
            <a:blip r:embed="rId4"/>
            <a:stretch>
              <a:fillRect/>
            </a:stretch>
          </p:blipFill>
          <p:spPr>
            <a:xfrm>
              <a:off x="6250696" y="3678486"/>
              <a:ext cx="5486400" cy="1969937"/>
            </a:xfrm>
            <a:prstGeom prst="rect">
              <a:avLst/>
            </a:prstGeom>
          </p:spPr>
        </p:pic>
      </p:grpSp>
      <p:pic>
        <p:nvPicPr>
          <p:cNvPr id="17" name="Picture 16">
            <a:extLst>
              <a:ext uri="{FF2B5EF4-FFF2-40B4-BE49-F238E27FC236}">
                <a16:creationId xmlns:a16="http://schemas.microsoft.com/office/drawing/2014/main" id="{4BD86954-A4AA-E587-9F07-737B5E678C00}"/>
              </a:ext>
            </a:extLst>
          </p:cNvPr>
          <p:cNvPicPr>
            <a:picLocks noChangeAspect="1"/>
          </p:cNvPicPr>
          <p:nvPr/>
        </p:nvPicPr>
        <p:blipFill>
          <a:blip r:embed="rId5"/>
          <a:stretch>
            <a:fillRect/>
          </a:stretch>
        </p:blipFill>
        <p:spPr>
          <a:xfrm>
            <a:off x="307152" y="1251896"/>
            <a:ext cx="5486400" cy="2383407"/>
          </a:xfrm>
          <a:prstGeom prst="rect">
            <a:avLst/>
          </a:prstGeom>
        </p:spPr>
      </p:pic>
      <p:pic>
        <p:nvPicPr>
          <p:cNvPr id="18" name="Picture 17">
            <a:extLst>
              <a:ext uri="{FF2B5EF4-FFF2-40B4-BE49-F238E27FC236}">
                <a16:creationId xmlns:a16="http://schemas.microsoft.com/office/drawing/2014/main" id="{705DC1BC-FD24-4AF2-73A4-56CC2360001E}"/>
              </a:ext>
            </a:extLst>
          </p:cNvPr>
          <p:cNvPicPr>
            <a:picLocks noChangeAspect="1"/>
          </p:cNvPicPr>
          <p:nvPr/>
        </p:nvPicPr>
        <p:blipFill>
          <a:blip r:embed="rId6"/>
          <a:stretch>
            <a:fillRect/>
          </a:stretch>
        </p:blipFill>
        <p:spPr>
          <a:xfrm>
            <a:off x="302329" y="4093373"/>
            <a:ext cx="5486400" cy="2079835"/>
          </a:xfrm>
          <a:prstGeom prst="rect">
            <a:avLst/>
          </a:prstGeom>
        </p:spPr>
      </p:pic>
      <p:sp>
        <p:nvSpPr>
          <p:cNvPr id="20" name="TextBox 19">
            <a:extLst>
              <a:ext uri="{FF2B5EF4-FFF2-40B4-BE49-F238E27FC236}">
                <a16:creationId xmlns:a16="http://schemas.microsoft.com/office/drawing/2014/main" id="{C12A0F0B-67AD-A3DF-ADC9-336158260270}"/>
              </a:ext>
            </a:extLst>
          </p:cNvPr>
          <p:cNvSpPr txBox="1"/>
          <p:nvPr/>
        </p:nvSpPr>
        <p:spPr>
          <a:xfrm>
            <a:off x="530294" y="3595803"/>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quản trị</a:t>
            </a:r>
            <a:endParaRPr lang="en-US" sz="2000"/>
          </a:p>
        </p:txBody>
      </p:sp>
      <p:sp>
        <p:nvSpPr>
          <p:cNvPr id="21" name="TextBox 20">
            <a:extLst>
              <a:ext uri="{FF2B5EF4-FFF2-40B4-BE49-F238E27FC236}">
                <a16:creationId xmlns:a16="http://schemas.microsoft.com/office/drawing/2014/main" id="{1E5F3218-C389-7827-3E54-723DB86B6AB9}"/>
              </a:ext>
            </a:extLst>
          </p:cNvPr>
          <p:cNvSpPr txBox="1"/>
          <p:nvPr/>
        </p:nvSpPr>
        <p:spPr>
          <a:xfrm>
            <a:off x="548941" y="6122610"/>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cố vấn học tập</a:t>
            </a:r>
            <a:endParaRPr lang="en-US" sz="2000"/>
          </a:p>
        </p:txBody>
      </p:sp>
    </p:spTree>
    <p:extLst>
      <p:ext uri="{BB962C8B-B14F-4D97-AF65-F5344CB8AC3E}">
        <p14:creationId xmlns:p14="http://schemas.microsoft.com/office/powerpoint/2010/main" val="11085728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11</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12">
            <a:extLst>
              <a:ext uri="{FF2B5EF4-FFF2-40B4-BE49-F238E27FC236}">
                <a16:creationId xmlns:a16="http://schemas.microsoft.com/office/drawing/2014/main" id="{BA8FB341-6CE9-93DF-7515-EDC769CF32CD}"/>
              </a:ext>
            </a:extLst>
          </p:cNvPr>
          <p:cNvSpPr txBox="1">
            <a:spLocks/>
          </p:cNvSpPr>
          <p:nvPr/>
        </p:nvSpPr>
        <p:spPr>
          <a:xfrm>
            <a:off x="416560" y="1261606"/>
            <a:ext cx="11121391" cy="2485701"/>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None/>
            </a:pPr>
            <a:r>
              <a:rPr lang="vi-VN" sz="2800" b="1">
                <a:latin typeface="Calibri" panose="020F0502020204030204" pitchFamily="34" charset="0"/>
                <a:ea typeface="Calibri" panose="020F0502020204030204" pitchFamily="34" charset="0"/>
                <a:cs typeface="Calibri" panose="020F0502020204030204" pitchFamily="34" charset="0"/>
              </a:rPr>
              <a:t>Kết luận</a:t>
            </a:r>
          </a:p>
          <a:p>
            <a:pPr algn="just">
              <a:lnSpc>
                <a:spcPct val="150000"/>
              </a:lnSpc>
              <a:spcBef>
                <a:spcPts val="0"/>
              </a:spcBef>
              <a:spcAft>
                <a:spcPts val="0"/>
              </a:spcAft>
              <a:buClr>
                <a:srgbClr val="E58C09"/>
              </a:buClr>
              <a:buFont typeface="Wingdings" panose="05000000000000000000" pitchFamily="2" charset="2"/>
              <a:buChar char="ü"/>
            </a:pPr>
            <a:r>
              <a:rPr lang="vi-VN" sz="2400">
                <a:latin typeface="Calibri" panose="020F0502020204030204" pitchFamily="34" charset="0"/>
                <a:ea typeface="Calibri" panose="020F0502020204030204" pitchFamily="34" charset="0"/>
                <a:cs typeface="Calibri" panose="020F0502020204030204" pitchFamily="34" charset="0"/>
              </a:rPr>
              <a:t>  Hệ thống p</a:t>
            </a:r>
            <a:r>
              <a:rPr lang="en-US" sz="2400">
                <a:latin typeface="Calibri" panose="020F0502020204030204" pitchFamily="34" charset="0"/>
                <a:ea typeface="Calibri" panose="020F0502020204030204" pitchFamily="34" charset="0"/>
                <a:cs typeface="Calibri" panose="020F0502020204030204" pitchFamily="34" charset="0"/>
              </a:rPr>
              <a:t>hân tích năng lực học tập của sinh viên dựa trên các dạng biểu đồ thể </a:t>
            </a:r>
            <a:r>
              <a:rPr lang="vi-VN" sz="2400">
                <a:latin typeface="Calibri" panose="020F0502020204030204" pitchFamily="34" charset="0"/>
                <a:ea typeface="Calibri" panose="020F0502020204030204" pitchFamily="34" charset="0"/>
                <a:cs typeface="Calibri" panose="020F0502020204030204" pitchFamily="34" charset="0"/>
              </a:rPr>
              <a:t>hiện</a:t>
            </a:r>
            <a:r>
              <a:rPr lang="en-US" sz="2400">
                <a:latin typeface="Calibri" panose="020F0502020204030204" pitchFamily="34" charset="0"/>
                <a:ea typeface="Calibri" panose="020F0502020204030204" pitchFamily="34" charset="0"/>
                <a:cs typeface="Calibri" panose="020F0502020204030204" pitchFamily="34" charset="0"/>
              </a:rPr>
              <a:t> điểm khác nhau</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ü"/>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Gợi ý môn học phù hợp với năng lực học tập của từng sinh viên</a:t>
            </a:r>
          </a:p>
        </p:txBody>
      </p:sp>
      <p:sp>
        <p:nvSpPr>
          <p:cNvPr id="5" name="Content Placeholder 12">
            <a:extLst>
              <a:ext uri="{FF2B5EF4-FFF2-40B4-BE49-F238E27FC236}">
                <a16:creationId xmlns:a16="http://schemas.microsoft.com/office/drawing/2014/main" id="{97E02ADF-F0E4-9009-2718-24406FF016F8}"/>
              </a:ext>
            </a:extLst>
          </p:cNvPr>
          <p:cNvSpPr txBox="1">
            <a:spLocks/>
          </p:cNvSpPr>
          <p:nvPr/>
        </p:nvSpPr>
        <p:spPr>
          <a:xfrm>
            <a:off x="381000" y="3703406"/>
            <a:ext cx="11121391" cy="2485701"/>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None/>
            </a:pPr>
            <a:r>
              <a:rPr lang="vi-VN" sz="2800" b="1">
                <a:latin typeface="Calibri" panose="020F0502020204030204" pitchFamily="34" charset="0"/>
                <a:ea typeface="Calibri" panose="020F0502020204030204" pitchFamily="34" charset="0"/>
                <a:cs typeface="Calibri" panose="020F0502020204030204" pitchFamily="34" charset="0"/>
              </a:rPr>
              <a:t>Hướng phát triển</a:t>
            </a: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Mở rộng hệ thống dùng cho sinh viên toàn Trường</a:t>
            </a: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Tùy chỉnh hệ số trong hệ thống gợi ý cho phù hợp với các ngành khác nhau</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Triển khai hệ thống vào thực tế</a:t>
            </a:r>
          </a:p>
        </p:txBody>
      </p:sp>
    </p:spTree>
    <p:extLst>
      <p:ext uri="{BB962C8B-B14F-4D97-AF65-F5344CB8AC3E}">
        <p14:creationId xmlns:p14="http://schemas.microsoft.com/office/powerpoint/2010/main" val="270825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752BE5A-D89C-AB84-3407-7990B139BCC6}"/>
              </a:ext>
            </a:extLst>
          </p:cNvPr>
          <p:cNvSpPr>
            <a:spLocks noGrp="1"/>
          </p:cNvSpPr>
          <p:nvPr>
            <p:ph type="title"/>
          </p:nvPr>
        </p:nvSpPr>
        <p:spPr>
          <a:xfrm>
            <a:off x="1115208" y="1447800"/>
            <a:ext cx="2727960" cy="3962400"/>
          </a:xfrm>
        </p:spPr>
        <p:txBody>
          <a:bodyPr anchor="ctr">
            <a:normAutofit/>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NỘI DUNG</a:t>
            </a:r>
            <a:endParaRPr lang="en-US" b="1">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3" name="Diagram 32">
            <a:extLst>
              <a:ext uri="{FF2B5EF4-FFF2-40B4-BE49-F238E27FC236}">
                <a16:creationId xmlns:a16="http://schemas.microsoft.com/office/drawing/2014/main" id="{F50D4F11-DAB3-03F2-9CFC-0CEBAAAC6A27}"/>
              </a:ext>
            </a:extLst>
          </p:cNvPr>
          <p:cNvGraphicFramePr/>
          <p:nvPr>
            <p:extLst>
              <p:ext uri="{D42A27DB-BD31-4B8C-83A1-F6EECF244321}">
                <p14:modId xmlns:p14="http://schemas.microsoft.com/office/powerpoint/2010/main" val="660429571"/>
              </p:ext>
            </p:extLst>
          </p:nvPr>
        </p:nvGraphicFramePr>
        <p:xfrm>
          <a:off x="4343400" y="1350433"/>
          <a:ext cx="6553200" cy="4157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6" name="Straight Connector 35">
            <a:extLst>
              <a:ext uri="{FF2B5EF4-FFF2-40B4-BE49-F238E27FC236}">
                <a16:creationId xmlns:a16="http://schemas.microsoft.com/office/drawing/2014/main" id="{B34E4EBA-6210-6FDD-F907-FE401B381F75}"/>
              </a:ext>
            </a:extLst>
          </p:cNvPr>
          <p:cNvCxnSpPr>
            <a:cxnSpLocks/>
          </p:cNvCxnSpPr>
          <p:nvPr/>
        </p:nvCxnSpPr>
        <p:spPr>
          <a:xfrm>
            <a:off x="1219200" y="3810000"/>
            <a:ext cx="1828800" cy="0"/>
          </a:xfrm>
          <a:prstGeom prst="line">
            <a:avLst/>
          </a:prstGeom>
          <a:ln>
            <a:solidFill>
              <a:srgbClr val="43467B"/>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747254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1080516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Giới thiệu</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1E9CF944-A982-B78D-A9E8-799951E6C764}"/>
              </a:ext>
            </a:extLst>
          </p:cNvPr>
          <p:cNvSpPr txBox="1">
            <a:spLocks/>
          </p:cNvSpPr>
          <p:nvPr/>
        </p:nvSpPr>
        <p:spPr>
          <a:xfrm>
            <a:off x="381000" y="1276975"/>
            <a:ext cx="11117580" cy="1771025"/>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Hệ thống phân tích năng lực học tập có các chức năng sau:</a:t>
            </a:r>
          </a:p>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Theo dõi kết quả, tiến độ học tập của từng sinh viên, giúp sinh viên và cố vấn học tập kịp thời đưa ra những giải pháp hiệu quả để cải thiện khả năng học tập</a:t>
            </a:r>
          </a:p>
        </p:txBody>
      </p:sp>
      <p:sp>
        <p:nvSpPr>
          <p:cNvPr id="6" name="TextBox 5">
            <a:extLst>
              <a:ext uri="{FF2B5EF4-FFF2-40B4-BE49-F238E27FC236}">
                <a16:creationId xmlns:a16="http://schemas.microsoft.com/office/drawing/2014/main" id="{FEEC7C1B-2B0E-D41D-FA47-E6F304B8C167}"/>
              </a:ext>
            </a:extLst>
          </p:cNvPr>
          <p:cNvSpPr txBox="1"/>
          <p:nvPr/>
        </p:nvSpPr>
        <p:spPr>
          <a:xfrm>
            <a:off x="381000" y="3124205"/>
            <a:ext cx="11117580" cy="589072"/>
          </a:xfrm>
          <a:prstGeom prst="rect">
            <a:avLst/>
          </a:prstGeom>
          <a:noFill/>
        </p:spPr>
        <p:txBody>
          <a:bodyPr wrap="square">
            <a:spAutoFit/>
          </a:bodyPr>
          <a:lstStyle/>
          <a:p>
            <a:pPr marL="0" marR="0" lvl="0" indent="0" algn="just" defTabSz="457200" rtl="0" eaLnBrk="1" fontAlgn="auto" latinLnBrk="0" hangingPunct="1">
              <a:lnSpc>
                <a:spcPct val="150000"/>
              </a:lnSpc>
              <a:spcBef>
                <a:spcPts val="0"/>
              </a:spcBef>
              <a:spcAft>
                <a:spcPts val="0"/>
              </a:spcAft>
              <a:buClr>
                <a:srgbClr val="E58C09"/>
              </a:buClr>
              <a:buSzTx/>
              <a:buFont typeface="Wingdings" panose="05000000000000000000" pitchFamily="2" charset="2"/>
              <a:buChar char="Ø"/>
              <a:tabLst/>
              <a:defRPr/>
            </a:pPr>
            <a:r>
              <a:rPr kumimoji="0" lang="vi-VN" sz="24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Phân tích điểm mạnh, điểm yếu dựa trên kết quả học tập của sinh viên</a:t>
            </a:r>
          </a:p>
        </p:txBody>
      </p:sp>
      <p:sp>
        <p:nvSpPr>
          <p:cNvPr id="13" name="TextBox 12">
            <a:extLst>
              <a:ext uri="{FF2B5EF4-FFF2-40B4-BE49-F238E27FC236}">
                <a16:creationId xmlns:a16="http://schemas.microsoft.com/office/drawing/2014/main" id="{6029B390-399F-4FCF-13A1-69EC0BB2A55E}"/>
              </a:ext>
            </a:extLst>
          </p:cNvPr>
          <p:cNvSpPr txBox="1"/>
          <p:nvPr/>
        </p:nvSpPr>
        <p:spPr>
          <a:xfrm>
            <a:off x="386787" y="3810443"/>
            <a:ext cx="11103112" cy="1142557"/>
          </a:xfrm>
          <a:prstGeom prst="rect">
            <a:avLst/>
          </a:prstGeom>
          <a:noFill/>
        </p:spPr>
        <p:txBody>
          <a:bodyPr wrap="square">
            <a:spAutoFit/>
          </a:bodyPr>
          <a:lstStyle/>
          <a:p>
            <a:pPr>
              <a:lnSpc>
                <a:spcPct val="150000"/>
              </a:lnSpc>
              <a:buClr>
                <a:srgbClr val="E58C09"/>
              </a:buClr>
              <a:buFont typeface="Wingdings" panose="05000000000000000000" pitchFamily="2" charset="2"/>
              <a:buChar char="Ø"/>
            </a:pPr>
            <a:r>
              <a:rPr kumimoji="0" lang="vi-VN" sz="24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Đưa ra gợi ý môn học phù hợp với năng lực học tập, sinh viên có thể lựa chọn học cải thiện, nhằm nâng cao thành tích, cải thiện điểm tích tích lũy</a:t>
            </a:r>
            <a:endParaRPr lang="en-US"/>
          </a:p>
        </p:txBody>
      </p:sp>
      <p:pic>
        <p:nvPicPr>
          <p:cNvPr id="15" name="Picture 14">
            <a:extLst>
              <a:ext uri="{FF2B5EF4-FFF2-40B4-BE49-F238E27FC236}">
                <a16:creationId xmlns:a16="http://schemas.microsoft.com/office/drawing/2014/main" id="{B78F78E9-5B4A-EC34-D9A7-3A51192896B0}"/>
              </a:ext>
            </a:extLst>
          </p:cNvPr>
          <p:cNvPicPr>
            <a:picLocks noChangeAspect="1"/>
          </p:cNvPicPr>
          <p:nvPr/>
        </p:nvPicPr>
        <p:blipFill rotWithShape="1">
          <a:blip r:embed="rId3"/>
          <a:srcRect b="28387"/>
          <a:stretch/>
        </p:blipFill>
        <p:spPr>
          <a:xfrm>
            <a:off x="9155221" y="4876800"/>
            <a:ext cx="2041099" cy="2069798"/>
          </a:xfrm>
          <a:prstGeom prst="rect">
            <a:avLst/>
          </a:prstGeom>
        </p:spPr>
      </p:pic>
    </p:spTree>
    <p:extLst>
      <p:ext uri="{BB962C8B-B14F-4D97-AF65-F5344CB8AC3E}">
        <p14:creationId xmlns:p14="http://schemas.microsoft.com/office/powerpoint/2010/main" val="1965089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4</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AC12B439-66C2-AEF1-FCAF-76A14DA51C25}"/>
              </a:ext>
            </a:extLst>
          </p:cNvPr>
          <p:cNvGrpSpPr/>
          <p:nvPr/>
        </p:nvGrpSpPr>
        <p:grpSpPr>
          <a:xfrm>
            <a:off x="708660" y="3399516"/>
            <a:ext cx="2205990" cy="538254"/>
            <a:chOff x="708660" y="3399516"/>
            <a:chExt cx="2205990" cy="538254"/>
          </a:xfrm>
        </p:grpSpPr>
        <p:sp>
          <p:nvSpPr>
            <p:cNvPr id="4" name="Content Placeholder 12">
              <a:extLst>
                <a:ext uri="{FF2B5EF4-FFF2-40B4-BE49-F238E27FC236}">
                  <a16:creationId xmlns:a16="http://schemas.microsoft.com/office/drawing/2014/main" id="{9A5C43F4-10EE-6939-B870-1904DBF62AC6}"/>
                </a:ext>
              </a:extLst>
            </p:cNvPr>
            <p:cNvSpPr txBox="1">
              <a:spLocks/>
            </p:cNvSpPr>
            <p:nvPr/>
          </p:nvSpPr>
          <p:spPr>
            <a:xfrm>
              <a:off x="708660" y="339951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Backend</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1F2394FB-4E00-A338-8EE0-B9B614DC3800}"/>
                </a:ext>
              </a:extLst>
            </p:cNvPr>
            <p:cNvCxnSpPr>
              <a:cxnSpLocks/>
            </p:cNvCxnSpPr>
            <p:nvPr/>
          </p:nvCxnSpPr>
          <p:spPr>
            <a:xfrm>
              <a:off x="708660" y="3937770"/>
              <a:ext cx="2057400" cy="0"/>
            </a:xfrm>
            <a:prstGeom prst="line">
              <a:avLst/>
            </a:prstGeom>
          </p:spPr>
          <p:style>
            <a:lnRef idx="2">
              <a:schemeClr val="accent2"/>
            </a:lnRef>
            <a:fillRef idx="0">
              <a:schemeClr val="accent2"/>
            </a:fillRef>
            <a:effectRef idx="1">
              <a:schemeClr val="accent2"/>
            </a:effectRef>
            <a:fontRef idx="minor">
              <a:schemeClr val="tx1"/>
            </a:fontRef>
          </p:style>
        </p:cxnSp>
      </p:grpSp>
      <p:pic>
        <p:nvPicPr>
          <p:cNvPr id="1026" name="Picture 2" descr="Bootstrap - Free logo icons">
            <a:extLst>
              <a:ext uri="{FF2B5EF4-FFF2-40B4-BE49-F238E27FC236}">
                <a16:creationId xmlns:a16="http://schemas.microsoft.com/office/drawing/2014/main" id="{093E1557-BF8E-4005-95D4-B8A21555F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375" y="1467001"/>
            <a:ext cx="995985" cy="9959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ravel&quot; Icon - Download for free – Iconduck">
            <a:extLst>
              <a:ext uri="{FF2B5EF4-FFF2-40B4-BE49-F238E27FC236}">
                <a16:creationId xmlns:a16="http://schemas.microsoft.com/office/drawing/2014/main" id="{F86E6DE7-8C72-266A-4B16-6F5ABF518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275" y="3142150"/>
            <a:ext cx="1078209" cy="1026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00E5DF-4D4C-1211-9E40-D08C316BB9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750"/>
          <a:stretch/>
        </p:blipFill>
        <p:spPr bwMode="auto">
          <a:xfrm>
            <a:off x="8077200" y="3139722"/>
            <a:ext cx="1078209" cy="10782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39764A-3052-07F5-985C-A526D8E8CE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855780"/>
            <a:ext cx="1766653" cy="91269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76981F83-AA4D-8A32-E73F-6C7DD6589887}"/>
              </a:ext>
            </a:extLst>
          </p:cNvPr>
          <p:cNvGrpSpPr/>
          <p:nvPr/>
        </p:nvGrpSpPr>
        <p:grpSpPr>
          <a:xfrm>
            <a:off x="723900" y="5051286"/>
            <a:ext cx="2205990" cy="511314"/>
            <a:chOff x="723900" y="5051286"/>
            <a:chExt cx="2205990" cy="511314"/>
          </a:xfrm>
        </p:grpSpPr>
        <p:sp>
          <p:nvSpPr>
            <p:cNvPr id="6" name="Content Placeholder 12">
              <a:extLst>
                <a:ext uri="{FF2B5EF4-FFF2-40B4-BE49-F238E27FC236}">
                  <a16:creationId xmlns:a16="http://schemas.microsoft.com/office/drawing/2014/main" id="{36634158-269E-BCA6-4DA8-E5EB26403EC2}"/>
                </a:ext>
              </a:extLst>
            </p:cNvPr>
            <p:cNvSpPr txBox="1">
              <a:spLocks/>
            </p:cNvSpPr>
            <p:nvPr/>
          </p:nvSpPr>
          <p:spPr>
            <a:xfrm>
              <a:off x="723900" y="505128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Cơ sở dữ liệu</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194318ED-6ACE-37D2-85D3-0F0D86BEA6D7}"/>
                </a:ext>
              </a:extLst>
            </p:cNvPr>
            <p:cNvCxnSpPr>
              <a:cxnSpLocks/>
            </p:cNvCxnSpPr>
            <p:nvPr/>
          </p:nvCxnSpPr>
          <p:spPr>
            <a:xfrm>
              <a:off x="723900" y="5559149"/>
              <a:ext cx="2057400"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9" name="Group 28">
            <a:extLst>
              <a:ext uri="{FF2B5EF4-FFF2-40B4-BE49-F238E27FC236}">
                <a16:creationId xmlns:a16="http://schemas.microsoft.com/office/drawing/2014/main" id="{0AF96F36-EAB8-2044-D766-CF292B5D1D99}"/>
              </a:ext>
            </a:extLst>
          </p:cNvPr>
          <p:cNvGrpSpPr/>
          <p:nvPr/>
        </p:nvGrpSpPr>
        <p:grpSpPr>
          <a:xfrm>
            <a:off x="723900" y="1747746"/>
            <a:ext cx="2205990" cy="538254"/>
            <a:chOff x="723900" y="1747746"/>
            <a:chExt cx="2205990" cy="538254"/>
          </a:xfrm>
        </p:grpSpPr>
        <p:sp>
          <p:nvSpPr>
            <p:cNvPr id="5" name="Content Placeholder 12">
              <a:extLst>
                <a:ext uri="{FF2B5EF4-FFF2-40B4-BE49-F238E27FC236}">
                  <a16:creationId xmlns:a16="http://schemas.microsoft.com/office/drawing/2014/main" id="{1AA2DD29-1002-040B-D3BB-B8C79B8903AC}"/>
                </a:ext>
              </a:extLst>
            </p:cNvPr>
            <p:cNvSpPr txBox="1">
              <a:spLocks/>
            </p:cNvSpPr>
            <p:nvPr/>
          </p:nvSpPr>
          <p:spPr>
            <a:xfrm>
              <a:off x="723900" y="174774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Frontend</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25" name="Straight Connector 24">
              <a:extLst>
                <a:ext uri="{FF2B5EF4-FFF2-40B4-BE49-F238E27FC236}">
                  <a16:creationId xmlns:a16="http://schemas.microsoft.com/office/drawing/2014/main" id="{0D97EDE9-C608-1799-4E8D-311E753EE0BA}"/>
                </a:ext>
              </a:extLst>
            </p:cNvPr>
            <p:cNvCxnSpPr>
              <a:cxnSpLocks/>
            </p:cNvCxnSpPr>
            <p:nvPr/>
          </p:nvCxnSpPr>
          <p:spPr>
            <a:xfrm>
              <a:off x="762000" y="2286000"/>
              <a:ext cx="2057400"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1" name="Group 60">
            <a:extLst>
              <a:ext uri="{FF2B5EF4-FFF2-40B4-BE49-F238E27FC236}">
                <a16:creationId xmlns:a16="http://schemas.microsoft.com/office/drawing/2014/main" id="{43F7C155-A5CB-7A6B-A35A-290B302847A4}"/>
              </a:ext>
            </a:extLst>
          </p:cNvPr>
          <p:cNvGrpSpPr/>
          <p:nvPr/>
        </p:nvGrpSpPr>
        <p:grpSpPr>
          <a:xfrm>
            <a:off x="5562600" y="1600200"/>
            <a:ext cx="4940001" cy="914400"/>
            <a:chOff x="6139479" y="1507793"/>
            <a:chExt cx="4940001" cy="914400"/>
          </a:xfrm>
        </p:grpSpPr>
        <p:pic>
          <p:nvPicPr>
            <p:cNvPr id="1050" name="Picture 26" descr="Download HTML5 Logo PNG, Free Transparent HTML5 Images - Free Transparent  PNG Logos">
              <a:extLst>
                <a:ext uri="{FF2B5EF4-FFF2-40B4-BE49-F238E27FC236}">
                  <a16:creationId xmlns:a16="http://schemas.microsoft.com/office/drawing/2014/main" id="{177FEFB2-56FC-97EA-7B0F-96E1C1544D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2548"/>
            <a:stretch/>
          </p:blipFill>
          <p:spPr bwMode="auto">
            <a:xfrm>
              <a:off x="6630821" y="1507793"/>
              <a:ext cx="557032" cy="914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6" descr="Download HTML5 Logo PNG, Free Transparent HTML5 Images - Free Transparent  PNG Logos">
              <a:extLst>
                <a:ext uri="{FF2B5EF4-FFF2-40B4-BE49-F238E27FC236}">
                  <a16:creationId xmlns:a16="http://schemas.microsoft.com/office/drawing/2014/main" id="{C62D6104-AEC8-0F20-FA01-E1CAF2B33A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301"/>
            <a:stretch/>
          </p:blipFill>
          <p:spPr bwMode="auto">
            <a:xfrm>
              <a:off x="9901009" y="1507793"/>
              <a:ext cx="602617" cy="914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6" descr="Download HTML5 Logo PNG, Free Transparent HTML5 Images - Free Transparent  PNG Logos">
              <a:extLst>
                <a:ext uri="{FF2B5EF4-FFF2-40B4-BE49-F238E27FC236}">
                  <a16:creationId xmlns:a16="http://schemas.microsoft.com/office/drawing/2014/main" id="{5FD3D4AD-9419-A758-88E4-08EE1E76B00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4726" r="34708"/>
            <a:stretch/>
          </p:blipFill>
          <p:spPr bwMode="auto">
            <a:xfrm>
              <a:off x="8295192" y="1507793"/>
              <a:ext cx="620208" cy="914400"/>
            </a:xfrm>
            <a:prstGeom prst="rect">
              <a:avLst/>
            </a:prstGeom>
            <a:noFill/>
            <a:extLst>
              <a:ext uri="{909E8E84-426E-40DD-AFC4-6F175D3DCCD1}">
                <a14:hiddenFill xmlns:a14="http://schemas.microsoft.com/office/drawing/2010/main">
                  <a:solidFill>
                    <a:srgbClr val="FFFFFF"/>
                  </a:solidFill>
                </a14:hiddenFill>
              </a:ext>
            </a:extLst>
          </p:spPr>
        </p:pic>
        <p:sp>
          <p:nvSpPr>
            <p:cNvPr id="49" name="Title 7">
              <a:extLst>
                <a:ext uri="{FF2B5EF4-FFF2-40B4-BE49-F238E27FC236}">
                  <a16:creationId xmlns:a16="http://schemas.microsoft.com/office/drawing/2014/main" id="{FF35477A-632D-C676-8E4B-AD9584673267}"/>
                </a:ext>
              </a:extLst>
            </p:cNvPr>
            <p:cNvSpPr txBox="1">
              <a:spLocks/>
            </p:cNvSpPr>
            <p:nvPr/>
          </p:nvSpPr>
          <p:spPr>
            <a:xfrm>
              <a:off x="7529120"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0" name="Title 7">
              <a:extLst>
                <a:ext uri="{FF2B5EF4-FFF2-40B4-BE49-F238E27FC236}">
                  <a16:creationId xmlns:a16="http://schemas.microsoft.com/office/drawing/2014/main" id="{F84AC704-C65C-BD1F-6B0F-715653F67B8A}"/>
                </a:ext>
              </a:extLst>
            </p:cNvPr>
            <p:cNvSpPr txBox="1">
              <a:spLocks/>
            </p:cNvSpPr>
            <p:nvPr/>
          </p:nvSpPr>
          <p:spPr>
            <a:xfrm>
              <a:off x="9192341"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pPr algn="ctr"/>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5" name="Title 7">
              <a:extLst>
                <a:ext uri="{FF2B5EF4-FFF2-40B4-BE49-F238E27FC236}">
                  <a16:creationId xmlns:a16="http://schemas.microsoft.com/office/drawing/2014/main" id="{ADF54B6B-9310-8C98-401D-A9ED20016EFE}"/>
                </a:ext>
              </a:extLst>
            </p:cNvPr>
            <p:cNvSpPr txBox="1">
              <a:spLocks/>
            </p:cNvSpPr>
            <p:nvPr/>
          </p:nvSpPr>
          <p:spPr>
            <a:xfrm>
              <a:off x="6139479"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6" name="Title 7">
              <a:extLst>
                <a:ext uri="{FF2B5EF4-FFF2-40B4-BE49-F238E27FC236}">
                  <a16:creationId xmlns:a16="http://schemas.microsoft.com/office/drawing/2014/main" id="{B8D87FD9-4CDB-68DD-0456-D766D0F0ED1A}"/>
                </a:ext>
              </a:extLst>
            </p:cNvPr>
            <p:cNvSpPr txBox="1">
              <a:spLocks/>
            </p:cNvSpPr>
            <p:nvPr/>
          </p:nvSpPr>
          <p:spPr>
            <a:xfrm>
              <a:off x="10591800" y="159192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60" name="Group 59">
            <a:extLst>
              <a:ext uri="{FF2B5EF4-FFF2-40B4-BE49-F238E27FC236}">
                <a16:creationId xmlns:a16="http://schemas.microsoft.com/office/drawing/2014/main" id="{8D0A449C-7AAB-A4EA-9780-473A3BF6A356}"/>
              </a:ext>
            </a:extLst>
          </p:cNvPr>
          <p:cNvGrpSpPr/>
          <p:nvPr/>
        </p:nvGrpSpPr>
        <p:grpSpPr>
          <a:xfrm>
            <a:off x="5105400" y="3447508"/>
            <a:ext cx="1800566" cy="822960"/>
            <a:chOff x="5303286" y="3447508"/>
            <a:chExt cx="1800566" cy="822960"/>
          </a:xfrm>
        </p:grpSpPr>
        <p:pic>
          <p:nvPicPr>
            <p:cNvPr id="52" name="Picture 51">
              <a:extLst>
                <a:ext uri="{FF2B5EF4-FFF2-40B4-BE49-F238E27FC236}">
                  <a16:creationId xmlns:a16="http://schemas.microsoft.com/office/drawing/2014/main" id="{E8E4B657-5998-E053-BA6A-9E20C75866C9}"/>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273" b="92727" l="3268" r="97059">
                          <a14:foregroundMark x1="6863" y1="49091" x2="15359" y2="47879"/>
                          <a14:foregroundMark x1="41503" y1="9091" x2="52941" y2="9091"/>
                          <a14:foregroundMark x1="48039" y1="7273" x2="55229" y2="7273"/>
                          <a14:foregroundMark x1="91176" y1="41212" x2="91830" y2="59394"/>
                          <a14:foregroundMark x1="96732" y1="49091" x2="97059" y2="53939"/>
                          <a14:foregroundMark x1="51634" y1="93333" x2="58497" y2="89091"/>
                          <a14:foregroundMark x1="80719" y1="43636" x2="16667" y2="52121"/>
                          <a14:foregroundMark x1="19608" y1="40606" x2="35948" y2="38182"/>
                          <a14:foregroundMark x1="35948" y1="38182" x2="69281" y2="40606"/>
                          <a14:foregroundMark x1="69281" y1="40606" x2="48039" y2="64848"/>
                          <a14:foregroundMark x1="48039" y1="64848" x2="22876" y2="63030"/>
                          <a14:foregroundMark x1="22876" y1="63030" x2="66340" y2="33333"/>
                          <a14:foregroundMark x1="66340" y1="33333" x2="84314" y2="34545"/>
                          <a14:foregroundMark x1="84314" y1="34545" x2="23856" y2="56364"/>
                          <a14:foregroundMark x1="23856" y1="56364" x2="42484" y2="40606"/>
                          <a14:foregroundMark x1="42484" y1="40606" x2="79739" y2="69091"/>
                          <a14:foregroundMark x1="61438" y1="72727" x2="79739" y2="56970"/>
                          <a14:foregroundMark x1="79739" y1="56970" x2="83007" y2="44242"/>
                          <a14:foregroundMark x1="82026" y1="63030" x2="87582" y2="51515"/>
                          <a14:foregroundMark x1="82353" y1="63636" x2="75163" y2="31515"/>
                          <a14:foregroundMark x1="75163" y1="31515" x2="46078" y2="27879"/>
                          <a14:foregroundMark x1="46078" y1="27879" x2="50654" y2="33939"/>
                          <a14:foregroundMark x1="42484" y1="38788" x2="47386" y2="32727"/>
                          <a14:foregroundMark x1="3268" y1="54545" x2="3268" y2="47273"/>
                          <a14:foregroundMark x1="59150" y1="62424" x2="28758" y2="66061"/>
                          <a14:foregroundMark x1="28758" y1="66061" x2="47059" y2="50303"/>
                          <a14:foregroundMark x1="47059" y1="50303" x2="21569" y2="41818"/>
                          <a14:foregroundMark x1="21569" y1="41818" x2="58497" y2="60000"/>
                          <a14:foregroundMark x1="58497" y1="60000" x2="49673" y2="28485"/>
                          <a14:foregroundMark x1="49673" y1="28485" x2="33333" y2="61818"/>
                          <a14:foregroundMark x1="33333" y1="61818" x2="70261" y2="58788"/>
                          <a14:foregroundMark x1="70261" y1="58788" x2="87255" y2="47273"/>
                          <a14:foregroundMark x1="87255" y1="47273" x2="57190" y2="57576"/>
                          <a14:foregroundMark x1="57190" y1="57576" x2="29412" y2="81818"/>
                          <a14:foregroundMark x1="29412" y1="81818" x2="46078" y2="47273"/>
                          <a14:foregroundMark x1="46078" y1="47273" x2="44771" y2="59394"/>
                          <a14:foregroundMark x1="21242" y1="36364" x2="21895" y2="29697"/>
                          <a14:foregroundMark x1="39216" y1="32121" x2="39216" y2="32121"/>
                          <a14:foregroundMark x1="36928" y1="29091" x2="36928" y2="29091"/>
                          <a14:foregroundMark x1="48693" y1="15152" x2="48693" y2="15152"/>
                          <a14:foregroundMark x1="60784" y1="65455" x2="60784" y2="65455"/>
                          <a14:foregroundMark x1="59804" y1="75758" x2="59804" y2="75758"/>
                          <a14:foregroundMark x1="80065" y1="30303" x2="80065" y2="30303"/>
                          <a14:foregroundMark x1="16993" y1="72727" x2="16993" y2="72727"/>
                          <a14:foregroundMark x1="18627" y1="76970" x2="18627" y2="76970"/>
                        </a14:backgroundRemoval>
                      </a14:imgEffect>
                    </a14:imgLayer>
                  </a14:imgProps>
                </a:ext>
              </a:extLst>
            </a:blip>
            <a:stretch>
              <a:fillRect/>
            </a:stretch>
          </p:blipFill>
          <p:spPr>
            <a:xfrm>
              <a:off x="5600375" y="3606091"/>
              <a:ext cx="1078209" cy="581387"/>
            </a:xfrm>
            <a:prstGeom prst="rect">
              <a:avLst/>
            </a:prstGeom>
          </p:spPr>
        </p:pic>
        <p:sp>
          <p:nvSpPr>
            <p:cNvPr id="57" name="Title 7">
              <a:extLst>
                <a:ext uri="{FF2B5EF4-FFF2-40B4-BE49-F238E27FC236}">
                  <a16:creationId xmlns:a16="http://schemas.microsoft.com/office/drawing/2014/main" id="{344B40C7-93EE-A701-B1D7-71BB7F0EFD9F}"/>
                </a:ext>
              </a:extLst>
            </p:cNvPr>
            <p:cNvSpPr txBox="1">
              <a:spLocks/>
            </p:cNvSpPr>
            <p:nvPr/>
          </p:nvSpPr>
          <p:spPr>
            <a:xfrm>
              <a:off x="5303286" y="3447508"/>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8" name="Title 7">
              <a:extLst>
                <a:ext uri="{FF2B5EF4-FFF2-40B4-BE49-F238E27FC236}">
                  <a16:creationId xmlns:a16="http://schemas.microsoft.com/office/drawing/2014/main" id="{E4FB2CA5-626F-EA45-6B4F-A561930B7E39}"/>
                </a:ext>
              </a:extLst>
            </p:cNvPr>
            <p:cNvSpPr txBox="1">
              <a:spLocks/>
            </p:cNvSpPr>
            <p:nvPr/>
          </p:nvSpPr>
          <p:spPr>
            <a:xfrm>
              <a:off x="6616172" y="3447508"/>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grpSp>
      <p:sp>
        <p:nvSpPr>
          <p:cNvPr id="59" name="Title 7">
            <a:extLst>
              <a:ext uri="{FF2B5EF4-FFF2-40B4-BE49-F238E27FC236}">
                <a16:creationId xmlns:a16="http://schemas.microsoft.com/office/drawing/2014/main" id="{27311442-DDBB-5DBC-D820-DA832F7CC483}"/>
              </a:ext>
            </a:extLst>
          </p:cNvPr>
          <p:cNvSpPr txBox="1">
            <a:spLocks/>
          </p:cNvSpPr>
          <p:nvPr/>
        </p:nvSpPr>
        <p:spPr>
          <a:xfrm>
            <a:off x="7162800" y="3194611"/>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994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fade">
                                      <p:cBhvr>
                                        <p:cTn id="10" dur="500"/>
                                        <p:tgtEl>
                                          <p:spTgt spid="1032"/>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38"/>
                                        </p:tgtEl>
                                        <p:attrNameLst>
                                          <p:attrName>style.visibility</p:attrName>
                                        </p:attrNameLst>
                                      </p:cBhvr>
                                      <p:to>
                                        <p:strVal val="visible"/>
                                      </p:to>
                                    </p:set>
                                    <p:animEffect transition="in" filter="fade">
                                      <p:cBhvr>
                                        <p:cTn id="21"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5</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AC103021-6F81-B6CA-E4B1-359170B7A830}"/>
              </a:ext>
            </a:extLst>
          </p:cNvPr>
          <p:cNvSpPr txBox="1">
            <a:spLocks/>
          </p:cNvSpPr>
          <p:nvPr/>
        </p:nvSpPr>
        <p:spPr>
          <a:xfrm>
            <a:off x="537210" y="1251446"/>
            <a:ext cx="6015990" cy="415875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Thuật toán KNN (</a:t>
            </a:r>
            <a:r>
              <a:rPr lang="vi-VN" sz="2800" b="1" i="1">
                <a:latin typeface="Calibri" panose="020F0502020204030204" pitchFamily="34" charset="0"/>
                <a:ea typeface="Calibri" panose="020F0502020204030204" pitchFamily="34" charset="0"/>
                <a:cs typeface="Calibri" panose="020F0502020204030204" pitchFamily="34" charset="0"/>
              </a:rPr>
              <a:t>K – Nearest Neighbor</a:t>
            </a:r>
            <a:r>
              <a:rPr lang="vi-VN" sz="2800" b="1">
                <a:latin typeface="Calibri" panose="020F0502020204030204" pitchFamily="34" charset="0"/>
                <a:ea typeface="Calibri" panose="020F0502020204030204" pitchFamily="34" charset="0"/>
                <a:cs typeface="Calibri" panose="020F0502020204030204" pitchFamily="34" charset="0"/>
              </a:rPr>
              <a:t>)</a:t>
            </a:r>
          </a:p>
          <a:p>
            <a:pPr marL="0" indent="566738" algn="just">
              <a:lnSpc>
                <a:spcPct val="15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KNN là thuật toán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học máy có giám sát</a:t>
            </a:r>
            <a:r>
              <a:rPr lang="vi-VN" sz="2400" i="1">
                <a:latin typeface="Calibri" panose="020F0502020204030204" pitchFamily="34" charset="0"/>
                <a:ea typeface="Calibri" panose="020F0502020204030204" pitchFamily="34" charset="0"/>
                <a:cs typeface="Calibri" panose="020F0502020204030204" pitchFamily="34" charset="0"/>
              </a:rPr>
              <a:t> </a:t>
            </a:r>
            <a:r>
              <a:rPr lang="vi-VN" sz="2400">
                <a:latin typeface="Calibri" panose="020F0502020204030204" pitchFamily="34" charset="0"/>
                <a:ea typeface="Calibri" panose="020F0502020204030204" pitchFamily="34" charset="0"/>
                <a:cs typeface="Calibri" panose="020F0502020204030204" pitchFamily="34" charset="0"/>
              </a:rPr>
              <a:t>thường được sử dụng để giải quyết các bài toán về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phân lớp</a:t>
            </a:r>
            <a:r>
              <a:rPr lang="vi-VN" sz="2400" i="1">
                <a:latin typeface="Calibri" panose="020F0502020204030204" pitchFamily="34" charset="0"/>
                <a:ea typeface="Calibri" panose="020F0502020204030204" pitchFamily="34" charset="0"/>
                <a:cs typeface="Calibri" panose="020F0502020204030204" pitchFamily="34" charset="0"/>
              </a:rPr>
              <a:t> </a:t>
            </a:r>
            <a:r>
              <a:rPr lang="vi-VN" sz="2400">
                <a:latin typeface="Calibri" panose="020F0502020204030204" pitchFamily="34" charset="0"/>
                <a:ea typeface="Calibri" panose="020F0502020204030204" pitchFamily="34" charset="0"/>
                <a:cs typeface="Calibri" panose="020F0502020204030204" pitchFamily="34" charset="0"/>
              </a:rPr>
              <a:t>và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hồi quy</a:t>
            </a:r>
          </a:p>
          <a:p>
            <a:pPr marL="0" indent="566738" algn="just">
              <a:lnSpc>
                <a:spcPct val="15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KNN được phát triển bởi Evelyn Fix và Joseph Hodges vào năm 1951, sau đó được Thomas Cover mở rộng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B0117244-7F55-FAC7-7AF0-59B3CFDF7287}"/>
              </a:ext>
            </a:extLst>
          </p:cNvPr>
          <p:cNvPicPr>
            <a:picLocks noChangeAspect="1"/>
          </p:cNvPicPr>
          <p:nvPr/>
        </p:nvPicPr>
        <p:blipFill rotWithShape="1">
          <a:blip r:embed="rId3"/>
          <a:srcRect b="41593"/>
          <a:stretch/>
        </p:blipFill>
        <p:spPr>
          <a:xfrm>
            <a:off x="7315200" y="1981200"/>
            <a:ext cx="4114800" cy="3403214"/>
          </a:xfrm>
          <a:prstGeom prst="rect">
            <a:avLst/>
          </a:prstGeom>
        </p:spPr>
      </p:pic>
      <p:sp>
        <p:nvSpPr>
          <p:cNvPr id="21" name="Content Placeholder 12">
            <a:extLst>
              <a:ext uri="{FF2B5EF4-FFF2-40B4-BE49-F238E27FC236}">
                <a16:creationId xmlns:a16="http://schemas.microsoft.com/office/drawing/2014/main" id="{F186F3D6-6F01-091E-87C7-692E5B5398C1}"/>
              </a:ext>
            </a:extLst>
          </p:cNvPr>
          <p:cNvSpPr txBox="1">
            <a:spLocks/>
          </p:cNvSpPr>
          <p:nvPr/>
        </p:nvSpPr>
        <p:spPr>
          <a:xfrm>
            <a:off x="6858000" y="5516687"/>
            <a:ext cx="5029200" cy="44704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Ví dụ thuật toán KNN trong bài toán phân lớp</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741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6</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AC103021-6F81-B6CA-E4B1-359170B7A830}"/>
              </a:ext>
            </a:extLst>
          </p:cNvPr>
          <p:cNvSpPr txBox="1">
            <a:spLocks/>
          </p:cNvSpPr>
          <p:nvPr/>
        </p:nvSpPr>
        <p:spPr>
          <a:xfrm>
            <a:off x="537210" y="1251446"/>
            <a:ext cx="11117580" cy="70788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Xây dựng mô hình KNN trong hệ thống gợi ý</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Parallelogram 2">
            <a:extLst>
              <a:ext uri="{FF2B5EF4-FFF2-40B4-BE49-F238E27FC236}">
                <a16:creationId xmlns:a16="http://schemas.microsoft.com/office/drawing/2014/main" id="{18BC43B1-6139-BE91-B8BB-A1BDB5D5B166}"/>
              </a:ext>
            </a:extLst>
          </p:cNvPr>
          <p:cNvSpPr/>
          <p:nvPr/>
        </p:nvSpPr>
        <p:spPr>
          <a:xfrm>
            <a:off x="537210" y="3351133"/>
            <a:ext cx="2434590" cy="917735"/>
          </a:xfrm>
          <a:prstGeom prst="parallelogram">
            <a:avLst/>
          </a:prstGeom>
          <a:solidFill>
            <a:srgbClr val="E58C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a:latin typeface="Calibri" panose="020F0502020204030204" pitchFamily="34" charset="0"/>
                <a:ea typeface="Calibri" panose="020F0502020204030204" pitchFamily="34" charset="0"/>
                <a:cs typeface="Calibri" panose="020F0502020204030204" pitchFamily="34" charset="0"/>
              </a:rPr>
              <a:t>Dữ liệu điểm sinh viên</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4" name="Parallelogram 3">
            <a:extLst>
              <a:ext uri="{FF2B5EF4-FFF2-40B4-BE49-F238E27FC236}">
                <a16:creationId xmlns:a16="http://schemas.microsoft.com/office/drawing/2014/main" id="{5A774B4D-5187-F71C-30E2-131A405148D5}"/>
              </a:ext>
            </a:extLst>
          </p:cNvPr>
          <p:cNvSpPr/>
          <p:nvPr/>
        </p:nvSpPr>
        <p:spPr>
          <a:xfrm>
            <a:off x="9220200" y="3351132"/>
            <a:ext cx="2434590" cy="917735"/>
          </a:xfrm>
          <a:prstGeom prst="parallelogram">
            <a:avLst/>
          </a:prstGeom>
          <a:solidFill>
            <a:srgbClr val="E58C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a:latin typeface="Calibri" panose="020F0502020204030204" pitchFamily="34" charset="0"/>
                <a:ea typeface="Calibri" panose="020F0502020204030204" pitchFamily="34" charset="0"/>
                <a:cs typeface="Calibri" panose="020F0502020204030204" pitchFamily="34" charset="0"/>
              </a:rPr>
              <a:t>Danh sách môn gợi ý</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69F8A241-22C9-0341-50DE-6A45BF3F9166}"/>
              </a:ext>
            </a:extLst>
          </p:cNvPr>
          <p:cNvSpPr/>
          <p:nvPr/>
        </p:nvSpPr>
        <p:spPr>
          <a:xfrm>
            <a:off x="3753976" y="2667001"/>
            <a:ext cx="4684047" cy="2286000"/>
          </a:xfrm>
          <a:prstGeom prst="roundRect">
            <a:avLst/>
          </a:prstGeom>
          <a:noFill/>
          <a:ln w="63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12">
            <a:extLst>
              <a:ext uri="{FF2B5EF4-FFF2-40B4-BE49-F238E27FC236}">
                <a16:creationId xmlns:a16="http://schemas.microsoft.com/office/drawing/2014/main" id="{6A4B80E4-82BB-1DCD-853A-51965386DDC4}"/>
              </a:ext>
            </a:extLst>
          </p:cNvPr>
          <p:cNvSpPr txBox="1">
            <a:spLocks/>
          </p:cNvSpPr>
          <p:nvPr/>
        </p:nvSpPr>
        <p:spPr>
          <a:xfrm>
            <a:off x="3679333" y="2942668"/>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Tiền xử lý dữ liệu</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12">
            <a:extLst>
              <a:ext uri="{FF2B5EF4-FFF2-40B4-BE49-F238E27FC236}">
                <a16:creationId xmlns:a16="http://schemas.microsoft.com/office/drawing/2014/main" id="{29D66522-1A93-D88F-9FE5-92B500301C42}"/>
              </a:ext>
            </a:extLst>
          </p:cNvPr>
          <p:cNvSpPr txBox="1">
            <a:spLocks/>
          </p:cNvSpPr>
          <p:nvPr/>
        </p:nvSpPr>
        <p:spPr>
          <a:xfrm>
            <a:off x="3716655" y="3581401"/>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Gán nhãn tập dữ liệu huấn luyện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Content Placeholder 12">
            <a:extLst>
              <a:ext uri="{FF2B5EF4-FFF2-40B4-BE49-F238E27FC236}">
                <a16:creationId xmlns:a16="http://schemas.microsoft.com/office/drawing/2014/main" id="{49263195-1D5D-91EF-B63A-83E428E2C41B}"/>
              </a:ext>
            </a:extLst>
          </p:cNvPr>
          <p:cNvSpPr txBox="1">
            <a:spLocks/>
          </p:cNvSpPr>
          <p:nvPr/>
        </p:nvSpPr>
        <p:spPr>
          <a:xfrm>
            <a:off x="3716655" y="4219566"/>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Huấn luyện mô hình</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88D85231-27D7-1A79-364D-5996AEE7223B}"/>
              </a:ext>
            </a:extLst>
          </p:cNvPr>
          <p:cNvCxnSpPr>
            <a:cxnSpLocks/>
            <a:stCxn id="3" idx="2"/>
            <a:endCxn id="5" idx="1"/>
          </p:cNvCxnSpPr>
          <p:nvPr/>
        </p:nvCxnSpPr>
        <p:spPr>
          <a:xfrm>
            <a:off x="2857083" y="3810001"/>
            <a:ext cx="8968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79A37EB-F0F4-E158-5413-CF341C9144AD}"/>
              </a:ext>
            </a:extLst>
          </p:cNvPr>
          <p:cNvCxnSpPr>
            <a:cxnSpLocks/>
            <a:stCxn id="7" idx="3"/>
            <a:endCxn id="4" idx="5"/>
          </p:cNvCxnSpPr>
          <p:nvPr/>
        </p:nvCxnSpPr>
        <p:spPr>
          <a:xfrm flipV="1">
            <a:off x="8475345" y="3810000"/>
            <a:ext cx="85957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Content Placeholder 12">
            <a:extLst>
              <a:ext uri="{FF2B5EF4-FFF2-40B4-BE49-F238E27FC236}">
                <a16:creationId xmlns:a16="http://schemas.microsoft.com/office/drawing/2014/main" id="{79D7AD40-807E-1BEA-6F06-D2EC4B74C2AC}"/>
              </a:ext>
            </a:extLst>
          </p:cNvPr>
          <p:cNvSpPr txBox="1">
            <a:spLocks/>
          </p:cNvSpPr>
          <p:nvPr/>
        </p:nvSpPr>
        <p:spPr>
          <a:xfrm>
            <a:off x="4385309" y="5245874"/>
            <a:ext cx="3421379" cy="36576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Xây dựng mô hình</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3538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Thiết kế</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7</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8F1583A-6457-00D7-273E-402A1C9B4A6C}"/>
              </a:ext>
            </a:extLst>
          </p:cNvPr>
          <p:cNvPicPr>
            <a:picLocks noChangeAspect="1"/>
          </p:cNvPicPr>
          <p:nvPr/>
        </p:nvPicPr>
        <p:blipFill>
          <a:blip r:embed="rId3"/>
          <a:stretch>
            <a:fillRect/>
          </a:stretch>
        </p:blipFill>
        <p:spPr>
          <a:xfrm>
            <a:off x="2336839" y="1173480"/>
            <a:ext cx="7388697" cy="5212080"/>
          </a:xfrm>
          <a:prstGeom prst="rect">
            <a:avLst/>
          </a:prstGeom>
        </p:spPr>
      </p:pic>
      <p:sp>
        <p:nvSpPr>
          <p:cNvPr id="4" name="Content Placeholder 12">
            <a:extLst>
              <a:ext uri="{FF2B5EF4-FFF2-40B4-BE49-F238E27FC236}">
                <a16:creationId xmlns:a16="http://schemas.microsoft.com/office/drawing/2014/main" id="{256C08C4-513A-2338-A7EC-2B9CC08018B9}"/>
              </a:ext>
            </a:extLst>
          </p:cNvPr>
          <p:cNvSpPr txBox="1">
            <a:spLocks/>
          </p:cNvSpPr>
          <p:nvPr/>
        </p:nvSpPr>
        <p:spPr>
          <a:xfrm>
            <a:off x="4385310" y="6477000"/>
            <a:ext cx="3421379" cy="36576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Mô hình thực thể kết hợp</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61284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8</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49A5DA30-690C-51D3-AABC-8939A4202A73}"/>
              </a:ext>
            </a:extLst>
          </p:cNvPr>
          <p:cNvSpPr txBox="1">
            <a:spLocks/>
          </p:cNvSpPr>
          <p:nvPr/>
        </p:nvSpPr>
        <p:spPr>
          <a:xfrm>
            <a:off x="537209" y="1251446"/>
            <a:ext cx="6015991" cy="133935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Tính độ chính xác bằng K – Fold</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Chia dữ liệu thành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phần bằng nhau</a:t>
            </a:r>
          </a:p>
        </p:txBody>
      </p:sp>
      <p:pic>
        <p:nvPicPr>
          <p:cNvPr id="1026" name="Picture 2" descr="3.1. Cross-validation: evaluating estimator performance — scikit-learn  1.5.1 documentation">
            <a:extLst>
              <a:ext uri="{FF2B5EF4-FFF2-40B4-BE49-F238E27FC236}">
                <a16:creationId xmlns:a16="http://schemas.microsoft.com/office/drawing/2014/main" id="{203875BC-8C4D-BE95-2182-7012F7E80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780238"/>
            <a:ext cx="4724400" cy="32723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F3FA42-0712-9F65-CBFB-0F7772BF6AC6}"/>
              </a:ext>
            </a:extLst>
          </p:cNvPr>
          <p:cNvSpPr txBox="1"/>
          <p:nvPr/>
        </p:nvSpPr>
        <p:spPr>
          <a:xfrm>
            <a:off x="7086600" y="5106992"/>
            <a:ext cx="441960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Tính độ chính xác bằng K – Fold với </a:t>
            </a:r>
            <a:r>
              <a:rPr lang="vi-VN" sz="2000" i="1">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 = 5</a:t>
            </a:r>
            <a:endParaRPr lang="en-US" sz="2000"/>
          </a:p>
        </p:txBody>
      </p:sp>
      <p:sp>
        <p:nvSpPr>
          <p:cNvPr id="5" name="Content Placeholder 12">
            <a:extLst>
              <a:ext uri="{FF2B5EF4-FFF2-40B4-BE49-F238E27FC236}">
                <a16:creationId xmlns:a16="http://schemas.microsoft.com/office/drawing/2014/main" id="{B51F5A86-58B1-E935-529A-9945EBEE99EA}"/>
              </a:ext>
            </a:extLst>
          </p:cNvPr>
          <p:cNvSpPr txBox="1">
            <a:spLocks/>
          </p:cNvSpPr>
          <p:nvPr/>
        </p:nvSpPr>
        <p:spPr>
          <a:xfrm>
            <a:off x="537209" y="2514600"/>
            <a:ext cx="6015991" cy="1192639"/>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Huấn luyện và kiểm tra: dùng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 1 phần để huấn luyện, phần còn lại dùng để kiểm tra</a:t>
            </a:r>
          </a:p>
        </p:txBody>
      </p:sp>
      <p:sp>
        <p:nvSpPr>
          <p:cNvPr id="6" name="Content Placeholder 12">
            <a:extLst>
              <a:ext uri="{FF2B5EF4-FFF2-40B4-BE49-F238E27FC236}">
                <a16:creationId xmlns:a16="http://schemas.microsoft.com/office/drawing/2014/main" id="{3D68F5A7-44E1-E119-F43C-1D70B2F274BC}"/>
              </a:ext>
            </a:extLst>
          </p:cNvPr>
          <p:cNvSpPr txBox="1">
            <a:spLocks/>
          </p:cNvSpPr>
          <p:nvPr/>
        </p:nvSpPr>
        <p:spPr>
          <a:xfrm>
            <a:off x="537209" y="3748010"/>
            <a:ext cx="6015991" cy="74779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Lặp lại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lần</a:t>
            </a:r>
            <a:endParaRPr lang="vi-VN" sz="2400" kern="1500" spc="2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12">
            <a:extLst>
              <a:ext uri="{FF2B5EF4-FFF2-40B4-BE49-F238E27FC236}">
                <a16:creationId xmlns:a16="http://schemas.microsoft.com/office/drawing/2014/main" id="{F9010C4B-11EA-B426-7D7D-E91545820495}"/>
              </a:ext>
            </a:extLst>
          </p:cNvPr>
          <p:cNvSpPr txBox="1">
            <a:spLocks/>
          </p:cNvSpPr>
          <p:nvPr/>
        </p:nvSpPr>
        <p:spPr>
          <a:xfrm>
            <a:off x="533400" y="4386578"/>
            <a:ext cx="6015991" cy="1176022"/>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kern="1500" spc="20">
                <a:latin typeface="Calibri" panose="020F0502020204030204" pitchFamily="34" charset="0"/>
                <a:ea typeface="Calibri" panose="020F0502020204030204" pitchFamily="34" charset="0"/>
                <a:cs typeface="Calibri" panose="020F0502020204030204" pitchFamily="34" charset="0"/>
              </a:rPr>
              <a:t>  Tính độ chính xác trung bình của hệ thống sau </a:t>
            </a:r>
            <a:r>
              <a:rPr lang="vi-VN" sz="2400" i="1" kern="1500" spc="20">
                <a:latin typeface="Calibri" panose="020F0502020204030204" pitchFamily="34" charset="0"/>
                <a:ea typeface="Calibri" panose="020F0502020204030204" pitchFamily="34" charset="0"/>
                <a:cs typeface="Calibri" panose="020F0502020204030204" pitchFamily="34" charset="0"/>
              </a:rPr>
              <a:t>k </a:t>
            </a:r>
            <a:r>
              <a:rPr lang="vi-VN" sz="2400" kern="1500" spc="20">
                <a:latin typeface="Calibri" panose="020F0502020204030204" pitchFamily="34" charset="0"/>
                <a:ea typeface="Calibri" panose="020F0502020204030204" pitchFamily="34" charset="0"/>
                <a:cs typeface="Calibri" panose="020F0502020204030204" pitchFamily="34" charset="0"/>
              </a:rPr>
              <a:t>lần huấn luyện</a:t>
            </a:r>
          </a:p>
        </p:txBody>
      </p:sp>
    </p:spTree>
    <p:extLst>
      <p:ext uri="{BB962C8B-B14F-4D97-AF65-F5344CB8AC3E}">
        <p14:creationId xmlns:p14="http://schemas.microsoft.com/office/powerpoint/2010/main" val="3990758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9</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49A5DA30-690C-51D3-AABC-8939A4202A73}"/>
              </a:ext>
            </a:extLst>
          </p:cNvPr>
          <p:cNvSpPr txBox="1">
            <a:spLocks/>
          </p:cNvSpPr>
          <p:nvPr/>
        </p:nvSpPr>
        <p:spPr>
          <a:xfrm>
            <a:off x="381000" y="1283868"/>
            <a:ext cx="11121391" cy="70788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Đánh giá độ chính xác, chọn tham số k phù hợp</a:t>
            </a:r>
            <a:endParaRPr lang="vi-VN" sz="24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6E831067-6F42-BF47-D52D-09D8359FC7D8}"/>
              </a:ext>
            </a:extLst>
          </p:cNvPr>
          <p:cNvGraphicFramePr>
            <a:graphicFrameLocks noGrp="1"/>
          </p:cNvGraphicFramePr>
          <p:nvPr>
            <p:extLst>
              <p:ext uri="{D42A27DB-BD31-4B8C-83A1-F6EECF244321}">
                <p14:modId xmlns:p14="http://schemas.microsoft.com/office/powerpoint/2010/main" val="132847166"/>
              </p:ext>
            </p:extLst>
          </p:nvPr>
        </p:nvGraphicFramePr>
        <p:xfrm>
          <a:off x="530224" y="2116217"/>
          <a:ext cx="11121391" cy="1334059"/>
        </p:xfrm>
        <a:graphic>
          <a:graphicData uri="http://schemas.openxmlformats.org/drawingml/2006/table">
            <a:tbl>
              <a:tblPr firstRow="1" firstCol="1" bandRow="1"/>
              <a:tblGrid>
                <a:gridCol w="2023262">
                  <a:extLst>
                    <a:ext uri="{9D8B030D-6E8A-4147-A177-3AD203B41FA5}">
                      <a16:colId xmlns:a16="http://schemas.microsoft.com/office/drawing/2014/main" val="1745244409"/>
                    </a:ext>
                  </a:extLst>
                </a:gridCol>
                <a:gridCol w="1053906">
                  <a:extLst>
                    <a:ext uri="{9D8B030D-6E8A-4147-A177-3AD203B41FA5}">
                      <a16:colId xmlns:a16="http://schemas.microsoft.com/office/drawing/2014/main" val="1072941819"/>
                    </a:ext>
                  </a:extLst>
                </a:gridCol>
                <a:gridCol w="1056288">
                  <a:extLst>
                    <a:ext uri="{9D8B030D-6E8A-4147-A177-3AD203B41FA5}">
                      <a16:colId xmlns:a16="http://schemas.microsoft.com/office/drawing/2014/main" val="3449355138"/>
                    </a:ext>
                  </a:extLst>
                </a:gridCol>
                <a:gridCol w="1056288">
                  <a:extLst>
                    <a:ext uri="{9D8B030D-6E8A-4147-A177-3AD203B41FA5}">
                      <a16:colId xmlns:a16="http://schemas.microsoft.com/office/drawing/2014/main" val="2265167163"/>
                    </a:ext>
                  </a:extLst>
                </a:gridCol>
                <a:gridCol w="1055097">
                  <a:extLst>
                    <a:ext uri="{9D8B030D-6E8A-4147-A177-3AD203B41FA5}">
                      <a16:colId xmlns:a16="http://schemas.microsoft.com/office/drawing/2014/main" val="1346195501"/>
                    </a:ext>
                  </a:extLst>
                </a:gridCol>
                <a:gridCol w="1056288">
                  <a:extLst>
                    <a:ext uri="{9D8B030D-6E8A-4147-A177-3AD203B41FA5}">
                      <a16:colId xmlns:a16="http://schemas.microsoft.com/office/drawing/2014/main" val="1311877826"/>
                    </a:ext>
                  </a:extLst>
                </a:gridCol>
                <a:gridCol w="1056288">
                  <a:extLst>
                    <a:ext uri="{9D8B030D-6E8A-4147-A177-3AD203B41FA5}">
                      <a16:colId xmlns:a16="http://schemas.microsoft.com/office/drawing/2014/main" val="4246289182"/>
                    </a:ext>
                  </a:extLst>
                </a:gridCol>
                <a:gridCol w="1056288">
                  <a:extLst>
                    <a:ext uri="{9D8B030D-6E8A-4147-A177-3AD203B41FA5}">
                      <a16:colId xmlns:a16="http://schemas.microsoft.com/office/drawing/2014/main" val="668194137"/>
                    </a:ext>
                  </a:extLst>
                </a:gridCol>
                <a:gridCol w="853843">
                  <a:extLst>
                    <a:ext uri="{9D8B030D-6E8A-4147-A177-3AD203B41FA5}">
                      <a16:colId xmlns:a16="http://schemas.microsoft.com/office/drawing/2014/main" val="1611855624"/>
                    </a:ext>
                  </a:extLst>
                </a:gridCol>
                <a:gridCol w="853843">
                  <a:extLst>
                    <a:ext uri="{9D8B030D-6E8A-4147-A177-3AD203B41FA5}">
                      <a16:colId xmlns:a16="http://schemas.microsoft.com/office/drawing/2014/main" val="1462536886"/>
                    </a:ext>
                  </a:extLst>
                </a:gridCol>
              </a:tblGrid>
              <a:tr h="545488">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Giá trị k</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5</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solidFill>
                            <a:srgbClr val="E58C09"/>
                          </a:solidFill>
                          <a:effectLst/>
                          <a:latin typeface="Calibri" panose="020F0502020204030204" pitchFamily="34" charset="0"/>
                          <a:ea typeface="Calibri" panose="020F0502020204030204" pitchFamily="34" charset="0"/>
                          <a:cs typeface="Calibri" panose="020F0502020204030204" pitchFamily="34" charset="0"/>
                        </a:rPr>
                        <a:t>7</a:t>
                      </a:r>
                      <a:endParaRPr lang="en-US" sz="2400" b="1">
                        <a:solidFill>
                          <a:srgbClr val="E58C09"/>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10</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11</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0854726"/>
                  </a:ext>
                </a:extLst>
              </a:tr>
              <a:tr h="788571">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Độ chính xác (%)</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84.7</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solidFill>
                            <a:srgbClr val="E58C09"/>
                          </a:solidFill>
                          <a:effectLst/>
                          <a:latin typeface="Calibri" panose="020F0502020204030204" pitchFamily="34" charset="0"/>
                          <a:ea typeface="Calibri" panose="020F0502020204030204" pitchFamily="34" charset="0"/>
                          <a:cs typeface="Calibri" panose="020F0502020204030204" pitchFamily="34" charset="0"/>
                        </a:rPr>
                        <a:t>84.9</a:t>
                      </a:r>
                      <a:endParaRPr lang="en-US" sz="2400" b="1">
                        <a:solidFill>
                          <a:srgbClr val="E58C09"/>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83.9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83.4</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5804621"/>
                  </a:ext>
                </a:extLst>
              </a:tr>
            </a:tbl>
          </a:graphicData>
        </a:graphic>
      </p:graphicFrame>
      <p:sp>
        <p:nvSpPr>
          <p:cNvPr id="6" name="Content Placeholder 12">
            <a:extLst>
              <a:ext uri="{FF2B5EF4-FFF2-40B4-BE49-F238E27FC236}">
                <a16:creationId xmlns:a16="http://schemas.microsoft.com/office/drawing/2014/main" id="{F33EE933-85BF-C5A9-5FB9-1AE3525F9D9E}"/>
              </a:ext>
            </a:extLst>
          </p:cNvPr>
          <p:cNvSpPr txBox="1">
            <a:spLocks/>
          </p:cNvSpPr>
          <p:nvPr/>
        </p:nvSpPr>
        <p:spPr>
          <a:xfrm>
            <a:off x="530223" y="3610298"/>
            <a:ext cx="11121391" cy="1255949"/>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Với tập dữ liệu điểm số của sinh viên ngành Công nghệ Thông tin, mô hình gợi ý có độ chính xác cao nhất là 84,9% với tham số k = 7</a:t>
            </a:r>
            <a:endParaRPr lang="vi-VN">
              <a:latin typeface="Calibri" panose="020F0502020204030204" pitchFamily="34" charset="0"/>
              <a:ea typeface="Calibri" panose="020F0502020204030204" pitchFamily="34" charset="0"/>
              <a:cs typeface="Calibri" panose="020F0502020204030204" pitchFamily="34" charset="0"/>
            </a:endParaRPr>
          </a:p>
        </p:txBody>
      </p:sp>
      <p:sp>
        <p:nvSpPr>
          <p:cNvPr id="9" name="Content Placeholder 12">
            <a:extLst>
              <a:ext uri="{FF2B5EF4-FFF2-40B4-BE49-F238E27FC236}">
                <a16:creationId xmlns:a16="http://schemas.microsoft.com/office/drawing/2014/main" id="{69BC2125-4A27-7CC9-12E6-8C5A3834F1C8}"/>
              </a:ext>
            </a:extLst>
          </p:cNvPr>
          <p:cNvSpPr txBox="1">
            <a:spLocks/>
          </p:cNvSpPr>
          <p:nvPr/>
        </p:nvSpPr>
        <p:spPr>
          <a:xfrm>
            <a:off x="530223" y="4754987"/>
            <a:ext cx="11121391" cy="1157057"/>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Với mỗi ngành đào tạo khác nhau, độ chính xác mô hình có thể khác nhau, cần linh hoạt thay đổi tham số để tối ưu với tất cả các ngành</a:t>
            </a:r>
          </a:p>
          <a:p>
            <a:pPr marL="0" indent="0" algn="just">
              <a:lnSpc>
                <a:spcPct val="150000"/>
              </a:lnSpc>
              <a:spcBef>
                <a:spcPts val="0"/>
              </a:spcBef>
              <a:spcAft>
                <a:spcPts val="0"/>
              </a:spcAft>
              <a:buClr>
                <a:srgbClr val="E58C09"/>
              </a:buClr>
              <a:buFont typeface="Wingdings" panose="05000000000000000000" pitchFamily="2" charset="2"/>
              <a:buChar char="Ø"/>
            </a:pPr>
            <a:endParaRPr lang="vi-V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96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1453</TotalTime>
  <Words>658</Words>
  <Application>Microsoft Office PowerPoint</Application>
  <PresentationFormat>Widescreen</PresentationFormat>
  <Paragraphs>116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Tw Cen MT</vt:lpstr>
      <vt:lpstr>Tw Cen MT Condensed</vt:lpstr>
      <vt:lpstr>Wingdings</vt:lpstr>
      <vt:lpstr>Wingdings 3</vt:lpstr>
      <vt:lpstr>ModernClassicBlock-3</vt:lpstr>
      <vt:lpstr>XÂY DỰNG HỆ THỐNG PHÂN TÍCH NĂNG LỰC HỌC TẬP CỦA SINH VIÊN DỰA TRÊN KẾT QUẢ HỌC TẬP</vt:lpstr>
      <vt:lpstr>NỘI DUNG</vt:lpstr>
      <vt:lpstr>Giới thiệu</vt:lpstr>
      <vt:lpstr>CƠ sở lý thuyết</vt:lpstr>
      <vt:lpstr>CƠ sở lý thuyết</vt:lpstr>
      <vt:lpstr>CƠ sở lý thuyết</vt:lpstr>
      <vt:lpstr>Thiết kế</vt:lpstr>
      <vt:lpstr>Xây dựng hệ thống</vt:lpstr>
      <vt:lpstr>Xây dựng hệ thống</vt:lpstr>
      <vt:lpstr>Xây dựng hệ thống</vt:lpstr>
      <vt:lpstr>Kết luận -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Thi Ngoc Cham</dc:creator>
  <cp:lastModifiedBy>Nguyen Thi Ngoc Cham</cp:lastModifiedBy>
  <cp:revision>218</cp:revision>
  <dcterms:created xsi:type="dcterms:W3CDTF">2024-07-14T14:26:50Z</dcterms:created>
  <dcterms:modified xsi:type="dcterms:W3CDTF">2024-07-18T08:52:37Z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