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6" r:id="rId13"/>
    <p:sldId id="267" r:id="rId14"/>
    <p:sldId id="268" r:id="rId15"/>
    <p:sldId id="269" r:id="rId16"/>
    <p:sldId id="270" r:id="rId17"/>
  </p:sldIdLst>
  <p:sldSz cx="18288000" cy="10287000"/>
  <p:notesSz cx="6858000" cy="9144000"/>
  <p:embeddedFontLst>
    <p:embeddedFont>
      <p:font typeface="Alfa Slab One" panose="020B0604020202020204" charset="0"/>
      <p:regular r:id="rId18"/>
    </p:embeddedFont>
    <p:embeddedFont>
      <p:font typeface="Noto Sans Bold" panose="020B0802040504020204" pitchFamily="34" charset="0"/>
      <p:regular r:id="rId19"/>
      <p:bold r:id="rId20"/>
    </p:embeddedFont>
    <p:embeddedFont>
      <p:font typeface="Noto Serif" panose="02020600060500020200" pitchFamily="18" charset="0"/>
      <p:regular r:id="rId21"/>
      <p:bold r:id="rId22"/>
      <p:italic r:id="rId23"/>
      <p:boldItalic r:id="rId24"/>
    </p:embeddedFont>
    <p:embeddedFont>
      <p:font typeface="Noto Serif Bold" panose="02020800060500020200" pitchFamily="18" charset="0"/>
      <p:regular r:id="rId25"/>
      <p:bold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99" autoAdjust="0"/>
    <p:restoredTop sz="94622" autoAdjust="0"/>
  </p:normalViewPr>
  <p:slideViewPr>
    <p:cSldViewPr>
      <p:cViewPr>
        <p:scale>
          <a:sx n="50" d="100"/>
          <a:sy n="50" d="100"/>
        </p:scale>
        <p:origin x="2478" y="5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16887" y="1171105"/>
            <a:ext cx="5950557" cy="2612842"/>
            <a:chOff x="0" y="0"/>
            <a:chExt cx="1567225" cy="68815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67225" cy="688156"/>
            </a:xfrm>
            <a:custGeom>
              <a:avLst/>
              <a:gdLst/>
              <a:ahLst/>
              <a:cxnLst/>
              <a:rect l="l" t="t" r="r" b="b"/>
              <a:pathLst>
                <a:path w="1567225" h="688156">
                  <a:moveTo>
                    <a:pt x="66353" y="0"/>
                  </a:moveTo>
                  <a:lnTo>
                    <a:pt x="1500872" y="0"/>
                  </a:lnTo>
                  <a:cubicBezTo>
                    <a:pt x="1518470" y="0"/>
                    <a:pt x="1535347" y="6991"/>
                    <a:pt x="1547790" y="19434"/>
                  </a:cubicBezTo>
                  <a:cubicBezTo>
                    <a:pt x="1560234" y="31878"/>
                    <a:pt x="1567225" y="48755"/>
                    <a:pt x="1567225" y="66353"/>
                  </a:cubicBezTo>
                  <a:lnTo>
                    <a:pt x="1567225" y="621803"/>
                  </a:lnTo>
                  <a:cubicBezTo>
                    <a:pt x="1567225" y="639401"/>
                    <a:pt x="1560234" y="656278"/>
                    <a:pt x="1547790" y="668722"/>
                  </a:cubicBezTo>
                  <a:cubicBezTo>
                    <a:pt x="1535347" y="681165"/>
                    <a:pt x="1518470" y="688156"/>
                    <a:pt x="1500872" y="688156"/>
                  </a:cubicBezTo>
                  <a:lnTo>
                    <a:pt x="66353" y="688156"/>
                  </a:lnTo>
                  <a:cubicBezTo>
                    <a:pt x="48755" y="688156"/>
                    <a:pt x="31878" y="681165"/>
                    <a:pt x="19434" y="668722"/>
                  </a:cubicBezTo>
                  <a:cubicBezTo>
                    <a:pt x="6991" y="656278"/>
                    <a:pt x="0" y="639401"/>
                    <a:pt x="0" y="621803"/>
                  </a:cubicBezTo>
                  <a:lnTo>
                    <a:pt x="0" y="66353"/>
                  </a:lnTo>
                  <a:cubicBezTo>
                    <a:pt x="0" y="48755"/>
                    <a:pt x="6991" y="31878"/>
                    <a:pt x="19434" y="19434"/>
                  </a:cubicBezTo>
                  <a:cubicBezTo>
                    <a:pt x="31878" y="6991"/>
                    <a:pt x="48755" y="0"/>
                    <a:pt x="66353" y="0"/>
                  </a:cubicBezTo>
                  <a:close/>
                </a:path>
              </a:pathLst>
            </a:custGeom>
            <a:solidFill>
              <a:srgbClr val="5BD2F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567225" cy="7262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692190" y="-81951"/>
            <a:ext cx="5615005" cy="2401618"/>
            <a:chOff x="0" y="0"/>
            <a:chExt cx="1478849" cy="6325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78849" cy="632525"/>
            </a:xfrm>
            <a:custGeom>
              <a:avLst/>
              <a:gdLst/>
              <a:ahLst/>
              <a:cxnLst/>
              <a:rect l="l" t="t" r="r" b="b"/>
              <a:pathLst>
                <a:path w="1478849" h="632525">
                  <a:moveTo>
                    <a:pt x="70318" y="0"/>
                  </a:moveTo>
                  <a:lnTo>
                    <a:pt x="1408531" y="0"/>
                  </a:lnTo>
                  <a:cubicBezTo>
                    <a:pt x="1427180" y="0"/>
                    <a:pt x="1445066" y="7409"/>
                    <a:pt x="1458253" y="20596"/>
                  </a:cubicBezTo>
                  <a:cubicBezTo>
                    <a:pt x="1471440" y="33783"/>
                    <a:pt x="1478849" y="51669"/>
                    <a:pt x="1478849" y="70318"/>
                  </a:cubicBezTo>
                  <a:lnTo>
                    <a:pt x="1478849" y="562206"/>
                  </a:lnTo>
                  <a:cubicBezTo>
                    <a:pt x="1478849" y="580856"/>
                    <a:pt x="1471440" y="598742"/>
                    <a:pt x="1458253" y="611929"/>
                  </a:cubicBezTo>
                  <a:cubicBezTo>
                    <a:pt x="1445066" y="625116"/>
                    <a:pt x="1427180" y="632525"/>
                    <a:pt x="1408531" y="632525"/>
                  </a:cubicBezTo>
                  <a:lnTo>
                    <a:pt x="70318" y="632525"/>
                  </a:lnTo>
                  <a:cubicBezTo>
                    <a:pt x="51669" y="632525"/>
                    <a:pt x="33783" y="625116"/>
                    <a:pt x="20596" y="611929"/>
                  </a:cubicBezTo>
                  <a:cubicBezTo>
                    <a:pt x="7409" y="598742"/>
                    <a:pt x="0" y="580856"/>
                    <a:pt x="0" y="562206"/>
                  </a:cubicBezTo>
                  <a:lnTo>
                    <a:pt x="0" y="70318"/>
                  </a:lnTo>
                  <a:cubicBezTo>
                    <a:pt x="0" y="51669"/>
                    <a:pt x="7409" y="33783"/>
                    <a:pt x="20596" y="20596"/>
                  </a:cubicBezTo>
                  <a:cubicBezTo>
                    <a:pt x="33783" y="7409"/>
                    <a:pt x="51669" y="0"/>
                    <a:pt x="70318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478849" cy="670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115313" y="-81951"/>
            <a:ext cx="3662335" cy="950472"/>
            <a:chOff x="0" y="0"/>
            <a:chExt cx="964566" cy="25033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64566" cy="250330"/>
            </a:xfrm>
            <a:custGeom>
              <a:avLst/>
              <a:gdLst/>
              <a:ahLst/>
              <a:cxnLst/>
              <a:rect l="l" t="t" r="r" b="b"/>
              <a:pathLst>
                <a:path w="964566" h="250330">
                  <a:moveTo>
                    <a:pt x="107810" y="0"/>
                  </a:moveTo>
                  <a:lnTo>
                    <a:pt x="856755" y="0"/>
                  </a:lnTo>
                  <a:cubicBezTo>
                    <a:pt x="916297" y="0"/>
                    <a:pt x="964566" y="48268"/>
                    <a:pt x="964566" y="107810"/>
                  </a:cubicBezTo>
                  <a:lnTo>
                    <a:pt x="964566" y="142520"/>
                  </a:lnTo>
                  <a:cubicBezTo>
                    <a:pt x="964566" y="202062"/>
                    <a:pt x="916297" y="250330"/>
                    <a:pt x="856755" y="250330"/>
                  </a:cubicBezTo>
                  <a:lnTo>
                    <a:pt x="107810" y="250330"/>
                  </a:lnTo>
                  <a:cubicBezTo>
                    <a:pt x="48268" y="250330"/>
                    <a:pt x="0" y="202062"/>
                    <a:pt x="0" y="142520"/>
                  </a:cubicBezTo>
                  <a:lnTo>
                    <a:pt x="0" y="107810"/>
                  </a:lnTo>
                  <a:cubicBezTo>
                    <a:pt x="0" y="48268"/>
                    <a:pt x="48268" y="0"/>
                    <a:pt x="10781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964566" cy="2884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315647" y="191205"/>
            <a:ext cx="2908260" cy="2908260"/>
          </a:xfrm>
          <a:custGeom>
            <a:avLst/>
            <a:gdLst/>
            <a:ahLst/>
            <a:cxnLst/>
            <a:rect l="l" t="t" r="r" b="b"/>
            <a:pathLst>
              <a:path w="2908260" h="2908260">
                <a:moveTo>
                  <a:pt x="0" y="0"/>
                </a:moveTo>
                <a:lnTo>
                  <a:pt x="2908260" y="0"/>
                </a:lnTo>
                <a:lnTo>
                  <a:pt x="2908260" y="2908260"/>
                </a:lnTo>
                <a:lnTo>
                  <a:pt x="0" y="29082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14723708" y="-1543050"/>
            <a:ext cx="3787086" cy="3086100"/>
            <a:chOff x="0" y="0"/>
            <a:chExt cx="997422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997422" cy="812800"/>
            </a:xfrm>
            <a:custGeom>
              <a:avLst/>
              <a:gdLst/>
              <a:ahLst/>
              <a:cxnLst/>
              <a:rect l="l" t="t" r="r" b="b"/>
              <a:pathLst>
                <a:path w="997422" h="812800">
                  <a:moveTo>
                    <a:pt x="104259" y="0"/>
                  </a:moveTo>
                  <a:lnTo>
                    <a:pt x="893163" y="0"/>
                  </a:lnTo>
                  <a:cubicBezTo>
                    <a:pt x="920814" y="0"/>
                    <a:pt x="947333" y="10984"/>
                    <a:pt x="966885" y="30537"/>
                  </a:cubicBezTo>
                  <a:cubicBezTo>
                    <a:pt x="986437" y="50089"/>
                    <a:pt x="997422" y="76608"/>
                    <a:pt x="997422" y="104259"/>
                  </a:cubicBezTo>
                  <a:lnTo>
                    <a:pt x="997422" y="708541"/>
                  </a:lnTo>
                  <a:cubicBezTo>
                    <a:pt x="997422" y="736192"/>
                    <a:pt x="986437" y="762711"/>
                    <a:pt x="966885" y="782263"/>
                  </a:cubicBezTo>
                  <a:cubicBezTo>
                    <a:pt x="947333" y="801816"/>
                    <a:pt x="920814" y="812800"/>
                    <a:pt x="893163" y="812800"/>
                  </a:cubicBezTo>
                  <a:lnTo>
                    <a:pt x="104259" y="812800"/>
                  </a:lnTo>
                  <a:cubicBezTo>
                    <a:pt x="76608" y="812800"/>
                    <a:pt x="50089" y="801816"/>
                    <a:pt x="30537" y="782263"/>
                  </a:cubicBezTo>
                  <a:cubicBezTo>
                    <a:pt x="10984" y="762711"/>
                    <a:pt x="0" y="736192"/>
                    <a:pt x="0" y="708541"/>
                  </a:cubicBezTo>
                  <a:lnTo>
                    <a:pt x="0" y="104259"/>
                  </a:lnTo>
                  <a:cubicBezTo>
                    <a:pt x="0" y="76608"/>
                    <a:pt x="10984" y="50089"/>
                    <a:pt x="30537" y="30537"/>
                  </a:cubicBezTo>
                  <a:cubicBezTo>
                    <a:pt x="50089" y="10984"/>
                    <a:pt x="76608" y="0"/>
                    <a:pt x="104259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99742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-777776" y="8214919"/>
            <a:ext cx="3086100" cy="3086100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765274" y="9258300"/>
            <a:ext cx="3086100" cy="3148757"/>
            <a:chOff x="0" y="0"/>
            <a:chExt cx="812800" cy="829302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29302"/>
            </a:xfrm>
            <a:custGeom>
              <a:avLst/>
              <a:gdLst/>
              <a:ahLst/>
              <a:cxnLst/>
              <a:rect l="l" t="t" r="r" b="b"/>
              <a:pathLst>
                <a:path w="812800" h="829302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701362"/>
                  </a:lnTo>
                  <a:cubicBezTo>
                    <a:pt x="812800" y="735294"/>
                    <a:pt x="799321" y="767836"/>
                    <a:pt x="775327" y="791829"/>
                  </a:cubicBezTo>
                  <a:cubicBezTo>
                    <a:pt x="751333" y="815823"/>
                    <a:pt x="718791" y="829302"/>
                    <a:pt x="684859" y="829302"/>
                  </a:cubicBezTo>
                  <a:lnTo>
                    <a:pt x="127941" y="829302"/>
                  </a:lnTo>
                  <a:cubicBezTo>
                    <a:pt x="94009" y="829302"/>
                    <a:pt x="61467" y="815823"/>
                    <a:pt x="37473" y="791829"/>
                  </a:cubicBezTo>
                  <a:cubicBezTo>
                    <a:pt x="13479" y="767836"/>
                    <a:pt x="0" y="735294"/>
                    <a:pt x="0" y="701362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812800" cy="8674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-343321" y="3582306"/>
            <a:ext cx="1831167" cy="403281"/>
            <a:chOff x="0" y="0"/>
            <a:chExt cx="482283" cy="106214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482283" cy="106214"/>
            </a:xfrm>
            <a:custGeom>
              <a:avLst/>
              <a:gdLst/>
              <a:ahLst/>
              <a:cxnLst/>
              <a:rect l="l" t="t" r="r" b="b"/>
              <a:pathLst>
                <a:path w="482283" h="106214">
                  <a:moveTo>
                    <a:pt x="53107" y="0"/>
                  </a:moveTo>
                  <a:lnTo>
                    <a:pt x="429176" y="0"/>
                  </a:lnTo>
                  <a:cubicBezTo>
                    <a:pt x="458506" y="0"/>
                    <a:pt x="482283" y="23777"/>
                    <a:pt x="482283" y="53107"/>
                  </a:cubicBezTo>
                  <a:lnTo>
                    <a:pt x="482283" y="53107"/>
                  </a:lnTo>
                  <a:cubicBezTo>
                    <a:pt x="482283" y="82437"/>
                    <a:pt x="458506" y="106214"/>
                    <a:pt x="429176" y="106214"/>
                  </a:cubicBezTo>
                  <a:lnTo>
                    <a:pt x="53107" y="106214"/>
                  </a:lnTo>
                  <a:cubicBezTo>
                    <a:pt x="23777" y="106214"/>
                    <a:pt x="0" y="82437"/>
                    <a:pt x="0" y="53107"/>
                  </a:cubicBezTo>
                  <a:lnTo>
                    <a:pt x="0" y="53107"/>
                  </a:lnTo>
                  <a:cubicBezTo>
                    <a:pt x="0" y="23777"/>
                    <a:pt x="23777" y="0"/>
                    <a:pt x="53107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482283" cy="1443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3533669" y="625419"/>
            <a:ext cx="1831167" cy="403281"/>
            <a:chOff x="0" y="0"/>
            <a:chExt cx="482283" cy="106214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482283" cy="106214"/>
            </a:xfrm>
            <a:custGeom>
              <a:avLst/>
              <a:gdLst/>
              <a:ahLst/>
              <a:cxnLst/>
              <a:rect l="l" t="t" r="r" b="b"/>
              <a:pathLst>
                <a:path w="482283" h="106214">
                  <a:moveTo>
                    <a:pt x="53107" y="0"/>
                  </a:moveTo>
                  <a:lnTo>
                    <a:pt x="429176" y="0"/>
                  </a:lnTo>
                  <a:cubicBezTo>
                    <a:pt x="458506" y="0"/>
                    <a:pt x="482283" y="23777"/>
                    <a:pt x="482283" y="53107"/>
                  </a:cubicBezTo>
                  <a:lnTo>
                    <a:pt x="482283" y="53107"/>
                  </a:lnTo>
                  <a:cubicBezTo>
                    <a:pt x="482283" y="82437"/>
                    <a:pt x="458506" y="106214"/>
                    <a:pt x="429176" y="106214"/>
                  </a:cubicBezTo>
                  <a:lnTo>
                    <a:pt x="53107" y="106214"/>
                  </a:lnTo>
                  <a:cubicBezTo>
                    <a:pt x="23777" y="106214"/>
                    <a:pt x="0" y="82437"/>
                    <a:pt x="0" y="53107"/>
                  </a:cubicBezTo>
                  <a:lnTo>
                    <a:pt x="0" y="53107"/>
                  </a:lnTo>
                  <a:cubicBezTo>
                    <a:pt x="0" y="23777"/>
                    <a:pt x="23777" y="0"/>
                    <a:pt x="53107" y="0"/>
                  </a:cubicBezTo>
                  <a:close/>
                </a:path>
              </a:pathLst>
            </a:custGeom>
            <a:solidFill>
              <a:srgbClr val="AEE0EF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482283" cy="1443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6343716" y="793335"/>
            <a:ext cx="3086100" cy="1926382"/>
            <a:chOff x="0" y="0"/>
            <a:chExt cx="812800" cy="50736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507360"/>
            </a:xfrm>
            <a:custGeom>
              <a:avLst/>
              <a:gdLst/>
              <a:ahLst/>
              <a:cxnLst/>
              <a:rect l="l" t="t" r="r" b="b"/>
              <a:pathLst>
                <a:path w="812800" h="50736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379419"/>
                  </a:lnTo>
                  <a:cubicBezTo>
                    <a:pt x="812800" y="413351"/>
                    <a:pt x="799321" y="445893"/>
                    <a:pt x="775327" y="469887"/>
                  </a:cubicBezTo>
                  <a:cubicBezTo>
                    <a:pt x="751333" y="493880"/>
                    <a:pt x="718791" y="507360"/>
                    <a:pt x="684859" y="507360"/>
                  </a:cubicBezTo>
                  <a:lnTo>
                    <a:pt x="127941" y="507360"/>
                  </a:lnTo>
                  <a:cubicBezTo>
                    <a:pt x="94009" y="507360"/>
                    <a:pt x="61467" y="493880"/>
                    <a:pt x="37473" y="469887"/>
                  </a:cubicBezTo>
                  <a:cubicBezTo>
                    <a:pt x="13479" y="445893"/>
                    <a:pt x="0" y="413351"/>
                    <a:pt x="0" y="37941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812800" cy="5454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5428133" y="1204414"/>
            <a:ext cx="1831167" cy="677273"/>
            <a:chOff x="0" y="0"/>
            <a:chExt cx="482283" cy="178376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482283" cy="178376"/>
            </a:xfrm>
            <a:custGeom>
              <a:avLst/>
              <a:gdLst/>
              <a:ahLst/>
              <a:cxnLst/>
              <a:rect l="l" t="t" r="r" b="b"/>
              <a:pathLst>
                <a:path w="482283" h="178376">
                  <a:moveTo>
                    <a:pt x="89188" y="0"/>
                  </a:moveTo>
                  <a:lnTo>
                    <a:pt x="393095" y="0"/>
                  </a:lnTo>
                  <a:cubicBezTo>
                    <a:pt x="416749" y="0"/>
                    <a:pt x="439434" y="9397"/>
                    <a:pt x="456160" y="26123"/>
                  </a:cubicBezTo>
                  <a:cubicBezTo>
                    <a:pt x="472886" y="42849"/>
                    <a:pt x="482283" y="65534"/>
                    <a:pt x="482283" y="89188"/>
                  </a:cubicBezTo>
                  <a:lnTo>
                    <a:pt x="482283" y="89188"/>
                  </a:lnTo>
                  <a:cubicBezTo>
                    <a:pt x="482283" y="112842"/>
                    <a:pt x="472886" y="135528"/>
                    <a:pt x="456160" y="152254"/>
                  </a:cubicBezTo>
                  <a:cubicBezTo>
                    <a:pt x="439434" y="168980"/>
                    <a:pt x="416749" y="178376"/>
                    <a:pt x="393095" y="178376"/>
                  </a:cubicBezTo>
                  <a:lnTo>
                    <a:pt x="89188" y="178376"/>
                  </a:lnTo>
                  <a:cubicBezTo>
                    <a:pt x="65534" y="178376"/>
                    <a:pt x="42849" y="168980"/>
                    <a:pt x="26123" y="152254"/>
                  </a:cubicBezTo>
                  <a:cubicBezTo>
                    <a:pt x="9397" y="135528"/>
                    <a:pt x="0" y="112842"/>
                    <a:pt x="0" y="89188"/>
                  </a:cubicBezTo>
                  <a:lnTo>
                    <a:pt x="0" y="89188"/>
                  </a:lnTo>
                  <a:cubicBezTo>
                    <a:pt x="0" y="65534"/>
                    <a:pt x="9397" y="42849"/>
                    <a:pt x="26123" y="26123"/>
                  </a:cubicBezTo>
                  <a:cubicBezTo>
                    <a:pt x="42849" y="9397"/>
                    <a:pt x="65534" y="0"/>
                    <a:pt x="89188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482283" cy="2164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572263" y="8013279"/>
            <a:ext cx="1831167" cy="403281"/>
            <a:chOff x="0" y="0"/>
            <a:chExt cx="482283" cy="106214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482283" cy="106214"/>
            </a:xfrm>
            <a:custGeom>
              <a:avLst/>
              <a:gdLst/>
              <a:ahLst/>
              <a:cxnLst/>
              <a:rect l="l" t="t" r="r" b="b"/>
              <a:pathLst>
                <a:path w="482283" h="106214">
                  <a:moveTo>
                    <a:pt x="53107" y="0"/>
                  </a:moveTo>
                  <a:lnTo>
                    <a:pt x="429176" y="0"/>
                  </a:lnTo>
                  <a:cubicBezTo>
                    <a:pt x="458506" y="0"/>
                    <a:pt x="482283" y="23777"/>
                    <a:pt x="482283" y="53107"/>
                  </a:cubicBezTo>
                  <a:lnTo>
                    <a:pt x="482283" y="53107"/>
                  </a:lnTo>
                  <a:cubicBezTo>
                    <a:pt x="482283" y="82437"/>
                    <a:pt x="458506" y="106214"/>
                    <a:pt x="429176" y="106214"/>
                  </a:cubicBezTo>
                  <a:lnTo>
                    <a:pt x="53107" y="106214"/>
                  </a:lnTo>
                  <a:cubicBezTo>
                    <a:pt x="23777" y="106214"/>
                    <a:pt x="0" y="82437"/>
                    <a:pt x="0" y="53107"/>
                  </a:cubicBezTo>
                  <a:lnTo>
                    <a:pt x="0" y="53107"/>
                  </a:lnTo>
                  <a:cubicBezTo>
                    <a:pt x="0" y="23777"/>
                    <a:pt x="23777" y="0"/>
                    <a:pt x="53107" y="0"/>
                  </a:cubicBezTo>
                  <a:close/>
                </a:path>
              </a:pathLst>
            </a:custGeom>
            <a:solidFill>
              <a:srgbClr val="AEE0EF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-38100"/>
              <a:ext cx="482283" cy="1443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6144504" y="9289629"/>
            <a:ext cx="3086100" cy="3086100"/>
            <a:chOff x="0" y="0"/>
            <a:chExt cx="812800" cy="8128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15428133" y="9948364"/>
            <a:ext cx="1831167" cy="677273"/>
            <a:chOff x="0" y="0"/>
            <a:chExt cx="482283" cy="178376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482283" cy="178376"/>
            </a:xfrm>
            <a:custGeom>
              <a:avLst/>
              <a:gdLst/>
              <a:ahLst/>
              <a:cxnLst/>
              <a:rect l="l" t="t" r="r" b="b"/>
              <a:pathLst>
                <a:path w="482283" h="178376">
                  <a:moveTo>
                    <a:pt x="89188" y="0"/>
                  </a:moveTo>
                  <a:lnTo>
                    <a:pt x="393095" y="0"/>
                  </a:lnTo>
                  <a:cubicBezTo>
                    <a:pt x="416749" y="0"/>
                    <a:pt x="439434" y="9397"/>
                    <a:pt x="456160" y="26123"/>
                  </a:cubicBezTo>
                  <a:cubicBezTo>
                    <a:pt x="472886" y="42849"/>
                    <a:pt x="482283" y="65534"/>
                    <a:pt x="482283" y="89188"/>
                  </a:cubicBezTo>
                  <a:lnTo>
                    <a:pt x="482283" y="89188"/>
                  </a:lnTo>
                  <a:cubicBezTo>
                    <a:pt x="482283" y="112842"/>
                    <a:pt x="472886" y="135528"/>
                    <a:pt x="456160" y="152254"/>
                  </a:cubicBezTo>
                  <a:cubicBezTo>
                    <a:pt x="439434" y="168980"/>
                    <a:pt x="416749" y="178376"/>
                    <a:pt x="393095" y="178376"/>
                  </a:cubicBezTo>
                  <a:lnTo>
                    <a:pt x="89188" y="178376"/>
                  </a:lnTo>
                  <a:cubicBezTo>
                    <a:pt x="65534" y="178376"/>
                    <a:pt x="42849" y="168980"/>
                    <a:pt x="26123" y="152254"/>
                  </a:cubicBezTo>
                  <a:cubicBezTo>
                    <a:pt x="9397" y="135528"/>
                    <a:pt x="0" y="112842"/>
                    <a:pt x="0" y="89188"/>
                  </a:cubicBezTo>
                  <a:lnTo>
                    <a:pt x="0" y="89188"/>
                  </a:lnTo>
                  <a:cubicBezTo>
                    <a:pt x="0" y="65534"/>
                    <a:pt x="9397" y="42849"/>
                    <a:pt x="26123" y="26123"/>
                  </a:cubicBezTo>
                  <a:cubicBezTo>
                    <a:pt x="42849" y="9397"/>
                    <a:pt x="65534" y="0"/>
                    <a:pt x="89188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0" y="-38100"/>
              <a:ext cx="482283" cy="2164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17060087" y="9056659"/>
            <a:ext cx="1831167" cy="403281"/>
            <a:chOff x="0" y="0"/>
            <a:chExt cx="482283" cy="106214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482283" cy="106214"/>
            </a:xfrm>
            <a:custGeom>
              <a:avLst/>
              <a:gdLst/>
              <a:ahLst/>
              <a:cxnLst/>
              <a:rect l="l" t="t" r="r" b="b"/>
              <a:pathLst>
                <a:path w="482283" h="106214">
                  <a:moveTo>
                    <a:pt x="53107" y="0"/>
                  </a:moveTo>
                  <a:lnTo>
                    <a:pt x="429176" y="0"/>
                  </a:lnTo>
                  <a:cubicBezTo>
                    <a:pt x="458506" y="0"/>
                    <a:pt x="482283" y="23777"/>
                    <a:pt x="482283" y="53107"/>
                  </a:cubicBezTo>
                  <a:lnTo>
                    <a:pt x="482283" y="53107"/>
                  </a:lnTo>
                  <a:cubicBezTo>
                    <a:pt x="482283" y="82437"/>
                    <a:pt x="458506" y="106214"/>
                    <a:pt x="429176" y="106214"/>
                  </a:cubicBezTo>
                  <a:lnTo>
                    <a:pt x="53107" y="106214"/>
                  </a:lnTo>
                  <a:cubicBezTo>
                    <a:pt x="23777" y="106214"/>
                    <a:pt x="0" y="82437"/>
                    <a:pt x="0" y="53107"/>
                  </a:cubicBezTo>
                  <a:lnTo>
                    <a:pt x="0" y="53107"/>
                  </a:lnTo>
                  <a:cubicBezTo>
                    <a:pt x="0" y="23777"/>
                    <a:pt x="23777" y="0"/>
                    <a:pt x="53107" y="0"/>
                  </a:cubicBezTo>
                  <a:close/>
                </a:path>
              </a:pathLst>
            </a:custGeom>
            <a:solidFill>
              <a:srgbClr val="5BD2F6"/>
            </a:solidFill>
          </p:spPr>
        </p:sp>
        <p:sp>
          <p:nvSpPr>
            <p:cNvPr id="44" name="TextBox 44"/>
            <p:cNvSpPr txBox="1"/>
            <p:nvPr/>
          </p:nvSpPr>
          <p:spPr>
            <a:xfrm>
              <a:off x="0" y="-38100"/>
              <a:ext cx="482283" cy="1443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5" name="TextBox 45"/>
          <p:cNvSpPr txBox="1"/>
          <p:nvPr/>
        </p:nvSpPr>
        <p:spPr>
          <a:xfrm>
            <a:off x="2115313" y="3774422"/>
            <a:ext cx="15175151" cy="16531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73"/>
              </a:lnSpc>
            </a:pPr>
            <a:r>
              <a:rPr lang="en-US" sz="5388">
                <a:solidFill>
                  <a:srgbClr val="0A0147"/>
                </a:solidFill>
                <a:latin typeface="Noto Serif Bold"/>
              </a:rPr>
              <a:t>CHỦ ĐỀ XÂY DỰNG HỆ THỐNG QUẢN LÝ SẢN PHẨM ĐIỆN TỬ CHO CÔNG TY YP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2703654" y="7231835"/>
            <a:ext cx="8271620" cy="1562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97"/>
              </a:lnSpc>
            </a:pPr>
            <a:r>
              <a:rPr lang="en-US" sz="3440">
                <a:solidFill>
                  <a:srgbClr val="0A0147"/>
                </a:solidFill>
                <a:latin typeface="Noto Serif"/>
              </a:rPr>
              <a:t>GIẢNG VIÊN:</a:t>
            </a:r>
            <a:r>
              <a:rPr lang="en-US" sz="3440">
                <a:solidFill>
                  <a:srgbClr val="0A0147"/>
                </a:solidFill>
                <a:latin typeface="Noto Serif Bold"/>
              </a:rPr>
              <a:t> HOÀNG QUANG HUY</a:t>
            </a:r>
          </a:p>
          <a:p>
            <a:pPr algn="just">
              <a:lnSpc>
                <a:spcPts val="4197"/>
              </a:lnSpc>
            </a:pPr>
            <a:r>
              <a:rPr lang="en-US" sz="3440">
                <a:solidFill>
                  <a:srgbClr val="0A0147"/>
                </a:solidFill>
                <a:latin typeface="Noto Serif"/>
              </a:rPr>
              <a:t>Nhóm </a:t>
            </a:r>
            <a:r>
              <a:rPr lang="en-US" sz="3440">
                <a:solidFill>
                  <a:srgbClr val="0A0147"/>
                </a:solidFill>
                <a:latin typeface="Noto Serif Bold"/>
              </a:rPr>
              <a:t>: 15</a:t>
            </a:r>
          </a:p>
          <a:p>
            <a:pPr marL="0" lvl="0" indent="0" algn="just">
              <a:lnSpc>
                <a:spcPts val="4197"/>
              </a:lnSpc>
              <a:spcBef>
                <a:spcPct val="0"/>
              </a:spcBef>
            </a:pPr>
            <a:r>
              <a:rPr lang="en-US" sz="3440">
                <a:solidFill>
                  <a:srgbClr val="0A0147"/>
                </a:solidFill>
                <a:latin typeface="Noto Serif"/>
              </a:rPr>
              <a:t>Lớp</a:t>
            </a:r>
            <a:r>
              <a:rPr lang="en-US" sz="3440">
                <a:solidFill>
                  <a:srgbClr val="0A0147"/>
                </a:solidFill>
                <a:latin typeface="Noto Serif Bold"/>
              </a:rPr>
              <a:t>: 20232IT6019006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5976914" y="1635810"/>
            <a:ext cx="4698261" cy="9650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8"/>
              </a:lnSpc>
            </a:pPr>
            <a:r>
              <a:rPr lang="en-US" sz="6310">
                <a:solidFill>
                  <a:srgbClr val="004AAD"/>
                </a:solidFill>
                <a:latin typeface="Noto Serif Bold"/>
              </a:rPr>
              <a:t>LẬP TRÌNH 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0283257" y="1635810"/>
            <a:ext cx="2899313" cy="9650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8"/>
              </a:lnSpc>
            </a:pPr>
            <a:r>
              <a:rPr lang="en-US" sz="6310">
                <a:solidFill>
                  <a:srgbClr val="5BD2F6"/>
                </a:solidFill>
                <a:latin typeface="Noto Serif Bold"/>
              </a:rPr>
              <a:t> JAVA </a:t>
            </a:r>
          </a:p>
        </p:txBody>
      </p:sp>
      <p:grpSp>
        <p:nvGrpSpPr>
          <p:cNvPr id="49" name="Group 49"/>
          <p:cNvGrpSpPr/>
          <p:nvPr/>
        </p:nvGrpSpPr>
        <p:grpSpPr>
          <a:xfrm>
            <a:off x="11370604" y="5831722"/>
            <a:ext cx="3687634" cy="3354247"/>
            <a:chOff x="0" y="0"/>
            <a:chExt cx="4916845" cy="4472329"/>
          </a:xfrm>
        </p:grpSpPr>
        <p:grpSp>
          <p:nvGrpSpPr>
            <p:cNvPr id="50" name="Group 50"/>
            <p:cNvGrpSpPr/>
            <p:nvPr/>
          </p:nvGrpSpPr>
          <p:grpSpPr>
            <a:xfrm rot="-2927716">
              <a:off x="809721" y="2097967"/>
              <a:ext cx="2385908" cy="456264"/>
              <a:chOff x="0" y="0"/>
              <a:chExt cx="1840399" cy="351945"/>
            </a:xfrm>
          </p:grpSpPr>
          <p:sp>
            <p:nvSpPr>
              <p:cNvPr id="51" name="Freeform 51"/>
              <p:cNvSpPr/>
              <p:nvPr/>
            </p:nvSpPr>
            <p:spPr>
              <a:xfrm>
                <a:off x="0" y="0"/>
                <a:ext cx="1840399" cy="351945"/>
              </a:xfrm>
              <a:custGeom>
                <a:avLst/>
                <a:gdLst/>
                <a:ahLst/>
                <a:cxnLst/>
                <a:rect l="l" t="t" r="r" b="b"/>
                <a:pathLst>
                  <a:path w="1840399" h="351945">
                    <a:moveTo>
                      <a:pt x="1637199" y="0"/>
                    </a:moveTo>
                    <a:cubicBezTo>
                      <a:pt x="1749423" y="0"/>
                      <a:pt x="1840399" y="78786"/>
                      <a:pt x="1840399" y="175972"/>
                    </a:cubicBezTo>
                    <a:cubicBezTo>
                      <a:pt x="1840399" y="273159"/>
                      <a:pt x="1749423" y="351945"/>
                      <a:pt x="1637199" y="351945"/>
                    </a:cubicBezTo>
                    <a:lnTo>
                      <a:pt x="203200" y="351945"/>
                    </a:lnTo>
                    <a:cubicBezTo>
                      <a:pt x="90976" y="351945"/>
                      <a:pt x="0" y="273159"/>
                      <a:pt x="0" y="175972"/>
                    </a:cubicBezTo>
                    <a:cubicBezTo>
                      <a:pt x="0" y="7878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EAEEEF"/>
              </a:solidFill>
            </p:spPr>
          </p:sp>
          <p:sp>
            <p:nvSpPr>
              <p:cNvPr id="52" name="TextBox 52"/>
              <p:cNvSpPr txBox="1"/>
              <p:nvPr/>
            </p:nvSpPr>
            <p:spPr>
              <a:xfrm>
                <a:off x="0" y="-28575"/>
                <a:ext cx="1840399" cy="38052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53" name="Group 53"/>
            <p:cNvGrpSpPr/>
            <p:nvPr/>
          </p:nvGrpSpPr>
          <p:grpSpPr>
            <a:xfrm>
              <a:off x="0" y="0"/>
              <a:ext cx="4159675" cy="4159675"/>
              <a:chOff x="0" y="0"/>
              <a:chExt cx="812800" cy="812800"/>
            </a:xfrm>
          </p:grpSpPr>
          <p:sp>
            <p:nvSpPr>
              <p:cNvPr id="54" name="Freeform 5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  <p:sp>
            <p:nvSpPr>
              <p:cNvPr id="55" name="TextBox 55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56" name="Group 56"/>
            <p:cNvGrpSpPr/>
            <p:nvPr/>
          </p:nvGrpSpPr>
          <p:grpSpPr>
            <a:xfrm>
              <a:off x="2382545" y="1938029"/>
              <a:ext cx="2534300" cy="2534300"/>
              <a:chOff x="0" y="0"/>
              <a:chExt cx="812800" cy="812800"/>
            </a:xfrm>
          </p:grpSpPr>
          <p:sp>
            <p:nvSpPr>
              <p:cNvPr id="57" name="Freeform 5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CE1E6"/>
              </a:solidFill>
            </p:spPr>
          </p:sp>
          <p:sp>
            <p:nvSpPr>
              <p:cNvPr id="58" name="TextBox 58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59" name="Group 59"/>
            <p:cNvGrpSpPr/>
            <p:nvPr/>
          </p:nvGrpSpPr>
          <p:grpSpPr>
            <a:xfrm rot="-3190176">
              <a:off x="478420" y="1949233"/>
              <a:ext cx="3202835" cy="536290"/>
              <a:chOff x="0" y="0"/>
              <a:chExt cx="3391357" cy="567857"/>
            </a:xfrm>
          </p:grpSpPr>
          <p:sp>
            <p:nvSpPr>
              <p:cNvPr id="60" name="Freeform 60"/>
              <p:cNvSpPr/>
              <p:nvPr/>
            </p:nvSpPr>
            <p:spPr>
              <a:xfrm>
                <a:off x="0" y="0"/>
                <a:ext cx="3391357" cy="567857"/>
              </a:xfrm>
              <a:custGeom>
                <a:avLst/>
                <a:gdLst/>
                <a:ahLst/>
                <a:cxnLst/>
                <a:rect l="l" t="t" r="r" b="b"/>
                <a:pathLst>
                  <a:path w="3391357" h="567857">
                    <a:moveTo>
                      <a:pt x="3188157" y="0"/>
                    </a:moveTo>
                    <a:cubicBezTo>
                      <a:pt x="3300381" y="0"/>
                      <a:pt x="3391357" y="127119"/>
                      <a:pt x="3391357" y="283928"/>
                    </a:cubicBezTo>
                    <a:cubicBezTo>
                      <a:pt x="3391357" y="440738"/>
                      <a:pt x="3300381" y="567857"/>
                      <a:pt x="3188157" y="567857"/>
                    </a:cubicBezTo>
                    <a:lnTo>
                      <a:pt x="203200" y="567857"/>
                    </a:lnTo>
                    <a:cubicBezTo>
                      <a:pt x="90976" y="567857"/>
                      <a:pt x="0" y="440738"/>
                      <a:pt x="0" y="283928"/>
                    </a:cubicBezTo>
                    <a:cubicBezTo>
                      <a:pt x="0" y="127119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EAEEEF"/>
              </a:solidFill>
            </p:spPr>
          </p:sp>
          <p:sp>
            <p:nvSpPr>
              <p:cNvPr id="61" name="TextBox 61"/>
              <p:cNvSpPr txBox="1"/>
              <p:nvPr/>
            </p:nvSpPr>
            <p:spPr>
              <a:xfrm>
                <a:off x="0" y="-28575"/>
                <a:ext cx="3391357" cy="59643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2" name="Group 62"/>
            <p:cNvGrpSpPr/>
            <p:nvPr/>
          </p:nvGrpSpPr>
          <p:grpSpPr>
            <a:xfrm rot="-7692231">
              <a:off x="722532" y="1384970"/>
              <a:ext cx="1800929" cy="536290"/>
              <a:chOff x="0" y="0"/>
              <a:chExt cx="1906934" cy="567857"/>
            </a:xfrm>
          </p:grpSpPr>
          <p:sp>
            <p:nvSpPr>
              <p:cNvPr id="63" name="Freeform 63"/>
              <p:cNvSpPr/>
              <p:nvPr/>
            </p:nvSpPr>
            <p:spPr>
              <a:xfrm>
                <a:off x="0" y="0"/>
                <a:ext cx="1906934" cy="567857"/>
              </a:xfrm>
              <a:custGeom>
                <a:avLst/>
                <a:gdLst/>
                <a:ahLst/>
                <a:cxnLst/>
                <a:rect l="l" t="t" r="r" b="b"/>
                <a:pathLst>
                  <a:path w="1906934" h="567857">
                    <a:moveTo>
                      <a:pt x="1703734" y="0"/>
                    </a:moveTo>
                    <a:cubicBezTo>
                      <a:pt x="1815958" y="0"/>
                      <a:pt x="1906934" y="127119"/>
                      <a:pt x="1906934" y="283928"/>
                    </a:cubicBezTo>
                    <a:cubicBezTo>
                      <a:pt x="1906934" y="440738"/>
                      <a:pt x="1815958" y="567857"/>
                      <a:pt x="1703734" y="567857"/>
                    </a:cubicBezTo>
                    <a:lnTo>
                      <a:pt x="203200" y="567857"/>
                    </a:lnTo>
                    <a:cubicBezTo>
                      <a:pt x="90976" y="567857"/>
                      <a:pt x="0" y="440738"/>
                      <a:pt x="0" y="283928"/>
                    </a:cubicBezTo>
                    <a:cubicBezTo>
                      <a:pt x="0" y="127119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EAEEEF"/>
              </a:solidFill>
            </p:spPr>
          </p:sp>
          <p:sp>
            <p:nvSpPr>
              <p:cNvPr id="64" name="TextBox 64"/>
              <p:cNvSpPr txBox="1"/>
              <p:nvPr/>
            </p:nvSpPr>
            <p:spPr>
              <a:xfrm>
                <a:off x="0" y="-28575"/>
                <a:ext cx="1906934" cy="59643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5" name="Group 65"/>
            <p:cNvGrpSpPr/>
            <p:nvPr/>
          </p:nvGrpSpPr>
          <p:grpSpPr>
            <a:xfrm rot="-5400000">
              <a:off x="2312727" y="3070584"/>
              <a:ext cx="1722621" cy="455562"/>
              <a:chOff x="0" y="0"/>
              <a:chExt cx="1708062" cy="451712"/>
            </a:xfrm>
          </p:grpSpPr>
          <p:sp>
            <p:nvSpPr>
              <p:cNvPr id="66" name="Freeform 66"/>
              <p:cNvSpPr/>
              <p:nvPr/>
            </p:nvSpPr>
            <p:spPr>
              <a:xfrm>
                <a:off x="0" y="0"/>
                <a:ext cx="1708062" cy="451712"/>
              </a:xfrm>
              <a:custGeom>
                <a:avLst/>
                <a:gdLst/>
                <a:ahLst/>
                <a:cxnLst/>
                <a:rect l="l" t="t" r="r" b="b"/>
                <a:pathLst>
                  <a:path w="1708062" h="451712">
                    <a:moveTo>
                      <a:pt x="1504862" y="0"/>
                    </a:moveTo>
                    <a:cubicBezTo>
                      <a:pt x="1617087" y="0"/>
                      <a:pt x="1708062" y="101119"/>
                      <a:pt x="1708062" y="225856"/>
                    </a:cubicBezTo>
                    <a:cubicBezTo>
                      <a:pt x="1708062" y="350593"/>
                      <a:pt x="1617087" y="451712"/>
                      <a:pt x="1504862" y="451712"/>
                    </a:cubicBezTo>
                    <a:lnTo>
                      <a:pt x="203200" y="451712"/>
                    </a:lnTo>
                    <a:cubicBezTo>
                      <a:pt x="90976" y="451712"/>
                      <a:pt x="0" y="350593"/>
                      <a:pt x="0" y="225856"/>
                    </a:cubicBezTo>
                    <a:cubicBezTo>
                      <a:pt x="0" y="101119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EAEEEF"/>
              </a:solidFill>
            </p:spPr>
          </p:sp>
          <p:sp>
            <p:nvSpPr>
              <p:cNvPr id="67" name="TextBox 67"/>
              <p:cNvSpPr txBox="1"/>
              <p:nvPr/>
            </p:nvSpPr>
            <p:spPr>
              <a:xfrm>
                <a:off x="0" y="-28575"/>
                <a:ext cx="1708062" cy="48028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8" name="Group 68"/>
            <p:cNvGrpSpPr/>
            <p:nvPr/>
          </p:nvGrpSpPr>
          <p:grpSpPr>
            <a:xfrm>
              <a:off x="2946256" y="2380088"/>
              <a:ext cx="1489187" cy="397534"/>
              <a:chOff x="0" y="0"/>
              <a:chExt cx="1318406" cy="351945"/>
            </a:xfrm>
          </p:grpSpPr>
          <p:sp>
            <p:nvSpPr>
              <p:cNvPr id="69" name="Freeform 69"/>
              <p:cNvSpPr/>
              <p:nvPr/>
            </p:nvSpPr>
            <p:spPr>
              <a:xfrm>
                <a:off x="0" y="0"/>
                <a:ext cx="1318406" cy="351945"/>
              </a:xfrm>
              <a:custGeom>
                <a:avLst/>
                <a:gdLst/>
                <a:ahLst/>
                <a:cxnLst/>
                <a:rect l="l" t="t" r="r" b="b"/>
                <a:pathLst>
                  <a:path w="1318406" h="351945">
                    <a:moveTo>
                      <a:pt x="1115206" y="0"/>
                    </a:moveTo>
                    <a:cubicBezTo>
                      <a:pt x="1227431" y="0"/>
                      <a:pt x="1318406" y="78786"/>
                      <a:pt x="1318406" y="175972"/>
                    </a:cubicBezTo>
                    <a:cubicBezTo>
                      <a:pt x="1318406" y="273159"/>
                      <a:pt x="1227431" y="351945"/>
                      <a:pt x="1115206" y="351945"/>
                    </a:cubicBezTo>
                    <a:lnTo>
                      <a:pt x="203200" y="351945"/>
                    </a:lnTo>
                    <a:cubicBezTo>
                      <a:pt x="90976" y="351945"/>
                      <a:pt x="0" y="273159"/>
                      <a:pt x="0" y="175972"/>
                    </a:cubicBezTo>
                    <a:cubicBezTo>
                      <a:pt x="0" y="7878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EAEEEF"/>
              </a:solidFill>
            </p:spPr>
          </p:sp>
          <p:sp>
            <p:nvSpPr>
              <p:cNvPr id="70" name="TextBox 70"/>
              <p:cNvSpPr txBox="1"/>
              <p:nvPr/>
            </p:nvSpPr>
            <p:spPr>
              <a:xfrm>
                <a:off x="0" y="-28575"/>
                <a:ext cx="1318406" cy="38052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71" name="Group 71"/>
            <p:cNvGrpSpPr/>
            <p:nvPr/>
          </p:nvGrpSpPr>
          <p:grpSpPr>
            <a:xfrm rot="-5400000">
              <a:off x="3740464" y="2718967"/>
              <a:ext cx="976892" cy="413066"/>
              <a:chOff x="0" y="0"/>
              <a:chExt cx="832342" cy="351945"/>
            </a:xfrm>
          </p:grpSpPr>
          <p:sp>
            <p:nvSpPr>
              <p:cNvPr id="72" name="Freeform 72"/>
              <p:cNvSpPr/>
              <p:nvPr/>
            </p:nvSpPr>
            <p:spPr>
              <a:xfrm>
                <a:off x="0" y="0"/>
                <a:ext cx="832343" cy="351945"/>
              </a:xfrm>
              <a:custGeom>
                <a:avLst/>
                <a:gdLst/>
                <a:ahLst/>
                <a:cxnLst/>
                <a:rect l="l" t="t" r="r" b="b"/>
                <a:pathLst>
                  <a:path w="832343" h="351945">
                    <a:moveTo>
                      <a:pt x="629143" y="0"/>
                    </a:moveTo>
                    <a:cubicBezTo>
                      <a:pt x="741367" y="0"/>
                      <a:pt x="832343" y="78786"/>
                      <a:pt x="832343" y="175972"/>
                    </a:cubicBezTo>
                    <a:cubicBezTo>
                      <a:pt x="832343" y="273159"/>
                      <a:pt x="741367" y="351945"/>
                      <a:pt x="629143" y="351945"/>
                    </a:cubicBezTo>
                    <a:lnTo>
                      <a:pt x="203200" y="351945"/>
                    </a:lnTo>
                    <a:cubicBezTo>
                      <a:pt x="90976" y="351945"/>
                      <a:pt x="0" y="273159"/>
                      <a:pt x="0" y="175972"/>
                    </a:cubicBezTo>
                    <a:cubicBezTo>
                      <a:pt x="0" y="7878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EAEEEF"/>
              </a:solidFill>
            </p:spPr>
          </p:sp>
          <p:sp>
            <p:nvSpPr>
              <p:cNvPr id="73" name="TextBox 73"/>
              <p:cNvSpPr txBox="1"/>
              <p:nvPr/>
            </p:nvSpPr>
            <p:spPr>
              <a:xfrm>
                <a:off x="0" y="-28575"/>
                <a:ext cx="832342" cy="38052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74" name="Group 74"/>
            <p:cNvGrpSpPr/>
            <p:nvPr/>
          </p:nvGrpSpPr>
          <p:grpSpPr>
            <a:xfrm>
              <a:off x="2946256" y="3016412"/>
              <a:ext cx="1489187" cy="397534"/>
              <a:chOff x="0" y="0"/>
              <a:chExt cx="1318406" cy="351945"/>
            </a:xfrm>
          </p:grpSpPr>
          <p:sp>
            <p:nvSpPr>
              <p:cNvPr id="75" name="Freeform 75"/>
              <p:cNvSpPr/>
              <p:nvPr/>
            </p:nvSpPr>
            <p:spPr>
              <a:xfrm>
                <a:off x="0" y="0"/>
                <a:ext cx="1318406" cy="351945"/>
              </a:xfrm>
              <a:custGeom>
                <a:avLst/>
                <a:gdLst/>
                <a:ahLst/>
                <a:cxnLst/>
                <a:rect l="l" t="t" r="r" b="b"/>
                <a:pathLst>
                  <a:path w="1318406" h="351945">
                    <a:moveTo>
                      <a:pt x="1115206" y="0"/>
                    </a:moveTo>
                    <a:cubicBezTo>
                      <a:pt x="1227431" y="0"/>
                      <a:pt x="1318406" y="78786"/>
                      <a:pt x="1318406" y="175972"/>
                    </a:cubicBezTo>
                    <a:cubicBezTo>
                      <a:pt x="1318406" y="273159"/>
                      <a:pt x="1227431" y="351945"/>
                      <a:pt x="1115206" y="351945"/>
                    </a:cubicBezTo>
                    <a:lnTo>
                      <a:pt x="203200" y="351945"/>
                    </a:lnTo>
                    <a:cubicBezTo>
                      <a:pt x="90976" y="351945"/>
                      <a:pt x="0" y="273159"/>
                      <a:pt x="0" y="175972"/>
                    </a:cubicBezTo>
                    <a:cubicBezTo>
                      <a:pt x="0" y="7878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EAEEEF"/>
              </a:solidFill>
            </p:spPr>
          </p:sp>
          <p:sp>
            <p:nvSpPr>
              <p:cNvPr id="76" name="TextBox 76"/>
              <p:cNvSpPr txBox="1"/>
              <p:nvPr/>
            </p:nvSpPr>
            <p:spPr>
              <a:xfrm>
                <a:off x="0" y="-28575"/>
                <a:ext cx="1318406" cy="38052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140371" y="8955551"/>
            <a:ext cx="10155777" cy="1213780"/>
            <a:chOff x="0" y="0"/>
            <a:chExt cx="2275728" cy="27198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75728" cy="271986"/>
            </a:xfrm>
            <a:custGeom>
              <a:avLst/>
              <a:gdLst/>
              <a:ahLst/>
              <a:cxnLst/>
              <a:rect l="l" t="t" r="r" b="b"/>
              <a:pathLst>
                <a:path w="2275728" h="271986">
                  <a:moveTo>
                    <a:pt x="203200" y="0"/>
                  </a:moveTo>
                  <a:lnTo>
                    <a:pt x="2275728" y="0"/>
                  </a:lnTo>
                  <a:lnTo>
                    <a:pt x="2072528" y="271986"/>
                  </a:lnTo>
                  <a:lnTo>
                    <a:pt x="0" y="27198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38100"/>
              <a:ext cx="2072528" cy="3100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049417" y="9709476"/>
            <a:ext cx="7138619" cy="919709"/>
            <a:chOff x="0" y="0"/>
            <a:chExt cx="1880130" cy="24222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80130" cy="242228"/>
            </a:xfrm>
            <a:custGeom>
              <a:avLst/>
              <a:gdLst/>
              <a:ahLst/>
              <a:cxnLst/>
              <a:rect l="l" t="t" r="r" b="b"/>
              <a:pathLst>
                <a:path w="1880130" h="242228">
                  <a:moveTo>
                    <a:pt x="203200" y="0"/>
                  </a:moveTo>
                  <a:lnTo>
                    <a:pt x="1880130" y="0"/>
                  </a:lnTo>
                  <a:lnTo>
                    <a:pt x="1676930" y="242228"/>
                  </a:lnTo>
                  <a:lnTo>
                    <a:pt x="0" y="24222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01600" y="-38100"/>
              <a:ext cx="1676930" cy="2803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6140371" y="10006652"/>
            <a:ext cx="7138619" cy="919709"/>
            <a:chOff x="0" y="0"/>
            <a:chExt cx="1880130" cy="24222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880130" cy="242228"/>
            </a:xfrm>
            <a:custGeom>
              <a:avLst/>
              <a:gdLst/>
              <a:ahLst/>
              <a:cxnLst/>
              <a:rect l="l" t="t" r="r" b="b"/>
              <a:pathLst>
                <a:path w="1880130" h="242228">
                  <a:moveTo>
                    <a:pt x="203200" y="0"/>
                  </a:moveTo>
                  <a:lnTo>
                    <a:pt x="1880130" y="0"/>
                  </a:lnTo>
                  <a:lnTo>
                    <a:pt x="1676930" y="242228"/>
                  </a:lnTo>
                  <a:lnTo>
                    <a:pt x="0" y="24222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3A6C8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38100"/>
              <a:ext cx="1676930" cy="2803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229231" y="9562441"/>
            <a:ext cx="2986910" cy="265195"/>
            <a:chOff x="0" y="0"/>
            <a:chExt cx="4058216" cy="36031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058216" cy="360312"/>
            </a:xfrm>
            <a:custGeom>
              <a:avLst/>
              <a:gdLst/>
              <a:ahLst/>
              <a:cxnLst/>
              <a:rect l="l" t="t" r="r" b="b"/>
              <a:pathLst>
                <a:path w="4058216" h="360312">
                  <a:moveTo>
                    <a:pt x="203200" y="0"/>
                  </a:moveTo>
                  <a:lnTo>
                    <a:pt x="4058216" y="0"/>
                  </a:lnTo>
                  <a:lnTo>
                    <a:pt x="3855016" y="360312"/>
                  </a:lnTo>
                  <a:lnTo>
                    <a:pt x="0" y="36031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EE0E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38100"/>
              <a:ext cx="3855016" cy="3984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8268596" y="9373448"/>
            <a:ext cx="10184971" cy="1118976"/>
            <a:chOff x="0" y="0"/>
            <a:chExt cx="2682461" cy="29471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682461" cy="294710"/>
            </a:xfrm>
            <a:custGeom>
              <a:avLst/>
              <a:gdLst/>
              <a:ahLst/>
              <a:cxnLst/>
              <a:rect l="l" t="t" r="r" b="b"/>
              <a:pathLst>
                <a:path w="2682461" h="294710">
                  <a:moveTo>
                    <a:pt x="2479261" y="0"/>
                  </a:moveTo>
                  <a:lnTo>
                    <a:pt x="0" y="0"/>
                  </a:lnTo>
                  <a:lnTo>
                    <a:pt x="203200" y="294710"/>
                  </a:lnTo>
                  <a:lnTo>
                    <a:pt x="2682461" y="294710"/>
                  </a:lnTo>
                  <a:lnTo>
                    <a:pt x="2479261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38100"/>
              <a:ext cx="2479261" cy="3328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-8956699" y="9670624"/>
            <a:ext cx="10184971" cy="1019342"/>
            <a:chOff x="0" y="0"/>
            <a:chExt cx="2682461" cy="26846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682461" cy="268469"/>
            </a:xfrm>
            <a:custGeom>
              <a:avLst/>
              <a:gdLst/>
              <a:ahLst/>
              <a:cxnLst/>
              <a:rect l="l" t="t" r="r" b="b"/>
              <a:pathLst>
                <a:path w="2682461" h="268469">
                  <a:moveTo>
                    <a:pt x="2479261" y="0"/>
                  </a:moveTo>
                  <a:lnTo>
                    <a:pt x="0" y="0"/>
                  </a:lnTo>
                  <a:lnTo>
                    <a:pt x="203200" y="268469"/>
                  </a:lnTo>
                  <a:lnTo>
                    <a:pt x="2682461" y="268469"/>
                  </a:lnTo>
                  <a:lnTo>
                    <a:pt x="2479261" y="0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01600" y="-38100"/>
              <a:ext cx="2479261" cy="306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-2542098" y="9940956"/>
            <a:ext cx="5263824" cy="578312"/>
            <a:chOff x="0" y="0"/>
            <a:chExt cx="2682461" cy="29471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682461" cy="294710"/>
            </a:xfrm>
            <a:custGeom>
              <a:avLst/>
              <a:gdLst/>
              <a:ahLst/>
              <a:cxnLst/>
              <a:rect l="l" t="t" r="r" b="b"/>
              <a:pathLst>
                <a:path w="2682461" h="294710">
                  <a:moveTo>
                    <a:pt x="2479261" y="0"/>
                  </a:moveTo>
                  <a:lnTo>
                    <a:pt x="0" y="0"/>
                  </a:lnTo>
                  <a:lnTo>
                    <a:pt x="203200" y="294710"/>
                  </a:lnTo>
                  <a:lnTo>
                    <a:pt x="2682461" y="294710"/>
                  </a:lnTo>
                  <a:lnTo>
                    <a:pt x="2479261" y="0"/>
                  </a:ln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101600" y="-38100"/>
              <a:ext cx="2479261" cy="3328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3949501" y="-473258"/>
            <a:ext cx="6723282" cy="1157288"/>
            <a:chOff x="0" y="0"/>
            <a:chExt cx="1770741" cy="304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770741" cy="304800"/>
            </a:xfrm>
            <a:custGeom>
              <a:avLst/>
              <a:gdLst/>
              <a:ahLst/>
              <a:cxnLst/>
              <a:rect l="l" t="t" r="r" b="b"/>
              <a:pathLst>
                <a:path w="1770741" h="304800">
                  <a:moveTo>
                    <a:pt x="1567541" y="0"/>
                  </a:moveTo>
                  <a:lnTo>
                    <a:pt x="0" y="0"/>
                  </a:lnTo>
                  <a:lnTo>
                    <a:pt x="203200" y="304800"/>
                  </a:lnTo>
                  <a:lnTo>
                    <a:pt x="1770741" y="304800"/>
                  </a:lnTo>
                  <a:lnTo>
                    <a:pt x="1567541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101600" y="-38100"/>
              <a:ext cx="1567541" cy="342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3794051" y="366497"/>
            <a:ext cx="3689424" cy="635066"/>
            <a:chOff x="0" y="0"/>
            <a:chExt cx="1770741" cy="304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770741" cy="304800"/>
            </a:xfrm>
            <a:custGeom>
              <a:avLst/>
              <a:gdLst/>
              <a:ahLst/>
              <a:cxnLst/>
              <a:rect l="l" t="t" r="r" b="b"/>
              <a:pathLst>
                <a:path w="1770741" h="304800">
                  <a:moveTo>
                    <a:pt x="1567541" y="0"/>
                  </a:moveTo>
                  <a:lnTo>
                    <a:pt x="0" y="0"/>
                  </a:lnTo>
                  <a:lnTo>
                    <a:pt x="203200" y="304800"/>
                  </a:lnTo>
                  <a:lnTo>
                    <a:pt x="1770741" y="304800"/>
                  </a:lnTo>
                  <a:lnTo>
                    <a:pt x="1567541" y="0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101600" y="-38100"/>
              <a:ext cx="1567541" cy="342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-4998374" y="399273"/>
            <a:ext cx="7720101" cy="798546"/>
            <a:chOff x="0" y="0"/>
            <a:chExt cx="2433173" cy="251681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433173" cy="251681"/>
            </a:xfrm>
            <a:custGeom>
              <a:avLst/>
              <a:gdLst/>
              <a:ahLst/>
              <a:cxnLst/>
              <a:rect l="l" t="t" r="r" b="b"/>
              <a:pathLst>
                <a:path w="2433173" h="251681">
                  <a:moveTo>
                    <a:pt x="203200" y="0"/>
                  </a:moveTo>
                  <a:lnTo>
                    <a:pt x="2433173" y="0"/>
                  </a:lnTo>
                  <a:lnTo>
                    <a:pt x="2229973" y="251681"/>
                  </a:lnTo>
                  <a:lnTo>
                    <a:pt x="0" y="25168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38100"/>
              <a:ext cx="2229973" cy="2897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-3560596" y="105386"/>
            <a:ext cx="7720101" cy="798546"/>
            <a:chOff x="0" y="0"/>
            <a:chExt cx="2433173" cy="25168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2433173" cy="251681"/>
            </a:xfrm>
            <a:custGeom>
              <a:avLst/>
              <a:gdLst/>
              <a:ahLst/>
              <a:cxnLst/>
              <a:rect l="l" t="t" r="r" b="b"/>
              <a:pathLst>
                <a:path w="2433173" h="251681">
                  <a:moveTo>
                    <a:pt x="203200" y="0"/>
                  </a:moveTo>
                  <a:lnTo>
                    <a:pt x="2433173" y="0"/>
                  </a:lnTo>
                  <a:lnTo>
                    <a:pt x="2229973" y="251681"/>
                  </a:lnTo>
                  <a:lnTo>
                    <a:pt x="0" y="25168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101600" y="-38100"/>
              <a:ext cx="2229973" cy="2897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-6274559" y="629427"/>
            <a:ext cx="7720101" cy="798546"/>
            <a:chOff x="0" y="0"/>
            <a:chExt cx="2433173" cy="25168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2433173" cy="251681"/>
            </a:xfrm>
            <a:custGeom>
              <a:avLst/>
              <a:gdLst/>
              <a:ahLst/>
              <a:cxnLst/>
              <a:rect l="l" t="t" r="r" b="b"/>
              <a:pathLst>
                <a:path w="2433173" h="251681">
                  <a:moveTo>
                    <a:pt x="203200" y="0"/>
                  </a:moveTo>
                  <a:lnTo>
                    <a:pt x="2433173" y="0"/>
                  </a:lnTo>
                  <a:lnTo>
                    <a:pt x="2229973" y="251681"/>
                  </a:lnTo>
                  <a:lnTo>
                    <a:pt x="0" y="25168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B859B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101600" y="-38100"/>
              <a:ext cx="2229973" cy="2897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-1938301" y="273191"/>
            <a:ext cx="4475511" cy="462934"/>
            <a:chOff x="0" y="0"/>
            <a:chExt cx="2433173" cy="25168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2433173" cy="251681"/>
            </a:xfrm>
            <a:custGeom>
              <a:avLst/>
              <a:gdLst/>
              <a:ahLst/>
              <a:cxnLst/>
              <a:rect l="l" t="t" r="r" b="b"/>
              <a:pathLst>
                <a:path w="2433173" h="251681">
                  <a:moveTo>
                    <a:pt x="203200" y="0"/>
                  </a:moveTo>
                  <a:lnTo>
                    <a:pt x="2433173" y="0"/>
                  </a:lnTo>
                  <a:lnTo>
                    <a:pt x="2229973" y="251681"/>
                  </a:lnTo>
                  <a:lnTo>
                    <a:pt x="0" y="25168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A0147"/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101600" y="-38100"/>
              <a:ext cx="2229973" cy="2897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2" name="TextBox 42"/>
          <p:cNvSpPr txBox="1"/>
          <p:nvPr/>
        </p:nvSpPr>
        <p:spPr>
          <a:xfrm>
            <a:off x="0" y="4294623"/>
            <a:ext cx="6229350" cy="1886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77826" lvl="1" algn="ctr">
              <a:lnSpc>
                <a:spcPts val="4900"/>
              </a:lnSpc>
            </a:pPr>
            <a:r>
              <a:rPr lang="en-US" sz="4800" dirty="0">
                <a:solidFill>
                  <a:srgbClr val="0A0147"/>
                </a:solidFill>
                <a:latin typeface="Noto Sans Bold"/>
              </a:rPr>
              <a:t>Database </a:t>
            </a:r>
            <a:r>
              <a:rPr lang="en-US" sz="4800" dirty="0" err="1">
                <a:solidFill>
                  <a:srgbClr val="0A0147"/>
                </a:solidFill>
                <a:latin typeface="Noto Sans Bold"/>
              </a:rPr>
              <a:t>quản</a:t>
            </a:r>
            <a:r>
              <a:rPr lang="en-US" sz="4800" dirty="0">
                <a:solidFill>
                  <a:srgbClr val="0A0147"/>
                </a:solidFill>
                <a:latin typeface="Noto Sans Bold"/>
              </a:rPr>
              <a:t> </a:t>
            </a:r>
            <a:r>
              <a:rPr lang="en-US" sz="4800" dirty="0" err="1">
                <a:solidFill>
                  <a:srgbClr val="0A0147"/>
                </a:solidFill>
                <a:latin typeface="Noto Sans Bold"/>
              </a:rPr>
              <a:t>lý</a:t>
            </a:r>
            <a:r>
              <a:rPr lang="en-US" sz="4800" dirty="0">
                <a:solidFill>
                  <a:srgbClr val="0A0147"/>
                </a:solidFill>
                <a:latin typeface="Noto Sans Bold"/>
              </a:rPr>
              <a:t> </a:t>
            </a:r>
            <a:r>
              <a:rPr lang="en-US" sz="4800" dirty="0" err="1">
                <a:solidFill>
                  <a:srgbClr val="0A0147"/>
                </a:solidFill>
                <a:latin typeface="Noto Sans Bold"/>
              </a:rPr>
              <a:t>thông</a:t>
            </a:r>
            <a:r>
              <a:rPr lang="en-US" sz="4800" dirty="0">
                <a:solidFill>
                  <a:srgbClr val="0A0147"/>
                </a:solidFill>
                <a:latin typeface="Noto Sans Bold"/>
              </a:rPr>
              <a:t> tin </a:t>
            </a:r>
            <a:r>
              <a:rPr lang="en-US" sz="4800" dirty="0" err="1">
                <a:solidFill>
                  <a:srgbClr val="0A0147"/>
                </a:solidFill>
                <a:latin typeface="Noto Sans Bold"/>
              </a:rPr>
              <a:t>đăng</a:t>
            </a:r>
            <a:r>
              <a:rPr lang="en-US" sz="4800" dirty="0">
                <a:solidFill>
                  <a:srgbClr val="0A0147"/>
                </a:solidFill>
                <a:latin typeface="Noto Sans Bold"/>
              </a:rPr>
              <a:t> </a:t>
            </a:r>
            <a:r>
              <a:rPr lang="en-US" sz="4800" dirty="0" err="1">
                <a:solidFill>
                  <a:srgbClr val="0A0147"/>
                </a:solidFill>
                <a:latin typeface="Noto Sans Bold"/>
              </a:rPr>
              <a:t>ký</a:t>
            </a:r>
            <a:r>
              <a:rPr lang="en-US" sz="4800" dirty="0">
                <a:solidFill>
                  <a:srgbClr val="0A0147"/>
                </a:solidFill>
                <a:latin typeface="Noto Sans Bold"/>
              </a:rPr>
              <a:t> </a:t>
            </a:r>
            <a:r>
              <a:rPr lang="en-US" sz="4800" dirty="0" err="1">
                <a:solidFill>
                  <a:srgbClr val="0A0147"/>
                </a:solidFill>
                <a:latin typeface="Noto Sans Bold"/>
              </a:rPr>
              <a:t>người</a:t>
            </a:r>
            <a:r>
              <a:rPr lang="en-US" sz="4800" dirty="0">
                <a:solidFill>
                  <a:srgbClr val="0A0147"/>
                </a:solidFill>
                <a:latin typeface="Noto Sans Bold"/>
              </a:rPr>
              <a:t> </a:t>
            </a:r>
            <a:r>
              <a:rPr lang="en-US" sz="4800" dirty="0" err="1">
                <a:solidFill>
                  <a:srgbClr val="0A0147"/>
                </a:solidFill>
                <a:latin typeface="Noto Sans Bold"/>
              </a:rPr>
              <a:t>dùng</a:t>
            </a:r>
            <a:endParaRPr lang="en-US" sz="4800" dirty="0">
              <a:solidFill>
                <a:srgbClr val="0A0147"/>
              </a:solidFill>
              <a:latin typeface="Noto Sans Bold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018EF956-0672-E659-3140-0C42D3860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1063035"/>
            <a:ext cx="11112094" cy="803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844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140371" y="8955551"/>
            <a:ext cx="10155777" cy="1213780"/>
            <a:chOff x="0" y="0"/>
            <a:chExt cx="2275728" cy="27198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75728" cy="271986"/>
            </a:xfrm>
            <a:custGeom>
              <a:avLst/>
              <a:gdLst/>
              <a:ahLst/>
              <a:cxnLst/>
              <a:rect l="l" t="t" r="r" b="b"/>
              <a:pathLst>
                <a:path w="2275728" h="271986">
                  <a:moveTo>
                    <a:pt x="203200" y="0"/>
                  </a:moveTo>
                  <a:lnTo>
                    <a:pt x="2275728" y="0"/>
                  </a:lnTo>
                  <a:lnTo>
                    <a:pt x="2072528" y="271986"/>
                  </a:lnTo>
                  <a:lnTo>
                    <a:pt x="0" y="27198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38100"/>
              <a:ext cx="2072528" cy="3100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049417" y="9709476"/>
            <a:ext cx="7138619" cy="919709"/>
            <a:chOff x="0" y="0"/>
            <a:chExt cx="1880130" cy="24222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80130" cy="242228"/>
            </a:xfrm>
            <a:custGeom>
              <a:avLst/>
              <a:gdLst/>
              <a:ahLst/>
              <a:cxnLst/>
              <a:rect l="l" t="t" r="r" b="b"/>
              <a:pathLst>
                <a:path w="1880130" h="242228">
                  <a:moveTo>
                    <a:pt x="203200" y="0"/>
                  </a:moveTo>
                  <a:lnTo>
                    <a:pt x="1880130" y="0"/>
                  </a:lnTo>
                  <a:lnTo>
                    <a:pt x="1676930" y="242228"/>
                  </a:lnTo>
                  <a:lnTo>
                    <a:pt x="0" y="24222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01600" y="-38100"/>
              <a:ext cx="1676930" cy="2803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6140371" y="10006652"/>
            <a:ext cx="7138619" cy="919709"/>
            <a:chOff x="0" y="0"/>
            <a:chExt cx="1880130" cy="24222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880130" cy="242228"/>
            </a:xfrm>
            <a:custGeom>
              <a:avLst/>
              <a:gdLst/>
              <a:ahLst/>
              <a:cxnLst/>
              <a:rect l="l" t="t" r="r" b="b"/>
              <a:pathLst>
                <a:path w="1880130" h="242228">
                  <a:moveTo>
                    <a:pt x="203200" y="0"/>
                  </a:moveTo>
                  <a:lnTo>
                    <a:pt x="1880130" y="0"/>
                  </a:lnTo>
                  <a:lnTo>
                    <a:pt x="1676930" y="242228"/>
                  </a:lnTo>
                  <a:lnTo>
                    <a:pt x="0" y="24222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3A6C8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38100"/>
              <a:ext cx="1676930" cy="2803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229231" y="9562441"/>
            <a:ext cx="2986910" cy="265195"/>
            <a:chOff x="0" y="0"/>
            <a:chExt cx="4058216" cy="36031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058216" cy="360312"/>
            </a:xfrm>
            <a:custGeom>
              <a:avLst/>
              <a:gdLst/>
              <a:ahLst/>
              <a:cxnLst/>
              <a:rect l="l" t="t" r="r" b="b"/>
              <a:pathLst>
                <a:path w="4058216" h="360312">
                  <a:moveTo>
                    <a:pt x="203200" y="0"/>
                  </a:moveTo>
                  <a:lnTo>
                    <a:pt x="4058216" y="0"/>
                  </a:lnTo>
                  <a:lnTo>
                    <a:pt x="3855016" y="360312"/>
                  </a:lnTo>
                  <a:lnTo>
                    <a:pt x="0" y="36031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EE0E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38100"/>
              <a:ext cx="3855016" cy="3984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8268596" y="9373448"/>
            <a:ext cx="10184971" cy="1118976"/>
            <a:chOff x="0" y="0"/>
            <a:chExt cx="2682461" cy="29471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682461" cy="294710"/>
            </a:xfrm>
            <a:custGeom>
              <a:avLst/>
              <a:gdLst/>
              <a:ahLst/>
              <a:cxnLst/>
              <a:rect l="l" t="t" r="r" b="b"/>
              <a:pathLst>
                <a:path w="2682461" h="294710">
                  <a:moveTo>
                    <a:pt x="2479261" y="0"/>
                  </a:moveTo>
                  <a:lnTo>
                    <a:pt x="0" y="0"/>
                  </a:lnTo>
                  <a:lnTo>
                    <a:pt x="203200" y="294710"/>
                  </a:lnTo>
                  <a:lnTo>
                    <a:pt x="2682461" y="294710"/>
                  </a:lnTo>
                  <a:lnTo>
                    <a:pt x="2479261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38100"/>
              <a:ext cx="2479261" cy="3328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-8956699" y="9670624"/>
            <a:ext cx="10184971" cy="1019342"/>
            <a:chOff x="0" y="0"/>
            <a:chExt cx="2682461" cy="26846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682461" cy="268469"/>
            </a:xfrm>
            <a:custGeom>
              <a:avLst/>
              <a:gdLst/>
              <a:ahLst/>
              <a:cxnLst/>
              <a:rect l="l" t="t" r="r" b="b"/>
              <a:pathLst>
                <a:path w="2682461" h="268469">
                  <a:moveTo>
                    <a:pt x="2479261" y="0"/>
                  </a:moveTo>
                  <a:lnTo>
                    <a:pt x="0" y="0"/>
                  </a:lnTo>
                  <a:lnTo>
                    <a:pt x="203200" y="268469"/>
                  </a:lnTo>
                  <a:lnTo>
                    <a:pt x="2682461" y="268469"/>
                  </a:lnTo>
                  <a:lnTo>
                    <a:pt x="2479261" y="0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01600" y="-38100"/>
              <a:ext cx="2479261" cy="306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-2542098" y="9940956"/>
            <a:ext cx="5263824" cy="578312"/>
            <a:chOff x="0" y="0"/>
            <a:chExt cx="2682461" cy="29471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682461" cy="294710"/>
            </a:xfrm>
            <a:custGeom>
              <a:avLst/>
              <a:gdLst/>
              <a:ahLst/>
              <a:cxnLst/>
              <a:rect l="l" t="t" r="r" b="b"/>
              <a:pathLst>
                <a:path w="2682461" h="294710">
                  <a:moveTo>
                    <a:pt x="2479261" y="0"/>
                  </a:moveTo>
                  <a:lnTo>
                    <a:pt x="0" y="0"/>
                  </a:lnTo>
                  <a:lnTo>
                    <a:pt x="203200" y="294710"/>
                  </a:lnTo>
                  <a:lnTo>
                    <a:pt x="2682461" y="294710"/>
                  </a:lnTo>
                  <a:lnTo>
                    <a:pt x="2479261" y="0"/>
                  </a:ln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101600" y="-38100"/>
              <a:ext cx="2479261" cy="3328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3949501" y="-473258"/>
            <a:ext cx="6723282" cy="1157288"/>
            <a:chOff x="0" y="0"/>
            <a:chExt cx="1770741" cy="304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770741" cy="304800"/>
            </a:xfrm>
            <a:custGeom>
              <a:avLst/>
              <a:gdLst/>
              <a:ahLst/>
              <a:cxnLst/>
              <a:rect l="l" t="t" r="r" b="b"/>
              <a:pathLst>
                <a:path w="1770741" h="304800">
                  <a:moveTo>
                    <a:pt x="1567541" y="0"/>
                  </a:moveTo>
                  <a:lnTo>
                    <a:pt x="0" y="0"/>
                  </a:lnTo>
                  <a:lnTo>
                    <a:pt x="203200" y="304800"/>
                  </a:lnTo>
                  <a:lnTo>
                    <a:pt x="1770741" y="304800"/>
                  </a:lnTo>
                  <a:lnTo>
                    <a:pt x="1567541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101600" y="-38100"/>
              <a:ext cx="1567541" cy="342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3794051" y="366497"/>
            <a:ext cx="3689424" cy="635066"/>
            <a:chOff x="0" y="0"/>
            <a:chExt cx="1770741" cy="304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770741" cy="304800"/>
            </a:xfrm>
            <a:custGeom>
              <a:avLst/>
              <a:gdLst/>
              <a:ahLst/>
              <a:cxnLst/>
              <a:rect l="l" t="t" r="r" b="b"/>
              <a:pathLst>
                <a:path w="1770741" h="304800">
                  <a:moveTo>
                    <a:pt x="1567541" y="0"/>
                  </a:moveTo>
                  <a:lnTo>
                    <a:pt x="0" y="0"/>
                  </a:lnTo>
                  <a:lnTo>
                    <a:pt x="203200" y="304800"/>
                  </a:lnTo>
                  <a:lnTo>
                    <a:pt x="1770741" y="304800"/>
                  </a:lnTo>
                  <a:lnTo>
                    <a:pt x="1567541" y="0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101600" y="-38100"/>
              <a:ext cx="1567541" cy="342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-4998374" y="399273"/>
            <a:ext cx="7720101" cy="798546"/>
            <a:chOff x="0" y="0"/>
            <a:chExt cx="2433173" cy="251681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433173" cy="251681"/>
            </a:xfrm>
            <a:custGeom>
              <a:avLst/>
              <a:gdLst/>
              <a:ahLst/>
              <a:cxnLst/>
              <a:rect l="l" t="t" r="r" b="b"/>
              <a:pathLst>
                <a:path w="2433173" h="251681">
                  <a:moveTo>
                    <a:pt x="203200" y="0"/>
                  </a:moveTo>
                  <a:lnTo>
                    <a:pt x="2433173" y="0"/>
                  </a:lnTo>
                  <a:lnTo>
                    <a:pt x="2229973" y="251681"/>
                  </a:lnTo>
                  <a:lnTo>
                    <a:pt x="0" y="25168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38100"/>
              <a:ext cx="2229973" cy="2897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-3560596" y="105386"/>
            <a:ext cx="7720101" cy="798546"/>
            <a:chOff x="0" y="0"/>
            <a:chExt cx="2433173" cy="25168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2433173" cy="251681"/>
            </a:xfrm>
            <a:custGeom>
              <a:avLst/>
              <a:gdLst/>
              <a:ahLst/>
              <a:cxnLst/>
              <a:rect l="l" t="t" r="r" b="b"/>
              <a:pathLst>
                <a:path w="2433173" h="251681">
                  <a:moveTo>
                    <a:pt x="203200" y="0"/>
                  </a:moveTo>
                  <a:lnTo>
                    <a:pt x="2433173" y="0"/>
                  </a:lnTo>
                  <a:lnTo>
                    <a:pt x="2229973" y="251681"/>
                  </a:lnTo>
                  <a:lnTo>
                    <a:pt x="0" y="25168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101600" y="-38100"/>
              <a:ext cx="2229973" cy="2897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-6274559" y="629427"/>
            <a:ext cx="7720101" cy="798546"/>
            <a:chOff x="0" y="0"/>
            <a:chExt cx="2433173" cy="25168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2433173" cy="251681"/>
            </a:xfrm>
            <a:custGeom>
              <a:avLst/>
              <a:gdLst/>
              <a:ahLst/>
              <a:cxnLst/>
              <a:rect l="l" t="t" r="r" b="b"/>
              <a:pathLst>
                <a:path w="2433173" h="251681">
                  <a:moveTo>
                    <a:pt x="203200" y="0"/>
                  </a:moveTo>
                  <a:lnTo>
                    <a:pt x="2433173" y="0"/>
                  </a:lnTo>
                  <a:lnTo>
                    <a:pt x="2229973" y="251681"/>
                  </a:lnTo>
                  <a:lnTo>
                    <a:pt x="0" y="25168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B859B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101600" y="-38100"/>
              <a:ext cx="2229973" cy="2897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-1938301" y="273191"/>
            <a:ext cx="4475511" cy="462934"/>
            <a:chOff x="0" y="0"/>
            <a:chExt cx="2433173" cy="25168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2433173" cy="251681"/>
            </a:xfrm>
            <a:custGeom>
              <a:avLst/>
              <a:gdLst/>
              <a:ahLst/>
              <a:cxnLst/>
              <a:rect l="l" t="t" r="r" b="b"/>
              <a:pathLst>
                <a:path w="2433173" h="251681">
                  <a:moveTo>
                    <a:pt x="203200" y="0"/>
                  </a:moveTo>
                  <a:lnTo>
                    <a:pt x="2433173" y="0"/>
                  </a:lnTo>
                  <a:lnTo>
                    <a:pt x="2229973" y="251681"/>
                  </a:lnTo>
                  <a:lnTo>
                    <a:pt x="0" y="25168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A0147"/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101600" y="-38100"/>
              <a:ext cx="2229973" cy="2897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4823862" y="569399"/>
            <a:ext cx="7720918" cy="778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7"/>
              </a:lnSpc>
            </a:pPr>
            <a:r>
              <a:rPr lang="en-US" sz="4598">
                <a:solidFill>
                  <a:srgbClr val="0A0147"/>
                </a:solidFill>
                <a:latin typeface="Noto Sans Bold"/>
              </a:rPr>
              <a:t>Giao diện Quên mật khẩu</a:t>
            </a:r>
          </a:p>
        </p:txBody>
      </p:sp>
      <p:sp>
        <p:nvSpPr>
          <p:cNvPr id="42" name="Freeform 42"/>
          <p:cNvSpPr/>
          <p:nvPr/>
        </p:nvSpPr>
        <p:spPr>
          <a:xfrm>
            <a:off x="9144000" y="1735312"/>
            <a:ext cx="5477969" cy="7974164"/>
          </a:xfrm>
          <a:custGeom>
            <a:avLst/>
            <a:gdLst/>
            <a:ahLst/>
            <a:cxnLst/>
            <a:rect l="l" t="t" r="r" b="b"/>
            <a:pathLst>
              <a:path w="5477969" h="7974164">
                <a:moveTo>
                  <a:pt x="0" y="0"/>
                </a:moveTo>
                <a:lnTo>
                  <a:pt x="5477969" y="0"/>
                </a:lnTo>
                <a:lnTo>
                  <a:pt x="5477969" y="7974164"/>
                </a:lnTo>
                <a:lnTo>
                  <a:pt x="0" y="79741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2441" b="-5160"/>
            </a:stretch>
          </a:blipFill>
        </p:spPr>
      </p:sp>
      <p:sp>
        <p:nvSpPr>
          <p:cNvPr id="43" name="TextBox 43"/>
          <p:cNvSpPr txBox="1"/>
          <p:nvPr/>
        </p:nvSpPr>
        <p:spPr>
          <a:xfrm>
            <a:off x="740324" y="5874924"/>
            <a:ext cx="7697351" cy="1215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868" lvl="1" indent="-377934" algn="l">
              <a:lnSpc>
                <a:spcPts val="4901"/>
              </a:lnSpc>
              <a:buFont typeface="Arial"/>
              <a:buChar char="•"/>
            </a:pPr>
            <a:r>
              <a:rPr lang="en-US" sz="3501">
                <a:solidFill>
                  <a:srgbClr val="0A0147"/>
                </a:solidFill>
                <a:latin typeface="Noto Sans Bold"/>
              </a:rPr>
              <a:t>Người dùng nhập  password mới và xác nhận lại để thay đổi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740324" y="3563582"/>
            <a:ext cx="7227625" cy="1216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A0147"/>
                </a:solidFill>
                <a:latin typeface="Noto Sans Bold"/>
              </a:rPr>
              <a:t>Yêu cầu người dùng nhập lại  email đã có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140371" y="8955551"/>
            <a:ext cx="10155777" cy="1213780"/>
            <a:chOff x="0" y="0"/>
            <a:chExt cx="2275728" cy="27198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75728" cy="271986"/>
            </a:xfrm>
            <a:custGeom>
              <a:avLst/>
              <a:gdLst/>
              <a:ahLst/>
              <a:cxnLst/>
              <a:rect l="l" t="t" r="r" b="b"/>
              <a:pathLst>
                <a:path w="2275728" h="271986">
                  <a:moveTo>
                    <a:pt x="203200" y="0"/>
                  </a:moveTo>
                  <a:lnTo>
                    <a:pt x="2275728" y="0"/>
                  </a:lnTo>
                  <a:lnTo>
                    <a:pt x="2072528" y="271986"/>
                  </a:lnTo>
                  <a:lnTo>
                    <a:pt x="0" y="27198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38100"/>
              <a:ext cx="2072528" cy="3100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049417" y="9709476"/>
            <a:ext cx="7138619" cy="919709"/>
            <a:chOff x="0" y="0"/>
            <a:chExt cx="1880130" cy="24222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80130" cy="242228"/>
            </a:xfrm>
            <a:custGeom>
              <a:avLst/>
              <a:gdLst/>
              <a:ahLst/>
              <a:cxnLst/>
              <a:rect l="l" t="t" r="r" b="b"/>
              <a:pathLst>
                <a:path w="1880130" h="242228">
                  <a:moveTo>
                    <a:pt x="203200" y="0"/>
                  </a:moveTo>
                  <a:lnTo>
                    <a:pt x="1880130" y="0"/>
                  </a:lnTo>
                  <a:lnTo>
                    <a:pt x="1676930" y="242228"/>
                  </a:lnTo>
                  <a:lnTo>
                    <a:pt x="0" y="24222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01600" y="-38100"/>
              <a:ext cx="1676930" cy="2803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6140371" y="10006652"/>
            <a:ext cx="7138619" cy="919709"/>
            <a:chOff x="0" y="0"/>
            <a:chExt cx="1880130" cy="24222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880130" cy="242228"/>
            </a:xfrm>
            <a:custGeom>
              <a:avLst/>
              <a:gdLst/>
              <a:ahLst/>
              <a:cxnLst/>
              <a:rect l="l" t="t" r="r" b="b"/>
              <a:pathLst>
                <a:path w="1880130" h="242228">
                  <a:moveTo>
                    <a:pt x="203200" y="0"/>
                  </a:moveTo>
                  <a:lnTo>
                    <a:pt x="1880130" y="0"/>
                  </a:lnTo>
                  <a:lnTo>
                    <a:pt x="1676930" y="242228"/>
                  </a:lnTo>
                  <a:lnTo>
                    <a:pt x="0" y="24222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3A6C8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38100"/>
              <a:ext cx="1676930" cy="2803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229231" y="9562441"/>
            <a:ext cx="2986910" cy="265195"/>
            <a:chOff x="0" y="0"/>
            <a:chExt cx="4058216" cy="36031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058216" cy="360312"/>
            </a:xfrm>
            <a:custGeom>
              <a:avLst/>
              <a:gdLst/>
              <a:ahLst/>
              <a:cxnLst/>
              <a:rect l="l" t="t" r="r" b="b"/>
              <a:pathLst>
                <a:path w="4058216" h="360312">
                  <a:moveTo>
                    <a:pt x="203200" y="0"/>
                  </a:moveTo>
                  <a:lnTo>
                    <a:pt x="4058216" y="0"/>
                  </a:lnTo>
                  <a:lnTo>
                    <a:pt x="3855016" y="360312"/>
                  </a:lnTo>
                  <a:lnTo>
                    <a:pt x="0" y="36031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EE0E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38100"/>
              <a:ext cx="3855016" cy="3984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8268596" y="9373448"/>
            <a:ext cx="10184971" cy="1118976"/>
            <a:chOff x="0" y="0"/>
            <a:chExt cx="2682461" cy="29471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682461" cy="294710"/>
            </a:xfrm>
            <a:custGeom>
              <a:avLst/>
              <a:gdLst/>
              <a:ahLst/>
              <a:cxnLst/>
              <a:rect l="l" t="t" r="r" b="b"/>
              <a:pathLst>
                <a:path w="2682461" h="294710">
                  <a:moveTo>
                    <a:pt x="2479261" y="0"/>
                  </a:moveTo>
                  <a:lnTo>
                    <a:pt x="0" y="0"/>
                  </a:lnTo>
                  <a:lnTo>
                    <a:pt x="203200" y="294710"/>
                  </a:lnTo>
                  <a:lnTo>
                    <a:pt x="2682461" y="294710"/>
                  </a:lnTo>
                  <a:lnTo>
                    <a:pt x="2479261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38100"/>
              <a:ext cx="2479261" cy="3328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-8956699" y="9670624"/>
            <a:ext cx="10184971" cy="1019342"/>
            <a:chOff x="0" y="0"/>
            <a:chExt cx="2682461" cy="26846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682461" cy="268469"/>
            </a:xfrm>
            <a:custGeom>
              <a:avLst/>
              <a:gdLst/>
              <a:ahLst/>
              <a:cxnLst/>
              <a:rect l="l" t="t" r="r" b="b"/>
              <a:pathLst>
                <a:path w="2682461" h="268469">
                  <a:moveTo>
                    <a:pt x="2479261" y="0"/>
                  </a:moveTo>
                  <a:lnTo>
                    <a:pt x="0" y="0"/>
                  </a:lnTo>
                  <a:lnTo>
                    <a:pt x="203200" y="268469"/>
                  </a:lnTo>
                  <a:lnTo>
                    <a:pt x="2682461" y="268469"/>
                  </a:lnTo>
                  <a:lnTo>
                    <a:pt x="2479261" y="0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01600" y="-38100"/>
              <a:ext cx="2479261" cy="306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-2542098" y="9940956"/>
            <a:ext cx="5263824" cy="578312"/>
            <a:chOff x="0" y="0"/>
            <a:chExt cx="2682461" cy="29471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682461" cy="294710"/>
            </a:xfrm>
            <a:custGeom>
              <a:avLst/>
              <a:gdLst/>
              <a:ahLst/>
              <a:cxnLst/>
              <a:rect l="l" t="t" r="r" b="b"/>
              <a:pathLst>
                <a:path w="2682461" h="294710">
                  <a:moveTo>
                    <a:pt x="2479261" y="0"/>
                  </a:moveTo>
                  <a:lnTo>
                    <a:pt x="0" y="0"/>
                  </a:lnTo>
                  <a:lnTo>
                    <a:pt x="203200" y="294710"/>
                  </a:lnTo>
                  <a:lnTo>
                    <a:pt x="2682461" y="294710"/>
                  </a:lnTo>
                  <a:lnTo>
                    <a:pt x="2479261" y="0"/>
                  </a:ln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101600" y="-38100"/>
              <a:ext cx="2479261" cy="3328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3949501" y="-473258"/>
            <a:ext cx="6723282" cy="1157288"/>
            <a:chOff x="0" y="0"/>
            <a:chExt cx="1770741" cy="304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770741" cy="304800"/>
            </a:xfrm>
            <a:custGeom>
              <a:avLst/>
              <a:gdLst/>
              <a:ahLst/>
              <a:cxnLst/>
              <a:rect l="l" t="t" r="r" b="b"/>
              <a:pathLst>
                <a:path w="1770741" h="304800">
                  <a:moveTo>
                    <a:pt x="1567541" y="0"/>
                  </a:moveTo>
                  <a:lnTo>
                    <a:pt x="0" y="0"/>
                  </a:lnTo>
                  <a:lnTo>
                    <a:pt x="203200" y="304800"/>
                  </a:lnTo>
                  <a:lnTo>
                    <a:pt x="1770741" y="304800"/>
                  </a:lnTo>
                  <a:lnTo>
                    <a:pt x="1567541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101600" y="-38100"/>
              <a:ext cx="1567541" cy="342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3794051" y="366497"/>
            <a:ext cx="3689424" cy="635066"/>
            <a:chOff x="0" y="0"/>
            <a:chExt cx="1770741" cy="304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770741" cy="304800"/>
            </a:xfrm>
            <a:custGeom>
              <a:avLst/>
              <a:gdLst/>
              <a:ahLst/>
              <a:cxnLst/>
              <a:rect l="l" t="t" r="r" b="b"/>
              <a:pathLst>
                <a:path w="1770741" h="304800">
                  <a:moveTo>
                    <a:pt x="1567541" y="0"/>
                  </a:moveTo>
                  <a:lnTo>
                    <a:pt x="0" y="0"/>
                  </a:lnTo>
                  <a:lnTo>
                    <a:pt x="203200" y="304800"/>
                  </a:lnTo>
                  <a:lnTo>
                    <a:pt x="1770741" y="304800"/>
                  </a:lnTo>
                  <a:lnTo>
                    <a:pt x="1567541" y="0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101600" y="-38100"/>
              <a:ext cx="1567541" cy="342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-4998374" y="399273"/>
            <a:ext cx="7720101" cy="798546"/>
            <a:chOff x="0" y="0"/>
            <a:chExt cx="2433173" cy="251681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433173" cy="251681"/>
            </a:xfrm>
            <a:custGeom>
              <a:avLst/>
              <a:gdLst/>
              <a:ahLst/>
              <a:cxnLst/>
              <a:rect l="l" t="t" r="r" b="b"/>
              <a:pathLst>
                <a:path w="2433173" h="251681">
                  <a:moveTo>
                    <a:pt x="203200" y="0"/>
                  </a:moveTo>
                  <a:lnTo>
                    <a:pt x="2433173" y="0"/>
                  </a:lnTo>
                  <a:lnTo>
                    <a:pt x="2229973" y="251681"/>
                  </a:lnTo>
                  <a:lnTo>
                    <a:pt x="0" y="25168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38100"/>
              <a:ext cx="2229973" cy="2897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-3560596" y="105386"/>
            <a:ext cx="7720101" cy="798546"/>
            <a:chOff x="0" y="0"/>
            <a:chExt cx="2433173" cy="25168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2433173" cy="251681"/>
            </a:xfrm>
            <a:custGeom>
              <a:avLst/>
              <a:gdLst/>
              <a:ahLst/>
              <a:cxnLst/>
              <a:rect l="l" t="t" r="r" b="b"/>
              <a:pathLst>
                <a:path w="2433173" h="251681">
                  <a:moveTo>
                    <a:pt x="203200" y="0"/>
                  </a:moveTo>
                  <a:lnTo>
                    <a:pt x="2433173" y="0"/>
                  </a:lnTo>
                  <a:lnTo>
                    <a:pt x="2229973" y="251681"/>
                  </a:lnTo>
                  <a:lnTo>
                    <a:pt x="0" y="25168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101600" y="-38100"/>
              <a:ext cx="2229973" cy="2897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-6274559" y="629427"/>
            <a:ext cx="7720101" cy="798546"/>
            <a:chOff x="0" y="0"/>
            <a:chExt cx="2433173" cy="25168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2433173" cy="251681"/>
            </a:xfrm>
            <a:custGeom>
              <a:avLst/>
              <a:gdLst/>
              <a:ahLst/>
              <a:cxnLst/>
              <a:rect l="l" t="t" r="r" b="b"/>
              <a:pathLst>
                <a:path w="2433173" h="251681">
                  <a:moveTo>
                    <a:pt x="203200" y="0"/>
                  </a:moveTo>
                  <a:lnTo>
                    <a:pt x="2433173" y="0"/>
                  </a:lnTo>
                  <a:lnTo>
                    <a:pt x="2229973" y="251681"/>
                  </a:lnTo>
                  <a:lnTo>
                    <a:pt x="0" y="25168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B859B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101600" y="-38100"/>
              <a:ext cx="2229973" cy="2897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-1938301" y="273191"/>
            <a:ext cx="4475511" cy="462934"/>
            <a:chOff x="0" y="0"/>
            <a:chExt cx="2433173" cy="25168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2433173" cy="251681"/>
            </a:xfrm>
            <a:custGeom>
              <a:avLst/>
              <a:gdLst/>
              <a:ahLst/>
              <a:cxnLst/>
              <a:rect l="l" t="t" r="r" b="b"/>
              <a:pathLst>
                <a:path w="2433173" h="251681">
                  <a:moveTo>
                    <a:pt x="203200" y="0"/>
                  </a:moveTo>
                  <a:lnTo>
                    <a:pt x="2433173" y="0"/>
                  </a:lnTo>
                  <a:lnTo>
                    <a:pt x="2229973" y="251681"/>
                  </a:lnTo>
                  <a:lnTo>
                    <a:pt x="0" y="25168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A0147"/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101600" y="-38100"/>
              <a:ext cx="2229973" cy="2897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1" name="Freeform 41"/>
          <p:cNvSpPr/>
          <p:nvPr/>
        </p:nvSpPr>
        <p:spPr>
          <a:xfrm>
            <a:off x="2729959" y="1427973"/>
            <a:ext cx="12040117" cy="7592751"/>
          </a:xfrm>
          <a:custGeom>
            <a:avLst/>
            <a:gdLst/>
            <a:ahLst/>
            <a:cxnLst/>
            <a:rect l="l" t="t" r="r" b="b"/>
            <a:pathLst>
              <a:path w="12040117" h="7592751">
                <a:moveTo>
                  <a:pt x="0" y="0"/>
                </a:moveTo>
                <a:lnTo>
                  <a:pt x="12040118" y="0"/>
                </a:lnTo>
                <a:lnTo>
                  <a:pt x="12040118" y="7592751"/>
                </a:lnTo>
                <a:lnTo>
                  <a:pt x="0" y="75927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2" name="TextBox 42"/>
          <p:cNvSpPr txBox="1"/>
          <p:nvPr/>
        </p:nvSpPr>
        <p:spPr>
          <a:xfrm>
            <a:off x="4832095" y="366382"/>
            <a:ext cx="7720918" cy="778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7"/>
              </a:lnSpc>
            </a:pPr>
            <a:r>
              <a:rPr lang="en-US" sz="4598">
                <a:solidFill>
                  <a:srgbClr val="0A0147"/>
                </a:solidFill>
                <a:latin typeface="Noto Sans Bold"/>
              </a:rPr>
              <a:t>Giao diện Menu chính</a:t>
            </a:r>
          </a:p>
        </p:txBody>
      </p:sp>
      <p:sp>
        <p:nvSpPr>
          <p:cNvPr id="43" name="Freeform 43"/>
          <p:cNvSpPr/>
          <p:nvPr/>
        </p:nvSpPr>
        <p:spPr>
          <a:xfrm rot="7388700">
            <a:off x="2973125" y="6590182"/>
            <a:ext cx="1031507" cy="1139214"/>
          </a:xfrm>
          <a:custGeom>
            <a:avLst/>
            <a:gdLst/>
            <a:ahLst/>
            <a:cxnLst/>
            <a:rect l="l" t="t" r="r" b="b"/>
            <a:pathLst>
              <a:path w="1031507" h="1139214">
                <a:moveTo>
                  <a:pt x="0" y="0"/>
                </a:moveTo>
                <a:lnTo>
                  <a:pt x="1031507" y="0"/>
                </a:lnTo>
                <a:lnTo>
                  <a:pt x="1031507" y="1139214"/>
                </a:lnTo>
                <a:lnTo>
                  <a:pt x="0" y="1139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4" name="Freeform 44"/>
          <p:cNvSpPr/>
          <p:nvPr/>
        </p:nvSpPr>
        <p:spPr>
          <a:xfrm rot="3546049">
            <a:off x="6637134" y="7536664"/>
            <a:ext cx="907456" cy="1002211"/>
          </a:xfrm>
          <a:custGeom>
            <a:avLst/>
            <a:gdLst/>
            <a:ahLst/>
            <a:cxnLst/>
            <a:rect l="l" t="t" r="r" b="b"/>
            <a:pathLst>
              <a:path w="907456" h="1002211">
                <a:moveTo>
                  <a:pt x="0" y="0"/>
                </a:moveTo>
                <a:lnTo>
                  <a:pt x="907456" y="0"/>
                </a:lnTo>
                <a:lnTo>
                  <a:pt x="907456" y="1002211"/>
                </a:lnTo>
                <a:lnTo>
                  <a:pt x="0" y="10022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5" name="Freeform 45"/>
          <p:cNvSpPr/>
          <p:nvPr/>
        </p:nvSpPr>
        <p:spPr>
          <a:xfrm rot="2476570" flipV="1">
            <a:off x="13096500" y="6456764"/>
            <a:ext cx="859426" cy="949165"/>
          </a:xfrm>
          <a:custGeom>
            <a:avLst/>
            <a:gdLst/>
            <a:ahLst/>
            <a:cxnLst/>
            <a:rect l="l" t="t" r="r" b="b"/>
            <a:pathLst>
              <a:path w="859426" h="949165">
                <a:moveTo>
                  <a:pt x="0" y="949165"/>
                </a:moveTo>
                <a:lnTo>
                  <a:pt x="859425" y="949165"/>
                </a:lnTo>
                <a:lnTo>
                  <a:pt x="859425" y="0"/>
                </a:lnTo>
                <a:lnTo>
                  <a:pt x="0" y="0"/>
                </a:lnTo>
                <a:lnTo>
                  <a:pt x="0" y="949165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6" name="TextBox 46"/>
          <p:cNvSpPr txBox="1"/>
          <p:nvPr/>
        </p:nvSpPr>
        <p:spPr>
          <a:xfrm>
            <a:off x="0" y="6861712"/>
            <a:ext cx="2729959" cy="1362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6"/>
              </a:lnSpc>
            </a:pPr>
            <a:r>
              <a:rPr lang="en-US" sz="2611">
                <a:solidFill>
                  <a:srgbClr val="0A0147"/>
                </a:solidFill>
                <a:latin typeface="Noto Sans Bold"/>
              </a:rPr>
              <a:t>Button mở giao diện quản lý laptop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6427875" y="9035748"/>
            <a:ext cx="3638096" cy="905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6"/>
              </a:lnSpc>
            </a:pPr>
            <a:r>
              <a:rPr lang="en-US" sz="2611">
                <a:solidFill>
                  <a:srgbClr val="0A0147"/>
                </a:solidFill>
                <a:latin typeface="Noto Sans Bold"/>
              </a:rPr>
              <a:t>Button mở giao diện quản lý Mobile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4775392" y="6681327"/>
            <a:ext cx="2729959" cy="1362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6"/>
              </a:lnSpc>
            </a:pPr>
            <a:r>
              <a:rPr lang="en-US" sz="2611">
                <a:solidFill>
                  <a:srgbClr val="0A0147"/>
                </a:solidFill>
                <a:latin typeface="Noto Sans Bold"/>
              </a:rPr>
              <a:t>Button mở giao diện quản lý Television</a:t>
            </a:r>
          </a:p>
        </p:txBody>
      </p:sp>
      <p:sp>
        <p:nvSpPr>
          <p:cNvPr id="49" name="Freeform 49"/>
          <p:cNvSpPr/>
          <p:nvPr/>
        </p:nvSpPr>
        <p:spPr>
          <a:xfrm rot="2476570" flipV="1">
            <a:off x="14071285" y="3718606"/>
            <a:ext cx="563517" cy="622358"/>
          </a:xfrm>
          <a:custGeom>
            <a:avLst/>
            <a:gdLst/>
            <a:ahLst/>
            <a:cxnLst/>
            <a:rect l="l" t="t" r="r" b="b"/>
            <a:pathLst>
              <a:path w="563517" h="622358">
                <a:moveTo>
                  <a:pt x="0" y="622357"/>
                </a:moveTo>
                <a:lnTo>
                  <a:pt x="563516" y="622357"/>
                </a:lnTo>
                <a:lnTo>
                  <a:pt x="563516" y="0"/>
                </a:lnTo>
                <a:lnTo>
                  <a:pt x="0" y="0"/>
                </a:lnTo>
                <a:lnTo>
                  <a:pt x="0" y="622357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0" name="TextBox 50"/>
          <p:cNvSpPr txBox="1"/>
          <p:nvPr/>
        </p:nvSpPr>
        <p:spPr>
          <a:xfrm>
            <a:off x="14775392" y="3812870"/>
            <a:ext cx="2729959" cy="905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6"/>
              </a:lnSpc>
            </a:pPr>
            <a:r>
              <a:rPr lang="en-US" sz="2611">
                <a:solidFill>
                  <a:srgbClr val="0A0147"/>
                </a:solidFill>
                <a:latin typeface="Noto Sans Bold"/>
              </a:rPr>
              <a:t>Button quay lại login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140371" y="8955551"/>
            <a:ext cx="10155777" cy="1213780"/>
            <a:chOff x="0" y="0"/>
            <a:chExt cx="2275728" cy="27198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75728" cy="271986"/>
            </a:xfrm>
            <a:custGeom>
              <a:avLst/>
              <a:gdLst/>
              <a:ahLst/>
              <a:cxnLst/>
              <a:rect l="l" t="t" r="r" b="b"/>
              <a:pathLst>
                <a:path w="2275728" h="271986">
                  <a:moveTo>
                    <a:pt x="203200" y="0"/>
                  </a:moveTo>
                  <a:lnTo>
                    <a:pt x="2275728" y="0"/>
                  </a:lnTo>
                  <a:lnTo>
                    <a:pt x="2072528" y="271986"/>
                  </a:lnTo>
                  <a:lnTo>
                    <a:pt x="0" y="27198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28575"/>
              <a:ext cx="2072528" cy="3005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049417" y="9709476"/>
            <a:ext cx="7138619" cy="919709"/>
            <a:chOff x="0" y="0"/>
            <a:chExt cx="1880130" cy="24222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80130" cy="242228"/>
            </a:xfrm>
            <a:custGeom>
              <a:avLst/>
              <a:gdLst/>
              <a:ahLst/>
              <a:cxnLst/>
              <a:rect l="l" t="t" r="r" b="b"/>
              <a:pathLst>
                <a:path w="1880130" h="242228">
                  <a:moveTo>
                    <a:pt x="203200" y="0"/>
                  </a:moveTo>
                  <a:lnTo>
                    <a:pt x="1880130" y="0"/>
                  </a:lnTo>
                  <a:lnTo>
                    <a:pt x="1676930" y="242228"/>
                  </a:lnTo>
                  <a:lnTo>
                    <a:pt x="0" y="24222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01600" y="-28575"/>
              <a:ext cx="1676930" cy="2708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6140371" y="10006652"/>
            <a:ext cx="7138619" cy="919709"/>
            <a:chOff x="0" y="0"/>
            <a:chExt cx="1880130" cy="24222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880130" cy="242228"/>
            </a:xfrm>
            <a:custGeom>
              <a:avLst/>
              <a:gdLst/>
              <a:ahLst/>
              <a:cxnLst/>
              <a:rect l="l" t="t" r="r" b="b"/>
              <a:pathLst>
                <a:path w="1880130" h="242228">
                  <a:moveTo>
                    <a:pt x="203200" y="0"/>
                  </a:moveTo>
                  <a:lnTo>
                    <a:pt x="1880130" y="0"/>
                  </a:lnTo>
                  <a:lnTo>
                    <a:pt x="1676930" y="242228"/>
                  </a:lnTo>
                  <a:lnTo>
                    <a:pt x="0" y="24222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3A6C8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28575"/>
              <a:ext cx="1676930" cy="2708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229231" y="9562441"/>
            <a:ext cx="2986910" cy="265195"/>
            <a:chOff x="0" y="0"/>
            <a:chExt cx="4058216" cy="36031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058216" cy="360312"/>
            </a:xfrm>
            <a:custGeom>
              <a:avLst/>
              <a:gdLst/>
              <a:ahLst/>
              <a:cxnLst/>
              <a:rect l="l" t="t" r="r" b="b"/>
              <a:pathLst>
                <a:path w="4058216" h="360312">
                  <a:moveTo>
                    <a:pt x="203200" y="0"/>
                  </a:moveTo>
                  <a:lnTo>
                    <a:pt x="4058216" y="0"/>
                  </a:lnTo>
                  <a:lnTo>
                    <a:pt x="3855016" y="360312"/>
                  </a:lnTo>
                  <a:lnTo>
                    <a:pt x="0" y="36031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EE0E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28575"/>
              <a:ext cx="3855016" cy="3888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8268596" y="9373448"/>
            <a:ext cx="10184971" cy="1118976"/>
            <a:chOff x="0" y="0"/>
            <a:chExt cx="2682461" cy="29471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682461" cy="294710"/>
            </a:xfrm>
            <a:custGeom>
              <a:avLst/>
              <a:gdLst/>
              <a:ahLst/>
              <a:cxnLst/>
              <a:rect l="l" t="t" r="r" b="b"/>
              <a:pathLst>
                <a:path w="2682461" h="294710">
                  <a:moveTo>
                    <a:pt x="2479261" y="0"/>
                  </a:moveTo>
                  <a:lnTo>
                    <a:pt x="0" y="0"/>
                  </a:lnTo>
                  <a:lnTo>
                    <a:pt x="203200" y="294710"/>
                  </a:lnTo>
                  <a:lnTo>
                    <a:pt x="2682461" y="294710"/>
                  </a:lnTo>
                  <a:lnTo>
                    <a:pt x="2479261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28575"/>
              <a:ext cx="2479261" cy="3232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-8956699" y="9670624"/>
            <a:ext cx="10184971" cy="1019342"/>
            <a:chOff x="0" y="0"/>
            <a:chExt cx="2682461" cy="26846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682461" cy="268469"/>
            </a:xfrm>
            <a:custGeom>
              <a:avLst/>
              <a:gdLst/>
              <a:ahLst/>
              <a:cxnLst/>
              <a:rect l="l" t="t" r="r" b="b"/>
              <a:pathLst>
                <a:path w="2682461" h="268469">
                  <a:moveTo>
                    <a:pt x="2479261" y="0"/>
                  </a:moveTo>
                  <a:lnTo>
                    <a:pt x="0" y="0"/>
                  </a:lnTo>
                  <a:lnTo>
                    <a:pt x="203200" y="268469"/>
                  </a:lnTo>
                  <a:lnTo>
                    <a:pt x="2682461" y="268469"/>
                  </a:lnTo>
                  <a:lnTo>
                    <a:pt x="2479261" y="0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01600" y="-28575"/>
              <a:ext cx="2479261" cy="2970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-2542098" y="9940956"/>
            <a:ext cx="5263824" cy="578312"/>
            <a:chOff x="0" y="0"/>
            <a:chExt cx="2682461" cy="29471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682461" cy="294710"/>
            </a:xfrm>
            <a:custGeom>
              <a:avLst/>
              <a:gdLst/>
              <a:ahLst/>
              <a:cxnLst/>
              <a:rect l="l" t="t" r="r" b="b"/>
              <a:pathLst>
                <a:path w="2682461" h="294710">
                  <a:moveTo>
                    <a:pt x="2479261" y="0"/>
                  </a:moveTo>
                  <a:lnTo>
                    <a:pt x="0" y="0"/>
                  </a:lnTo>
                  <a:lnTo>
                    <a:pt x="203200" y="294710"/>
                  </a:lnTo>
                  <a:lnTo>
                    <a:pt x="2682461" y="294710"/>
                  </a:lnTo>
                  <a:lnTo>
                    <a:pt x="2479261" y="0"/>
                  </a:ln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101600" y="-28575"/>
              <a:ext cx="2479261" cy="3232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3949501" y="-473258"/>
            <a:ext cx="6723282" cy="1157288"/>
            <a:chOff x="0" y="0"/>
            <a:chExt cx="1770741" cy="304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770741" cy="304800"/>
            </a:xfrm>
            <a:custGeom>
              <a:avLst/>
              <a:gdLst/>
              <a:ahLst/>
              <a:cxnLst/>
              <a:rect l="l" t="t" r="r" b="b"/>
              <a:pathLst>
                <a:path w="1770741" h="304800">
                  <a:moveTo>
                    <a:pt x="1567541" y="0"/>
                  </a:moveTo>
                  <a:lnTo>
                    <a:pt x="0" y="0"/>
                  </a:lnTo>
                  <a:lnTo>
                    <a:pt x="203200" y="304800"/>
                  </a:lnTo>
                  <a:lnTo>
                    <a:pt x="1770741" y="304800"/>
                  </a:lnTo>
                  <a:lnTo>
                    <a:pt x="1567541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101600" y="-28575"/>
              <a:ext cx="1567541" cy="333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3794051" y="366497"/>
            <a:ext cx="3689424" cy="635066"/>
            <a:chOff x="0" y="0"/>
            <a:chExt cx="1770741" cy="304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770741" cy="304800"/>
            </a:xfrm>
            <a:custGeom>
              <a:avLst/>
              <a:gdLst/>
              <a:ahLst/>
              <a:cxnLst/>
              <a:rect l="l" t="t" r="r" b="b"/>
              <a:pathLst>
                <a:path w="1770741" h="304800">
                  <a:moveTo>
                    <a:pt x="1567541" y="0"/>
                  </a:moveTo>
                  <a:lnTo>
                    <a:pt x="0" y="0"/>
                  </a:lnTo>
                  <a:lnTo>
                    <a:pt x="203200" y="304800"/>
                  </a:lnTo>
                  <a:lnTo>
                    <a:pt x="1770741" y="304800"/>
                  </a:lnTo>
                  <a:lnTo>
                    <a:pt x="1567541" y="0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101600" y="-28575"/>
              <a:ext cx="1567541" cy="333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-4998374" y="399273"/>
            <a:ext cx="7720101" cy="798546"/>
            <a:chOff x="0" y="0"/>
            <a:chExt cx="2433173" cy="251681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433173" cy="251681"/>
            </a:xfrm>
            <a:custGeom>
              <a:avLst/>
              <a:gdLst/>
              <a:ahLst/>
              <a:cxnLst/>
              <a:rect l="l" t="t" r="r" b="b"/>
              <a:pathLst>
                <a:path w="2433173" h="251681">
                  <a:moveTo>
                    <a:pt x="203200" y="0"/>
                  </a:moveTo>
                  <a:lnTo>
                    <a:pt x="2433173" y="0"/>
                  </a:lnTo>
                  <a:lnTo>
                    <a:pt x="2229973" y="251681"/>
                  </a:lnTo>
                  <a:lnTo>
                    <a:pt x="0" y="25168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28575"/>
              <a:ext cx="2229973" cy="2802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-3560596" y="105386"/>
            <a:ext cx="7720101" cy="798546"/>
            <a:chOff x="0" y="0"/>
            <a:chExt cx="2433173" cy="25168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2433173" cy="251681"/>
            </a:xfrm>
            <a:custGeom>
              <a:avLst/>
              <a:gdLst/>
              <a:ahLst/>
              <a:cxnLst/>
              <a:rect l="l" t="t" r="r" b="b"/>
              <a:pathLst>
                <a:path w="2433173" h="251681">
                  <a:moveTo>
                    <a:pt x="203200" y="0"/>
                  </a:moveTo>
                  <a:lnTo>
                    <a:pt x="2433173" y="0"/>
                  </a:lnTo>
                  <a:lnTo>
                    <a:pt x="2229973" y="251681"/>
                  </a:lnTo>
                  <a:lnTo>
                    <a:pt x="0" y="25168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101600" y="-28575"/>
              <a:ext cx="2229973" cy="2802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-6274559" y="629427"/>
            <a:ext cx="7720101" cy="798546"/>
            <a:chOff x="0" y="0"/>
            <a:chExt cx="2433173" cy="25168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2433173" cy="251681"/>
            </a:xfrm>
            <a:custGeom>
              <a:avLst/>
              <a:gdLst/>
              <a:ahLst/>
              <a:cxnLst/>
              <a:rect l="l" t="t" r="r" b="b"/>
              <a:pathLst>
                <a:path w="2433173" h="251681">
                  <a:moveTo>
                    <a:pt x="203200" y="0"/>
                  </a:moveTo>
                  <a:lnTo>
                    <a:pt x="2433173" y="0"/>
                  </a:lnTo>
                  <a:lnTo>
                    <a:pt x="2229973" y="251681"/>
                  </a:lnTo>
                  <a:lnTo>
                    <a:pt x="0" y="25168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B859B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101600" y="-28575"/>
              <a:ext cx="2229973" cy="2802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-1938301" y="273191"/>
            <a:ext cx="4475511" cy="462934"/>
            <a:chOff x="0" y="0"/>
            <a:chExt cx="2433173" cy="25168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2433173" cy="251681"/>
            </a:xfrm>
            <a:custGeom>
              <a:avLst/>
              <a:gdLst/>
              <a:ahLst/>
              <a:cxnLst/>
              <a:rect l="l" t="t" r="r" b="b"/>
              <a:pathLst>
                <a:path w="2433173" h="251681">
                  <a:moveTo>
                    <a:pt x="203200" y="0"/>
                  </a:moveTo>
                  <a:lnTo>
                    <a:pt x="2433173" y="0"/>
                  </a:lnTo>
                  <a:lnTo>
                    <a:pt x="2229973" y="251681"/>
                  </a:lnTo>
                  <a:lnTo>
                    <a:pt x="0" y="25168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A0147"/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101600" y="-28575"/>
              <a:ext cx="2229973" cy="2802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1" name="Freeform 41"/>
          <p:cNvSpPr/>
          <p:nvPr/>
        </p:nvSpPr>
        <p:spPr>
          <a:xfrm>
            <a:off x="3084733" y="1779361"/>
            <a:ext cx="12118534" cy="7295738"/>
          </a:xfrm>
          <a:custGeom>
            <a:avLst/>
            <a:gdLst/>
            <a:ahLst/>
            <a:cxnLst/>
            <a:rect l="l" t="t" r="r" b="b"/>
            <a:pathLst>
              <a:path w="12118534" h="7295738">
                <a:moveTo>
                  <a:pt x="0" y="0"/>
                </a:moveTo>
                <a:lnTo>
                  <a:pt x="12118534" y="0"/>
                </a:lnTo>
                <a:lnTo>
                  <a:pt x="12118534" y="7295738"/>
                </a:lnTo>
                <a:lnTo>
                  <a:pt x="0" y="72957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2" name="TextBox 42"/>
          <p:cNvSpPr txBox="1"/>
          <p:nvPr/>
        </p:nvSpPr>
        <p:spPr>
          <a:xfrm>
            <a:off x="-291340" y="3649438"/>
            <a:ext cx="3039224" cy="968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46"/>
              </a:lnSpc>
            </a:pPr>
            <a:r>
              <a:rPr lang="en-US" sz="2818">
                <a:solidFill>
                  <a:srgbClr val="0A0147"/>
                </a:solidFill>
                <a:latin typeface="Noto Sans Bold"/>
              </a:rPr>
              <a:t>Thông tin sản phẩm</a:t>
            </a:r>
          </a:p>
        </p:txBody>
      </p:sp>
      <p:sp>
        <p:nvSpPr>
          <p:cNvPr id="43" name="Freeform 43"/>
          <p:cNvSpPr/>
          <p:nvPr/>
        </p:nvSpPr>
        <p:spPr>
          <a:xfrm rot="7388700">
            <a:off x="2351286" y="2986632"/>
            <a:ext cx="740882" cy="818243"/>
          </a:xfrm>
          <a:custGeom>
            <a:avLst/>
            <a:gdLst/>
            <a:ahLst/>
            <a:cxnLst/>
            <a:rect l="l" t="t" r="r" b="b"/>
            <a:pathLst>
              <a:path w="740882" h="818243">
                <a:moveTo>
                  <a:pt x="0" y="0"/>
                </a:moveTo>
                <a:lnTo>
                  <a:pt x="740882" y="0"/>
                </a:lnTo>
                <a:lnTo>
                  <a:pt x="740882" y="818243"/>
                </a:lnTo>
                <a:lnTo>
                  <a:pt x="0" y="8182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4" name="Freeform 44"/>
          <p:cNvSpPr/>
          <p:nvPr/>
        </p:nvSpPr>
        <p:spPr>
          <a:xfrm rot="-7632394">
            <a:off x="2512935" y="8435219"/>
            <a:ext cx="835894" cy="610963"/>
          </a:xfrm>
          <a:custGeom>
            <a:avLst/>
            <a:gdLst/>
            <a:ahLst/>
            <a:cxnLst/>
            <a:rect l="l" t="t" r="r" b="b"/>
            <a:pathLst>
              <a:path w="835894" h="610963">
                <a:moveTo>
                  <a:pt x="0" y="0"/>
                </a:moveTo>
                <a:lnTo>
                  <a:pt x="835895" y="0"/>
                </a:lnTo>
                <a:lnTo>
                  <a:pt x="835895" y="610962"/>
                </a:lnTo>
                <a:lnTo>
                  <a:pt x="0" y="6109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5" name="TextBox 45"/>
          <p:cNvSpPr txBox="1"/>
          <p:nvPr/>
        </p:nvSpPr>
        <p:spPr>
          <a:xfrm>
            <a:off x="5167914" y="366382"/>
            <a:ext cx="7720918" cy="778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7"/>
              </a:lnSpc>
            </a:pPr>
            <a:r>
              <a:rPr lang="en-US" sz="4598">
                <a:solidFill>
                  <a:srgbClr val="0A0147"/>
                </a:solidFill>
                <a:latin typeface="Noto Sans Bold"/>
              </a:rPr>
              <a:t>Giao diện Quản lý Mobile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299454" y="7963105"/>
            <a:ext cx="3039224" cy="472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46"/>
              </a:lnSpc>
            </a:pPr>
            <a:r>
              <a:rPr lang="en-US" sz="2818">
                <a:solidFill>
                  <a:srgbClr val="0A0147"/>
                </a:solidFill>
                <a:latin typeface="Noto Sans Bold"/>
              </a:rPr>
              <a:t>Chức năng</a:t>
            </a:r>
          </a:p>
        </p:txBody>
      </p:sp>
      <p:sp>
        <p:nvSpPr>
          <p:cNvPr id="47" name="Freeform 47"/>
          <p:cNvSpPr/>
          <p:nvPr/>
        </p:nvSpPr>
        <p:spPr>
          <a:xfrm rot="2700000">
            <a:off x="14811284" y="3727711"/>
            <a:ext cx="835894" cy="610963"/>
          </a:xfrm>
          <a:custGeom>
            <a:avLst/>
            <a:gdLst/>
            <a:ahLst/>
            <a:cxnLst/>
            <a:rect l="l" t="t" r="r" b="b"/>
            <a:pathLst>
              <a:path w="835894" h="610963">
                <a:moveTo>
                  <a:pt x="0" y="0"/>
                </a:moveTo>
                <a:lnTo>
                  <a:pt x="835894" y="0"/>
                </a:lnTo>
                <a:lnTo>
                  <a:pt x="835894" y="610963"/>
                </a:lnTo>
                <a:lnTo>
                  <a:pt x="0" y="6109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8" name="TextBox 48"/>
          <p:cNvSpPr txBox="1"/>
          <p:nvPr/>
        </p:nvSpPr>
        <p:spPr>
          <a:xfrm>
            <a:off x="15176917" y="4284739"/>
            <a:ext cx="3039224" cy="472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46"/>
              </a:lnSpc>
            </a:pPr>
            <a:r>
              <a:rPr lang="en-US" sz="2818">
                <a:solidFill>
                  <a:srgbClr val="0A0147"/>
                </a:solidFill>
                <a:latin typeface="Noto Sans Bold"/>
              </a:rPr>
              <a:t>Bảng sản phẩm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140371" y="8955551"/>
            <a:ext cx="10155777" cy="1213780"/>
            <a:chOff x="0" y="0"/>
            <a:chExt cx="2275728" cy="27198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75728" cy="271986"/>
            </a:xfrm>
            <a:custGeom>
              <a:avLst/>
              <a:gdLst/>
              <a:ahLst/>
              <a:cxnLst/>
              <a:rect l="l" t="t" r="r" b="b"/>
              <a:pathLst>
                <a:path w="2275728" h="271986">
                  <a:moveTo>
                    <a:pt x="203200" y="0"/>
                  </a:moveTo>
                  <a:lnTo>
                    <a:pt x="2275728" y="0"/>
                  </a:lnTo>
                  <a:lnTo>
                    <a:pt x="2072528" y="271986"/>
                  </a:lnTo>
                  <a:lnTo>
                    <a:pt x="0" y="27198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28575"/>
              <a:ext cx="2072528" cy="3005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049417" y="9709476"/>
            <a:ext cx="7138619" cy="919709"/>
            <a:chOff x="0" y="0"/>
            <a:chExt cx="1880130" cy="24222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80130" cy="242228"/>
            </a:xfrm>
            <a:custGeom>
              <a:avLst/>
              <a:gdLst/>
              <a:ahLst/>
              <a:cxnLst/>
              <a:rect l="l" t="t" r="r" b="b"/>
              <a:pathLst>
                <a:path w="1880130" h="242228">
                  <a:moveTo>
                    <a:pt x="203200" y="0"/>
                  </a:moveTo>
                  <a:lnTo>
                    <a:pt x="1880130" y="0"/>
                  </a:lnTo>
                  <a:lnTo>
                    <a:pt x="1676930" y="242228"/>
                  </a:lnTo>
                  <a:lnTo>
                    <a:pt x="0" y="24222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01600" y="-28575"/>
              <a:ext cx="1676930" cy="2708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6140371" y="10006652"/>
            <a:ext cx="7138619" cy="919709"/>
            <a:chOff x="0" y="0"/>
            <a:chExt cx="1880130" cy="24222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880130" cy="242228"/>
            </a:xfrm>
            <a:custGeom>
              <a:avLst/>
              <a:gdLst/>
              <a:ahLst/>
              <a:cxnLst/>
              <a:rect l="l" t="t" r="r" b="b"/>
              <a:pathLst>
                <a:path w="1880130" h="242228">
                  <a:moveTo>
                    <a:pt x="203200" y="0"/>
                  </a:moveTo>
                  <a:lnTo>
                    <a:pt x="1880130" y="0"/>
                  </a:lnTo>
                  <a:lnTo>
                    <a:pt x="1676930" y="242228"/>
                  </a:lnTo>
                  <a:lnTo>
                    <a:pt x="0" y="24222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3A6C8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28575"/>
              <a:ext cx="1676930" cy="2708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229231" y="9562441"/>
            <a:ext cx="2986910" cy="265195"/>
            <a:chOff x="0" y="0"/>
            <a:chExt cx="4058216" cy="36031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058216" cy="360312"/>
            </a:xfrm>
            <a:custGeom>
              <a:avLst/>
              <a:gdLst/>
              <a:ahLst/>
              <a:cxnLst/>
              <a:rect l="l" t="t" r="r" b="b"/>
              <a:pathLst>
                <a:path w="4058216" h="360312">
                  <a:moveTo>
                    <a:pt x="203200" y="0"/>
                  </a:moveTo>
                  <a:lnTo>
                    <a:pt x="4058216" y="0"/>
                  </a:lnTo>
                  <a:lnTo>
                    <a:pt x="3855016" y="360312"/>
                  </a:lnTo>
                  <a:lnTo>
                    <a:pt x="0" y="36031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EE0E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28575"/>
              <a:ext cx="3855016" cy="3888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8268596" y="9373448"/>
            <a:ext cx="10184971" cy="1118976"/>
            <a:chOff x="0" y="0"/>
            <a:chExt cx="2682461" cy="29471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682461" cy="294710"/>
            </a:xfrm>
            <a:custGeom>
              <a:avLst/>
              <a:gdLst/>
              <a:ahLst/>
              <a:cxnLst/>
              <a:rect l="l" t="t" r="r" b="b"/>
              <a:pathLst>
                <a:path w="2682461" h="294710">
                  <a:moveTo>
                    <a:pt x="2479261" y="0"/>
                  </a:moveTo>
                  <a:lnTo>
                    <a:pt x="0" y="0"/>
                  </a:lnTo>
                  <a:lnTo>
                    <a:pt x="203200" y="294710"/>
                  </a:lnTo>
                  <a:lnTo>
                    <a:pt x="2682461" y="294710"/>
                  </a:lnTo>
                  <a:lnTo>
                    <a:pt x="2479261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28575"/>
              <a:ext cx="2479261" cy="3232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-8956699" y="9670624"/>
            <a:ext cx="10184971" cy="1019342"/>
            <a:chOff x="0" y="0"/>
            <a:chExt cx="2682461" cy="26846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682461" cy="268469"/>
            </a:xfrm>
            <a:custGeom>
              <a:avLst/>
              <a:gdLst/>
              <a:ahLst/>
              <a:cxnLst/>
              <a:rect l="l" t="t" r="r" b="b"/>
              <a:pathLst>
                <a:path w="2682461" h="268469">
                  <a:moveTo>
                    <a:pt x="2479261" y="0"/>
                  </a:moveTo>
                  <a:lnTo>
                    <a:pt x="0" y="0"/>
                  </a:lnTo>
                  <a:lnTo>
                    <a:pt x="203200" y="268469"/>
                  </a:lnTo>
                  <a:lnTo>
                    <a:pt x="2682461" y="268469"/>
                  </a:lnTo>
                  <a:lnTo>
                    <a:pt x="2479261" y="0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01600" y="-28575"/>
              <a:ext cx="2479261" cy="2970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-2542098" y="9940956"/>
            <a:ext cx="5263824" cy="578312"/>
            <a:chOff x="0" y="0"/>
            <a:chExt cx="2682461" cy="29471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682461" cy="294710"/>
            </a:xfrm>
            <a:custGeom>
              <a:avLst/>
              <a:gdLst/>
              <a:ahLst/>
              <a:cxnLst/>
              <a:rect l="l" t="t" r="r" b="b"/>
              <a:pathLst>
                <a:path w="2682461" h="294710">
                  <a:moveTo>
                    <a:pt x="2479261" y="0"/>
                  </a:moveTo>
                  <a:lnTo>
                    <a:pt x="0" y="0"/>
                  </a:lnTo>
                  <a:lnTo>
                    <a:pt x="203200" y="294710"/>
                  </a:lnTo>
                  <a:lnTo>
                    <a:pt x="2682461" y="294710"/>
                  </a:lnTo>
                  <a:lnTo>
                    <a:pt x="2479261" y="0"/>
                  </a:ln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101600" y="-28575"/>
              <a:ext cx="2479261" cy="3232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3949501" y="-473258"/>
            <a:ext cx="6723282" cy="1157288"/>
            <a:chOff x="0" y="0"/>
            <a:chExt cx="1770741" cy="304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770741" cy="304800"/>
            </a:xfrm>
            <a:custGeom>
              <a:avLst/>
              <a:gdLst/>
              <a:ahLst/>
              <a:cxnLst/>
              <a:rect l="l" t="t" r="r" b="b"/>
              <a:pathLst>
                <a:path w="1770741" h="304800">
                  <a:moveTo>
                    <a:pt x="1567541" y="0"/>
                  </a:moveTo>
                  <a:lnTo>
                    <a:pt x="0" y="0"/>
                  </a:lnTo>
                  <a:lnTo>
                    <a:pt x="203200" y="304800"/>
                  </a:lnTo>
                  <a:lnTo>
                    <a:pt x="1770741" y="304800"/>
                  </a:lnTo>
                  <a:lnTo>
                    <a:pt x="1567541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101600" y="-28575"/>
              <a:ext cx="1567541" cy="333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3794051" y="366497"/>
            <a:ext cx="3689424" cy="635066"/>
            <a:chOff x="0" y="0"/>
            <a:chExt cx="1770741" cy="304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770741" cy="304800"/>
            </a:xfrm>
            <a:custGeom>
              <a:avLst/>
              <a:gdLst/>
              <a:ahLst/>
              <a:cxnLst/>
              <a:rect l="l" t="t" r="r" b="b"/>
              <a:pathLst>
                <a:path w="1770741" h="304800">
                  <a:moveTo>
                    <a:pt x="1567541" y="0"/>
                  </a:moveTo>
                  <a:lnTo>
                    <a:pt x="0" y="0"/>
                  </a:lnTo>
                  <a:lnTo>
                    <a:pt x="203200" y="304800"/>
                  </a:lnTo>
                  <a:lnTo>
                    <a:pt x="1770741" y="304800"/>
                  </a:lnTo>
                  <a:lnTo>
                    <a:pt x="1567541" y="0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101600" y="-28575"/>
              <a:ext cx="1567541" cy="333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-4998374" y="399273"/>
            <a:ext cx="7720101" cy="798546"/>
            <a:chOff x="0" y="0"/>
            <a:chExt cx="2433173" cy="251681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433173" cy="251681"/>
            </a:xfrm>
            <a:custGeom>
              <a:avLst/>
              <a:gdLst/>
              <a:ahLst/>
              <a:cxnLst/>
              <a:rect l="l" t="t" r="r" b="b"/>
              <a:pathLst>
                <a:path w="2433173" h="251681">
                  <a:moveTo>
                    <a:pt x="203200" y="0"/>
                  </a:moveTo>
                  <a:lnTo>
                    <a:pt x="2433173" y="0"/>
                  </a:lnTo>
                  <a:lnTo>
                    <a:pt x="2229973" y="251681"/>
                  </a:lnTo>
                  <a:lnTo>
                    <a:pt x="0" y="25168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28575"/>
              <a:ext cx="2229973" cy="2802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-3560596" y="105386"/>
            <a:ext cx="7720101" cy="798546"/>
            <a:chOff x="0" y="0"/>
            <a:chExt cx="2433173" cy="25168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2433173" cy="251681"/>
            </a:xfrm>
            <a:custGeom>
              <a:avLst/>
              <a:gdLst/>
              <a:ahLst/>
              <a:cxnLst/>
              <a:rect l="l" t="t" r="r" b="b"/>
              <a:pathLst>
                <a:path w="2433173" h="251681">
                  <a:moveTo>
                    <a:pt x="203200" y="0"/>
                  </a:moveTo>
                  <a:lnTo>
                    <a:pt x="2433173" y="0"/>
                  </a:lnTo>
                  <a:lnTo>
                    <a:pt x="2229973" y="251681"/>
                  </a:lnTo>
                  <a:lnTo>
                    <a:pt x="0" y="25168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101600" y="-28575"/>
              <a:ext cx="2229973" cy="2802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-6274559" y="629427"/>
            <a:ext cx="7720101" cy="798546"/>
            <a:chOff x="0" y="0"/>
            <a:chExt cx="2433173" cy="25168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2433173" cy="251681"/>
            </a:xfrm>
            <a:custGeom>
              <a:avLst/>
              <a:gdLst/>
              <a:ahLst/>
              <a:cxnLst/>
              <a:rect l="l" t="t" r="r" b="b"/>
              <a:pathLst>
                <a:path w="2433173" h="251681">
                  <a:moveTo>
                    <a:pt x="203200" y="0"/>
                  </a:moveTo>
                  <a:lnTo>
                    <a:pt x="2433173" y="0"/>
                  </a:lnTo>
                  <a:lnTo>
                    <a:pt x="2229973" y="251681"/>
                  </a:lnTo>
                  <a:lnTo>
                    <a:pt x="0" y="25168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B859B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101600" y="-28575"/>
              <a:ext cx="2229973" cy="2802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-1938301" y="273191"/>
            <a:ext cx="4475511" cy="462934"/>
            <a:chOff x="0" y="0"/>
            <a:chExt cx="2433173" cy="25168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2433173" cy="251681"/>
            </a:xfrm>
            <a:custGeom>
              <a:avLst/>
              <a:gdLst/>
              <a:ahLst/>
              <a:cxnLst/>
              <a:rect l="l" t="t" r="r" b="b"/>
              <a:pathLst>
                <a:path w="2433173" h="251681">
                  <a:moveTo>
                    <a:pt x="203200" y="0"/>
                  </a:moveTo>
                  <a:lnTo>
                    <a:pt x="2433173" y="0"/>
                  </a:lnTo>
                  <a:lnTo>
                    <a:pt x="2229973" y="251681"/>
                  </a:lnTo>
                  <a:lnTo>
                    <a:pt x="0" y="25168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A0147"/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101600" y="-28575"/>
              <a:ext cx="2229973" cy="2802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-291340" y="3649438"/>
            <a:ext cx="3039224" cy="968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46"/>
              </a:lnSpc>
            </a:pPr>
            <a:r>
              <a:rPr lang="en-US" sz="2818">
                <a:solidFill>
                  <a:srgbClr val="0A0147"/>
                </a:solidFill>
                <a:latin typeface="Noto Sans Bold"/>
              </a:rPr>
              <a:t>Thông tin sản phẩm</a:t>
            </a:r>
          </a:p>
        </p:txBody>
      </p:sp>
      <p:sp>
        <p:nvSpPr>
          <p:cNvPr id="42" name="Freeform 42"/>
          <p:cNvSpPr/>
          <p:nvPr/>
        </p:nvSpPr>
        <p:spPr>
          <a:xfrm>
            <a:off x="3015041" y="1967720"/>
            <a:ext cx="12257917" cy="6987831"/>
          </a:xfrm>
          <a:custGeom>
            <a:avLst/>
            <a:gdLst/>
            <a:ahLst/>
            <a:cxnLst/>
            <a:rect l="l" t="t" r="r" b="b"/>
            <a:pathLst>
              <a:path w="12257917" h="6987831">
                <a:moveTo>
                  <a:pt x="0" y="0"/>
                </a:moveTo>
                <a:lnTo>
                  <a:pt x="12257918" y="0"/>
                </a:lnTo>
                <a:lnTo>
                  <a:pt x="12257918" y="6987831"/>
                </a:lnTo>
                <a:lnTo>
                  <a:pt x="0" y="69878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3" name="TextBox 43"/>
          <p:cNvSpPr txBox="1"/>
          <p:nvPr/>
        </p:nvSpPr>
        <p:spPr>
          <a:xfrm>
            <a:off x="5167914" y="366382"/>
            <a:ext cx="7720918" cy="778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7"/>
              </a:lnSpc>
            </a:pPr>
            <a:r>
              <a:rPr lang="en-US" sz="4598">
                <a:solidFill>
                  <a:srgbClr val="0A0147"/>
                </a:solidFill>
                <a:latin typeface="Noto Sans Bold"/>
              </a:rPr>
              <a:t>Giao diện Quản lý Mobile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299454" y="7750735"/>
            <a:ext cx="3039224" cy="472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46"/>
              </a:lnSpc>
            </a:pPr>
            <a:r>
              <a:rPr lang="en-US" sz="2818">
                <a:solidFill>
                  <a:srgbClr val="0A0147"/>
                </a:solidFill>
                <a:latin typeface="Noto Sans Bold"/>
              </a:rPr>
              <a:t>Chức năng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5176917" y="4284739"/>
            <a:ext cx="3039224" cy="472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46"/>
              </a:lnSpc>
            </a:pPr>
            <a:r>
              <a:rPr lang="en-US" sz="2818">
                <a:solidFill>
                  <a:srgbClr val="0A0147"/>
                </a:solidFill>
                <a:latin typeface="Noto Sans Bold"/>
              </a:rPr>
              <a:t>Bảng sản phẩm</a:t>
            </a:r>
          </a:p>
        </p:txBody>
      </p:sp>
      <p:sp>
        <p:nvSpPr>
          <p:cNvPr id="46" name="Freeform 46"/>
          <p:cNvSpPr/>
          <p:nvPr/>
        </p:nvSpPr>
        <p:spPr>
          <a:xfrm rot="2700000">
            <a:off x="14855012" y="3727711"/>
            <a:ext cx="835894" cy="610963"/>
          </a:xfrm>
          <a:custGeom>
            <a:avLst/>
            <a:gdLst/>
            <a:ahLst/>
            <a:cxnLst/>
            <a:rect l="l" t="t" r="r" b="b"/>
            <a:pathLst>
              <a:path w="835894" h="610963">
                <a:moveTo>
                  <a:pt x="0" y="0"/>
                </a:moveTo>
                <a:lnTo>
                  <a:pt x="835894" y="0"/>
                </a:lnTo>
                <a:lnTo>
                  <a:pt x="835894" y="610963"/>
                </a:lnTo>
                <a:lnTo>
                  <a:pt x="0" y="6109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7" name="Freeform 47"/>
          <p:cNvSpPr/>
          <p:nvPr/>
        </p:nvSpPr>
        <p:spPr>
          <a:xfrm rot="7388700">
            <a:off x="2560442" y="2931953"/>
            <a:ext cx="740882" cy="818243"/>
          </a:xfrm>
          <a:custGeom>
            <a:avLst/>
            <a:gdLst/>
            <a:ahLst/>
            <a:cxnLst/>
            <a:rect l="l" t="t" r="r" b="b"/>
            <a:pathLst>
              <a:path w="740882" h="818243">
                <a:moveTo>
                  <a:pt x="0" y="0"/>
                </a:moveTo>
                <a:lnTo>
                  <a:pt x="740881" y="0"/>
                </a:lnTo>
                <a:lnTo>
                  <a:pt x="740881" y="818243"/>
                </a:lnTo>
                <a:lnTo>
                  <a:pt x="0" y="81824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8" name="Freeform 48"/>
          <p:cNvSpPr/>
          <p:nvPr/>
        </p:nvSpPr>
        <p:spPr>
          <a:xfrm rot="-7632394">
            <a:off x="2424698" y="8222849"/>
            <a:ext cx="835894" cy="610963"/>
          </a:xfrm>
          <a:custGeom>
            <a:avLst/>
            <a:gdLst/>
            <a:ahLst/>
            <a:cxnLst/>
            <a:rect l="l" t="t" r="r" b="b"/>
            <a:pathLst>
              <a:path w="835894" h="610963">
                <a:moveTo>
                  <a:pt x="0" y="0"/>
                </a:moveTo>
                <a:lnTo>
                  <a:pt x="835895" y="0"/>
                </a:lnTo>
                <a:lnTo>
                  <a:pt x="835895" y="610963"/>
                </a:lnTo>
                <a:lnTo>
                  <a:pt x="0" y="6109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140371" y="8955551"/>
            <a:ext cx="10155777" cy="1213780"/>
            <a:chOff x="0" y="0"/>
            <a:chExt cx="2275728" cy="27198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75728" cy="271986"/>
            </a:xfrm>
            <a:custGeom>
              <a:avLst/>
              <a:gdLst/>
              <a:ahLst/>
              <a:cxnLst/>
              <a:rect l="l" t="t" r="r" b="b"/>
              <a:pathLst>
                <a:path w="2275728" h="271986">
                  <a:moveTo>
                    <a:pt x="203200" y="0"/>
                  </a:moveTo>
                  <a:lnTo>
                    <a:pt x="2275728" y="0"/>
                  </a:lnTo>
                  <a:lnTo>
                    <a:pt x="2072528" y="271986"/>
                  </a:lnTo>
                  <a:lnTo>
                    <a:pt x="0" y="27198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28575"/>
              <a:ext cx="2072528" cy="3005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049417" y="9709476"/>
            <a:ext cx="7138619" cy="919709"/>
            <a:chOff x="0" y="0"/>
            <a:chExt cx="1880130" cy="24222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80130" cy="242228"/>
            </a:xfrm>
            <a:custGeom>
              <a:avLst/>
              <a:gdLst/>
              <a:ahLst/>
              <a:cxnLst/>
              <a:rect l="l" t="t" r="r" b="b"/>
              <a:pathLst>
                <a:path w="1880130" h="242228">
                  <a:moveTo>
                    <a:pt x="203200" y="0"/>
                  </a:moveTo>
                  <a:lnTo>
                    <a:pt x="1880130" y="0"/>
                  </a:lnTo>
                  <a:lnTo>
                    <a:pt x="1676930" y="242228"/>
                  </a:lnTo>
                  <a:lnTo>
                    <a:pt x="0" y="24222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01600" y="-28575"/>
              <a:ext cx="1676930" cy="2708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6140371" y="10006652"/>
            <a:ext cx="7138619" cy="919709"/>
            <a:chOff x="0" y="0"/>
            <a:chExt cx="1880130" cy="24222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880130" cy="242228"/>
            </a:xfrm>
            <a:custGeom>
              <a:avLst/>
              <a:gdLst/>
              <a:ahLst/>
              <a:cxnLst/>
              <a:rect l="l" t="t" r="r" b="b"/>
              <a:pathLst>
                <a:path w="1880130" h="242228">
                  <a:moveTo>
                    <a:pt x="203200" y="0"/>
                  </a:moveTo>
                  <a:lnTo>
                    <a:pt x="1880130" y="0"/>
                  </a:lnTo>
                  <a:lnTo>
                    <a:pt x="1676930" y="242228"/>
                  </a:lnTo>
                  <a:lnTo>
                    <a:pt x="0" y="24222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3A6C8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28575"/>
              <a:ext cx="1676930" cy="2708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229231" y="9562441"/>
            <a:ext cx="2986910" cy="265195"/>
            <a:chOff x="0" y="0"/>
            <a:chExt cx="4058216" cy="36031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058216" cy="360312"/>
            </a:xfrm>
            <a:custGeom>
              <a:avLst/>
              <a:gdLst/>
              <a:ahLst/>
              <a:cxnLst/>
              <a:rect l="l" t="t" r="r" b="b"/>
              <a:pathLst>
                <a:path w="4058216" h="360312">
                  <a:moveTo>
                    <a:pt x="203200" y="0"/>
                  </a:moveTo>
                  <a:lnTo>
                    <a:pt x="4058216" y="0"/>
                  </a:lnTo>
                  <a:lnTo>
                    <a:pt x="3855016" y="360312"/>
                  </a:lnTo>
                  <a:lnTo>
                    <a:pt x="0" y="36031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EE0E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28575"/>
              <a:ext cx="3855016" cy="3888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8268596" y="9373448"/>
            <a:ext cx="10184971" cy="1118976"/>
            <a:chOff x="0" y="0"/>
            <a:chExt cx="2682461" cy="29471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682461" cy="294710"/>
            </a:xfrm>
            <a:custGeom>
              <a:avLst/>
              <a:gdLst/>
              <a:ahLst/>
              <a:cxnLst/>
              <a:rect l="l" t="t" r="r" b="b"/>
              <a:pathLst>
                <a:path w="2682461" h="294710">
                  <a:moveTo>
                    <a:pt x="2479261" y="0"/>
                  </a:moveTo>
                  <a:lnTo>
                    <a:pt x="0" y="0"/>
                  </a:lnTo>
                  <a:lnTo>
                    <a:pt x="203200" y="294710"/>
                  </a:lnTo>
                  <a:lnTo>
                    <a:pt x="2682461" y="294710"/>
                  </a:lnTo>
                  <a:lnTo>
                    <a:pt x="2479261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28575"/>
              <a:ext cx="2479261" cy="3232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-8956699" y="9670624"/>
            <a:ext cx="10184971" cy="1019342"/>
            <a:chOff x="0" y="0"/>
            <a:chExt cx="2682461" cy="26846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682461" cy="268469"/>
            </a:xfrm>
            <a:custGeom>
              <a:avLst/>
              <a:gdLst/>
              <a:ahLst/>
              <a:cxnLst/>
              <a:rect l="l" t="t" r="r" b="b"/>
              <a:pathLst>
                <a:path w="2682461" h="268469">
                  <a:moveTo>
                    <a:pt x="2479261" y="0"/>
                  </a:moveTo>
                  <a:lnTo>
                    <a:pt x="0" y="0"/>
                  </a:lnTo>
                  <a:lnTo>
                    <a:pt x="203200" y="268469"/>
                  </a:lnTo>
                  <a:lnTo>
                    <a:pt x="2682461" y="268469"/>
                  </a:lnTo>
                  <a:lnTo>
                    <a:pt x="2479261" y="0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01600" y="-28575"/>
              <a:ext cx="2479261" cy="2970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-2542098" y="9940956"/>
            <a:ext cx="5263824" cy="578312"/>
            <a:chOff x="0" y="0"/>
            <a:chExt cx="2682461" cy="29471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682461" cy="294710"/>
            </a:xfrm>
            <a:custGeom>
              <a:avLst/>
              <a:gdLst/>
              <a:ahLst/>
              <a:cxnLst/>
              <a:rect l="l" t="t" r="r" b="b"/>
              <a:pathLst>
                <a:path w="2682461" h="294710">
                  <a:moveTo>
                    <a:pt x="2479261" y="0"/>
                  </a:moveTo>
                  <a:lnTo>
                    <a:pt x="0" y="0"/>
                  </a:lnTo>
                  <a:lnTo>
                    <a:pt x="203200" y="294710"/>
                  </a:lnTo>
                  <a:lnTo>
                    <a:pt x="2682461" y="294710"/>
                  </a:lnTo>
                  <a:lnTo>
                    <a:pt x="2479261" y="0"/>
                  </a:ln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101600" y="-28575"/>
              <a:ext cx="2479261" cy="3232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3949501" y="-473258"/>
            <a:ext cx="6723282" cy="1157288"/>
            <a:chOff x="0" y="0"/>
            <a:chExt cx="1770741" cy="304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770741" cy="304800"/>
            </a:xfrm>
            <a:custGeom>
              <a:avLst/>
              <a:gdLst/>
              <a:ahLst/>
              <a:cxnLst/>
              <a:rect l="l" t="t" r="r" b="b"/>
              <a:pathLst>
                <a:path w="1770741" h="304800">
                  <a:moveTo>
                    <a:pt x="1567541" y="0"/>
                  </a:moveTo>
                  <a:lnTo>
                    <a:pt x="0" y="0"/>
                  </a:lnTo>
                  <a:lnTo>
                    <a:pt x="203200" y="304800"/>
                  </a:lnTo>
                  <a:lnTo>
                    <a:pt x="1770741" y="304800"/>
                  </a:lnTo>
                  <a:lnTo>
                    <a:pt x="1567541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101600" y="-28575"/>
              <a:ext cx="1567541" cy="333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3794051" y="366497"/>
            <a:ext cx="3689424" cy="635066"/>
            <a:chOff x="0" y="0"/>
            <a:chExt cx="1770741" cy="304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770741" cy="304800"/>
            </a:xfrm>
            <a:custGeom>
              <a:avLst/>
              <a:gdLst/>
              <a:ahLst/>
              <a:cxnLst/>
              <a:rect l="l" t="t" r="r" b="b"/>
              <a:pathLst>
                <a:path w="1770741" h="304800">
                  <a:moveTo>
                    <a:pt x="1567541" y="0"/>
                  </a:moveTo>
                  <a:lnTo>
                    <a:pt x="0" y="0"/>
                  </a:lnTo>
                  <a:lnTo>
                    <a:pt x="203200" y="304800"/>
                  </a:lnTo>
                  <a:lnTo>
                    <a:pt x="1770741" y="304800"/>
                  </a:lnTo>
                  <a:lnTo>
                    <a:pt x="1567541" y="0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101600" y="-28575"/>
              <a:ext cx="1567541" cy="333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-4998374" y="399273"/>
            <a:ext cx="7720101" cy="798546"/>
            <a:chOff x="0" y="0"/>
            <a:chExt cx="2433173" cy="251681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433173" cy="251681"/>
            </a:xfrm>
            <a:custGeom>
              <a:avLst/>
              <a:gdLst/>
              <a:ahLst/>
              <a:cxnLst/>
              <a:rect l="l" t="t" r="r" b="b"/>
              <a:pathLst>
                <a:path w="2433173" h="251681">
                  <a:moveTo>
                    <a:pt x="203200" y="0"/>
                  </a:moveTo>
                  <a:lnTo>
                    <a:pt x="2433173" y="0"/>
                  </a:lnTo>
                  <a:lnTo>
                    <a:pt x="2229973" y="251681"/>
                  </a:lnTo>
                  <a:lnTo>
                    <a:pt x="0" y="25168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28575"/>
              <a:ext cx="2229973" cy="2802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-3560596" y="105386"/>
            <a:ext cx="7720101" cy="798546"/>
            <a:chOff x="0" y="0"/>
            <a:chExt cx="2433173" cy="25168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2433173" cy="251681"/>
            </a:xfrm>
            <a:custGeom>
              <a:avLst/>
              <a:gdLst/>
              <a:ahLst/>
              <a:cxnLst/>
              <a:rect l="l" t="t" r="r" b="b"/>
              <a:pathLst>
                <a:path w="2433173" h="251681">
                  <a:moveTo>
                    <a:pt x="203200" y="0"/>
                  </a:moveTo>
                  <a:lnTo>
                    <a:pt x="2433173" y="0"/>
                  </a:lnTo>
                  <a:lnTo>
                    <a:pt x="2229973" y="251681"/>
                  </a:lnTo>
                  <a:lnTo>
                    <a:pt x="0" y="25168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101600" y="-28575"/>
              <a:ext cx="2229973" cy="2802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-6274559" y="629427"/>
            <a:ext cx="7720101" cy="798546"/>
            <a:chOff x="0" y="0"/>
            <a:chExt cx="2433173" cy="25168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2433173" cy="251681"/>
            </a:xfrm>
            <a:custGeom>
              <a:avLst/>
              <a:gdLst/>
              <a:ahLst/>
              <a:cxnLst/>
              <a:rect l="l" t="t" r="r" b="b"/>
              <a:pathLst>
                <a:path w="2433173" h="251681">
                  <a:moveTo>
                    <a:pt x="203200" y="0"/>
                  </a:moveTo>
                  <a:lnTo>
                    <a:pt x="2433173" y="0"/>
                  </a:lnTo>
                  <a:lnTo>
                    <a:pt x="2229973" y="251681"/>
                  </a:lnTo>
                  <a:lnTo>
                    <a:pt x="0" y="25168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B859B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101600" y="-28575"/>
              <a:ext cx="2229973" cy="2802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-1938301" y="273191"/>
            <a:ext cx="4475511" cy="462934"/>
            <a:chOff x="0" y="0"/>
            <a:chExt cx="2433173" cy="25168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2433173" cy="251681"/>
            </a:xfrm>
            <a:custGeom>
              <a:avLst/>
              <a:gdLst/>
              <a:ahLst/>
              <a:cxnLst/>
              <a:rect l="l" t="t" r="r" b="b"/>
              <a:pathLst>
                <a:path w="2433173" h="251681">
                  <a:moveTo>
                    <a:pt x="203200" y="0"/>
                  </a:moveTo>
                  <a:lnTo>
                    <a:pt x="2433173" y="0"/>
                  </a:lnTo>
                  <a:lnTo>
                    <a:pt x="2229973" y="251681"/>
                  </a:lnTo>
                  <a:lnTo>
                    <a:pt x="0" y="25168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A0147"/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101600" y="-28575"/>
              <a:ext cx="2229973" cy="2802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299454" y="7750735"/>
            <a:ext cx="3039224" cy="472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46"/>
              </a:lnSpc>
            </a:pPr>
            <a:r>
              <a:rPr lang="en-US" sz="2818">
                <a:solidFill>
                  <a:srgbClr val="0A0147"/>
                </a:solidFill>
                <a:latin typeface="Noto Sans Bold"/>
              </a:rPr>
              <a:t>Chức năng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5176917" y="4284739"/>
            <a:ext cx="3039224" cy="472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46"/>
              </a:lnSpc>
            </a:pPr>
            <a:r>
              <a:rPr lang="en-US" sz="2818">
                <a:solidFill>
                  <a:srgbClr val="0A0147"/>
                </a:solidFill>
                <a:latin typeface="Noto Sans Bold"/>
              </a:rPr>
              <a:t>Bảng sản phẩm</a:t>
            </a:r>
          </a:p>
        </p:txBody>
      </p:sp>
      <p:sp>
        <p:nvSpPr>
          <p:cNvPr id="43" name="Freeform 43"/>
          <p:cNvSpPr/>
          <p:nvPr/>
        </p:nvSpPr>
        <p:spPr>
          <a:xfrm>
            <a:off x="3042847" y="2189276"/>
            <a:ext cx="12202305" cy="7373164"/>
          </a:xfrm>
          <a:custGeom>
            <a:avLst/>
            <a:gdLst/>
            <a:ahLst/>
            <a:cxnLst/>
            <a:rect l="l" t="t" r="r" b="b"/>
            <a:pathLst>
              <a:path w="12202305" h="7373164">
                <a:moveTo>
                  <a:pt x="0" y="0"/>
                </a:moveTo>
                <a:lnTo>
                  <a:pt x="12202306" y="0"/>
                </a:lnTo>
                <a:lnTo>
                  <a:pt x="12202306" y="7373165"/>
                </a:lnTo>
                <a:lnTo>
                  <a:pt x="0" y="73731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4" name="TextBox 44"/>
          <p:cNvSpPr txBox="1"/>
          <p:nvPr/>
        </p:nvSpPr>
        <p:spPr>
          <a:xfrm>
            <a:off x="-291340" y="3649438"/>
            <a:ext cx="3039224" cy="968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46"/>
              </a:lnSpc>
            </a:pPr>
            <a:r>
              <a:rPr lang="en-US" sz="2818">
                <a:solidFill>
                  <a:srgbClr val="0A0147"/>
                </a:solidFill>
                <a:latin typeface="Noto Sans Bold"/>
              </a:rPr>
              <a:t>Thông tin sản phẩm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5167914" y="366382"/>
            <a:ext cx="7720918" cy="778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7"/>
              </a:lnSpc>
            </a:pPr>
            <a:r>
              <a:rPr lang="en-US" sz="4598">
                <a:solidFill>
                  <a:srgbClr val="0A0147"/>
                </a:solidFill>
                <a:latin typeface="Noto Sans Bold"/>
              </a:rPr>
              <a:t>Giao diện Quản lý Mobile</a:t>
            </a:r>
          </a:p>
        </p:txBody>
      </p:sp>
      <p:sp>
        <p:nvSpPr>
          <p:cNvPr id="46" name="Freeform 46"/>
          <p:cNvSpPr/>
          <p:nvPr/>
        </p:nvSpPr>
        <p:spPr>
          <a:xfrm rot="7388700">
            <a:off x="2351286" y="3090214"/>
            <a:ext cx="740882" cy="818243"/>
          </a:xfrm>
          <a:custGeom>
            <a:avLst/>
            <a:gdLst/>
            <a:ahLst/>
            <a:cxnLst/>
            <a:rect l="l" t="t" r="r" b="b"/>
            <a:pathLst>
              <a:path w="740882" h="818243">
                <a:moveTo>
                  <a:pt x="0" y="0"/>
                </a:moveTo>
                <a:lnTo>
                  <a:pt x="740882" y="0"/>
                </a:lnTo>
                <a:lnTo>
                  <a:pt x="740882" y="818243"/>
                </a:lnTo>
                <a:lnTo>
                  <a:pt x="0" y="8182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7" name="Freeform 47"/>
          <p:cNvSpPr/>
          <p:nvPr/>
        </p:nvSpPr>
        <p:spPr>
          <a:xfrm rot="-7632394">
            <a:off x="2371751" y="8235137"/>
            <a:ext cx="884318" cy="646356"/>
          </a:xfrm>
          <a:custGeom>
            <a:avLst/>
            <a:gdLst/>
            <a:ahLst/>
            <a:cxnLst/>
            <a:rect l="l" t="t" r="r" b="b"/>
            <a:pathLst>
              <a:path w="884318" h="646356">
                <a:moveTo>
                  <a:pt x="0" y="0"/>
                </a:moveTo>
                <a:lnTo>
                  <a:pt x="884318" y="0"/>
                </a:lnTo>
                <a:lnTo>
                  <a:pt x="884318" y="646356"/>
                </a:lnTo>
                <a:lnTo>
                  <a:pt x="0" y="64635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8" name="Freeform 48"/>
          <p:cNvSpPr/>
          <p:nvPr/>
        </p:nvSpPr>
        <p:spPr>
          <a:xfrm rot="2700000">
            <a:off x="14709274" y="3705395"/>
            <a:ext cx="835894" cy="610963"/>
          </a:xfrm>
          <a:custGeom>
            <a:avLst/>
            <a:gdLst/>
            <a:ahLst/>
            <a:cxnLst/>
            <a:rect l="l" t="t" r="r" b="b"/>
            <a:pathLst>
              <a:path w="835894" h="610963">
                <a:moveTo>
                  <a:pt x="0" y="0"/>
                </a:moveTo>
                <a:lnTo>
                  <a:pt x="835895" y="0"/>
                </a:lnTo>
                <a:lnTo>
                  <a:pt x="835895" y="610963"/>
                </a:lnTo>
                <a:lnTo>
                  <a:pt x="0" y="6109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1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3341214"/>
            <a:ext cx="18288000" cy="3969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271"/>
              </a:lnSpc>
              <a:spcBef>
                <a:spcPct val="0"/>
              </a:spcBef>
            </a:pPr>
            <a:r>
              <a:rPr lang="en-US" sz="15271" spc="641">
                <a:solidFill>
                  <a:srgbClr val="AEE0EF"/>
                </a:solidFill>
                <a:latin typeface="Alfa Slab One"/>
              </a:rPr>
              <a:t>THANKS FOR WATCHIING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929423" y="2379265"/>
            <a:ext cx="6991400" cy="6008234"/>
            <a:chOff x="0" y="0"/>
            <a:chExt cx="812800" cy="698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120383" y="506188"/>
            <a:ext cx="3694113" cy="3174629"/>
            <a:chOff x="0" y="0"/>
            <a:chExt cx="812800" cy="6985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969320" y="6129539"/>
            <a:ext cx="4474502" cy="3845275"/>
            <a:chOff x="0" y="0"/>
            <a:chExt cx="812800" cy="6985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589948" y="5143500"/>
            <a:ext cx="3086100" cy="2652117"/>
            <a:chOff x="0" y="0"/>
            <a:chExt cx="812800" cy="6985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803591" y="8823333"/>
            <a:ext cx="3086100" cy="2652117"/>
            <a:chOff x="0" y="0"/>
            <a:chExt cx="812800" cy="6985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739459" y="8160304"/>
            <a:ext cx="1543050" cy="1326059"/>
            <a:chOff x="0" y="0"/>
            <a:chExt cx="812800" cy="6985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AEE0EF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-501037" y="48260"/>
            <a:ext cx="1529737" cy="1314618"/>
            <a:chOff x="0" y="0"/>
            <a:chExt cx="812800" cy="698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065311" y="1639115"/>
            <a:ext cx="8078689" cy="740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919"/>
              </a:lnSpc>
              <a:spcBef>
                <a:spcPct val="0"/>
              </a:spcBef>
            </a:pPr>
            <a:r>
              <a:rPr lang="en-US" sz="4852">
                <a:solidFill>
                  <a:srgbClr val="0A0147"/>
                </a:solidFill>
                <a:latin typeface="Noto Serif Bold"/>
              </a:rPr>
              <a:t>THÀNH VIÊN NHÓM :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035166" y="3471843"/>
            <a:ext cx="7475122" cy="14847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919"/>
              </a:lnSpc>
            </a:pPr>
            <a:r>
              <a:rPr lang="en-US" sz="4852" dirty="0">
                <a:solidFill>
                  <a:srgbClr val="0A0147"/>
                </a:solidFill>
                <a:latin typeface="Noto Serif Bold"/>
              </a:rPr>
              <a:t>BÙI THỊ NGỌC HUYỀN</a:t>
            </a:r>
          </a:p>
          <a:p>
            <a:pPr>
              <a:lnSpc>
                <a:spcPts val="5919"/>
              </a:lnSpc>
            </a:pPr>
            <a:endParaRPr lang="en-US" sz="4852" dirty="0">
              <a:solidFill>
                <a:srgbClr val="0A0147"/>
              </a:solidFill>
              <a:latin typeface="Noto Serif Bol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3062314" y="5258221"/>
            <a:ext cx="6036206" cy="740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19"/>
              </a:lnSpc>
            </a:pPr>
            <a:r>
              <a:rPr lang="en-US" sz="4852" dirty="0">
                <a:solidFill>
                  <a:srgbClr val="0A0147"/>
                </a:solidFill>
                <a:latin typeface="Noto Serif Bold"/>
              </a:rPr>
              <a:t>NGÔ THÀNH ĐOÀN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089460" y="7042398"/>
            <a:ext cx="5762215" cy="740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19"/>
              </a:lnSpc>
            </a:pPr>
            <a:r>
              <a:rPr lang="en-US" sz="4852" dirty="0">
                <a:solidFill>
                  <a:srgbClr val="0A0147"/>
                </a:solidFill>
                <a:latin typeface="Noto Serif Bold"/>
              </a:rPr>
              <a:t>BÙI VĂN ĐẠT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8780370" y="615523"/>
            <a:ext cx="1543050" cy="1326059"/>
            <a:chOff x="0" y="0"/>
            <a:chExt cx="812800" cy="6985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AEE0EF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 rot="-10800000">
            <a:off x="8780370" y="-929205"/>
            <a:ext cx="1543050" cy="1326059"/>
            <a:chOff x="0" y="0"/>
            <a:chExt cx="812800" cy="6985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 rot="-10800000">
            <a:off x="7964580" y="15891"/>
            <a:ext cx="949322" cy="815824"/>
            <a:chOff x="0" y="0"/>
            <a:chExt cx="812800" cy="6985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199747" y="4501108"/>
            <a:ext cx="6991400" cy="6008234"/>
            <a:chOff x="0" y="0"/>
            <a:chExt cx="812800" cy="698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390707" y="2628032"/>
            <a:ext cx="3694113" cy="3174629"/>
            <a:chOff x="0" y="0"/>
            <a:chExt cx="812800" cy="6985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239644" y="8251382"/>
            <a:ext cx="4474502" cy="3845275"/>
            <a:chOff x="0" y="0"/>
            <a:chExt cx="812800" cy="6985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860273" y="7265343"/>
            <a:ext cx="3086100" cy="2652117"/>
            <a:chOff x="0" y="0"/>
            <a:chExt cx="812800" cy="6985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803591" y="8823333"/>
            <a:ext cx="3086100" cy="2652117"/>
            <a:chOff x="0" y="0"/>
            <a:chExt cx="812800" cy="6985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739459" y="8160304"/>
            <a:ext cx="1543050" cy="1326059"/>
            <a:chOff x="0" y="0"/>
            <a:chExt cx="812800" cy="6985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AEE0EF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644876" y="-254545"/>
            <a:ext cx="1529737" cy="1314618"/>
            <a:chOff x="0" y="0"/>
            <a:chExt cx="812800" cy="698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5400000">
            <a:off x="1045139" y="396820"/>
            <a:ext cx="2399958" cy="2062464"/>
            <a:chOff x="0" y="0"/>
            <a:chExt cx="812800" cy="6985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5BD2F6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 rot="5400000">
            <a:off x="-1937289" y="-241077"/>
            <a:ext cx="3086100" cy="2652117"/>
            <a:chOff x="0" y="0"/>
            <a:chExt cx="812800" cy="6985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 rot="5400000">
            <a:off x="160294" y="2221376"/>
            <a:ext cx="1543050" cy="1326059"/>
            <a:chOff x="0" y="0"/>
            <a:chExt cx="812800" cy="6985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AEE0EF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 rot="5400000">
            <a:off x="1147137" y="3589146"/>
            <a:ext cx="949322" cy="815824"/>
            <a:chOff x="0" y="0"/>
            <a:chExt cx="812800" cy="6985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4390707" y="402764"/>
            <a:ext cx="1543050" cy="1326059"/>
            <a:chOff x="0" y="0"/>
            <a:chExt cx="812800" cy="6985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AEE0EF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6679302" y="786821"/>
            <a:ext cx="1543050" cy="1326059"/>
            <a:chOff x="0" y="0"/>
            <a:chExt cx="812800" cy="6985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AEE0EF"/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1" name="Group 41"/>
          <p:cNvGrpSpPr/>
          <p:nvPr/>
        </p:nvGrpSpPr>
        <p:grpSpPr>
          <a:xfrm rot="-10800000">
            <a:off x="6679302" y="-757906"/>
            <a:ext cx="1543050" cy="1326059"/>
            <a:chOff x="0" y="0"/>
            <a:chExt cx="812800" cy="69850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43" name="TextBox 43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4" name="Group 44"/>
          <p:cNvGrpSpPr/>
          <p:nvPr/>
        </p:nvGrpSpPr>
        <p:grpSpPr>
          <a:xfrm rot="-10800000">
            <a:off x="5863512" y="187189"/>
            <a:ext cx="949322" cy="815824"/>
            <a:chOff x="0" y="0"/>
            <a:chExt cx="812800" cy="6985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46" name="TextBox 4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7" name="TextBox 47"/>
          <p:cNvSpPr txBox="1"/>
          <p:nvPr/>
        </p:nvSpPr>
        <p:spPr>
          <a:xfrm>
            <a:off x="2610467" y="4120108"/>
            <a:ext cx="12335905" cy="184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551"/>
              </a:lnSpc>
            </a:pPr>
            <a:r>
              <a:rPr lang="en-US" sz="9599">
                <a:solidFill>
                  <a:srgbClr val="004AAD"/>
                </a:solidFill>
                <a:latin typeface="Noto Serif"/>
              </a:rPr>
              <a:t>A.Tổng quan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03591" y="8823333"/>
            <a:ext cx="3086100" cy="2652117"/>
            <a:chOff x="0" y="0"/>
            <a:chExt cx="812800" cy="698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39459" y="8160304"/>
            <a:ext cx="1543050" cy="1326059"/>
            <a:chOff x="0" y="0"/>
            <a:chExt cx="812800" cy="6985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AEE0E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746387" y="1767983"/>
            <a:ext cx="1846727" cy="1846727"/>
          </a:xfrm>
          <a:custGeom>
            <a:avLst/>
            <a:gdLst/>
            <a:ahLst/>
            <a:cxnLst/>
            <a:rect l="l" t="t" r="r" b="b"/>
            <a:pathLst>
              <a:path w="1846727" h="1846727">
                <a:moveTo>
                  <a:pt x="0" y="0"/>
                </a:moveTo>
                <a:lnTo>
                  <a:pt x="1846727" y="0"/>
                </a:lnTo>
                <a:lnTo>
                  <a:pt x="1846727" y="1846727"/>
                </a:lnTo>
                <a:lnTo>
                  <a:pt x="0" y="18467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3270746" y="1310542"/>
            <a:ext cx="2761610" cy="2761610"/>
          </a:xfrm>
          <a:custGeom>
            <a:avLst/>
            <a:gdLst/>
            <a:ahLst/>
            <a:cxnLst/>
            <a:rect l="l" t="t" r="r" b="b"/>
            <a:pathLst>
              <a:path w="2761610" h="2761610">
                <a:moveTo>
                  <a:pt x="0" y="0"/>
                </a:moveTo>
                <a:lnTo>
                  <a:pt x="2761609" y="0"/>
                </a:lnTo>
                <a:lnTo>
                  <a:pt x="2761609" y="2761609"/>
                </a:lnTo>
                <a:lnTo>
                  <a:pt x="0" y="27616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7191052" y="738398"/>
            <a:ext cx="3905897" cy="3905897"/>
          </a:xfrm>
          <a:custGeom>
            <a:avLst/>
            <a:gdLst/>
            <a:ahLst/>
            <a:cxnLst/>
            <a:rect l="l" t="t" r="r" b="b"/>
            <a:pathLst>
              <a:path w="3905897" h="3905897">
                <a:moveTo>
                  <a:pt x="0" y="0"/>
                </a:moveTo>
                <a:lnTo>
                  <a:pt x="3905896" y="0"/>
                </a:lnTo>
                <a:lnTo>
                  <a:pt x="3905896" y="3905897"/>
                </a:lnTo>
                <a:lnTo>
                  <a:pt x="0" y="39058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4593114" y="6694006"/>
            <a:ext cx="2129327" cy="2129327"/>
          </a:xfrm>
          <a:custGeom>
            <a:avLst/>
            <a:gdLst/>
            <a:ahLst/>
            <a:cxnLst/>
            <a:rect l="l" t="t" r="r" b="b"/>
            <a:pathLst>
              <a:path w="2129327" h="2129327">
                <a:moveTo>
                  <a:pt x="0" y="0"/>
                </a:moveTo>
                <a:lnTo>
                  <a:pt x="2129327" y="0"/>
                </a:lnTo>
                <a:lnTo>
                  <a:pt x="2129327" y="2129327"/>
                </a:lnTo>
                <a:lnTo>
                  <a:pt x="0" y="212932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2971624" y="6496124"/>
            <a:ext cx="2525092" cy="2525092"/>
          </a:xfrm>
          <a:custGeom>
            <a:avLst/>
            <a:gdLst/>
            <a:ahLst/>
            <a:cxnLst/>
            <a:rect l="l" t="t" r="r" b="b"/>
            <a:pathLst>
              <a:path w="2525092" h="2525092">
                <a:moveTo>
                  <a:pt x="0" y="0"/>
                </a:moveTo>
                <a:lnTo>
                  <a:pt x="2525091" y="0"/>
                </a:lnTo>
                <a:lnTo>
                  <a:pt x="2525091" y="2525091"/>
                </a:lnTo>
                <a:lnTo>
                  <a:pt x="0" y="252509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16947263" y="1399807"/>
            <a:ext cx="2160200" cy="1856422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10800000">
            <a:off x="16744950" y="-1326059"/>
            <a:ext cx="3086100" cy="2652117"/>
            <a:chOff x="0" y="0"/>
            <a:chExt cx="812800" cy="6985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10800000">
            <a:off x="15852731" y="705569"/>
            <a:ext cx="1543050" cy="1326059"/>
            <a:chOff x="0" y="0"/>
            <a:chExt cx="812800" cy="6985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AEE0EF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5716250" y="9921329"/>
            <a:ext cx="3086100" cy="2652117"/>
            <a:chOff x="0" y="0"/>
            <a:chExt cx="812800" cy="6985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7259300" y="9258300"/>
            <a:ext cx="1543050" cy="1326059"/>
            <a:chOff x="0" y="0"/>
            <a:chExt cx="812800" cy="6985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AEE0EF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-1172209" y="-935716"/>
            <a:ext cx="3086100" cy="2652117"/>
            <a:chOff x="0" y="0"/>
            <a:chExt cx="812800" cy="698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121390" y="366659"/>
            <a:ext cx="1529737" cy="1314618"/>
            <a:chOff x="0" y="0"/>
            <a:chExt cx="812800" cy="6985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-132419" y="1084581"/>
            <a:ext cx="1543050" cy="1326059"/>
            <a:chOff x="0" y="0"/>
            <a:chExt cx="812800" cy="6985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5BD2F6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7" name="AutoShape 37"/>
          <p:cNvSpPr/>
          <p:nvPr/>
        </p:nvSpPr>
        <p:spPr>
          <a:xfrm>
            <a:off x="5897880" y="5124450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TextBox 38"/>
          <p:cNvSpPr txBox="1"/>
          <p:nvPr/>
        </p:nvSpPr>
        <p:spPr>
          <a:xfrm>
            <a:off x="2009150" y="4113522"/>
            <a:ext cx="3321200" cy="646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87"/>
              </a:lnSpc>
            </a:pPr>
            <a:r>
              <a:rPr lang="en-US" sz="4252">
                <a:solidFill>
                  <a:srgbClr val="0A0147"/>
                </a:solidFill>
                <a:latin typeface="Noto Serif Bold"/>
              </a:rPr>
              <a:t>HIỆN ĐẠI 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6188168" y="330731"/>
            <a:ext cx="6783456" cy="805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7"/>
              </a:lnSpc>
            </a:pPr>
            <a:r>
              <a:rPr lang="en-US" sz="5252">
                <a:solidFill>
                  <a:srgbClr val="0A0147"/>
                </a:solidFill>
                <a:latin typeface="Noto Serif Bold"/>
              </a:rPr>
              <a:t>LÍ DO CHỌN ĐỀ TÀI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971624" y="4113522"/>
            <a:ext cx="5762215" cy="646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87"/>
              </a:lnSpc>
            </a:pPr>
            <a:r>
              <a:rPr lang="en-US" sz="4252">
                <a:solidFill>
                  <a:srgbClr val="0A0147"/>
                </a:solidFill>
                <a:latin typeface="Noto Serif Bold"/>
              </a:rPr>
              <a:t>TIỀM NĂNG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1497085" y="8935088"/>
            <a:ext cx="5979206" cy="13077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87"/>
              </a:lnSpc>
            </a:pPr>
            <a:r>
              <a:rPr lang="en-US" sz="4252" dirty="0">
                <a:solidFill>
                  <a:srgbClr val="0A0147"/>
                </a:solidFill>
                <a:latin typeface="Noto Serif Bold"/>
              </a:rPr>
              <a:t>XÂY DỰNG GIAO DIỆN QUẢN LÝ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2776670" y="9021215"/>
            <a:ext cx="6367330" cy="646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87"/>
              </a:lnSpc>
            </a:pPr>
            <a:r>
              <a:rPr lang="en-US" sz="4252">
                <a:solidFill>
                  <a:srgbClr val="0A0147"/>
                </a:solidFill>
                <a:latin typeface="Noto Serif Bold"/>
              </a:rPr>
              <a:t>NẮM BẮT CÔNG NGHỆ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698788" y="4113522"/>
            <a:ext cx="5762215" cy="646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87"/>
              </a:lnSpc>
            </a:pPr>
            <a:r>
              <a:rPr lang="en-US" sz="4252">
                <a:solidFill>
                  <a:srgbClr val="0A0147"/>
                </a:solidFill>
                <a:latin typeface="Noto Serif Bold"/>
              </a:rPr>
              <a:t>THỰC TIỄN CAO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5897880" y="5476875"/>
            <a:ext cx="6783456" cy="824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29"/>
              </a:lnSpc>
            </a:pPr>
            <a:r>
              <a:rPr lang="en-US" sz="5352">
                <a:solidFill>
                  <a:srgbClr val="0A0147"/>
                </a:solidFill>
                <a:latin typeface="Noto Serif Bold"/>
              </a:rPr>
              <a:t>MỤC TIÊU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03591" y="8823333"/>
            <a:ext cx="3086100" cy="2652117"/>
            <a:chOff x="0" y="0"/>
            <a:chExt cx="812800" cy="698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39459" y="8160304"/>
            <a:ext cx="1543050" cy="1326059"/>
            <a:chOff x="0" y="0"/>
            <a:chExt cx="812800" cy="6985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AEE0E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6947263" y="1399807"/>
            <a:ext cx="2160200" cy="1856422"/>
            <a:chOff x="0" y="0"/>
            <a:chExt cx="812800" cy="6985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10800000">
            <a:off x="16744950" y="-1326059"/>
            <a:ext cx="3086100" cy="2652117"/>
            <a:chOff x="0" y="0"/>
            <a:chExt cx="812800" cy="6985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10800000">
            <a:off x="15852731" y="705569"/>
            <a:ext cx="1543050" cy="1326059"/>
            <a:chOff x="0" y="0"/>
            <a:chExt cx="812800" cy="6985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AEE0E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5716250" y="9921329"/>
            <a:ext cx="3086100" cy="2652117"/>
            <a:chOff x="0" y="0"/>
            <a:chExt cx="812800" cy="6985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7259300" y="9258300"/>
            <a:ext cx="1543050" cy="1326059"/>
            <a:chOff x="0" y="0"/>
            <a:chExt cx="812800" cy="698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AEE0E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-1172209" y="-935716"/>
            <a:ext cx="3086100" cy="2652117"/>
            <a:chOff x="0" y="0"/>
            <a:chExt cx="812800" cy="6985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121390" y="366659"/>
            <a:ext cx="1529737" cy="1314618"/>
            <a:chOff x="0" y="0"/>
            <a:chExt cx="812800" cy="6985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-132419" y="1084581"/>
            <a:ext cx="1543050" cy="1326059"/>
            <a:chOff x="0" y="0"/>
            <a:chExt cx="812800" cy="6985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5BD2F6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AutoShape 32"/>
          <p:cNvSpPr/>
          <p:nvPr/>
        </p:nvSpPr>
        <p:spPr>
          <a:xfrm>
            <a:off x="5897880" y="5124450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Freeform 33"/>
          <p:cNvSpPr/>
          <p:nvPr/>
        </p:nvSpPr>
        <p:spPr>
          <a:xfrm>
            <a:off x="7880978" y="6436271"/>
            <a:ext cx="2475834" cy="2475834"/>
          </a:xfrm>
          <a:custGeom>
            <a:avLst/>
            <a:gdLst/>
            <a:ahLst/>
            <a:cxnLst/>
            <a:rect l="l" t="t" r="r" b="b"/>
            <a:pathLst>
              <a:path w="2475834" h="2475834">
                <a:moveTo>
                  <a:pt x="0" y="0"/>
                </a:moveTo>
                <a:lnTo>
                  <a:pt x="2475835" y="0"/>
                </a:lnTo>
                <a:lnTo>
                  <a:pt x="2475835" y="2475835"/>
                </a:lnTo>
                <a:lnTo>
                  <a:pt x="0" y="24758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4" name="Freeform 34"/>
          <p:cNvSpPr/>
          <p:nvPr/>
        </p:nvSpPr>
        <p:spPr>
          <a:xfrm>
            <a:off x="2354154" y="5893940"/>
            <a:ext cx="3543726" cy="3543726"/>
          </a:xfrm>
          <a:custGeom>
            <a:avLst/>
            <a:gdLst/>
            <a:ahLst/>
            <a:cxnLst/>
            <a:rect l="l" t="t" r="r" b="b"/>
            <a:pathLst>
              <a:path w="3543726" h="3543726">
                <a:moveTo>
                  <a:pt x="0" y="0"/>
                </a:moveTo>
                <a:lnTo>
                  <a:pt x="3543726" y="0"/>
                </a:lnTo>
                <a:lnTo>
                  <a:pt x="3543726" y="3543726"/>
                </a:lnTo>
                <a:lnTo>
                  <a:pt x="0" y="35437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>
            <a:off x="13696770" y="6693959"/>
            <a:ext cx="2083355" cy="2083355"/>
          </a:xfrm>
          <a:custGeom>
            <a:avLst/>
            <a:gdLst/>
            <a:ahLst/>
            <a:cxnLst/>
            <a:rect l="l" t="t" r="r" b="b"/>
            <a:pathLst>
              <a:path w="2083355" h="2083355">
                <a:moveTo>
                  <a:pt x="0" y="0"/>
                </a:moveTo>
                <a:lnTo>
                  <a:pt x="2083355" y="0"/>
                </a:lnTo>
                <a:lnTo>
                  <a:pt x="2083355" y="2083356"/>
                </a:lnTo>
                <a:lnTo>
                  <a:pt x="0" y="20833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>
            <a:off x="3629623" y="1681277"/>
            <a:ext cx="2268257" cy="2226057"/>
          </a:xfrm>
          <a:custGeom>
            <a:avLst/>
            <a:gdLst/>
            <a:ahLst/>
            <a:cxnLst/>
            <a:rect l="l" t="t" r="r" b="b"/>
            <a:pathLst>
              <a:path w="2268257" h="2226057">
                <a:moveTo>
                  <a:pt x="0" y="0"/>
                </a:moveTo>
                <a:lnTo>
                  <a:pt x="2268257" y="0"/>
                </a:lnTo>
                <a:lnTo>
                  <a:pt x="2268257" y="2226057"/>
                </a:lnTo>
                <a:lnTo>
                  <a:pt x="0" y="222605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37" name="TextBox 37"/>
          <p:cNvSpPr txBox="1"/>
          <p:nvPr/>
        </p:nvSpPr>
        <p:spPr>
          <a:xfrm>
            <a:off x="3079043" y="4286249"/>
            <a:ext cx="3694824" cy="646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87"/>
              </a:lnSpc>
            </a:pPr>
            <a:r>
              <a:rPr lang="en-US" sz="4252">
                <a:solidFill>
                  <a:srgbClr val="0A0147"/>
                </a:solidFill>
                <a:latin typeface="Noto Serif Bold"/>
              </a:rPr>
              <a:t>ECLIPSE IDE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5314984" y="239668"/>
            <a:ext cx="8028872" cy="805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7"/>
              </a:lnSpc>
            </a:pPr>
            <a:r>
              <a:rPr lang="en-US" sz="5252">
                <a:solidFill>
                  <a:srgbClr val="0A0147"/>
                </a:solidFill>
                <a:latin typeface="Noto Serif Bold"/>
              </a:rPr>
              <a:t>CÔNG NGHỆ SỬ DỤNG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2203056" y="8983351"/>
            <a:ext cx="3694824" cy="1303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87"/>
              </a:lnSpc>
            </a:pPr>
            <a:r>
              <a:rPr lang="en-US" sz="4252">
                <a:solidFill>
                  <a:srgbClr val="0A0147"/>
                </a:solidFill>
                <a:latin typeface="Noto Serif Bold"/>
              </a:rPr>
              <a:t>ĐẦY ĐỦ CHỨC NĂNG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7154542" y="8983351"/>
            <a:ext cx="4349756" cy="1303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87"/>
              </a:lnSpc>
            </a:pPr>
            <a:r>
              <a:rPr lang="en-US" sz="4252">
                <a:solidFill>
                  <a:srgbClr val="0A0147"/>
                </a:solidFill>
                <a:latin typeface="Noto Serif Bold"/>
              </a:rPr>
              <a:t>GIAO DIỆN THÂN THIỆN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5464052" y="5476875"/>
            <a:ext cx="7730737" cy="824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29"/>
              </a:lnSpc>
            </a:pPr>
            <a:r>
              <a:rPr lang="en-US" sz="5352">
                <a:solidFill>
                  <a:srgbClr val="0A0147"/>
                </a:solidFill>
                <a:latin typeface="Noto Serif Bold"/>
              </a:rPr>
              <a:t>YÊU CẦU HỆ THỐNG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2597507" y="8983351"/>
            <a:ext cx="4349756" cy="1303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87"/>
              </a:lnSpc>
            </a:pPr>
            <a:r>
              <a:rPr lang="en-US" sz="4252">
                <a:solidFill>
                  <a:srgbClr val="0A0147"/>
                </a:solidFill>
                <a:latin typeface="Noto Serif Bold"/>
              </a:rPr>
              <a:t>HIỆU NĂNG CAO</a:t>
            </a:r>
          </a:p>
        </p:txBody>
      </p:sp>
      <p:sp>
        <p:nvSpPr>
          <p:cNvPr id="43" name="Freeform 43"/>
          <p:cNvSpPr/>
          <p:nvPr/>
        </p:nvSpPr>
        <p:spPr>
          <a:xfrm>
            <a:off x="10524441" y="1670064"/>
            <a:ext cx="2186179" cy="2186179"/>
          </a:xfrm>
          <a:custGeom>
            <a:avLst/>
            <a:gdLst/>
            <a:ahLst/>
            <a:cxnLst/>
            <a:rect l="l" t="t" r="r" b="b"/>
            <a:pathLst>
              <a:path w="2186179" h="2186179">
                <a:moveTo>
                  <a:pt x="0" y="0"/>
                </a:moveTo>
                <a:lnTo>
                  <a:pt x="2186179" y="0"/>
                </a:lnTo>
                <a:lnTo>
                  <a:pt x="2186179" y="2186180"/>
                </a:lnTo>
                <a:lnTo>
                  <a:pt x="0" y="218618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44" name="TextBox 44"/>
          <p:cNvSpPr txBox="1"/>
          <p:nvPr/>
        </p:nvSpPr>
        <p:spPr>
          <a:xfrm>
            <a:off x="10001945" y="4286249"/>
            <a:ext cx="2388175" cy="646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87"/>
              </a:lnSpc>
            </a:pPr>
            <a:r>
              <a:rPr lang="en-US" sz="4252">
                <a:solidFill>
                  <a:srgbClr val="0A0147"/>
                </a:solidFill>
                <a:latin typeface="Noto Serif Bold"/>
              </a:rPr>
              <a:t>MY SQL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03591" y="8823333"/>
            <a:ext cx="3086100" cy="2652117"/>
            <a:chOff x="0" y="0"/>
            <a:chExt cx="812800" cy="698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39459" y="8160304"/>
            <a:ext cx="1543050" cy="1326059"/>
            <a:chOff x="0" y="0"/>
            <a:chExt cx="812800" cy="6985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AEE0E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6947263" y="1399807"/>
            <a:ext cx="2160200" cy="1856422"/>
            <a:chOff x="0" y="0"/>
            <a:chExt cx="812800" cy="6985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10800000">
            <a:off x="16744950" y="-1326059"/>
            <a:ext cx="3086100" cy="2652117"/>
            <a:chOff x="0" y="0"/>
            <a:chExt cx="812800" cy="6985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10800000">
            <a:off x="15852731" y="705569"/>
            <a:ext cx="1543050" cy="1326059"/>
            <a:chOff x="0" y="0"/>
            <a:chExt cx="812800" cy="6985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AEE0E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5716250" y="9921329"/>
            <a:ext cx="3086100" cy="2652117"/>
            <a:chOff x="0" y="0"/>
            <a:chExt cx="812800" cy="6985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7259300" y="9258300"/>
            <a:ext cx="1543050" cy="1326059"/>
            <a:chOff x="0" y="0"/>
            <a:chExt cx="812800" cy="698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AEE0E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-1172209" y="-935716"/>
            <a:ext cx="3086100" cy="2652117"/>
            <a:chOff x="0" y="0"/>
            <a:chExt cx="812800" cy="6985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121390" y="366659"/>
            <a:ext cx="1529737" cy="1314618"/>
            <a:chOff x="0" y="0"/>
            <a:chExt cx="812800" cy="6985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-132419" y="1084581"/>
            <a:ext cx="1543050" cy="1326059"/>
            <a:chOff x="0" y="0"/>
            <a:chExt cx="812800" cy="6985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5BD2F6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Freeform 32"/>
          <p:cNvSpPr/>
          <p:nvPr/>
        </p:nvSpPr>
        <p:spPr>
          <a:xfrm>
            <a:off x="1668163" y="2910652"/>
            <a:ext cx="1814189" cy="2232848"/>
          </a:xfrm>
          <a:custGeom>
            <a:avLst/>
            <a:gdLst/>
            <a:ahLst/>
            <a:cxnLst/>
            <a:rect l="l" t="t" r="r" b="b"/>
            <a:pathLst>
              <a:path w="1814189" h="2232848">
                <a:moveTo>
                  <a:pt x="0" y="0"/>
                </a:moveTo>
                <a:lnTo>
                  <a:pt x="1814188" y="0"/>
                </a:lnTo>
                <a:lnTo>
                  <a:pt x="1814188" y="2232848"/>
                </a:lnTo>
                <a:lnTo>
                  <a:pt x="0" y="22328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3" name="TextBox 33"/>
          <p:cNvSpPr txBox="1"/>
          <p:nvPr/>
        </p:nvSpPr>
        <p:spPr>
          <a:xfrm>
            <a:off x="5556317" y="696044"/>
            <a:ext cx="6783456" cy="927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83"/>
              </a:lnSpc>
            </a:pPr>
            <a:r>
              <a:rPr lang="en-US" sz="6052">
                <a:solidFill>
                  <a:srgbClr val="0A0147"/>
                </a:solidFill>
                <a:latin typeface="Noto Serif Bold"/>
              </a:rPr>
              <a:t>TỔNG QUAN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3482351" y="3136707"/>
            <a:ext cx="13141905" cy="1464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97"/>
              </a:lnSpc>
            </a:pPr>
            <a:r>
              <a:rPr lang="en-US" sz="4752" dirty="0" err="1">
                <a:solidFill>
                  <a:srgbClr val="0A0147"/>
                </a:solidFill>
                <a:latin typeface="Noto Serif Bold"/>
              </a:rPr>
              <a:t>Hệ</a:t>
            </a:r>
            <a:r>
              <a:rPr lang="en-US" sz="4752" dirty="0">
                <a:solidFill>
                  <a:srgbClr val="0A0147"/>
                </a:solidFill>
                <a:latin typeface="Noto Serif Bold"/>
              </a:rPr>
              <a:t> </a:t>
            </a:r>
            <a:r>
              <a:rPr lang="en-US" sz="4752" dirty="0" err="1">
                <a:solidFill>
                  <a:srgbClr val="0A0147"/>
                </a:solidFill>
                <a:latin typeface="Noto Serif Bold"/>
              </a:rPr>
              <a:t>thống</a:t>
            </a:r>
            <a:r>
              <a:rPr lang="en-US" sz="4752" dirty="0">
                <a:solidFill>
                  <a:srgbClr val="0A0147"/>
                </a:solidFill>
                <a:latin typeface="Noto Serif Bold"/>
              </a:rPr>
              <a:t> </a:t>
            </a:r>
            <a:r>
              <a:rPr lang="en-US" sz="4752" dirty="0" err="1">
                <a:solidFill>
                  <a:srgbClr val="0A0147"/>
                </a:solidFill>
                <a:latin typeface="Noto Serif Bold"/>
              </a:rPr>
              <a:t>giúp</a:t>
            </a:r>
            <a:r>
              <a:rPr lang="en-US" sz="4752" dirty="0">
                <a:solidFill>
                  <a:srgbClr val="0A0147"/>
                </a:solidFill>
                <a:latin typeface="Noto Serif Bold"/>
              </a:rPr>
              <a:t> </a:t>
            </a:r>
            <a:r>
              <a:rPr lang="en-US" sz="4752" dirty="0" err="1">
                <a:solidFill>
                  <a:srgbClr val="0A0147"/>
                </a:solidFill>
                <a:latin typeface="Noto Serif Bold"/>
              </a:rPr>
              <a:t>người</a:t>
            </a:r>
            <a:r>
              <a:rPr lang="en-US" sz="4752" dirty="0">
                <a:solidFill>
                  <a:srgbClr val="0A0147"/>
                </a:solidFill>
                <a:latin typeface="Noto Serif Bold"/>
              </a:rPr>
              <a:t> </a:t>
            </a:r>
            <a:r>
              <a:rPr lang="en-US" sz="4752" dirty="0" err="1">
                <a:solidFill>
                  <a:srgbClr val="0A0147"/>
                </a:solidFill>
                <a:latin typeface="Noto Serif Bold"/>
              </a:rPr>
              <a:t>quản</a:t>
            </a:r>
            <a:r>
              <a:rPr lang="en-US" sz="4752" dirty="0">
                <a:solidFill>
                  <a:srgbClr val="0A0147"/>
                </a:solidFill>
                <a:latin typeface="Noto Serif Bold"/>
              </a:rPr>
              <a:t> </a:t>
            </a:r>
            <a:r>
              <a:rPr lang="en-US" sz="4752" dirty="0" err="1">
                <a:solidFill>
                  <a:srgbClr val="0A0147"/>
                </a:solidFill>
                <a:latin typeface="Noto Serif Bold"/>
              </a:rPr>
              <a:t>trị</a:t>
            </a:r>
            <a:r>
              <a:rPr lang="en-US" sz="4752" dirty="0">
                <a:solidFill>
                  <a:srgbClr val="0A0147"/>
                </a:solidFill>
                <a:latin typeface="Noto Serif Bold"/>
              </a:rPr>
              <a:t> </a:t>
            </a:r>
            <a:r>
              <a:rPr lang="en-US" sz="4752" dirty="0" err="1">
                <a:solidFill>
                  <a:srgbClr val="0A0147"/>
                </a:solidFill>
                <a:latin typeface="Noto Serif Bold"/>
              </a:rPr>
              <a:t>quản</a:t>
            </a:r>
            <a:r>
              <a:rPr lang="en-US" sz="4752" dirty="0">
                <a:solidFill>
                  <a:srgbClr val="0A0147"/>
                </a:solidFill>
                <a:latin typeface="Noto Serif Bold"/>
              </a:rPr>
              <a:t> </a:t>
            </a:r>
            <a:r>
              <a:rPr lang="en-US" sz="4752" dirty="0" err="1">
                <a:solidFill>
                  <a:srgbClr val="0A0147"/>
                </a:solidFill>
                <a:latin typeface="Noto Serif Bold"/>
              </a:rPr>
              <a:t>lý</a:t>
            </a:r>
            <a:r>
              <a:rPr lang="en-US" sz="4752" dirty="0">
                <a:solidFill>
                  <a:srgbClr val="0A0147"/>
                </a:solidFill>
                <a:latin typeface="Noto Serif Bold"/>
              </a:rPr>
              <a:t> </a:t>
            </a:r>
            <a:r>
              <a:rPr lang="en-US" sz="4752" dirty="0" err="1">
                <a:solidFill>
                  <a:srgbClr val="0A0147"/>
                </a:solidFill>
                <a:latin typeface="Noto Serif Bold"/>
              </a:rPr>
              <a:t>được</a:t>
            </a:r>
            <a:r>
              <a:rPr lang="en-US" sz="4752" dirty="0">
                <a:solidFill>
                  <a:srgbClr val="0A0147"/>
                </a:solidFill>
                <a:latin typeface="Noto Serif Bold"/>
              </a:rPr>
              <a:t> </a:t>
            </a:r>
            <a:r>
              <a:rPr lang="en-US" sz="4752" dirty="0" err="1">
                <a:solidFill>
                  <a:srgbClr val="0A0147"/>
                </a:solidFill>
                <a:latin typeface="Noto Serif Bold"/>
              </a:rPr>
              <a:t>các</a:t>
            </a:r>
            <a:r>
              <a:rPr lang="en-US" sz="4752" dirty="0">
                <a:solidFill>
                  <a:srgbClr val="0A0147"/>
                </a:solidFill>
                <a:latin typeface="Noto Serif Bold"/>
              </a:rPr>
              <a:t> </a:t>
            </a:r>
            <a:r>
              <a:rPr lang="en-US" sz="4752" dirty="0" err="1">
                <a:solidFill>
                  <a:srgbClr val="0A0147"/>
                </a:solidFill>
                <a:latin typeface="Noto Serif Bold"/>
              </a:rPr>
              <a:t>sản</a:t>
            </a:r>
            <a:r>
              <a:rPr lang="en-US" sz="4752" dirty="0">
                <a:solidFill>
                  <a:srgbClr val="0A0147"/>
                </a:solidFill>
                <a:latin typeface="Noto Serif Bold"/>
              </a:rPr>
              <a:t> </a:t>
            </a:r>
            <a:r>
              <a:rPr lang="en-US" sz="4752" dirty="0" err="1">
                <a:solidFill>
                  <a:srgbClr val="0A0147"/>
                </a:solidFill>
                <a:latin typeface="Noto Serif Bold"/>
              </a:rPr>
              <a:t>phẩm</a:t>
            </a:r>
            <a:r>
              <a:rPr lang="en-US" sz="4752" dirty="0">
                <a:solidFill>
                  <a:srgbClr val="0A0147"/>
                </a:solidFill>
                <a:latin typeface="Noto Serif Bold"/>
              </a:rPr>
              <a:t> </a:t>
            </a:r>
            <a:r>
              <a:rPr lang="en-US" sz="4752" dirty="0" err="1">
                <a:solidFill>
                  <a:srgbClr val="0A0147"/>
                </a:solidFill>
                <a:latin typeface="Noto Serif Bold"/>
              </a:rPr>
              <a:t>điện</a:t>
            </a:r>
            <a:r>
              <a:rPr lang="en-US" sz="4752" dirty="0">
                <a:solidFill>
                  <a:srgbClr val="0A0147"/>
                </a:solidFill>
                <a:latin typeface="Noto Serif Bold"/>
              </a:rPr>
              <a:t> </a:t>
            </a:r>
            <a:r>
              <a:rPr lang="en-US" sz="4752" dirty="0" err="1">
                <a:solidFill>
                  <a:srgbClr val="0A0147"/>
                </a:solidFill>
                <a:latin typeface="Noto Serif Bold"/>
              </a:rPr>
              <a:t>tử</a:t>
            </a:r>
            <a:endParaRPr lang="en-US" sz="4752" dirty="0">
              <a:solidFill>
                <a:srgbClr val="0A0147"/>
              </a:solidFill>
              <a:latin typeface="Noto Serif Bold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3206351" y="5946670"/>
            <a:ext cx="3479355" cy="674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39646" lvl="1" indent="-469823" algn="just">
              <a:lnSpc>
                <a:spcPts val="5309"/>
              </a:lnSpc>
              <a:buFont typeface="Arial"/>
              <a:buChar char="•"/>
            </a:pPr>
            <a:r>
              <a:rPr lang="en-US" sz="4352">
                <a:solidFill>
                  <a:srgbClr val="0A0147"/>
                </a:solidFill>
                <a:latin typeface="Noto Serif Bold"/>
              </a:rPr>
              <a:t>Login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3206351" y="7182753"/>
            <a:ext cx="3968601" cy="1341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39646" lvl="1" indent="-469823" algn="just">
              <a:lnSpc>
                <a:spcPts val="5309"/>
              </a:lnSpc>
              <a:buFont typeface="Arial"/>
              <a:buChar char="•"/>
            </a:pPr>
            <a:r>
              <a:rPr lang="en-US" sz="4352">
                <a:solidFill>
                  <a:srgbClr val="0A0147"/>
                </a:solidFill>
                <a:latin typeface="Noto Serif Bold"/>
              </a:rPr>
              <a:t>Sign up</a:t>
            </a:r>
          </a:p>
          <a:p>
            <a:pPr algn="just">
              <a:lnSpc>
                <a:spcPts val="5309"/>
              </a:lnSpc>
            </a:pPr>
            <a:endParaRPr lang="en-US" sz="4352">
              <a:solidFill>
                <a:srgbClr val="0A0147"/>
              </a:solidFill>
              <a:latin typeface="Noto Serif Bold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9710534" y="5946670"/>
            <a:ext cx="8577466" cy="1341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39646" lvl="1" indent="-469823" algn="just">
              <a:lnSpc>
                <a:spcPts val="5309"/>
              </a:lnSpc>
              <a:buFont typeface="Arial"/>
              <a:buChar char="•"/>
            </a:pPr>
            <a:r>
              <a:rPr lang="en-US" sz="4352">
                <a:solidFill>
                  <a:srgbClr val="0A0147"/>
                </a:solidFill>
                <a:latin typeface="Noto Serif Bold"/>
              </a:rPr>
              <a:t>Management Laptop</a:t>
            </a:r>
          </a:p>
          <a:p>
            <a:pPr algn="just">
              <a:lnSpc>
                <a:spcPts val="5309"/>
              </a:lnSpc>
            </a:pPr>
            <a:endParaRPr lang="en-US" sz="4352">
              <a:solidFill>
                <a:srgbClr val="0A0147"/>
              </a:solidFill>
              <a:latin typeface="Noto Serif Bold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9713995" y="7182753"/>
            <a:ext cx="9088355" cy="1341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39646" lvl="1" indent="-469823" algn="just">
              <a:lnSpc>
                <a:spcPts val="5309"/>
              </a:lnSpc>
              <a:buFont typeface="Arial"/>
              <a:buChar char="•"/>
            </a:pPr>
            <a:r>
              <a:rPr lang="en-US" sz="4352">
                <a:solidFill>
                  <a:srgbClr val="0A0147"/>
                </a:solidFill>
                <a:latin typeface="Noto Serif Bold"/>
              </a:rPr>
              <a:t>Management Television</a:t>
            </a:r>
          </a:p>
          <a:p>
            <a:pPr algn="just">
              <a:lnSpc>
                <a:spcPts val="5309"/>
              </a:lnSpc>
            </a:pPr>
            <a:endParaRPr lang="en-US" sz="4352">
              <a:solidFill>
                <a:srgbClr val="0A0147"/>
              </a:solidFill>
              <a:latin typeface="Noto Serif Bold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9713995" y="8413043"/>
            <a:ext cx="7681786" cy="1341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39646" lvl="1" indent="-469823" algn="just">
              <a:lnSpc>
                <a:spcPts val="5309"/>
              </a:lnSpc>
              <a:buFont typeface="Arial"/>
              <a:buChar char="•"/>
            </a:pPr>
            <a:r>
              <a:rPr lang="en-US" sz="4352">
                <a:solidFill>
                  <a:srgbClr val="0A0147"/>
                </a:solidFill>
                <a:latin typeface="Noto Serif Bold"/>
              </a:rPr>
              <a:t>Management Mobile</a:t>
            </a:r>
          </a:p>
          <a:p>
            <a:pPr algn="just">
              <a:lnSpc>
                <a:spcPts val="5309"/>
              </a:lnSpc>
            </a:pPr>
            <a:endParaRPr lang="en-US" sz="4352">
              <a:solidFill>
                <a:srgbClr val="0A0147"/>
              </a:solidFill>
              <a:latin typeface="Noto Serif Bold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3206351" y="8505199"/>
            <a:ext cx="6223286" cy="1341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39646" lvl="1" indent="-469823" algn="just">
              <a:lnSpc>
                <a:spcPts val="5309"/>
              </a:lnSpc>
              <a:buFont typeface="Arial"/>
              <a:buChar char="•"/>
            </a:pPr>
            <a:r>
              <a:rPr lang="en-US" sz="4352">
                <a:solidFill>
                  <a:srgbClr val="0A0147"/>
                </a:solidFill>
                <a:latin typeface="Noto Serif Bold"/>
              </a:rPr>
              <a:t>Forget password</a:t>
            </a:r>
          </a:p>
          <a:p>
            <a:pPr algn="just">
              <a:lnSpc>
                <a:spcPts val="5309"/>
              </a:lnSpc>
            </a:pPr>
            <a:endParaRPr lang="en-US" sz="4352">
              <a:solidFill>
                <a:srgbClr val="0A0147"/>
              </a:solidFill>
              <a:latin typeface="Noto Serif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500453" y="8637311"/>
            <a:ext cx="11795696" cy="1409777"/>
            <a:chOff x="0" y="0"/>
            <a:chExt cx="2275728" cy="27198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75728" cy="271986"/>
            </a:xfrm>
            <a:custGeom>
              <a:avLst/>
              <a:gdLst/>
              <a:ahLst/>
              <a:cxnLst/>
              <a:rect l="l" t="t" r="r" b="b"/>
              <a:pathLst>
                <a:path w="2275728" h="271986">
                  <a:moveTo>
                    <a:pt x="203200" y="0"/>
                  </a:moveTo>
                  <a:lnTo>
                    <a:pt x="2275728" y="0"/>
                  </a:lnTo>
                  <a:lnTo>
                    <a:pt x="2072528" y="271986"/>
                  </a:lnTo>
                  <a:lnTo>
                    <a:pt x="0" y="27198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38100"/>
              <a:ext cx="2072528" cy="3100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233335" y="9512978"/>
            <a:ext cx="8291338" cy="1068220"/>
            <a:chOff x="0" y="0"/>
            <a:chExt cx="1880130" cy="24222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80130" cy="242228"/>
            </a:xfrm>
            <a:custGeom>
              <a:avLst/>
              <a:gdLst/>
              <a:ahLst/>
              <a:cxnLst/>
              <a:rect l="l" t="t" r="r" b="b"/>
              <a:pathLst>
                <a:path w="1880130" h="242228">
                  <a:moveTo>
                    <a:pt x="203200" y="0"/>
                  </a:moveTo>
                  <a:lnTo>
                    <a:pt x="1880130" y="0"/>
                  </a:lnTo>
                  <a:lnTo>
                    <a:pt x="1676930" y="242228"/>
                  </a:lnTo>
                  <a:lnTo>
                    <a:pt x="0" y="24222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01600" y="-38100"/>
              <a:ext cx="1676930" cy="2803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500453" y="9858141"/>
            <a:ext cx="8291338" cy="1068220"/>
            <a:chOff x="0" y="0"/>
            <a:chExt cx="1880130" cy="24222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880130" cy="242228"/>
            </a:xfrm>
            <a:custGeom>
              <a:avLst/>
              <a:gdLst/>
              <a:ahLst/>
              <a:cxnLst/>
              <a:rect l="l" t="t" r="r" b="b"/>
              <a:pathLst>
                <a:path w="1880130" h="242228">
                  <a:moveTo>
                    <a:pt x="203200" y="0"/>
                  </a:moveTo>
                  <a:lnTo>
                    <a:pt x="1880130" y="0"/>
                  </a:lnTo>
                  <a:lnTo>
                    <a:pt x="1676930" y="242228"/>
                  </a:lnTo>
                  <a:lnTo>
                    <a:pt x="0" y="24222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3A6C8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38100"/>
              <a:ext cx="1676930" cy="2803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3442185" y="9342200"/>
            <a:ext cx="3469226" cy="308018"/>
            <a:chOff x="0" y="0"/>
            <a:chExt cx="4058216" cy="36031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058216" cy="360312"/>
            </a:xfrm>
            <a:custGeom>
              <a:avLst/>
              <a:gdLst/>
              <a:ahLst/>
              <a:cxnLst/>
              <a:rect l="l" t="t" r="r" b="b"/>
              <a:pathLst>
                <a:path w="4058216" h="360312">
                  <a:moveTo>
                    <a:pt x="203200" y="0"/>
                  </a:moveTo>
                  <a:lnTo>
                    <a:pt x="4058216" y="0"/>
                  </a:lnTo>
                  <a:lnTo>
                    <a:pt x="3855016" y="360312"/>
                  </a:lnTo>
                  <a:lnTo>
                    <a:pt x="0" y="36031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EE0E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38100"/>
              <a:ext cx="3855016" cy="3984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8150984" y="9148427"/>
            <a:ext cx="11925801" cy="1310233"/>
            <a:chOff x="0" y="0"/>
            <a:chExt cx="2682461" cy="29471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682461" cy="294710"/>
            </a:xfrm>
            <a:custGeom>
              <a:avLst/>
              <a:gdLst/>
              <a:ahLst/>
              <a:cxnLst/>
              <a:rect l="l" t="t" r="r" b="b"/>
              <a:pathLst>
                <a:path w="2682461" h="294710">
                  <a:moveTo>
                    <a:pt x="2479261" y="0"/>
                  </a:moveTo>
                  <a:lnTo>
                    <a:pt x="0" y="0"/>
                  </a:lnTo>
                  <a:lnTo>
                    <a:pt x="203200" y="294710"/>
                  </a:lnTo>
                  <a:lnTo>
                    <a:pt x="2682461" y="294710"/>
                  </a:lnTo>
                  <a:lnTo>
                    <a:pt x="2479261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38100"/>
              <a:ext cx="2479261" cy="3328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-8956699" y="9496397"/>
            <a:ext cx="11925801" cy="1193570"/>
            <a:chOff x="0" y="0"/>
            <a:chExt cx="2682461" cy="26846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682461" cy="268469"/>
            </a:xfrm>
            <a:custGeom>
              <a:avLst/>
              <a:gdLst/>
              <a:ahLst/>
              <a:cxnLst/>
              <a:rect l="l" t="t" r="r" b="b"/>
              <a:pathLst>
                <a:path w="2682461" h="268469">
                  <a:moveTo>
                    <a:pt x="2479261" y="0"/>
                  </a:moveTo>
                  <a:lnTo>
                    <a:pt x="0" y="0"/>
                  </a:lnTo>
                  <a:lnTo>
                    <a:pt x="203200" y="268469"/>
                  </a:lnTo>
                  <a:lnTo>
                    <a:pt x="2682461" y="268469"/>
                  </a:lnTo>
                  <a:lnTo>
                    <a:pt x="2479261" y="0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01600" y="-38100"/>
              <a:ext cx="2479261" cy="306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-1445705" y="9812934"/>
            <a:ext cx="6163525" cy="677158"/>
            <a:chOff x="0" y="0"/>
            <a:chExt cx="2682461" cy="29471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682461" cy="294710"/>
            </a:xfrm>
            <a:custGeom>
              <a:avLst/>
              <a:gdLst/>
              <a:ahLst/>
              <a:cxnLst/>
              <a:rect l="l" t="t" r="r" b="b"/>
              <a:pathLst>
                <a:path w="2682461" h="294710">
                  <a:moveTo>
                    <a:pt x="2479261" y="0"/>
                  </a:moveTo>
                  <a:lnTo>
                    <a:pt x="0" y="0"/>
                  </a:lnTo>
                  <a:lnTo>
                    <a:pt x="203200" y="294710"/>
                  </a:lnTo>
                  <a:lnTo>
                    <a:pt x="2682461" y="294710"/>
                  </a:lnTo>
                  <a:lnTo>
                    <a:pt x="2479261" y="0"/>
                  </a:ln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101600" y="-38100"/>
              <a:ext cx="2479261" cy="3328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3190499" y="-244325"/>
            <a:ext cx="7617959" cy="1311289"/>
            <a:chOff x="0" y="0"/>
            <a:chExt cx="1770741" cy="304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770741" cy="304800"/>
            </a:xfrm>
            <a:custGeom>
              <a:avLst/>
              <a:gdLst/>
              <a:ahLst/>
              <a:cxnLst/>
              <a:rect l="l" t="t" r="r" b="b"/>
              <a:pathLst>
                <a:path w="1770741" h="304800">
                  <a:moveTo>
                    <a:pt x="1567541" y="0"/>
                  </a:moveTo>
                  <a:lnTo>
                    <a:pt x="0" y="0"/>
                  </a:lnTo>
                  <a:lnTo>
                    <a:pt x="203200" y="304800"/>
                  </a:lnTo>
                  <a:lnTo>
                    <a:pt x="1770741" y="304800"/>
                  </a:lnTo>
                  <a:lnTo>
                    <a:pt x="1567541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101600" y="-38100"/>
              <a:ext cx="1567541" cy="342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3014363" y="707177"/>
            <a:ext cx="4180381" cy="719575"/>
            <a:chOff x="0" y="0"/>
            <a:chExt cx="1770741" cy="304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770741" cy="304800"/>
            </a:xfrm>
            <a:custGeom>
              <a:avLst/>
              <a:gdLst/>
              <a:ahLst/>
              <a:cxnLst/>
              <a:rect l="l" t="t" r="r" b="b"/>
              <a:pathLst>
                <a:path w="1770741" h="304800">
                  <a:moveTo>
                    <a:pt x="1567541" y="0"/>
                  </a:moveTo>
                  <a:lnTo>
                    <a:pt x="0" y="0"/>
                  </a:lnTo>
                  <a:lnTo>
                    <a:pt x="203200" y="304800"/>
                  </a:lnTo>
                  <a:lnTo>
                    <a:pt x="1770741" y="304800"/>
                  </a:lnTo>
                  <a:lnTo>
                    <a:pt x="1567541" y="0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101600" y="-38100"/>
              <a:ext cx="1567541" cy="342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-4842142" y="435251"/>
            <a:ext cx="8665209" cy="896305"/>
            <a:chOff x="0" y="0"/>
            <a:chExt cx="2433173" cy="251681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433173" cy="251681"/>
            </a:xfrm>
            <a:custGeom>
              <a:avLst/>
              <a:gdLst/>
              <a:ahLst/>
              <a:cxnLst/>
              <a:rect l="l" t="t" r="r" b="b"/>
              <a:pathLst>
                <a:path w="2433173" h="251681">
                  <a:moveTo>
                    <a:pt x="203200" y="0"/>
                  </a:moveTo>
                  <a:lnTo>
                    <a:pt x="2433173" y="0"/>
                  </a:lnTo>
                  <a:lnTo>
                    <a:pt x="2229973" y="251681"/>
                  </a:lnTo>
                  <a:lnTo>
                    <a:pt x="0" y="25168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38100"/>
              <a:ext cx="2229973" cy="2897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-3228348" y="105386"/>
            <a:ext cx="8665209" cy="896305"/>
            <a:chOff x="0" y="0"/>
            <a:chExt cx="2433173" cy="25168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2433173" cy="251681"/>
            </a:xfrm>
            <a:custGeom>
              <a:avLst/>
              <a:gdLst/>
              <a:ahLst/>
              <a:cxnLst/>
              <a:rect l="l" t="t" r="r" b="b"/>
              <a:pathLst>
                <a:path w="2433173" h="251681">
                  <a:moveTo>
                    <a:pt x="203200" y="0"/>
                  </a:moveTo>
                  <a:lnTo>
                    <a:pt x="2433173" y="0"/>
                  </a:lnTo>
                  <a:lnTo>
                    <a:pt x="2229973" y="251681"/>
                  </a:lnTo>
                  <a:lnTo>
                    <a:pt x="0" y="25168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101600" y="-38100"/>
              <a:ext cx="2229973" cy="2897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-6274559" y="693581"/>
            <a:ext cx="8665209" cy="896305"/>
            <a:chOff x="0" y="0"/>
            <a:chExt cx="2433173" cy="25168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2433173" cy="251681"/>
            </a:xfrm>
            <a:custGeom>
              <a:avLst/>
              <a:gdLst/>
              <a:ahLst/>
              <a:cxnLst/>
              <a:rect l="l" t="t" r="r" b="b"/>
              <a:pathLst>
                <a:path w="2433173" h="251681">
                  <a:moveTo>
                    <a:pt x="203200" y="0"/>
                  </a:moveTo>
                  <a:lnTo>
                    <a:pt x="2433173" y="0"/>
                  </a:lnTo>
                  <a:lnTo>
                    <a:pt x="2229973" y="251681"/>
                  </a:lnTo>
                  <a:lnTo>
                    <a:pt x="0" y="25168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B859B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101600" y="-38100"/>
              <a:ext cx="2229973" cy="2897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-1407449" y="293734"/>
            <a:ext cx="5023411" cy="519608"/>
            <a:chOff x="0" y="0"/>
            <a:chExt cx="2433173" cy="25168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2433173" cy="251681"/>
            </a:xfrm>
            <a:custGeom>
              <a:avLst/>
              <a:gdLst/>
              <a:ahLst/>
              <a:cxnLst/>
              <a:rect l="l" t="t" r="r" b="b"/>
              <a:pathLst>
                <a:path w="2433173" h="251681">
                  <a:moveTo>
                    <a:pt x="203200" y="0"/>
                  </a:moveTo>
                  <a:lnTo>
                    <a:pt x="2433173" y="0"/>
                  </a:lnTo>
                  <a:lnTo>
                    <a:pt x="2229973" y="251681"/>
                  </a:lnTo>
                  <a:lnTo>
                    <a:pt x="0" y="25168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A0147"/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101600" y="-38100"/>
              <a:ext cx="2229973" cy="2897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2785756" y="3287831"/>
            <a:ext cx="12391042" cy="3812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551"/>
              </a:lnSpc>
            </a:pPr>
            <a:r>
              <a:rPr lang="en-US" sz="9599">
                <a:solidFill>
                  <a:srgbClr val="004AAD"/>
                </a:solidFill>
                <a:latin typeface="Noto Serif"/>
              </a:rPr>
              <a:t>B.Giao diện và chức năng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140371" y="8955551"/>
            <a:ext cx="10155777" cy="1213780"/>
            <a:chOff x="0" y="0"/>
            <a:chExt cx="2275728" cy="27198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75728" cy="271986"/>
            </a:xfrm>
            <a:custGeom>
              <a:avLst/>
              <a:gdLst/>
              <a:ahLst/>
              <a:cxnLst/>
              <a:rect l="l" t="t" r="r" b="b"/>
              <a:pathLst>
                <a:path w="2275728" h="271986">
                  <a:moveTo>
                    <a:pt x="203200" y="0"/>
                  </a:moveTo>
                  <a:lnTo>
                    <a:pt x="2275728" y="0"/>
                  </a:lnTo>
                  <a:lnTo>
                    <a:pt x="2072528" y="271986"/>
                  </a:lnTo>
                  <a:lnTo>
                    <a:pt x="0" y="27198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38100"/>
              <a:ext cx="2072528" cy="3100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049417" y="9709476"/>
            <a:ext cx="7138619" cy="919709"/>
            <a:chOff x="0" y="0"/>
            <a:chExt cx="1880130" cy="24222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80130" cy="242228"/>
            </a:xfrm>
            <a:custGeom>
              <a:avLst/>
              <a:gdLst/>
              <a:ahLst/>
              <a:cxnLst/>
              <a:rect l="l" t="t" r="r" b="b"/>
              <a:pathLst>
                <a:path w="1880130" h="242228">
                  <a:moveTo>
                    <a:pt x="203200" y="0"/>
                  </a:moveTo>
                  <a:lnTo>
                    <a:pt x="1880130" y="0"/>
                  </a:lnTo>
                  <a:lnTo>
                    <a:pt x="1676930" y="242228"/>
                  </a:lnTo>
                  <a:lnTo>
                    <a:pt x="0" y="24222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01600" y="-38100"/>
              <a:ext cx="1676930" cy="2803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6140371" y="10006652"/>
            <a:ext cx="7138619" cy="919709"/>
            <a:chOff x="0" y="0"/>
            <a:chExt cx="1880130" cy="24222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880130" cy="242228"/>
            </a:xfrm>
            <a:custGeom>
              <a:avLst/>
              <a:gdLst/>
              <a:ahLst/>
              <a:cxnLst/>
              <a:rect l="l" t="t" r="r" b="b"/>
              <a:pathLst>
                <a:path w="1880130" h="242228">
                  <a:moveTo>
                    <a:pt x="203200" y="0"/>
                  </a:moveTo>
                  <a:lnTo>
                    <a:pt x="1880130" y="0"/>
                  </a:lnTo>
                  <a:lnTo>
                    <a:pt x="1676930" y="242228"/>
                  </a:lnTo>
                  <a:lnTo>
                    <a:pt x="0" y="24222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3A6C8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38100"/>
              <a:ext cx="1676930" cy="2803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229231" y="9562441"/>
            <a:ext cx="2986910" cy="265195"/>
            <a:chOff x="0" y="0"/>
            <a:chExt cx="4058216" cy="36031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058216" cy="360312"/>
            </a:xfrm>
            <a:custGeom>
              <a:avLst/>
              <a:gdLst/>
              <a:ahLst/>
              <a:cxnLst/>
              <a:rect l="l" t="t" r="r" b="b"/>
              <a:pathLst>
                <a:path w="4058216" h="360312">
                  <a:moveTo>
                    <a:pt x="203200" y="0"/>
                  </a:moveTo>
                  <a:lnTo>
                    <a:pt x="4058216" y="0"/>
                  </a:lnTo>
                  <a:lnTo>
                    <a:pt x="3855016" y="360312"/>
                  </a:lnTo>
                  <a:lnTo>
                    <a:pt x="0" y="36031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EE0E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38100"/>
              <a:ext cx="3855016" cy="3984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8268596" y="9373448"/>
            <a:ext cx="10184971" cy="1118976"/>
            <a:chOff x="0" y="0"/>
            <a:chExt cx="2682461" cy="29471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682461" cy="294710"/>
            </a:xfrm>
            <a:custGeom>
              <a:avLst/>
              <a:gdLst/>
              <a:ahLst/>
              <a:cxnLst/>
              <a:rect l="l" t="t" r="r" b="b"/>
              <a:pathLst>
                <a:path w="2682461" h="294710">
                  <a:moveTo>
                    <a:pt x="2479261" y="0"/>
                  </a:moveTo>
                  <a:lnTo>
                    <a:pt x="0" y="0"/>
                  </a:lnTo>
                  <a:lnTo>
                    <a:pt x="203200" y="294710"/>
                  </a:lnTo>
                  <a:lnTo>
                    <a:pt x="2682461" y="294710"/>
                  </a:lnTo>
                  <a:lnTo>
                    <a:pt x="2479261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38100"/>
              <a:ext cx="2479261" cy="3328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-8956699" y="9670624"/>
            <a:ext cx="10184971" cy="1019342"/>
            <a:chOff x="0" y="0"/>
            <a:chExt cx="2682461" cy="26846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682461" cy="268469"/>
            </a:xfrm>
            <a:custGeom>
              <a:avLst/>
              <a:gdLst/>
              <a:ahLst/>
              <a:cxnLst/>
              <a:rect l="l" t="t" r="r" b="b"/>
              <a:pathLst>
                <a:path w="2682461" h="268469">
                  <a:moveTo>
                    <a:pt x="2479261" y="0"/>
                  </a:moveTo>
                  <a:lnTo>
                    <a:pt x="0" y="0"/>
                  </a:lnTo>
                  <a:lnTo>
                    <a:pt x="203200" y="268469"/>
                  </a:lnTo>
                  <a:lnTo>
                    <a:pt x="2682461" y="268469"/>
                  </a:lnTo>
                  <a:lnTo>
                    <a:pt x="2479261" y="0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01600" y="-38100"/>
              <a:ext cx="2479261" cy="306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-2542098" y="9940956"/>
            <a:ext cx="5263824" cy="578312"/>
            <a:chOff x="0" y="0"/>
            <a:chExt cx="2682461" cy="29471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682461" cy="294710"/>
            </a:xfrm>
            <a:custGeom>
              <a:avLst/>
              <a:gdLst/>
              <a:ahLst/>
              <a:cxnLst/>
              <a:rect l="l" t="t" r="r" b="b"/>
              <a:pathLst>
                <a:path w="2682461" h="294710">
                  <a:moveTo>
                    <a:pt x="2479261" y="0"/>
                  </a:moveTo>
                  <a:lnTo>
                    <a:pt x="0" y="0"/>
                  </a:lnTo>
                  <a:lnTo>
                    <a:pt x="203200" y="294710"/>
                  </a:lnTo>
                  <a:lnTo>
                    <a:pt x="2682461" y="294710"/>
                  </a:lnTo>
                  <a:lnTo>
                    <a:pt x="2479261" y="0"/>
                  </a:ln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101600" y="-38100"/>
              <a:ext cx="2479261" cy="3328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3949501" y="-473258"/>
            <a:ext cx="6723282" cy="1157288"/>
            <a:chOff x="0" y="0"/>
            <a:chExt cx="1770741" cy="304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770741" cy="304800"/>
            </a:xfrm>
            <a:custGeom>
              <a:avLst/>
              <a:gdLst/>
              <a:ahLst/>
              <a:cxnLst/>
              <a:rect l="l" t="t" r="r" b="b"/>
              <a:pathLst>
                <a:path w="1770741" h="304800">
                  <a:moveTo>
                    <a:pt x="1567541" y="0"/>
                  </a:moveTo>
                  <a:lnTo>
                    <a:pt x="0" y="0"/>
                  </a:lnTo>
                  <a:lnTo>
                    <a:pt x="203200" y="304800"/>
                  </a:lnTo>
                  <a:lnTo>
                    <a:pt x="1770741" y="304800"/>
                  </a:lnTo>
                  <a:lnTo>
                    <a:pt x="1567541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101600" y="-38100"/>
              <a:ext cx="1567541" cy="342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3794051" y="366497"/>
            <a:ext cx="3689424" cy="635066"/>
            <a:chOff x="0" y="0"/>
            <a:chExt cx="1770741" cy="304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770741" cy="304800"/>
            </a:xfrm>
            <a:custGeom>
              <a:avLst/>
              <a:gdLst/>
              <a:ahLst/>
              <a:cxnLst/>
              <a:rect l="l" t="t" r="r" b="b"/>
              <a:pathLst>
                <a:path w="1770741" h="304800">
                  <a:moveTo>
                    <a:pt x="1567541" y="0"/>
                  </a:moveTo>
                  <a:lnTo>
                    <a:pt x="0" y="0"/>
                  </a:lnTo>
                  <a:lnTo>
                    <a:pt x="203200" y="304800"/>
                  </a:lnTo>
                  <a:lnTo>
                    <a:pt x="1770741" y="304800"/>
                  </a:lnTo>
                  <a:lnTo>
                    <a:pt x="1567541" y="0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101600" y="-38100"/>
              <a:ext cx="1567541" cy="342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-4998374" y="399273"/>
            <a:ext cx="7720101" cy="798546"/>
            <a:chOff x="0" y="0"/>
            <a:chExt cx="2433173" cy="251681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433173" cy="251681"/>
            </a:xfrm>
            <a:custGeom>
              <a:avLst/>
              <a:gdLst/>
              <a:ahLst/>
              <a:cxnLst/>
              <a:rect l="l" t="t" r="r" b="b"/>
              <a:pathLst>
                <a:path w="2433173" h="251681">
                  <a:moveTo>
                    <a:pt x="203200" y="0"/>
                  </a:moveTo>
                  <a:lnTo>
                    <a:pt x="2433173" y="0"/>
                  </a:lnTo>
                  <a:lnTo>
                    <a:pt x="2229973" y="251681"/>
                  </a:lnTo>
                  <a:lnTo>
                    <a:pt x="0" y="25168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38100"/>
              <a:ext cx="2229973" cy="2897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-3560596" y="105386"/>
            <a:ext cx="7720101" cy="798546"/>
            <a:chOff x="0" y="0"/>
            <a:chExt cx="2433173" cy="25168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2433173" cy="251681"/>
            </a:xfrm>
            <a:custGeom>
              <a:avLst/>
              <a:gdLst/>
              <a:ahLst/>
              <a:cxnLst/>
              <a:rect l="l" t="t" r="r" b="b"/>
              <a:pathLst>
                <a:path w="2433173" h="251681">
                  <a:moveTo>
                    <a:pt x="203200" y="0"/>
                  </a:moveTo>
                  <a:lnTo>
                    <a:pt x="2433173" y="0"/>
                  </a:lnTo>
                  <a:lnTo>
                    <a:pt x="2229973" y="251681"/>
                  </a:lnTo>
                  <a:lnTo>
                    <a:pt x="0" y="25168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101600" y="-38100"/>
              <a:ext cx="2229973" cy="2897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-6274559" y="629427"/>
            <a:ext cx="7720101" cy="798546"/>
            <a:chOff x="0" y="0"/>
            <a:chExt cx="2433173" cy="25168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2433173" cy="251681"/>
            </a:xfrm>
            <a:custGeom>
              <a:avLst/>
              <a:gdLst/>
              <a:ahLst/>
              <a:cxnLst/>
              <a:rect l="l" t="t" r="r" b="b"/>
              <a:pathLst>
                <a:path w="2433173" h="251681">
                  <a:moveTo>
                    <a:pt x="203200" y="0"/>
                  </a:moveTo>
                  <a:lnTo>
                    <a:pt x="2433173" y="0"/>
                  </a:lnTo>
                  <a:lnTo>
                    <a:pt x="2229973" y="251681"/>
                  </a:lnTo>
                  <a:lnTo>
                    <a:pt x="0" y="25168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B859B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101600" y="-38100"/>
              <a:ext cx="2229973" cy="2897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-1938301" y="273191"/>
            <a:ext cx="4475511" cy="462934"/>
            <a:chOff x="0" y="0"/>
            <a:chExt cx="2433173" cy="25168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2433173" cy="251681"/>
            </a:xfrm>
            <a:custGeom>
              <a:avLst/>
              <a:gdLst/>
              <a:ahLst/>
              <a:cxnLst/>
              <a:rect l="l" t="t" r="r" b="b"/>
              <a:pathLst>
                <a:path w="2433173" h="251681">
                  <a:moveTo>
                    <a:pt x="203200" y="0"/>
                  </a:moveTo>
                  <a:lnTo>
                    <a:pt x="2433173" y="0"/>
                  </a:lnTo>
                  <a:lnTo>
                    <a:pt x="2229973" y="251681"/>
                  </a:lnTo>
                  <a:lnTo>
                    <a:pt x="0" y="25168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A0147"/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101600" y="-38100"/>
              <a:ext cx="2229973" cy="2897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1" name="Freeform 41"/>
          <p:cNvSpPr/>
          <p:nvPr/>
        </p:nvSpPr>
        <p:spPr>
          <a:xfrm>
            <a:off x="3906050" y="1791139"/>
            <a:ext cx="10980649" cy="7182297"/>
          </a:xfrm>
          <a:custGeom>
            <a:avLst/>
            <a:gdLst/>
            <a:ahLst/>
            <a:cxnLst/>
            <a:rect l="l" t="t" r="r" b="b"/>
            <a:pathLst>
              <a:path w="10980649" h="7182297">
                <a:moveTo>
                  <a:pt x="0" y="0"/>
                </a:moveTo>
                <a:lnTo>
                  <a:pt x="10980649" y="0"/>
                </a:lnTo>
                <a:lnTo>
                  <a:pt x="10980649" y="7182298"/>
                </a:lnTo>
                <a:lnTo>
                  <a:pt x="0" y="71822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62" r="-1162"/>
            </a:stretch>
          </a:blipFill>
        </p:spPr>
      </p:sp>
      <p:sp>
        <p:nvSpPr>
          <p:cNvPr id="42" name="Freeform 42"/>
          <p:cNvSpPr/>
          <p:nvPr/>
        </p:nvSpPr>
        <p:spPr>
          <a:xfrm rot="-1162687">
            <a:off x="13776811" y="2822696"/>
            <a:ext cx="1972652" cy="785474"/>
          </a:xfrm>
          <a:custGeom>
            <a:avLst/>
            <a:gdLst/>
            <a:ahLst/>
            <a:cxnLst/>
            <a:rect l="l" t="t" r="r" b="b"/>
            <a:pathLst>
              <a:path w="1972652" h="785474">
                <a:moveTo>
                  <a:pt x="0" y="0"/>
                </a:moveTo>
                <a:lnTo>
                  <a:pt x="1972652" y="0"/>
                </a:lnTo>
                <a:lnTo>
                  <a:pt x="1972652" y="785474"/>
                </a:lnTo>
                <a:lnTo>
                  <a:pt x="0" y="7854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3" name="Freeform 43"/>
          <p:cNvSpPr/>
          <p:nvPr/>
        </p:nvSpPr>
        <p:spPr>
          <a:xfrm rot="-1699221">
            <a:off x="13997983" y="5089808"/>
            <a:ext cx="1019722" cy="1135318"/>
          </a:xfrm>
          <a:custGeom>
            <a:avLst/>
            <a:gdLst/>
            <a:ahLst/>
            <a:cxnLst/>
            <a:rect l="l" t="t" r="r" b="b"/>
            <a:pathLst>
              <a:path w="1019722" h="1135318">
                <a:moveTo>
                  <a:pt x="0" y="0"/>
                </a:moveTo>
                <a:lnTo>
                  <a:pt x="1019722" y="0"/>
                </a:lnTo>
                <a:lnTo>
                  <a:pt x="1019722" y="1135318"/>
                </a:lnTo>
                <a:lnTo>
                  <a:pt x="0" y="11353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4" name="Freeform 44"/>
          <p:cNvSpPr/>
          <p:nvPr/>
        </p:nvSpPr>
        <p:spPr>
          <a:xfrm>
            <a:off x="11090530" y="8784104"/>
            <a:ext cx="557572" cy="778337"/>
          </a:xfrm>
          <a:custGeom>
            <a:avLst/>
            <a:gdLst/>
            <a:ahLst/>
            <a:cxnLst/>
            <a:rect l="l" t="t" r="r" b="b"/>
            <a:pathLst>
              <a:path w="557572" h="778337">
                <a:moveTo>
                  <a:pt x="0" y="0"/>
                </a:moveTo>
                <a:lnTo>
                  <a:pt x="557572" y="0"/>
                </a:lnTo>
                <a:lnTo>
                  <a:pt x="557572" y="778337"/>
                </a:lnTo>
                <a:lnTo>
                  <a:pt x="0" y="77833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45" name="Freeform 45"/>
          <p:cNvSpPr/>
          <p:nvPr/>
        </p:nvSpPr>
        <p:spPr>
          <a:xfrm>
            <a:off x="13711958" y="7913536"/>
            <a:ext cx="1337459" cy="398806"/>
          </a:xfrm>
          <a:custGeom>
            <a:avLst/>
            <a:gdLst/>
            <a:ahLst/>
            <a:cxnLst/>
            <a:rect l="l" t="t" r="r" b="b"/>
            <a:pathLst>
              <a:path w="1337459" h="398806">
                <a:moveTo>
                  <a:pt x="0" y="0"/>
                </a:moveTo>
                <a:lnTo>
                  <a:pt x="1337459" y="0"/>
                </a:lnTo>
                <a:lnTo>
                  <a:pt x="1337459" y="398806"/>
                </a:lnTo>
                <a:lnTo>
                  <a:pt x="0" y="39880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46" name="TextBox 46"/>
          <p:cNvSpPr txBox="1"/>
          <p:nvPr/>
        </p:nvSpPr>
        <p:spPr>
          <a:xfrm>
            <a:off x="4736068" y="588779"/>
            <a:ext cx="78905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Noto Sans Bold"/>
              </a:rPr>
              <a:t>Giao diện đăng nhập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4507844" y="3421024"/>
            <a:ext cx="4429683" cy="492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86"/>
              </a:lnSpc>
              <a:spcBef>
                <a:spcPct val="0"/>
              </a:spcBef>
            </a:pPr>
            <a:r>
              <a:rPr lang="en-US" sz="2919">
                <a:solidFill>
                  <a:srgbClr val="000000"/>
                </a:solidFill>
                <a:latin typeface="Noto Sans Bold"/>
              </a:rPr>
              <a:t>Tên tài khoản 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4189043" y="5095875"/>
            <a:ext cx="4429683" cy="492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86"/>
              </a:lnSpc>
              <a:spcBef>
                <a:spcPct val="0"/>
              </a:spcBef>
            </a:pPr>
            <a:r>
              <a:rPr lang="en-US" sz="2919">
                <a:solidFill>
                  <a:srgbClr val="000000"/>
                </a:solidFill>
                <a:latin typeface="Noto Sans Bold"/>
              </a:rPr>
              <a:t>Mật khẩu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1090530" y="9178463"/>
            <a:ext cx="4429683" cy="492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86"/>
              </a:lnSpc>
              <a:spcBef>
                <a:spcPct val="0"/>
              </a:spcBef>
            </a:pPr>
            <a:r>
              <a:rPr lang="en-US" sz="2919">
                <a:solidFill>
                  <a:srgbClr val="000000"/>
                </a:solidFill>
                <a:latin typeface="Noto Sans Bold"/>
              </a:rPr>
              <a:t>Quên mật khẩu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3949501" y="7820181"/>
            <a:ext cx="4429683" cy="492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86"/>
              </a:lnSpc>
              <a:spcBef>
                <a:spcPct val="0"/>
              </a:spcBef>
            </a:pPr>
            <a:r>
              <a:rPr lang="en-US" sz="2919">
                <a:solidFill>
                  <a:srgbClr val="000000"/>
                </a:solidFill>
                <a:latin typeface="Noto Sans Bold"/>
              </a:rPr>
              <a:t>Đăng kí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140371" y="8955551"/>
            <a:ext cx="10155777" cy="1213780"/>
            <a:chOff x="0" y="0"/>
            <a:chExt cx="2275728" cy="27198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75728" cy="271986"/>
            </a:xfrm>
            <a:custGeom>
              <a:avLst/>
              <a:gdLst/>
              <a:ahLst/>
              <a:cxnLst/>
              <a:rect l="l" t="t" r="r" b="b"/>
              <a:pathLst>
                <a:path w="2275728" h="271986">
                  <a:moveTo>
                    <a:pt x="203200" y="0"/>
                  </a:moveTo>
                  <a:lnTo>
                    <a:pt x="2275728" y="0"/>
                  </a:lnTo>
                  <a:lnTo>
                    <a:pt x="2072528" y="271986"/>
                  </a:lnTo>
                  <a:lnTo>
                    <a:pt x="0" y="27198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38100"/>
              <a:ext cx="2072528" cy="3100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049417" y="9709476"/>
            <a:ext cx="7138619" cy="919709"/>
            <a:chOff x="0" y="0"/>
            <a:chExt cx="1880130" cy="24222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80130" cy="242228"/>
            </a:xfrm>
            <a:custGeom>
              <a:avLst/>
              <a:gdLst/>
              <a:ahLst/>
              <a:cxnLst/>
              <a:rect l="l" t="t" r="r" b="b"/>
              <a:pathLst>
                <a:path w="1880130" h="242228">
                  <a:moveTo>
                    <a:pt x="203200" y="0"/>
                  </a:moveTo>
                  <a:lnTo>
                    <a:pt x="1880130" y="0"/>
                  </a:lnTo>
                  <a:lnTo>
                    <a:pt x="1676930" y="242228"/>
                  </a:lnTo>
                  <a:lnTo>
                    <a:pt x="0" y="24222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01600" y="-38100"/>
              <a:ext cx="1676930" cy="2803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6140371" y="10006652"/>
            <a:ext cx="7138619" cy="919709"/>
            <a:chOff x="0" y="0"/>
            <a:chExt cx="1880130" cy="24222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880130" cy="242228"/>
            </a:xfrm>
            <a:custGeom>
              <a:avLst/>
              <a:gdLst/>
              <a:ahLst/>
              <a:cxnLst/>
              <a:rect l="l" t="t" r="r" b="b"/>
              <a:pathLst>
                <a:path w="1880130" h="242228">
                  <a:moveTo>
                    <a:pt x="203200" y="0"/>
                  </a:moveTo>
                  <a:lnTo>
                    <a:pt x="1880130" y="0"/>
                  </a:lnTo>
                  <a:lnTo>
                    <a:pt x="1676930" y="242228"/>
                  </a:lnTo>
                  <a:lnTo>
                    <a:pt x="0" y="24222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3A6C8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38100"/>
              <a:ext cx="1676930" cy="2803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229231" y="9562441"/>
            <a:ext cx="2986910" cy="265195"/>
            <a:chOff x="0" y="0"/>
            <a:chExt cx="4058216" cy="36031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058216" cy="360312"/>
            </a:xfrm>
            <a:custGeom>
              <a:avLst/>
              <a:gdLst/>
              <a:ahLst/>
              <a:cxnLst/>
              <a:rect l="l" t="t" r="r" b="b"/>
              <a:pathLst>
                <a:path w="4058216" h="360312">
                  <a:moveTo>
                    <a:pt x="203200" y="0"/>
                  </a:moveTo>
                  <a:lnTo>
                    <a:pt x="4058216" y="0"/>
                  </a:lnTo>
                  <a:lnTo>
                    <a:pt x="3855016" y="360312"/>
                  </a:lnTo>
                  <a:lnTo>
                    <a:pt x="0" y="36031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EE0E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38100"/>
              <a:ext cx="3855016" cy="3984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8268596" y="9373448"/>
            <a:ext cx="10184971" cy="1118976"/>
            <a:chOff x="0" y="0"/>
            <a:chExt cx="2682461" cy="29471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682461" cy="294710"/>
            </a:xfrm>
            <a:custGeom>
              <a:avLst/>
              <a:gdLst/>
              <a:ahLst/>
              <a:cxnLst/>
              <a:rect l="l" t="t" r="r" b="b"/>
              <a:pathLst>
                <a:path w="2682461" h="294710">
                  <a:moveTo>
                    <a:pt x="2479261" y="0"/>
                  </a:moveTo>
                  <a:lnTo>
                    <a:pt x="0" y="0"/>
                  </a:lnTo>
                  <a:lnTo>
                    <a:pt x="203200" y="294710"/>
                  </a:lnTo>
                  <a:lnTo>
                    <a:pt x="2682461" y="294710"/>
                  </a:lnTo>
                  <a:lnTo>
                    <a:pt x="2479261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38100"/>
              <a:ext cx="2479261" cy="3328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-8956699" y="9670624"/>
            <a:ext cx="10184971" cy="1019342"/>
            <a:chOff x="0" y="0"/>
            <a:chExt cx="2682461" cy="26846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682461" cy="268469"/>
            </a:xfrm>
            <a:custGeom>
              <a:avLst/>
              <a:gdLst/>
              <a:ahLst/>
              <a:cxnLst/>
              <a:rect l="l" t="t" r="r" b="b"/>
              <a:pathLst>
                <a:path w="2682461" h="268469">
                  <a:moveTo>
                    <a:pt x="2479261" y="0"/>
                  </a:moveTo>
                  <a:lnTo>
                    <a:pt x="0" y="0"/>
                  </a:lnTo>
                  <a:lnTo>
                    <a:pt x="203200" y="268469"/>
                  </a:lnTo>
                  <a:lnTo>
                    <a:pt x="2682461" y="268469"/>
                  </a:lnTo>
                  <a:lnTo>
                    <a:pt x="2479261" y="0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01600" y="-38100"/>
              <a:ext cx="2479261" cy="306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-2542098" y="9940956"/>
            <a:ext cx="5263824" cy="578312"/>
            <a:chOff x="0" y="0"/>
            <a:chExt cx="2682461" cy="29471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682461" cy="294710"/>
            </a:xfrm>
            <a:custGeom>
              <a:avLst/>
              <a:gdLst/>
              <a:ahLst/>
              <a:cxnLst/>
              <a:rect l="l" t="t" r="r" b="b"/>
              <a:pathLst>
                <a:path w="2682461" h="294710">
                  <a:moveTo>
                    <a:pt x="2479261" y="0"/>
                  </a:moveTo>
                  <a:lnTo>
                    <a:pt x="0" y="0"/>
                  </a:lnTo>
                  <a:lnTo>
                    <a:pt x="203200" y="294710"/>
                  </a:lnTo>
                  <a:lnTo>
                    <a:pt x="2682461" y="294710"/>
                  </a:lnTo>
                  <a:lnTo>
                    <a:pt x="2479261" y="0"/>
                  </a:ln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101600" y="-38100"/>
              <a:ext cx="2479261" cy="3328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3949501" y="-473258"/>
            <a:ext cx="6723282" cy="1157288"/>
            <a:chOff x="0" y="0"/>
            <a:chExt cx="1770741" cy="304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770741" cy="304800"/>
            </a:xfrm>
            <a:custGeom>
              <a:avLst/>
              <a:gdLst/>
              <a:ahLst/>
              <a:cxnLst/>
              <a:rect l="l" t="t" r="r" b="b"/>
              <a:pathLst>
                <a:path w="1770741" h="304800">
                  <a:moveTo>
                    <a:pt x="1567541" y="0"/>
                  </a:moveTo>
                  <a:lnTo>
                    <a:pt x="0" y="0"/>
                  </a:lnTo>
                  <a:lnTo>
                    <a:pt x="203200" y="304800"/>
                  </a:lnTo>
                  <a:lnTo>
                    <a:pt x="1770741" y="304800"/>
                  </a:lnTo>
                  <a:lnTo>
                    <a:pt x="1567541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101600" y="-38100"/>
              <a:ext cx="1567541" cy="342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3794051" y="366497"/>
            <a:ext cx="3689424" cy="635066"/>
            <a:chOff x="0" y="0"/>
            <a:chExt cx="1770741" cy="304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770741" cy="304800"/>
            </a:xfrm>
            <a:custGeom>
              <a:avLst/>
              <a:gdLst/>
              <a:ahLst/>
              <a:cxnLst/>
              <a:rect l="l" t="t" r="r" b="b"/>
              <a:pathLst>
                <a:path w="1770741" h="304800">
                  <a:moveTo>
                    <a:pt x="1567541" y="0"/>
                  </a:moveTo>
                  <a:lnTo>
                    <a:pt x="0" y="0"/>
                  </a:lnTo>
                  <a:lnTo>
                    <a:pt x="203200" y="304800"/>
                  </a:lnTo>
                  <a:lnTo>
                    <a:pt x="1770741" y="304800"/>
                  </a:lnTo>
                  <a:lnTo>
                    <a:pt x="1567541" y="0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101600" y="-38100"/>
              <a:ext cx="1567541" cy="342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-4998374" y="399273"/>
            <a:ext cx="7720101" cy="798546"/>
            <a:chOff x="0" y="0"/>
            <a:chExt cx="2433173" cy="251681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433173" cy="251681"/>
            </a:xfrm>
            <a:custGeom>
              <a:avLst/>
              <a:gdLst/>
              <a:ahLst/>
              <a:cxnLst/>
              <a:rect l="l" t="t" r="r" b="b"/>
              <a:pathLst>
                <a:path w="2433173" h="251681">
                  <a:moveTo>
                    <a:pt x="203200" y="0"/>
                  </a:moveTo>
                  <a:lnTo>
                    <a:pt x="2433173" y="0"/>
                  </a:lnTo>
                  <a:lnTo>
                    <a:pt x="2229973" y="251681"/>
                  </a:lnTo>
                  <a:lnTo>
                    <a:pt x="0" y="25168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38100"/>
              <a:ext cx="2229973" cy="2897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-3560596" y="105386"/>
            <a:ext cx="7720101" cy="798546"/>
            <a:chOff x="0" y="0"/>
            <a:chExt cx="2433173" cy="25168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2433173" cy="251681"/>
            </a:xfrm>
            <a:custGeom>
              <a:avLst/>
              <a:gdLst/>
              <a:ahLst/>
              <a:cxnLst/>
              <a:rect l="l" t="t" r="r" b="b"/>
              <a:pathLst>
                <a:path w="2433173" h="251681">
                  <a:moveTo>
                    <a:pt x="203200" y="0"/>
                  </a:moveTo>
                  <a:lnTo>
                    <a:pt x="2433173" y="0"/>
                  </a:lnTo>
                  <a:lnTo>
                    <a:pt x="2229973" y="251681"/>
                  </a:lnTo>
                  <a:lnTo>
                    <a:pt x="0" y="25168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101600" y="-38100"/>
              <a:ext cx="2229973" cy="2897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-6274559" y="629427"/>
            <a:ext cx="7720101" cy="798546"/>
            <a:chOff x="0" y="0"/>
            <a:chExt cx="2433173" cy="25168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2433173" cy="251681"/>
            </a:xfrm>
            <a:custGeom>
              <a:avLst/>
              <a:gdLst/>
              <a:ahLst/>
              <a:cxnLst/>
              <a:rect l="l" t="t" r="r" b="b"/>
              <a:pathLst>
                <a:path w="2433173" h="251681">
                  <a:moveTo>
                    <a:pt x="203200" y="0"/>
                  </a:moveTo>
                  <a:lnTo>
                    <a:pt x="2433173" y="0"/>
                  </a:lnTo>
                  <a:lnTo>
                    <a:pt x="2229973" y="251681"/>
                  </a:lnTo>
                  <a:lnTo>
                    <a:pt x="0" y="25168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B859B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101600" y="-38100"/>
              <a:ext cx="2229973" cy="2897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-1938301" y="273191"/>
            <a:ext cx="4475511" cy="462934"/>
            <a:chOff x="0" y="0"/>
            <a:chExt cx="2433173" cy="25168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2433173" cy="251681"/>
            </a:xfrm>
            <a:custGeom>
              <a:avLst/>
              <a:gdLst/>
              <a:ahLst/>
              <a:cxnLst/>
              <a:rect l="l" t="t" r="r" b="b"/>
              <a:pathLst>
                <a:path w="2433173" h="251681">
                  <a:moveTo>
                    <a:pt x="203200" y="0"/>
                  </a:moveTo>
                  <a:lnTo>
                    <a:pt x="2433173" y="0"/>
                  </a:lnTo>
                  <a:lnTo>
                    <a:pt x="2229973" y="251681"/>
                  </a:lnTo>
                  <a:lnTo>
                    <a:pt x="0" y="25168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A0147"/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101600" y="-38100"/>
              <a:ext cx="2229973" cy="2897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1" name="Freeform 41"/>
          <p:cNvSpPr/>
          <p:nvPr/>
        </p:nvSpPr>
        <p:spPr>
          <a:xfrm>
            <a:off x="9144000" y="1407950"/>
            <a:ext cx="5447438" cy="8262674"/>
          </a:xfrm>
          <a:custGeom>
            <a:avLst/>
            <a:gdLst/>
            <a:ahLst/>
            <a:cxnLst/>
            <a:rect l="l" t="t" r="r" b="b"/>
            <a:pathLst>
              <a:path w="5447438" h="8262674">
                <a:moveTo>
                  <a:pt x="0" y="0"/>
                </a:moveTo>
                <a:lnTo>
                  <a:pt x="5447438" y="0"/>
                </a:lnTo>
                <a:lnTo>
                  <a:pt x="5447438" y="8262674"/>
                </a:lnTo>
                <a:lnTo>
                  <a:pt x="0" y="82626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2" name="TextBox 42"/>
          <p:cNvSpPr txBox="1"/>
          <p:nvPr/>
        </p:nvSpPr>
        <p:spPr>
          <a:xfrm>
            <a:off x="5333067" y="313548"/>
            <a:ext cx="6350961" cy="778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7"/>
              </a:lnSpc>
            </a:pPr>
            <a:r>
              <a:rPr lang="en-US" sz="4598">
                <a:solidFill>
                  <a:srgbClr val="0A0147"/>
                </a:solidFill>
                <a:latin typeface="Noto Sans Bold"/>
              </a:rPr>
              <a:t>Giao diện đăng kí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228272" y="5472612"/>
            <a:ext cx="7227625" cy="1215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868" lvl="1" indent="-377934" algn="l">
              <a:lnSpc>
                <a:spcPts val="4901"/>
              </a:lnSpc>
              <a:buFont typeface="Arial"/>
              <a:buChar char="•"/>
            </a:pPr>
            <a:r>
              <a:rPr lang="en-US" sz="3501" dirty="0" err="1">
                <a:solidFill>
                  <a:srgbClr val="0A0147"/>
                </a:solidFill>
                <a:latin typeface="Noto Sans Bold"/>
              </a:rPr>
              <a:t>Yêu</a:t>
            </a:r>
            <a:r>
              <a:rPr lang="en-US" sz="3501" dirty="0">
                <a:solidFill>
                  <a:srgbClr val="0A0147"/>
                </a:solidFill>
                <a:latin typeface="Noto Sans Bold"/>
              </a:rPr>
              <a:t> </a:t>
            </a:r>
            <a:r>
              <a:rPr lang="en-US" sz="3501" dirty="0" err="1">
                <a:solidFill>
                  <a:srgbClr val="0A0147"/>
                </a:solidFill>
                <a:latin typeface="Noto Sans Bold"/>
              </a:rPr>
              <a:t>cầu</a:t>
            </a:r>
            <a:r>
              <a:rPr lang="en-US" sz="3501" dirty="0">
                <a:solidFill>
                  <a:srgbClr val="0A0147"/>
                </a:solidFill>
                <a:latin typeface="Noto Sans Bold"/>
              </a:rPr>
              <a:t> </a:t>
            </a:r>
            <a:r>
              <a:rPr lang="en-US" sz="3501" dirty="0" err="1">
                <a:solidFill>
                  <a:srgbClr val="0A0147"/>
                </a:solidFill>
                <a:latin typeface="Noto Sans Bold"/>
              </a:rPr>
              <a:t>người</a:t>
            </a:r>
            <a:r>
              <a:rPr lang="en-US" sz="3501" dirty="0">
                <a:solidFill>
                  <a:srgbClr val="0A0147"/>
                </a:solidFill>
                <a:latin typeface="Noto Sans Bold"/>
              </a:rPr>
              <a:t> </a:t>
            </a:r>
            <a:r>
              <a:rPr lang="en-US" sz="3501" dirty="0" err="1">
                <a:solidFill>
                  <a:srgbClr val="0A0147"/>
                </a:solidFill>
                <a:latin typeface="Noto Sans Bold"/>
              </a:rPr>
              <a:t>dùng</a:t>
            </a:r>
            <a:r>
              <a:rPr lang="en-US" sz="3501" dirty="0">
                <a:solidFill>
                  <a:srgbClr val="0A0147"/>
                </a:solidFill>
                <a:latin typeface="Noto Sans Bold"/>
              </a:rPr>
              <a:t> </a:t>
            </a:r>
            <a:r>
              <a:rPr lang="en-US" sz="3501" dirty="0" err="1">
                <a:solidFill>
                  <a:srgbClr val="0A0147"/>
                </a:solidFill>
                <a:latin typeface="Noto Sans Bold"/>
              </a:rPr>
              <a:t>nhập</a:t>
            </a:r>
            <a:r>
              <a:rPr lang="en-US" sz="3501" dirty="0">
                <a:solidFill>
                  <a:srgbClr val="0A0147"/>
                </a:solidFill>
                <a:latin typeface="Noto Sans Bold"/>
              </a:rPr>
              <a:t> </a:t>
            </a:r>
            <a:r>
              <a:rPr lang="en-US" sz="3501" dirty="0" err="1">
                <a:solidFill>
                  <a:srgbClr val="0A0147"/>
                </a:solidFill>
                <a:latin typeface="Noto Sans Bold"/>
              </a:rPr>
              <a:t>đầy</a:t>
            </a:r>
            <a:r>
              <a:rPr lang="en-US" sz="3501" dirty="0">
                <a:solidFill>
                  <a:srgbClr val="0A0147"/>
                </a:solidFill>
                <a:latin typeface="Noto Sans Bold"/>
              </a:rPr>
              <a:t> </a:t>
            </a:r>
            <a:r>
              <a:rPr lang="en-US" sz="3501" dirty="0" err="1">
                <a:solidFill>
                  <a:srgbClr val="0A0147"/>
                </a:solidFill>
                <a:latin typeface="Noto Sans Bold"/>
              </a:rPr>
              <a:t>đủ</a:t>
            </a:r>
            <a:r>
              <a:rPr lang="en-US" sz="3501" dirty="0">
                <a:solidFill>
                  <a:srgbClr val="0A0147"/>
                </a:solidFill>
                <a:latin typeface="Noto Sans Bold"/>
              </a:rPr>
              <a:t> </a:t>
            </a:r>
            <a:r>
              <a:rPr lang="en-US" sz="3501" dirty="0" err="1">
                <a:solidFill>
                  <a:srgbClr val="0A0147"/>
                </a:solidFill>
                <a:latin typeface="Noto Sans Bold"/>
              </a:rPr>
              <a:t>thông</a:t>
            </a:r>
            <a:r>
              <a:rPr lang="en-US" sz="3501" dirty="0">
                <a:solidFill>
                  <a:srgbClr val="0A0147"/>
                </a:solidFill>
                <a:latin typeface="Noto Sans Bold"/>
              </a:rPr>
              <a:t> tin </a:t>
            </a:r>
            <a:r>
              <a:rPr lang="en-US" sz="3501" dirty="0" err="1">
                <a:solidFill>
                  <a:srgbClr val="0A0147"/>
                </a:solidFill>
                <a:latin typeface="Noto Sans Bold"/>
              </a:rPr>
              <a:t>để</a:t>
            </a:r>
            <a:r>
              <a:rPr lang="en-US" sz="3501" dirty="0">
                <a:solidFill>
                  <a:srgbClr val="0A0147"/>
                </a:solidFill>
                <a:latin typeface="Noto Sans Bold"/>
              </a:rPr>
              <a:t> </a:t>
            </a:r>
            <a:r>
              <a:rPr lang="en-US" sz="3501" dirty="0" err="1">
                <a:solidFill>
                  <a:srgbClr val="0A0147"/>
                </a:solidFill>
                <a:latin typeface="Noto Sans Bold"/>
              </a:rPr>
              <a:t>đăng</a:t>
            </a:r>
            <a:r>
              <a:rPr lang="en-US" sz="3501" dirty="0">
                <a:solidFill>
                  <a:srgbClr val="0A0147"/>
                </a:solidFill>
                <a:latin typeface="Noto Sans Bold"/>
              </a:rPr>
              <a:t> </a:t>
            </a:r>
            <a:r>
              <a:rPr lang="en-US" sz="3501" dirty="0" err="1">
                <a:solidFill>
                  <a:srgbClr val="0A0147"/>
                </a:solidFill>
                <a:latin typeface="Noto Sans Bold"/>
              </a:rPr>
              <a:t>ký</a:t>
            </a:r>
            <a:endParaRPr lang="en-US" sz="3501" dirty="0">
              <a:solidFill>
                <a:srgbClr val="0A0147"/>
              </a:solidFill>
              <a:latin typeface="Noto Sans Bold"/>
            </a:endParaRPr>
          </a:p>
        </p:txBody>
      </p:sp>
      <p:sp>
        <p:nvSpPr>
          <p:cNvPr id="44" name="TextBox 44"/>
          <p:cNvSpPr txBox="1"/>
          <p:nvPr/>
        </p:nvSpPr>
        <p:spPr>
          <a:xfrm>
            <a:off x="1228272" y="3281747"/>
            <a:ext cx="7227625" cy="1215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 dirty="0" err="1">
                <a:solidFill>
                  <a:srgbClr val="0A0147"/>
                </a:solidFill>
                <a:latin typeface="Noto Sans Bold"/>
              </a:rPr>
              <a:t>Chương</a:t>
            </a:r>
            <a:r>
              <a:rPr lang="en-US" sz="3500" dirty="0">
                <a:solidFill>
                  <a:srgbClr val="0A0147"/>
                </a:solidFill>
                <a:latin typeface="Noto Sans Bold"/>
              </a:rPr>
              <a:t> </a:t>
            </a:r>
            <a:r>
              <a:rPr lang="en-US" sz="3500" dirty="0" err="1">
                <a:solidFill>
                  <a:srgbClr val="0A0147"/>
                </a:solidFill>
                <a:latin typeface="Noto Sans Bold"/>
              </a:rPr>
              <a:t>trình</a:t>
            </a:r>
            <a:r>
              <a:rPr lang="en-US" sz="3500" dirty="0">
                <a:solidFill>
                  <a:srgbClr val="0A0147"/>
                </a:solidFill>
                <a:latin typeface="Noto Sans Bold"/>
              </a:rPr>
              <a:t> </a:t>
            </a:r>
            <a:r>
              <a:rPr lang="en-US" sz="3500" dirty="0" err="1">
                <a:solidFill>
                  <a:srgbClr val="0A0147"/>
                </a:solidFill>
                <a:latin typeface="Noto Sans Bold"/>
              </a:rPr>
              <a:t>tự</a:t>
            </a:r>
            <a:r>
              <a:rPr lang="en-US" sz="3500" dirty="0">
                <a:solidFill>
                  <a:srgbClr val="0A0147"/>
                </a:solidFill>
                <a:latin typeface="Noto Sans Bold"/>
              </a:rPr>
              <a:t> </a:t>
            </a:r>
            <a:r>
              <a:rPr lang="en-US" sz="3500" dirty="0" err="1">
                <a:solidFill>
                  <a:srgbClr val="0A0147"/>
                </a:solidFill>
                <a:latin typeface="Noto Sans Bold"/>
              </a:rPr>
              <a:t>sinh</a:t>
            </a:r>
            <a:r>
              <a:rPr lang="en-US" sz="3500" dirty="0">
                <a:solidFill>
                  <a:srgbClr val="0A0147"/>
                </a:solidFill>
                <a:latin typeface="Noto Sans Bold"/>
              </a:rPr>
              <a:t> id </a:t>
            </a:r>
            <a:r>
              <a:rPr lang="en-US" sz="3500" dirty="0" err="1">
                <a:solidFill>
                  <a:srgbClr val="0A0147"/>
                </a:solidFill>
                <a:latin typeface="Noto Sans Bold"/>
              </a:rPr>
              <a:t>theo</a:t>
            </a:r>
            <a:r>
              <a:rPr lang="en-US" sz="3500" dirty="0">
                <a:solidFill>
                  <a:srgbClr val="0A0147"/>
                </a:solidFill>
                <a:latin typeface="Noto Sans Bold"/>
              </a:rPr>
              <a:t> </a:t>
            </a:r>
            <a:r>
              <a:rPr lang="en-US" sz="3500" dirty="0" err="1">
                <a:solidFill>
                  <a:srgbClr val="0A0147"/>
                </a:solidFill>
                <a:latin typeface="Noto Sans Bold"/>
              </a:rPr>
              <a:t>thứ</a:t>
            </a:r>
            <a:r>
              <a:rPr lang="en-US" sz="3500" dirty="0">
                <a:solidFill>
                  <a:srgbClr val="0A0147"/>
                </a:solidFill>
                <a:latin typeface="Noto Sans Bold"/>
              </a:rPr>
              <a:t> </a:t>
            </a:r>
            <a:r>
              <a:rPr lang="en-US" sz="3500" dirty="0" err="1">
                <a:solidFill>
                  <a:srgbClr val="0A0147"/>
                </a:solidFill>
                <a:latin typeface="Noto Sans Bold"/>
              </a:rPr>
              <a:t>tự</a:t>
            </a:r>
            <a:r>
              <a:rPr lang="en-US" sz="3500" dirty="0">
                <a:solidFill>
                  <a:srgbClr val="0A0147"/>
                </a:solidFill>
                <a:latin typeface="Noto Sans Bold"/>
              </a:rPr>
              <a:t> </a:t>
            </a:r>
            <a:r>
              <a:rPr lang="en-US" sz="3500" dirty="0" err="1">
                <a:solidFill>
                  <a:srgbClr val="0A0147"/>
                </a:solidFill>
                <a:latin typeface="Noto Sans Bold"/>
              </a:rPr>
              <a:t>tài</a:t>
            </a:r>
            <a:r>
              <a:rPr lang="en-US" sz="3500" dirty="0">
                <a:solidFill>
                  <a:srgbClr val="0A0147"/>
                </a:solidFill>
                <a:latin typeface="Noto Sans Bold"/>
              </a:rPr>
              <a:t> </a:t>
            </a:r>
            <a:r>
              <a:rPr lang="en-US" sz="3500" dirty="0" err="1">
                <a:solidFill>
                  <a:srgbClr val="0A0147"/>
                </a:solidFill>
                <a:latin typeface="Noto Sans Bold"/>
              </a:rPr>
              <a:t>khoản</a:t>
            </a:r>
            <a:r>
              <a:rPr lang="en-US" sz="3500" dirty="0">
                <a:solidFill>
                  <a:srgbClr val="0A0147"/>
                </a:solidFill>
                <a:latin typeface="Noto Sans Bold"/>
              </a:rPr>
              <a:t> </a:t>
            </a:r>
            <a:r>
              <a:rPr lang="en-US" sz="3500" dirty="0" err="1">
                <a:solidFill>
                  <a:srgbClr val="0A0147"/>
                </a:solidFill>
                <a:latin typeface="Noto Sans Bold"/>
              </a:rPr>
              <a:t>đăng</a:t>
            </a:r>
            <a:r>
              <a:rPr lang="en-US" sz="3500" dirty="0">
                <a:solidFill>
                  <a:srgbClr val="0A0147"/>
                </a:solidFill>
                <a:latin typeface="Noto Sans Bold"/>
              </a:rPr>
              <a:t> </a:t>
            </a:r>
            <a:r>
              <a:rPr lang="en-US" sz="3500" dirty="0" err="1">
                <a:solidFill>
                  <a:srgbClr val="0A0147"/>
                </a:solidFill>
                <a:latin typeface="Noto Sans Bold"/>
              </a:rPr>
              <a:t>ký</a:t>
            </a:r>
            <a:r>
              <a:rPr lang="en-US" sz="3500" dirty="0">
                <a:solidFill>
                  <a:srgbClr val="0A0147"/>
                </a:solidFill>
                <a:latin typeface="Noto Sans Bold"/>
              </a:rPr>
              <a:t> </a:t>
            </a:r>
          </a:p>
        </p:txBody>
      </p:sp>
      <p:sp>
        <p:nvSpPr>
          <p:cNvPr id="46" name="TextBox 43">
            <a:extLst>
              <a:ext uri="{FF2B5EF4-FFF2-40B4-BE49-F238E27FC236}">
                <a16:creationId xmlns:a16="http://schemas.microsoft.com/office/drawing/2014/main" id="{221D8FFF-F90C-08E0-86F5-3C95FCE835D9}"/>
              </a:ext>
            </a:extLst>
          </p:cNvPr>
          <p:cNvSpPr txBox="1"/>
          <p:nvPr/>
        </p:nvSpPr>
        <p:spPr>
          <a:xfrm>
            <a:off x="1228272" y="7586796"/>
            <a:ext cx="7227625" cy="1215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868" lvl="1" indent="-377934" algn="l">
              <a:lnSpc>
                <a:spcPts val="4901"/>
              </a:lnSpc>
              <a:buFont typeface="Arial"/>
              <a:buChar char="•"/>
            </a:pPr>
            <a:r>
              <a:rPr lang="en-US" sz="3501" dirty="0" err="1">
                <a:solidFill>
                  <a:srgbClr val="0A0147"/>
                </a:solidFill>
                <a:latin typeface="Noto Sans Bold"/>
              </a:rPr>
              <a:t>Kiểm</a:t>
            </a:r>
            <a:r>
              <a:rPr lang="en-US" sz="3501" dirty="0">
                <a:solidFill>
                  <a:srgbClr val="0A0147"/>
                </a:solidFill>
                <a:latin typeface="Noto Sans Bold"/>
              </a:rPr>
              <a:t> </a:t>
            </a:r>
            <a:r>
              <a:rPr lang="en-US" sz="3501" dirty="0" err="1">
                <a:solidFill>
                  <a:srgbClr val="0A0147"/>
                </a:solidFill>
                <a:latin typeface="Noto Sans Bold"/>
              </a:rPr>
              <a:t>tra</a:t>
            </a:r>
            <a:r>
              <a:rPr lang="en-US" sz="3501" dirty="0">
                <a:solidFill>
                  <a:srgbClr val="0A0147"/>
                </a:solidFill>
                <a:latin typeface="Noto Sans Bold"/>
              </a:rPr>
              <a:t> username, email </a:t>
            </a:r>
            <a:r>
              <a:rPr lang="en-US" sz="3501" dirty="0" err="1">
                <a:solidFill>
                  <a:srgbClr val="0A0147"/>
                </a:solidFill>
                <a:latin typeface="Noto Sans Bold"/>
              </a:rPr>
              <a:t>không</a:t>
            </a:r>
            <a:r>
              <a:rPr lang="en-US" sz="3501" dirty="0">
                <a:solidFill>
                  <a:srgbClr val="0A0147"/>
                </a:solidFill>
                <a:latin typeface="Noto Sans Bold"/>
              </a:rPr>
              <a:t> </a:t>
            </a:r>
            <a:r>
              <a:rPr lang="en-US" sz="3501" dirty="0" err="1">
                <a:solidFill>
                  <a:srgbClr val="0A0147"/>
                </a:solidFill>
                <a:latin typeface="Noto Sans Bold"/>
              </a:rPr>
              <a:t>được</a:t>
            </a:r>
            <a:r>
              <a:rPr lang="en-US" sz="3501" dirty="0">
                <a:solidFill>
                  <a:srgbClr val="0A0147"/>
                </a:solidFill>
                <a:latin typeface="Noto Sans Bold"/>
              </a:rPr>
              <a:t> </a:t>
            </a:r>
            <a:r>
              <a:rPr lang="en-US" sz="3501" dirty="0" err="1">
                <a:solidFill>
                  <a:srgbClr val="0A0147"/>
                </a:solidFill>
                <a:latin typeface="Noto Sans Bold"/>
              </a:rPr>
              <a:t>trùng</a:t>
            </a:r>
            <a:r>
              <a:rPr lang="en-US" sz="3501" dirty="0">
                <a:solidFill>
                  <a:srgbClr val="0A0147"/>
                </a:solidFill>
                <a:latin typeface="Noto Sans Bold"/>
              </a:rPr>
              <a:t> </a:t>
            </a:r>
            <a:r>
              <a:rPr lang="en-US" sz="3501" dirty="0" err="1">
                <a:solidFill>
                  <a:srgbClr val="0A0147"/>
                </a:solidFill>
                <a:latin typeface="Noto Sans Bold"/>
              </a:rPr>
              <a:t>lặp</a:t>
            </a:r>
            <a:r>
              <a:rPr lang="en-US" sz="3501" dirty="0">
                <a:solidFill>
                  <a:srgbClr val="0A0147"/>
                </a:solidFill>
                <a:latin typeface="Noto Sans Bold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291</Words>
  <Application>Microsoft Office PowerPoint</Application>
  <PresentationFormat>Custom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Noto Serif Bold</vt:lpstr>
      <vt:lpstr>Noto Serif</vt:lpstr>
      <vt:lpstr>Alfa Slab One</vt:lpstr>
      <vt:lpstr>Arial</vt:lpstr>
      <vt:lpstr>Calibri</vt:lpstr>
      <vt:lpstr>Noto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Bản sao của BÀI THUYẾT TRÌNH</dc:title>
  <cp:lastModifiedBy>Huyền Ngọc</cp:lastModifiedBy>
  <cp:revision>6</cp:revision>
  <dcterms:created xsi:type="dcterms:W3CDTF">2006-08-16T00:00:00Z</dcterms:created>
  <dcterms:modified xsi:type="dcterms:W3CDTF">2024-06-26T04:16:57Z</dcterms:modified>
  <dc:identifier>DAGJJzN09FE</dc:identifier>
</cp:coreProperties>
</file>