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3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1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9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0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8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4EA-36E7-4011-B4BA-3F0814FC2D42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76F2-542A-4CF1-B87C-C9447557A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4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5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WPO </a:t>
            </a:r>
            <a:r>
              <a:rPr lang="en-GB" dirty="0" err="1" smtClean="0"/>
              <a:t>Phidgets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Dowload</a:t>
            </a:r>
            <a:r>
              <a:rPr lang="en-GB" dirty="0" smtClean="0"/>
              <a:t> folder </a:t>
            </a:r>
            <a:r>
              <a:rPr lang="en-GB" dirty="0" err="1" smtClean="0"/>
              <a:t>Pointcarré</a:t>
            </a:r>
            <a:endParaRPr lang="en-GB" dirty="0" smtClean="0"/>
          </a:p>
          <a:p>
            <a:r>
              <a:rPr lang="en-GB" dirty="0" smtClean="0"/>
              <a:t>Open project in Eclipse + add phidgets21.jar to </a:t>
            </a:r>
            <a:r>
              <a:rPr lang="en-GB" dirty="0" err="1" smtClean="0"/>
              <a:t>classpath</a:t>
            </a:r>
            <a:endParaRPr lang="en-GB" dirty="0" smtClean="0"/>
          </a:p>
          <a:p>
            <a:r>
              <a:rPr lang="en-GB" dirty="0" smtClean="0"/>
              <a:t>Assignment write NGUI with the sensors</a:t>
            </a:r>
          </a:p>
          <a:p>
            <a:endParaRPr lang="en-GB" dirty="0"/>
          </a:p>
          <a:p>
            <a:r>
              <a:rPr lang="en-GB" dirty="0" smtClean="0"/>
              <a:t>PhidgetsInputThread.java – controller</a:t>
            </a:r>
          </a:p>
          <a:p>
            <a:r>
              <a:rPr lang="en-GB" dirty="0" err="1" smtClean="0"/>
              <a:t>InterfaceKitEventsAdapter</a:t>
            </a:r>
            <a:r>
              <a:rPr lang="en-GB" dirty="0" smtClean="0"/>
              <a:t> – sensor input listener</a:t>
            </a:r>
          </a:p>
          <a:p>
            <a:r>
              <a:rPr lang="en-GB" dirty="0" err="1" smtClean="0"/>
              <a:t>RfidPhidgetEventsAdapter</a:t>
            </a:r>
            <a:r>
              <a:rPr lang="en-GB" dirty="0" smtClean="0"/>
              <a:t> – </a:t>
            </a:r>
            <a:r>
              <a:rPr lang="en-GB" dirty="0" err="1" smtClean="0"/>
              <a:t>rfid</a:t>
            </a:r>
            <a:r>
              <a:rPr lang="en-GB" dirty="0" smtClean="0"/>
              <a:t> input listener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8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WPO Phidgets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Trullemans</dc:creator>
  <cp:lastModifiedBy>Sandra Trullemans</cp:lastModifiedBy>
  <cp:revision>1</cp:revision>
  <dcterms:created xsi:type="dcterms:W3CDTF">2016-10-03T06:42:57Z</dcterms:created>
  <dcterms:modified xsi:type="dcterms:W3CDTF">2016-10-03T06:46:48Z</dcterms:modified>
</cp:coreProperties>
</file>