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4" r:id="rId1"/>
  </p:sldMasterIdLst>
  <p:notesMasterIdLst>
    <p:notesMasterId r:id="rId20"/>
  </p:notesMasterIdLst>
  <p:sldIdLst>
    <p:sldId id="260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6" r:id="rId10"/>
    <p:sldId id="261" r:id="rId11"/>
    <p:sldId id="309" r:id="rId12"/>
    <p:sldId id="311" r:id="rId13"/>
    <p:sldId id="312" r:id="rId14"/>
    <p:sldId id="305" r:id="rId15"/>
    <p:sldId id="264" r:id="rId16"/>
    <p:sldId id="313" r:id="rId17"/>
    <p:sldId id="314" r:id="rId18"/>
    <p:sldId id="275" r:id="rId19"/>
  </p:sldIdLst>
  <p:sldSz cx="9144000" cy="5143500" type="screen16x9"/>
  <p:notesSz cx="6858000" cy="9144000"/>
  <p:embeddedFontLs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Catamaran" panose="020B0604020202020204" charset="0"/>
      <p:regular r:id="rId29"/>
      <p:bold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8CC978-D731-4829-9DC0-E3901A552E6C}">
  <a:tblStyle styleId="{E78CC978-D731-4829-9DC0-E3901A552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07739C-B959-4A3F-97DF-0F2C1C53C2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69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463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080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6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30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69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66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37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83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3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9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50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574550" y="2616794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56050" y="1229356"/>
            <a:ext cx="1431900" cy="112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 rot="10800000">
            <a:off x="2819750" y="48904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939850" y="-246575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3"/>
          <p:cNvSpPr/>
          <p:nvPr/>
        </p:nvSpPr>
        <p:spPr>
          <a:xfrm rot="5400000">
            <a:off x="8900250" y="330325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3"/>
          <p:cNvSpPr/>
          <p:nvPr/>
        </p:nvSpPr>
        <p:spPr>
          <a:xfrm rot="-5400000">
            <a:off x="-252425" y="3938525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5" name="Google Shape;45;p3"/>
          <p:cNvGrpSpPr/>
          <p:nvPr/>
        </p:nvGrpSpPr>
        <p:grpSpPr>
          <a:xfrm>
            <a:off x="6955613" y="4608488"/>
            <a:ext cx="449275" cy="420700"/>
            <a:chOff x="8278688" y="228600"/>
            <a:chExt cx="449275" cy="420700"/>
          </a:xfrm>
        </p:grpSpPr>
        <p:sp>
          <p:nvSpPr>
            <p:cNvPr id="46" name="Google Shape;46;p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715100" y="390025"/>
            <a:ext cx="1409300" cy="376800"/>
            <a:chOff x="715100" y="390025"/>
            <a:chExt cx="1409300" cy="376800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715100" y="390025"/>
              <a:ext cx="376800" cy="376800"/>
              <a:chOff x="158400" y="1677225"/>
              <a:chExt cx="376800" cy="3768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1231350" y="390025"/>
              <a:ext cx="376800" cy="376800"/>
              <a:chOff x="158400" y="1677225"/>
              <a:chExt cx="376800" cy="3768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1747600" y="390025"/>
              <a:ext cx="376800" cy="376800"/>
              <a:chOff x="158400" y="1677225"/>
              <a:chExt cx="376800" cy="3768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3"/>
          <p:cNvSpPr txBox="1">
            <a:spLocks noGrp="1"/>
          </p:cNvSpPr>
          <p:nvPr>
            <p:ph type="ctrTitle"/>
          </p:nvPr>
        </p:nvSpPr>
        <p:spPr>
          <a:xfrm>
            <a:off x="2382250" y="76305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2382325" y="3721400"/>
            <a:ext cx="43794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2" name="Google Shape;542;p23"/>
          <p:cNvSpPr/>
          <p:nvPr/>
        </p:nvSpPr>
        <p:spPr>
          <a:xfrm rot="10800000">
            <a:off x="781275" y="48961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3" name="Google Shape;543;p23"/>
          <p:cNvSpPr/>
          <p:nvPr/>
        </p:nvSpPr>
        <p:spPr>
          <a:xfrm rot="5400000">
            <a:off x="8897775" y="23236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44" name="Google Shape;544;p23"/>
          <p:cNvGrpSpPr/>
          <p:nvPr/>
        </p:nvGrpSpPr>
        <p:grpSpPr>
          <a:xfrm rot="5400000">
            <a:off x="-315375" y="516250"/>
            <a:ext cx="1409300" cy="376800"/>
            <a:chOff x="919250" y="4519300"/>
            <a:chExt cx="1409300" cy="376800"/>
          </a:xfrm>
        </p:grpSpPr>
        <p:grpSp>
          <p:nvGrpSpPr>
            <p:cNvPr id="545" name="Google Shape;545;p23"/>
            <p:cNvGrpSpPr/>
            <p:nvPr/>
          </p:nvGrpSpPr>
          <p:grpSpPr>
            <a:xfrm>
              <a:off x="919250" y="4519300"/>
              <a:ext cx="376800" cy="376800"/>
              <a:chOff x="158400" y="1677225"/>
              <a:chExt cx="376800" cy="376800"/>
            </a:xfrm>
          </p:grpSpPr>
          <p:sp>
            <p:nvSpPr>
              <p:cNvPr id="546" name="Google Shape;546;p2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1435500" y="4519300"/>
              <a:ext cx="376800" cy="376800"/>
              <a:chOff x="158400" y="1677225"/>
              <a:chExt cx="376800" cy="376800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51" name="Google Shape;551;p23"/>
            <p:cNvGrpSpPr/>
            <p:nvPr/>
          </p:nvGrpSpPr>
          <p:grpSpPr>
            <a:xfrm>
              <a:off x="1951750" y="4519300"/>
              <a:ext cx="376800" cy="376800"/>
              <a:chOff x="158400" y="1677225"/>
              <a:chExt cx="376800" cy="376800"/>
            </a:xfrm>
          </p:grpSpPr>
          <p:sp>
            <p:nvSpPr>
              <p:cNvPr id="552" name="Google Shape;552;p2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554" name="Google Shape;554;p23"/>
          <p:cNvGrpSpPr/>
          <p:nvPr/>
        </p:nvGrpSpPr>
        <p:grpSpPr>
          <a:xfrm rot="-5400000">
            <a:off x="8138675" y="4138175"/>
            <a:ext cx="646250" cy="1364400"/>
            <a:chOff x="180775" y="0"/>
            <a:chExt cx="646250" cy="1364400"/>
          </a:xfrm>
        </p:grpSpPr>
        <p:sp>
          <p:nvSpPr>
            <p:cNvPr id="555" name="Google Shape;555;p23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8" name="Google Shape;558;p23"/>
          <p:cNvGrpSpPr/>
          <p:nvPr/>
        </p:nvGrpSpPr>
        <p:grpSpPr>
          <a:xfrm>
            <a:off x="7724250" y="158200"/>
            <a:ext cx="1409300" cy="376800"/>
            <a:chOff x="6603800" y="649300"/>
            <a:chExt cx="1409300" cy="376800"/>
          </a:xfrm>
        </p:grpSpPr>
        <p:grpSp>
          <p:nvGrpSpPr>
            <p:cNvPr id="559" name="Google Shape;559;p23"/>
            <p:cNvGrpSpPr/>
            <p:nvPr/>
          </p:nvGrpSpPr>
          <p:grpSpPr>
            <a:xfrm>
              <a:off x="6603800" y="649300"/>
              <a:ext cx="376800" cy="376800"/>
              <a:chOff x="158400" y="1677225"/>
              <a:chExt cx="376800" cy="376800"/>
            </a:xfrm>
          </p:grpSpPr>
          <p:sp>
            <p:nvSpPr>
              <p:cNvPr id="560" name="Google Shape;560;p2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2" name="Google Shape;562;p23"/>
            <p:cNvGrpSpPr/>
            <p:nvPr/>
          </p:nvGrpSpPr>
          <p:grpSpPr>
            <a:xfrm>
              <a:off x="7120050" y="649300"/>
              <a:ext cx="376800" cy="376800"/>
              <a:chOff x="158400" y="1677225"/>
              <a:chExt cx="376800" cy="376800"/>
            </a:xfrm>
          </p:grpSpPr>
          <p:sp>
            <p:nvSpPr>
              <p:cNvPr id="563" name="Google Shape;563;p2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5" name="Google Shape;565;p23"/>
            <p:cNvGrpSpPr/>
            <p:nvPr/>
          </p:nvGrpSpPr>
          <p:grpSpPr>
            <a:xfrm>
              <a:off x="7636300" y="649300"/>
              <a:ext cx="376800" cy="376800"/>
              <a:chOff x="158400" y="1677225"/>
              <a:chExt cx="376800" cy="3768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4"/>
          <p:cNvGrpSpPr/>
          <p:nvPr/>
        </p:nvGrpSpPr>
        <p:grpSpPr>
          <a:xfrm flipH="1">
            <a:off x="8760658" y="0"/>
            <a:ext cx="401725" cy="1364400"/>
            <a:chOff x="180775" y="0"/>
            <a:chExt cx="401725" cy="1364400"/>
          </a:xfrm>
        </p:grpSpPr>
        <p:sp>
          <p:nvSpPr>
            <p:cNvPr id="570" name="Google Shape;570;p24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2" name="Google Shape;572;p24"/>
          <p:cNvSpPr/>
          <p:nvPr/>
        </p:nvSpPr>
        <p:spPr>
          <a:xfrm flipH="1">
            <a:off x="8028858" y="-2487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4"/>
          <p:cNvSpPr/>
          <p:nvPr/>
        </p:nvSpPr>
        <p:spPr>
          <a:xfrm rot="10800000" flipH="1">
            <a:off x="993208" y="48961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74" name="Google Shape;574;p24"/>
          <p:cNvGrpSpPr/>
          <p:nvPr/>
        </p:nvGrpSpPr>
        <p:grpSpPr>
          <a:xfrm rot="-5400000" flipH="1">
            <a:off x="-251642" y="763700"/>
            <a:ext cx="1409300" cy="376800"/>
            <a:chOff x="6603800" y="649300"/>
            <a:chExt cx="1409300" cy="376800"/>
          </a:xfrm>
        </p:grpSpPr>
        <p:grpSp>
          <p:nvGrpSpPr>
            <p:cNvPr id="575" name="Google Shape;575;p24"/>
            <p:cNvGrpSpPr/>
            <p:nvPr/>
          </p:nvGrpSpPr>
          <p:grpSpPr>
            <a:xfrm>
              <a:off x="6603800" y="649300"/>
              <a:ext cx="376800" cy="376800"/>
              <a:chOff x="158400" y="1677225"/>
              <a:chExt cx="376800" cy="376800"/>
            </a:xfrm>
          </p:grpSpPr>
          <p:sp>
            <p:nvSpPr>
              <p:cNvPr id="576" name="Google Shape;576;p2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78" name="Google Shape;578;p24"/>
            <p:cNvGrpSpPr/>
            <p:nvPr/>
          </p:nvGrpSpPr>
          <p:grpSpPr>
            <a:xfrm>
              <a:off x="7120050" y="649300"/>
              <a:ext cx="376800" cy="376800"/>
              <a:chOff x="158400" y="1677225"/>
              <a:chExt cx="376800" cy="37680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81" name="Google Shape;581;p24"/>
            <p:cNvGrpSpPr/>
            <p:nvPr/>
          </p:nvGrpSpPr>
          <p:grpSpPr>
            <a:xfrm>
              <a:off x="7636300" y="649300"/>
              <a:ext cx="376800" cy="376800"/>
              <a:chOff x="158400" y="1677225"/>
              <a:chExt cx="376800" cy="376800"/>
            </a:xfrm>
          </p:grpSpPr>
          <p:sp>
            <p:nvSpPr>
              <p:cNvPr id="582" name="Google Shape;582;p2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584" name="Google Shape;584;p24"/>
          <p:cNvGrpSpPr/>
          <p:nvPr/>
        </p:nvGrpSpPr>
        <p:grpSpPr>
          <a:xfrm rot="5400000" flipH="1">
            <a:off x="39256" y="4458131"/>
            <a:ext cx="646121" cy="724633"/>
            <a:chOff x="180775" y="0"/>
            <a:chExt cx="646250" cy="1364400"/>
          </a:xfrm>
        </p:grpSpPr>
        <p:sp>
          <p:nvSpPr>
            <p:cNvPr id="585" name="Google Shape;585;p24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8" name="Google Shape;588;p24"/>
          <p:cNvGrpSpPr/>
          <p:nvPr/>
        </p:nvGrpSpPr>
        <p:grpSpPr>
          <a:xfrm flipH="1">
            <a:off x="8525058" y="4563500"/>
            <a:ext cx="449275" cy="420700"/>
            <a:chOff x="180775" y="4344950"/>
            <a:chExt cx="449275" cy="420700"/>
          </a:xfrm>
        </p:grpSpPr>
        <p:sp>
          <p:nvSpPr>
            <p:cNvPr id="589" name="Google Shape;589;p24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5"/>
          <p:cNvSpPr/>
          <p:nvPr/>
        </p:nvSpPr>
        <p:spPr>
          <a:xfrm rot="10800000">
            <a:off x="7932688" y="48979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467000" y="-2487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96" name="Google Shape;596;p25"/>
          <p:cNvGrpSpPr/>
          <p:nvPr/>
        </p:nvGrpSpPr>
        <p:grpSpPr>
          <a:xfrm>
            <a:off x="0" y="4663600"/>
            <a:ext cx="1409300" cy="376800"/>
            <a:chOff x="919250" y="4519300"/>
            <a:chExt cx="1409300" cy="376800"/>
          </a:xfrm>
        </p:grpSpPr>
        <p:grpSp>
          <p:nvGrpSpPr>
            <p:cNvPr id="597" name="Google Shape;597;p25"/>
            <p:cNvGrpSpPr/>
            <p:nvPr/>
          </p:nvGrpSpPr>
          <p:grpSpPr>
            <a:xfrm>
              <a:off x="919250" y="4519300"/>
              <a:ext cx="376800" cy="376800"/>
              <a:chOff x="158400" y="1677225"/>
              <a:chExt cx="376800" cy="376800"/>
            </a:xfrm>
          </p:grpSpPr>
          <p:sp>
            <p:nvSpPr>
              <p:cNvPr id="598" name="Google Shape;598;p25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00" name="Google Shape;600;p25"/>
            <p:cNvGrpSpPr/>
            <p:nvPr/>
          </p:nvGrpSpPr>
          <p:grpSpPr>
            <a:xfrm>
              <a:off x="1435500" y="4519300"/>
              <a:ext cx="376800" cy="376800"/>
              <a:chOff x="158400" y="1677225"/>
              <a:chExt cx="376800" cy="376800"/>
            </a:xfrm>
          </p:grpSpPr>
          <p:sp>
            <p:nvSpPr>
              <p:cNvPr id="601" name="Google Shape;601;p25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03" name="Google Shape;603;p25"/>
            <p:cNvGrpSpPr/>
            <p:nvPr/>
          </p:nvGrpSpPr>
          <p:grpSpPr>
            <a:xfrm>
              <a:off x="1951750" y="4519300"/>
              <a:ext cx="376800" cy="376800"/>
              <a:chOff x="158400" y="1677225"/>
              <a:chExt cx="376800" cy="376800"/>
            </a:xfrm>
          </p:grpSpPr>
          <p:sp>
            <p:nvSpPr>
              <p:cNvPr id="604" name="Google Shape;604;p25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606" name="Google Shape;606;p25"/>
          <p:cNvGrpSpPr/>
          <p:nvPr/>
        </p:nvGrpSpPr>
        <p:grpSpPr>
          <a:xfrm rot="10800000">
            <a:off x="130100" y="364575"/>
            <a:ext cx="449275" cy="420700"/>
            <a:chOff x="180775" y="4344950"/>
            <a:chExt cx="449275" cy="420700"/>
          </a:xfrm>
        </p:grpSpPr>
        <p:sp>
          <p:nvSpPr>
            <p:cNvPr id="607" name="Google Shape;607;p25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25"/>
          <p:cNvGrpSpPr/>
          <p:nvPr/>
        </p:nvGrpSpPr>
        <p:grpSpPr>
          <a:xfrm>
            <a:off x="8742263" y="-9900"/>
            <a:ext cx="401725" cy="1364400"/>
            <a:chOff x="425300" y="0"/>
            <a:chExt cx="401725" cy="1364400"/>
          </a:xfrm>
        </p:grpSpPr>
        <p:sp>
          <p:nvSpPr>
            <p:cNvPr id="612" name="Google Shape;612;p25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1290763" y="15554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4945638" y="15554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1290763" y="2501350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4945638" y="2501350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8567600" y="757975"/>
            <a:ext cx="449275" cy="420700"/>
            <a:chOff x="180775" y="4344950"/>
            <a:chExt cx="449275" cy="420700"/>
          </a:xfrm>
        </p:grpSpPr>
        <p:sp>
          <p:nvSpPr>
            <p:cNvPr id="85" name="Google Shape;85;p5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9" name="Google Shape;89;p5"/>
          <p:cNvSpPr/>
          <p:nvPr/>
        </p:nvSpPr>
        <p:spPr>
          <a:xfrm>
            <a:off x="5870275" y="-247425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 rot="5400000">
            <a:off x="-349550" y="3500850"/>
            <a:ext cx="1409300" cy="376800"/>
            <a:chOff x="6603800" y="649300"/>
            <a:chExt cx="1409300" cy="376800"/>
          </a:xfrm>
        </p:grpSpPr>
        <p:grpSp>
          <p:nvGrpSpPr>
            <p:cNvPr id="91" name="Google Shape;91;p5"/>
            <p:cNvGrpSpPr/>
            <p:nvPr/>
          </p:nvGrpSpPr>
          <p:grpSpPr>
            <a:xfrm>
              <a:off x="6603800" y="649300"/>
              <a:ext cx="376800" cy="376800"/>
              <a:chOff x="158400" y="1677225"/>
              <a:chExt cx="376800" cy="376800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4" name="Google Shape;94;p5"/>
            <p:cNvGrpSpPr/>
            <p:nvPr/>
          </p:nvGrpSpPr>
          <p:grpSpPr>
            <a:xfrm>
              <a:off x="7120050" y="649300"/>
              <a:ext cx="376800" cy="376800"/>
              <a:chOff x="158400" y="1677225"/>
              <a:chExt cx="376800" cy="37680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>
              <a:off x="7636300" y="649300"/>
              <a:ext cx="376800" cy="376800"/>
              <a:chOff x="158400" y="1677225"/>
              <a:chExt cx="376800" cy="3768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8497750" y="3779100"/>
            <a:ext cx="646250" cy="1364400"/>
            <a:chOff x="180775" y="0"/>
            <a:chExt cx="646250" cy="1364400"/>
          </a:xfrm>
        </p:grpSpPr>
        <p:sp>
          <p:nvSpPr>
            <p:cNvPr id="101" name="Google Shape;101;p5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7802125" y="4656375"/>
            <a:ext cx="449275" cy="420700"/>
            <a:chOff x="180775" y="4344950"/>
            <a:chExt cx="449275" cy="420700"/>
          </a:xfrm>
        </p:grpSpPr>
        <p:sp>
          <p:nvSpPr>
            <p:cNvPr id="105" name="Google Shape;105;p5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9" name="Google Shape;109;p5"/>
          <p:cNvSpPr/>
          <p:nvPr/>
        </p:nvSpPr>
        <p:spPr>
          <a:xfrm rot="10800000">
            <a:off x="543500" y="48979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720000" y="1585550"/>
            <a:ext cx="4549500" cy="25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tamaran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6352125" y="0"/>
            <a:ext cx="2791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-12" y="4741763"/>
            <a:ext cx="1364400" cy="401725"/>
            <a:chOff x="-12" y="4741763"/>
            <a:chExt cx="1364400" cy="401725"/>
          </a:xfrm>
        </p:grpSpPr>
        <p:sp>
          <p:nvSpPr>
            <p:cNvPr id="141" name="Google Shape;141;p7"/>
            <p:cNvSpPr/>
            <p:nvPr/>
          </p:nvSpPr>
          <p:spPr>
            <a:xfrm rot="5400000">
              <a:off x="603588" y="4382688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 rot="5400000">
              <a:off x="603588" y="4138163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3" name="Google Shape;143;p7"/>
          <p:cNvSpPr/>
          <p:nvPr/>
        </p:nvSpPr>
        <p:spPr>
          <a:xfrm rot="10800000">
            <a:off x="1754075" y="49007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4" name="Google Shape;144;p7"/>
          <p:cNvGrpSpPr/>
          <p:nvPr/>
        </p:nvGrpSpPr>
        <p:grpSpPr>
          <a:xfrm>
            <a:off x="169300" y="223738"/>
            <a:ext cx="449275" cy="420700"/>
            <a:chOff x="8278688" y="228600"/>
            <a:chExt cx="449275" cy="420700"/>
          </a:xfrm>
        </p:grpSpPr>
        <p:sp>
          <p:nvSpPr>
            <p:cNvPr id="145" name="Google Shape;145;p7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9"/>
          <p:cNvGrpSpPr/>
          <p:nvPr/>
        </p:nvGrpSpPr>
        <p:grpSpPr>
          <a:xfrm rot="5400000">
            <a:off x="8138675" y="3603175"/>
            <a:ext cx="646250" cy="1364400"/>
            <a:chOff x="180775" y="0"/>
            <a:chExt cx="646250" cy="1364400"/>
          </a:xfrm>
        </p:grpSpPr>
        <p:sp>
          <p:nvSpPr>
            <p:cNvPr id="186" name="Google Shape;186;p9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 rot="10800000">
            <a:off x="8237163" y="324650"/>
            <a:ext cx="449275" cy="420700"/>
            <a:chOff x="180775" y="4344950"/>
            <a:chExt cx="449275" cy="420700"/>
          </a:xfrm>
        </p:grpSpPr>
        <p:sp>
          <p:nvSpPr>
            <p:cNvPr id="190" name="Google Shape;190;p9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4" name="Google Shape;194;p9"/>
          <p:cNvSpPr/>
          <p:nvPr/>
        </p:nvSpPr>
        <p:spPr>
          <a:xfrm rot="10800000">
            <a:off x="7283400" y="48961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9"/>
          <p:cNvSpPr/>
          <p:nvPr/>
        </p:nvSpPr>
        <p:spPr>
          <a:xfrm rot="-5400000">
            <a:off x="-259375" y="12619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5937900" y="-2487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 rot="-5400000">
            <a:off x="10450" y="516250"/>
            <a:ext cx="1409300" cy="376800"/>
            <a:chOff x="6603800" y="649300"/>
            <a:chExt cx="1409300" cy="37680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6603800" y="649300"/>
              <a:ext cx="376800" cy="376800"/>
              <a:chOff x="158400" y="1677225"/>
              <a:chExt cx="376800" cy="376800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>
              <a:off x="7120050" y="649300"/>
              <a:ext cx="376800" cy="376800"/>
              <a:chOff x="158400" y="1677225"/>
              <a:chExt cx="376800" cy="376800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4" name="Google Shape;204;p9"/>
            <p:cNvGrpSpPr/>
            <p:nvPr/>
          </p:nvGrpSpPr>
          <p:grpSpPr>
            <a:xfrm>
              <a:off x="7636300" y="649300"/>
              <a:ext cx="376800" cy="376800"/>
              <a:chOff x="158400" y="1677225"/>
              <a:chExt cx="376800" cy="376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07" name="Google Shape;207;p9"/>
          <p:cNvGrpSpPr/>
          <p:nvPr/>
        </p:nvGrpSpPr>
        <p:grpSpPr>
          <a:xfrm rot="10800000">
            <a:off x="903500" y="3779100"/>
            <a:ext cx="646250" cy="1364400"/>
            <a:chOff x="180775" y="0"/>
            <a:chExt cx="646250" cy="1364400"/>
          </a:xfrm>
        </p:grpSpPr>
        <p:sp>
          <p:nvSpPr>
            <p:cNvPr id="208" name="Google Shape;208;p9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 rot="10800000">
            <a:off x="236813" y="3779100"/>
            <a:ext cx="449275" cy="420700"/>
            <a:chOff x="180775" y="4344950"/>
            <a:chExt cx="449275" cy="420700"/>
          </a:xfrm>
        </p:grpSpPr>
        <p:sp>
          <p:nvSpPr>
            <p:cNvPr id="212" name="Google Shape;212;p9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2" name="Google Shape;222;p11"/>
          <p:cNvGrpSpPr/>
          <p:nvPr/>
        </p:nvGrpSpPr>
        <p:grpSpPr>
          <a:xfrm rot="-5400000" flipH="1">
            <a:off x="359075" y="3603175"/>
            <a:ext cx="646250" cy="1364400"/>
            <a:chOff x="180775" y="0"/>
            <a:chExt cx="646250" cy="1364400"/>
          </a:xfrm>
        </p:grpSpPr>
        <p:sp>
          <p:nvSpPr>
            <p:cNvPr id="223" name="Google Shape;223;p11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6" name="Google Shape;226;p11"/>
          <p:cNvGrpSpPr/>
          <p:nvPr/>
        </p:nvGrpSpPr>
        <p:grpSpPr>
          <a:xfrm rot="10800000" flipH="1">
            <a:off x="198188" y="776650"/>
            <a:ext cx="449275" cy="420700"/>
            <a:chOff x="180775" y="4344950"/>
            <a:chExt cx="449275" cy="420700"/>
          </a:xfrm>
        </p:grpSpPr>
        <p:sp>
          <p:nvSpPr>
            <p:cNvPr id="227" name="Google Shape;227;p11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1" name="Google Shape;231;p11"/>
          <p:cNvSpPr/>
          <p:nvPr/>
        </p:nvSpPr>
        <p:spPr>
          <a:xfrm rot="10800000" flipH="1">
            <a:off x="3474150" y="48961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11"/>
          <p:cNvSpPr/>
          <p:nvPr/>
        </p:nvSpPr>
        <p:spPr>
          <a:xfrm rot="5400000" flipH="1">
            <a:off x="8897175" y="18308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1"/>
          <p:cNvSpPr/>
          <p:nvPr/>
        </p:nvSpPr>
        <p:spPr>
          <a:xfrm flipH="1">
            <a:off x="1406250" y="-2487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4" name="Google Shape;234;p11"/>
          <p:cNvGrpSpPr/>
          <p:nvPr/>
        </p:nvGrpSpPr>
        <p:grpSpPr>
          <a:xfrm rot="5400000" flipH="1">
            <a:off x="7464875" y="516250"/>
            <a:ext cx="1409300" cy="376800"/>
            <a:chOff x="6603800" y="649300"/>
            <a:chExt cx="1409300" cy="376800"/>
          </a:xfrm>
        </p:grpSpPr>
        <p:grpSp>
          <p:nvGrpSpPr>
            <p:cNvPr id="235" name="Google Shape;235;p11"/>
            <p:cNvGrpSpPr/>
            <p:nvPr/>
          </p:nvGrpSpPr>
          <p:grpSpPr>
            <a:xfrm>
              <a:off x="6603800" y="649300"/>
              <a:ext cx="376800" cy="376800"/>
              <a:chOff x="158400" y="1677225"/>
              <a:chExt cx="376800" cy="37680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120050" y="649300"/>
              <a:ext cx="376800" cy="376800"/>
              <a:chOff x="158400" y="1677225"/>
              <a:chExt cx="376800" cy="376800"/>
            </a:xfrm>
          </p:grpSpPr>
          <p:sp>
            <p:nvSpPr>
              <p:cNvPr id="239" name="Google Shape;239;p11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636300" y="649300"/>
              <a:ext cx="376800" cy="376800"/>
              <a:chOff x="158400" y="1677225"/>
              <a:chExt cx="376800" cy="376800"/>
            </a:xfrm>
          </p:grpSpPr>
          <p:sp>
            <p:nvSpPr>
              <p:cNvPr id="242" name="Google Shape;242;p11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44" name="Google Shape;244;p11"/>
          <p:cNvGrpSpPr/>
          <p:nvPr/>
        </p:nvGrpSpPr>
        <p:grpSpPr>
          <a:xfrm rot="10800000" flipH="1">
            <a:off x="7334875" y="3779100"/>
            <a:ext cx="646250" cy="1364400"/>
            <a:chOff x="180775" y="0"/>
            <a:chExt cx="646250" cy="1364400"/>
          </a:xfrm>
        </p:grpSpPr>
        <p:sp>
          <p:nvSpPr>
            <p:cNvPr id="245" name="Google Shape;245;p11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 rot="10800000" flipH="1">
            <a:off x="6445063" y="4608500"/>
            <a:ext cx="449275" cy="420700"/>
            <a:chOff x="180775" y="4344950"/>
            <a:chExt cx="449275" cy="420700"/>
          </a:xfrm>
        </p:grpSpPr>
        <p:sp>
          <p:nvSpPr>
            <p:cNvPr id="249" name="Google Shape;249;p11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972600" y="3244925"/>
            <a:ext cx="71988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subTitle" idx="1"/>
          </p:nvPr>
        </p:nvSpPr>
        <p:spPr>
          <a:xfrm>
            <a:off x="972600" y="1456975"/>
            <a:ext cx="7198800" cy="15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92" name="Google Shape;292;p14"/>
          <p:cNvGrpSpPr/>
          <p:nvPr/>
        </p:nvGrpSpPr>
        <p:grpSpPr>
          <a:xfrm rot="10800000" flipH="1">
            <a:off x="213500" y="3779150"/>
            <a:ext cx="646250" cy="1364400"/>
            <a:chOff x="180775" y="0"/>
            <a:chExt cx="646250" cy="1364400"/>
          </a:xfrm>
        </p:grpSpPr>
        <p:sp>
          <p:nvSpPr>
            <p:cNvPr id="293" name="Google Shape;293;p14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6" name="Google Shape;296;p14"/>
          <p:cNvGrpSpPr/>
          <p:nvPr/>
        </p:nvGrpSpPr>
        <p:grpSpPr>
          <a:xfrm rot="10800000" flipH="1">
            <a:off x="256975" y="225500"/>
            <a:ext cx="449275" cy="420700"/>
            <a:chOff x="180775" y="4344950"/>
            <a:chExt cx="449275" cy="420700"/>
          </a:xfrm>
        </p:grpSpPr>
        <p:sp>
          <p:nvSpPr>
            <p:cNvPr id="297" name="Google Shape;297;p14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1" name="Google Shape;301;p14"/>
          <p:cNvSpPr/>
          <p:nvPr/>
        </p:nvSpPr>
        <p:spPr>
          <a:xfrm rot="10800000" flipH="1">
            <a:off x="1430500" y="48961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14"/>
          <p:cNvSpPr/>
          <p:nvPr/>
        </p:nvSpPr>
        <p:spPr>
          <a:xfrm rot="5400000" flipH="1">
            <a:off x="8897775" y="1402175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14"/>
          <p:cNvSpPr/>
          <p:nvPr/>
        </p:nvSpPr>
        <p:spPr>
          <a:xfrm flipH="1">
            <a:off x="4323900" y="-2487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4" name="Google Shape;304;p14"/>
          <p:cNvGrpSpPr/>
          <p:nvPr/>
        </p:nvGrpSpPr>
        <p:grpSpPr>
          <a:xfrm rot="10800000" flipH="1">
            <a:off x="973950" y="247450"/>
            <a:ext cx="1409300" cy="376800"/>
            <a:chOff x="919250" y="4519300"/>
            <a:chExt cx="1409300" cy="376800"/>
          </a:xfrm>
        </p:grpSpPr>
        <p:grpSp>
          <p:nvGrpSpPr>
            <p:cNvPr id="305" name="Google Shape;305;p14"/>
            <p:cNvGrpSpPr/>
            <p:nvPr/>
          </p:nvGrpSpPr>
          <p:grpSpPr>
            <a:xfrm>
              <a:off x="919250" y="4519300"/>
              <a:ext cx="376800" cy="376800"/>
              <a:chOff x="158400" y="1677225"/>
              <a:chExt cx="376800" cy="376800"/>
            </a:xfrm>
          </p:grpSpPr>
          <p:sp>
            <p:nvSpPr>
              <p:cNvPr id="306" name="Google Shape;306;p1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8" name="Google Shape;308;p14"/>
            <p:cNvGrpSpPr/>
            <p:nvPr/>
          </p:nvGrpSpPr>
          <p:grpSpPr>
            <a:xfrm>
              <a:off x="1435500" y="4519300"/>
              <a:ext cx="376800" cy="376800"/>
              <a:chOff x="158400" y="1677225"/>
              <a:chExt cx="376800" cy="376800"/>
            </a:xfrm>
          </p:grpSpPr>
          <p:sp>
            <p:nvSpPr>
              <p:cNvPr id="309" name="Google Shape;309;p1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1" name="Google Shape;311;p14"/>
            <p:cNvGrpSpPr/>
            <p:nvPr/>
          </p:nvGrpSpPr>
          <p:grpSpPr>
            <a:xfrm>
              <a:off x="1951750" y="4519300"/>
              <a:ext cx="376800" cy="376800"/>
              <a:chOff x="158400" y="1677225"/>
              <a:chExt cx="376800" cy="376800"/>
            </a:xfrm>
          </p:grpSpPr>
          <p:sp>
            <p:nvSpPr>
              <p:cNvPr id="312" name="Google Shape;312;p1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14"/>
          <p:cNvGrpSpPr/>
          <p:nvPr/>
        </p:nvGrpSpPr>
        <p:grpSpPr>
          <a:xfrm rot="5400000" flipH="1">
            <a:off x="8004725" y="4003050"/>
            <a:ext cx="1409300" cy="376800"/>
            <a:chOff x="6603800" y="649300"/>
            <a:chExt cx="1409300" cy="376800"/>
          </a:xfrm>
        </p:grpSpPr>
        <p:grpSp>
          <p:nvGrpSpPr>
            <p:cNvPr id="315" name="Google Shape;315;p14"/>
            <p:cNvGrpSpPr/>
            <p:nvPr/>
          </p:nvGrpSpPr>
          <p:grpSpPr>
            <a:xfrm>
              <a:off x="6603800" y="649300"/>
              <a:ext cx="376800" cy="376800"/>
              <a:chOff x="158400" y="1677225"/>
              <a:chExt cx="376800" cy="376800"/>
            </a:xfrm>
          </p:grpSpPr>
          <p:sp>
            <p:nvSpPr>
              <p:cNvPr id="316" name="Google Shape;316;p1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8" name="Google Shape;318;p14"/>
            <p:cNvGrpSpPr/>
            <p:nvPr/>
          </p:nvGrpSpPr>
          <p:grpSpPr>
            <a:xfrm>
              <a:off x="7120050" y="649300"/>
              <a:ext cx="376800" cy="376800"/>
              <a:chOff x="158400" y="1677225"/>
              <a:chExt cx="376800" cy="376800"/>
            </a:xfrm>
          </p:grpSpPr>
          <p:sp>
            <p:nvSpPr>
              <p:cNvPr id="319" name="Google Shape;319;p1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1" name="Google Shape;321;p14"/>
            <p:cNvGrpSpPr/>
            <p:nvPr/>
          </p:nvGrpSpPr>
          <p:grpSpPr>
            <a:xfrm>
              <a:off x="7636300" y="649300"/>
              <a:ext cx="376800" cy="376800"/>
              <a:chOff x="158400" y="1677225"/>
              <a:chExt cx="376800" cy="376800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4" name="Google Shape;324;p14"/>
          <p:cNvGrpSpPr/>
          <p:nvPr/>
        </p:nvGrpSpPr>
        <p:grpSpPr>
          <a:xfrm rot="10800000" flipH="1">
            <a:off x="6403825" y="4475400"/>
            <a:ext cx="449275" cy="420700"/>
            <a:chOff x="180775" y="4344950"/>
            <a:chExt cx="449275" cy="420700"/>
          </a:xfrm>
        </p:grpSpPr>
        <p:sp>
          <p:nvSpPr>
            <p:cNvPr id="325" name="Google Shape;325;p14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8"/>
          <p:cNvSpPr txBox="1">
            <a:spLocks noGrp="1"/>
          </p:cNvSpPr>
          <p:nvPr>
            <p:ph type="subTitle" idx="1"/>
          </p:nvPr>
        </p:nvSpPr>
        <p:spPr>
          <a:xfrm>
            <a:off x="1023637" y="1306475"/>
            <a:ext cx="310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7" name="Google Shape;407;p18"/>
          <p:cNvSpPr txBox="1">
            <a:spLocks noGrp="1"/>
          </p:cNvSpPr>
          <p:nvPr>
            <p:ph type="subTitle" idx="2"/>
          </p:nvPr>
        </p:nvSpPr>
        <p:spPr>
          <a:xfrm>
            <a:off x="1023637" y="1832375"/>
            <a:ext cx="3107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8"/>
          <p:cNvSpPr txBox="1">
            <a:spLocks noGrp="1"/>
          </p:cNvSpPr>
          <p:nvPr>
            <p:ph type="subTitle" idx="3"/>
          </p:nvPr>
        </p:nvSpPr>
        <p:spPr>
          <a:xfrm>
            <a:off x="5013263" y="1832375"/>
            <a:ext cx="3107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ubTitle" idx="4"/>
          </p:nvPr>
        </p:nvSpPr>
        <p:spPr>
          <a:xfrm>
            <a:off x="1023637" y="3580700"/>
            <a:ext cx="3107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8"/>
          <p:cNvSpPr txBox="1">
            <a:spLocks noGrp="1"/>
          </p:cNvSpPr>
          <p:nvPr>
            <p:ph type="subTitle" idx="5"/>
          </p:nvPr>
        </p:nvSpPr>
        <p:spPr>
          <a:xfrm>
            <a:off x="5013263" y="3580700"/>
            <a:ext cx="3107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8"/>
          <p:cNvSpPr txBox="1">
            <a:spLocks noGrp="1"/>
          </p:cNvSpPr>
          <p:nvPr>
            <p:ph type="subTitle" idx="6"/>
          </p:nvPr>
        </p:nvSpPr>
        <p:spPr>
          <a:xfrm>
            <a:off x="1023637" y="3054800"/>
            <a:ext cx="310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7"/>
          </p:nvPr>
        </p:nvSpPr>
        <p:spPr>
          <a:xfrm>
            <a:off x="5013263" y="1306475"/>
            <a:ext cx="310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subTitle" idx="8"/>
          </p:nvPr>
        </p:nvSpPr>
        <p:spPr>
          <a:xfrm>
            <a:off x="5013263" y="3054800"/>
            <a:ext cx="310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14" name="Google Shape;414;p18"/>
          <p:cNvGrpSpPr/>
          <p:nvPr/>
        </p:nvGrpSpPr>
        <p:grpSpPr>
          <a:xfrm rot="-5400000">
            <a:off x="481325" y="-481350"/>
            <a:ext cx="401725" cy="1364400"/>
            <a:chOff x="180775" y="0"/>
            <a:chExt cx="401725" cy="1364400"/>
          </a:xfrm>
        </p:grpSpPr>
        <p:sp>
          <p:nvSpPr>
            <p:cNvPr id="415" name="Google Shape;415;p18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17" name="Google Shape;417;p18"/>
          <p:cNvSpPr/>
          <p:nvPr/>
        </p:nvSpPr>
        <p:spPr>
          <a:xfrm>
            <a:off x="7731525" y="-24875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18"/>
          <p:cNvSpPr/>
          <p:nvPr/>
        </p:nvSpPr>
        <p:spPr>
          <a:xfrm rot="10800000">
            <a:off x="4936500" y="4896100"/>
            <a:ext cx="496200" cy="496200"/>
          </a:xfrm>
          <a:prstGeom prst="pie">
            <a:avLst>
              <a:gd name="adj1" fmla="val 0"/>
              <a:gd name="adj2" fmla="val 1079983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 rot="5400000">
            <a:off x="-348450" y="4096950"/>
            <a:ext cx="1409300" cy="376800"/>
            <a:chOff x="919250" y="4519300"/>
            <a:chExt cx="1409300" cy="376800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919250" y="4519300"/>
              <a:ext cx="376800" cy="376800"/>
              <a:chOff x="158400" y="1677225"/>
              <a:chExt cx="376800" cy="376800"/>
            </a:xfrm>
          </p:grpSpPr>
          <p:sp>
            <p:nvSpPr>
              <p:cNvPr id="421" name="Google Shape;421;p18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23" name="Google Shape;423;p18"/>
            <p:cNvGrpSpPr/>
            <p:nvPr/>
          </p:nvGrpSpPr>
          <p:grpSpPr>
            <a:xfrm>
              <a:off x="1435500" y="4519300"/>
              <a:ext cx="376800" cy="376800"/>
              <a:chOff x="158400" y="1677225"/>
              <a:chExt cx="376800" cy="376800"/>
            </a:xfrm>
          </p:grpSpPr>
          <p:sp>
            <p:nvSpPr>
              <p:cNvPr id="424" name="Google Shape;424;p18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26" name="Google Shape;426;p18"/>
            <p:cNvGrpSpPr/>
            <p:nvPr/>
          </p:nvGrpSpPr>
          <p:grpSpPr>
            <a:xfrm>
              <a:off x="1951750" y="4519300"/>
              <a:ext cx="376800" cy="376800"/>
              <a:chOff x="158400" y="1677225"/>
              <a:chExt cx="376800" cy="376800"/>
            </a:xfrm>
          </p:grpSpPr>
          <p:sp>
            <p:nvSpPr>
              <p:cNvPr id="427" name="Google Shape;427;p18"/>
              <p:cNvSpPr/>
              <p:nvPr/>
            </p:nvSpPr>
            <p:spPr>
              <a:xfrm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 rot="5400000">
                <a:off x="306450" y="1677225"/>
                <a:ext cx="80700" cy="37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29" name="Google Shape;429;p18"/>
          <p:cNvGrpSpPr/>
          <p:nvPr/>
        </p:nvGrpSpPr>
        <p:grpSpPr>
          <a:xfrm>
            <a:off x="8497750" y="3779100"/>
            <a:ext cx="646250" cy="1364400"/>
            <a:chOff x="180775" y="0"/>
            <a:chExt cx="646250" cy="1364400"/>
          </a:xfrm>
        </p:grpSpPr>
        <p:sp>
          <p:nvSpPr>
            <p:cNvPr id="430" name="Google Shape;430;p18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3" name="Google Shape;433;p18"/>
          <p:cNvGrpSpPr/>
          <p:nvPr/>
        </p:nvGrpSpPr>
        <p:grpSpPr>
          <a:xfrm>
            <a:off x="8424000" y="324650"/>
            <a:ext cx="449275" cy="420700"/>
            <a:chOff x="180775" y="4344950"/>
            <a:chExt cx="449275" cy="420700"/>
          </a:xfrm>
        </p:grpSpPr>
        <p:sp>
          <p:nvSpPr>
            <p:cNvPr id="434" name="Google Shape;434;p18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4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 txBox="1">
            <a:spLocks noGrp="1"/>
          </p:cNvSpPr>
          <p:nvPr>
            <p:ph type="title"/>
          </p:nvPr>
        </p:nvSpPr>
        <p:spPr>
          <a:xfrm>
            <a:off x="1510755" y="2021371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 về đề tài</a:t>
            </a:r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Google Shape;694;p33"/>
          <p:cNvSpPr txBox="1">
            <a:spLocks noGrp="1"/>
          </p:cNvSpPr>
          <p:nvPr>
            <p:ph type="title" idx="2"/>
          </p:nvPr>
        </p:nvSpPr>
        <p:spPr>
          <a:xfrm>
            <a:off x="3792255" y="633933"/>
            <a:ext cx="14319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5" name="Google Shape;695;p33"/>
          <p:cNvGrpSpPr/>
          <p:nvPr/>
        </p:nvGrpSpPr>
        <p:grpSpPr>
          <a:xfrm>
            <a:off x="7782650" y="3779100"/>
            <a:ext cx="646250" cy="1364400"/>
            <a:chOff x="7782650" y="3779100"/>
            <a:chExt cx="646250" cy="1364400"/>
          </a:xfrm>
        </p:grpSpPr>
        <p:sp>
          <p:nvSpPr>
            <p:cNvPr id="696" name="Google Shape;696;p33"/>
            <p:cNvSpPr/>
            <p:nvPr/>
          </p:nvSpPr>
          <p:spPr>
            <a:xfrm>
              <a:off x="827170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8027175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78265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490450" y="3358388"/>
            <a:ext cx="449275" cy="420700"/>
            <a:chOff x="8278688" y="228600"/>
            <a:chExt cx="449275" cy="420700"/>
          </a:xfrm>
        </p:grpSpPr>
        <p:sp>
          <p:nvSpPr>
            <p:cNvPr id="700" name="Google Shape;700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4" name="Google Shape;704;p33"/>
          <p:cNvGrpSpPr/>
          <p:nvPr/>
        </p:nvGrpSpPr>
        <p:grpSpPr>
          <a:xfrm>
            <a:off x="6315575" y="459413"/>
            <a:ext cx="449275" cy="420700"/>
            <a:chOff x="8278688" y="228600"/>
            <a:chExt cx="449275" cy="420700"/>
          </a:xfrm>
        </p:grpSpPr>
        <p:sp>
          <p:nvSpPr>
            <p:cNvPr id="705" name="Google Shape;705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title"/>
          </p:nvPr>
        </p:nvSpPr>
        <p:spPr>
          <a:xfrm>
            <a:off x="0" y="2126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 Quản lý rủi ro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931" y="1253183"/>
            <a:ext cx="4836306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20"/>
              </a:spcBef>
            </a:pPr>
            <a:r>
              <a:rPr lang="en-US" sz="2600" b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 đổi yêu cầu của khách hàng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ts val="720"/>
              </a:spcBef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 tính năng mới/thay đổi giao diện người dùng</a:t>
            </a:r>
          </a:p>
          <a:p>
            <a:pPr>
              <a:lnSpc>
                <a:spcPct val="150000"/>
              </a:lnSpc>
              <a:spcBef>
                <a:spcPts val="720"/>
              </a:spcBef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 thời hạn hoàn thành dự án</a:t>
            </a:r>
            <a:b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720"/>
              </a:spcBef>
            </a:pPr>
            <a:endParaRPr lang="en-US" sz="26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713;p34"/>
          <p:cNvSpPr txBox="1">
            <a:spLocks/>
          </p:cNvSpPr>
          <p:nvPr/>
        </p:nvSpPr>
        <p:spPr>
          <a:xfrm>
            <a:off x="2893563" y="680483"/>
            <a:ext cx="38094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Kiểm soát sự thay đổi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6363" t="-8981" r="-7985" b="-5366"/>
          <a:stretch/>
        </p:blipFill>
        <p:spPr>
          <a:xfrm>
            <a:off x="5275257" y="2041449"/>
            <a:ext cx="3439005" cy="324847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title"/>
          </p:nvPr>
        </p:nvSpPr>
        <p:spPr>
          <a:xfrm>
            <a:off x="0" y="2126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 Quản lý rủi ro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4140" y="1807534"/>
            <a:ext cx="4284168" cy="378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 đổi do nhà cung cấp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công nghệ được sử dụng, giá thành của hệ thống và thời hạn bàn giao hệ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720"/>
              </a:spcBef>
            </a:pPr>
            <a:endParaRPr lang="en-US" sz="26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713;p34"/>
          <p:cNvSpPr txBox="1">
            <a:spLocks/>
          </p:cNvSpPr>
          <p:nvPr/>
        </p:nvSpPr>
        <p:spPr>
          <a:xfrm>
            <a:off x="2893563" y="680483"/>
            <a:ext cx="38094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Kiểm soát sự thay đổi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7" r="6678"/>
          <a:stretch/>
        </p:blipFill>
        <p:spPr>
          <a:xfrm>
            <a:off x="779191" y="1585580"/>
            <a:ext cx="4019107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20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title"/>
          </p:nvPr>
        </p:nvSpPr>
        <p:spPr>
          <a:xfrm>
            <a:off x="0" y="2126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 Quản lý rủi ro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628" y="1253183"/>
            <a:ext cx="43912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 đổi do lỗi hệ thống: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Lỗi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được phát hiện trong quá trình phát triển hoặc thử nghiệm</a:t>
            </a:r>
          </a:p>
          <a:p>
            <a:pPr>
              <a:lnSpc>
                <a:spcPct val="150000"/>
              </a:lnSpc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Theo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 và triển khai sự thay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713;p34"/>
          <p:cNvSpPr txBox="1">
            <a:spLocks/>
          </p:cNvSpPr>
          <p:nvPr/>
        </p:nvSpPr>
        <p:spPr>
          <a:xfrm>
            <a:off x="2893563" y="680483"/>
            <a:ext cx="38094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Kiểm soát sự thay đổi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770" t="26889" r="32366" b="9367"/>
          <a:stretch/>
        </p:blipFill>
        <p:spPr>
          <a:xfrm>
            <a:off x="4922875" y="1339701"/>
            <a:ext cx="3902149" cy="33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title"/>
          </p:nvPr>
        </p:nvSpPr>
        <p:spPr>
          <a:xfrm>
            <a:off x="0" y="2126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03. Quản lý rủi ro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605" y="1339701"/>
            <a:ext cx="7505079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20"/>
              </a:spcBef>
            </a:pPr>
            <a:endParaRPr lang="en-US" sz="26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713;p34"/>
          <p:cNvSpPr txBox="1">
            <a:spLocks/>
          </p:cNvSpPr>
          <p:nvPr/>
        </p:nvSpPr>
        <p:spPr>
          <a:xfrm>
            <a:off x="2882930" y="680483"/>
            <a:ext cx="38094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rủi ro dự án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4" y="1339701"/>
            <a:ext cx="7310270" cy="38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 txBox="1">
            <a:spLocks noGrp="1"/>
          </p:cNvSpPr>
          <p:nvPr>
            <p:ph type="title"/>
          </p:nvPr>
        </p:nvSpPr>
        <p:spPr>
          <a:xfrm>
            <a:off x="393405" y="1954038"/>
            <a:ext cx="875059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7200">
                <a:latin typeface="Times New Roman" panose="02020603050405020304" pitchFamily="18" charset="0"/>
                <a:cs typeface="Times New Roman" panose="02020603050405020304" pitchFamily="18" charset="0"/>
              </a:rPr>
              <a:t>Quản dự án trên MS </a:t>
            </a:r>
            <a:r>
              <a:rPr lang="en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Google Shape;694;p33"/>
          <p:cNvSpPr txBox="1">
            <a:spLocks noGrp="1"/>
          </p:cNvSpPr>
          <p:nvPr>
            <p:ph type="title" idx="2"/>
          </p:nvPr>
        </p:nvSpPr>
        <p:spPr>
          <a:xfrm>
            <a:off x="3749725" y="680376"/>
            <a:ext cx="14319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5" name="Google Shape;695;p33"/>
          <p:cNvGrpSpPr/>
          <p:nvPr/>
        </p:nvGrpSpPr>
        <p:grpSpPr>
          <a:xfrm>
            <a:off x="7782650" y="3779100"/>
            <a:ext cx="646250" cy="1364400"/>
            <a:chOff x="7782650" y="3779100"/>
            <a:chExt cx="646250" cy="1364400"/>
          </a:xfrm>
        </p:grpSpPr>
        <p:sp>
          <p:nvSpPr>
            <p:cNvPr id="696" name="Google Shape;696;p33"/>
            <p:cNvSpPr/>
            <p:nvPr/>
          </p:nvSpPr>
          <p:spPr>
            <a:xfrm>
              <a:off x="827170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8027175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78265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490450" y="3358388"/>
            <a:ext cx="449275" cy="420700"/>
            <a:chOff x="8278688" y="228600"/>
            <a:chExt cx="449275" cy="420700"/>
          </a:xfrm>
        </p:grpSpPr>
        <p:sp>
          <p:nvSpPr>
            <p:cNvPr id="700" name="Google Shape;700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4" name="Google Shape;704;p33"/>
          <p:cNvGrpSpPr/>
          <p:nvPr/>
        </p:nvGrpSpPr>
        <p:grpSpPr>
          <a:xfrm>
            <a:off x="6315575" y="459413"/>
            <a:ext cx="449275" cy="420700"/>
            <a:chOff x="8278688" y="228600"/>
            <a:chExt cx="449275" cy="420700"/>
          </a:xfrm>
        </p:grpSpPr>
        <p:sp>
          <p:nvSpPr>
            <p:cNvPr id="705" name="Google Shape;705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889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Microsoft Project là gì? Cách tải Microsoft Project về máy tí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20" y="1567783"/>
            <a:ext cx="3944680" cy="280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693;p33"/>
          <p:cNvSpPr txBox="1">
            <a:spLocks/>
          </p:cNvSpPr>
          <p:nvPr/>
        </p:nvSpPr>
        <p:spPr>
          <a:xfrm>
            <a:off x="0" y="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Quản dự án trên MS Project</a:t>
            </a:r>
            <a:endParaRPr lang="e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88792" y="725983"/>
            <a:ext cx="2767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cụ sử dụng</a:t>
            </a:r>
            <a:endParaRPr lang="vi-V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26" y="137036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720"/>
              </a:spcBef>
            </a:pPr>
            <a:r>
              <a:rPr lang="en-US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P</a:t>
            </a:r>
            <a:r>
              <a:rPr lang="vi-VN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hần </a:t>
            </a:r>
            <a:r>
              <a:rPr lang="vi-VN" sz="2600" kern="10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mềm quản trị dự án </a:t>
            </a:r>
            <a:r>
              <a:rPr lang="vi-VN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thiết kế</a:t>
            </a:r>
            <a:r>
              <a:rPr lang="en-US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 </a:t>
            </a:r>
            <a:r>
              <a:rPr lang="vi-VN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hỗ </a:t>
            </a:r>
            <a:r>
              <a:rPr lang="vi-VN" sz="2600" kern="10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trợ người quản trị dự </a:t>
            </a:r>
            <a:r>
              <a:rPr lang="vi-VN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án</a:t>
            </a:r>
            <a:r>
              <a:rPr lang="en-US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: </a:t>
            </a:r>
            <a:r>
              <a:rPr lang="vi-VN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lập </a:t>
            </a:r>
            <a:r>
              <a:rPr lang="vi-VN" sz="2600" kern="10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kế hoạch, phân bổ nguồn </a:t>
            </a:r>
            <a:r>
              <a:rPr lang="vi-VN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lực, </a:t>
            </a:r>
            <a:r>
              <a:rPr lang="vi-VN" sz="2600" kern="10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Arial" panose="020B0604020202020204" pitchFamily="34" charset="0"/>
              </a:rPr>
              <a:t>theo dõi tiến độ, quản lý ngân quỹ và phân tích tải công việc dự án.</a:t>
            </a:r>
            <a:endParaRPr lang="en-US" sz="2600" kern="100">
              <a:solidFill>
                <a:schemeClr val="tx1"/>
              </a:solidFill>
              <a:effectLst/>
              <a:latin typeface="Arial" panose="020B0604020202020204" pitchFamily="34" charset="0"/>
              <a:ea typeface="PMingLiU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93;p33"/>
          <p:cNvSpPr txBox="1">
            <a:spLocks/>
          </p:cNvSpPr>
          <p:nvPr/>
        </p:nvSpPr>
        <p:spPr>
          <a:xfrm>
            <a:off x="0" y="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Quản dự án trên MS Project</a:t>
            </a:r>
            <a:endParaRPr lang="e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1441" y="727285"/>
            <a:ext cx="13244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Kết quả</a:t>
            </a:r>
            <a:endParaRPr lang="vi-VN" sz="2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56" y="1219728"/>
            <a:ext cx="7889358" cy="36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9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93;p33"/>
          <p:cNvSpPr txBox="1">
            <a:spLocks/>
          </p:cNvSpPr>
          <p:nvPr/>
        </p:nvSpPr>
        <p:spPr>
          <a:xfrm>
            <a:off x="0" y="2147777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7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Kết luận</a:t>
            </a:r>
            <a:endParaRPr lang="vi-VN" sz="7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694;p33"/>
          <p:cNvSpPr txBox="1">
            <a:spLocks noGrp="1"/>
          </p:cNvSpPr>
          <p:nvPr>
            <p:ph type="title" idx="2"/>
          </p:nvPr>
        </p:nvSpPr>
        <p:spPr>
          <a:xfrm>
            <a:off x="3749725" y="680376"/>
            <a:ext cx="14319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2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8"/>
          <p:cNvSpPr txBox="1">
            <a:spLocks noGrp="1"/>
          </p:cNvSpPr>
          <p:nvPr>
            <p:ph type="ctrTitle"/>
          </p:nvPr>
        </p:nvSpPr>
        <p:spPr>
          <a:xfrm>
            <a:off x="1273900" y="2428051"/>
            <a:ext cx="7123157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Cảm ơn thầy và các bạn đã lắng nghe</a:t>
            </a:r>
            <a:endParaRPr/>
          </a:p>
        </p:txBody>
      </p:sp>
      <p:sp>
        <p:nvSpPr>
          <p:cNvPr id="978" name="Google Shape;978;p48"/>
          <p:cNvSpPr txBox="1"/>
          <p:nvPr/>
        </p:nvSpPr>
        <p:spPr>
          <a:xfrm>
            <a:off x="2382300" y="4173800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attribution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982" name="Google Shape;982;p48"/>
          <p:cNvGrpSpPr/>
          <p:nvPr/>
        </p:nvGrpSpPr>
        <p:grpSpPr>
          <a:xfrm>
            <a:off x="1352500" y="4323700"/>
            <a:ext cx="449275" cy="420700"/>
            <a:chOff x="180775" y="4344950"/>
            <a:chExt cx="449275" cy="420700"/>
          </a:xfrm>
        </p:grpSpPr>
        <p:sp>
          <p:nvSpPr>
            <p:cNvPr id="983" name="Google Shape;983;p48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7478850" y="988600"/>
            <a:ext cx="449275" cy="420700"/>
            <a:chOff x="180775" y="4344950"/>
            <a:chExt cx="449275" cy="420700"/>
          </a:xfrm>
        </p:grpSpPr>
        <p:sp>
          <p:nvSpPr>
            <p:cNvPr id="988" name="Google Shape;988;p48"/>
            <p:cNvSpPr/>
            <p:nvPr/>
          </p:nvSpPr>
          <p:spPr>
            <a:xfrm>
              <a:off x="180775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180775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61350" y="4344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61350" y="469695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2" name="Google Shape;992;p48"/>
          <p:cNvGrpSpPr/>
          <p:nvPr/>
        </p:nvGrpSpPr>
        <p:grpSpPr>
          <a:xfrm>
            <a:off x="706250" y="0"/>
            <a:ext cx="646250" cy="2701512"/>
            <a:chOff x="180775" y="0"/>
            <a:chExt cx="646250" cy="1364400"/>
          </a:xfrm>
        </p:grpSpPr>
        <p:sp>
          <p:nvSpPr>
            <p:cNvPr id="993" name="Google Shape;993;p48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6" name="Google Shape;996;p48"/>
          <p:cNvSpPr/>
          <p:nvPr/>
        </p:nvSpPr>
        <p:spPr>
          <a:xfrm>
            <a:off x="3557408" y="32036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48"/>
          <p:cNvGrpSpPr/>
          <p:nvPr/>
        </p:nvGrpSpPr>
        <p:grpSpPr>
          <a:xfrm>
            <a:off x="4398942" y="3203865"/>
            <a:ext cx="346056" cy="345674"/>
            <a:chOff x="3303268" y="3817349"/>
            <a:chExt cx="346056" cy="345674"/>
          </a:xfrm>
        </p:grpSpPr>
        <p:sp>
          <p:nvSpPr>
            <p:cNvPr id="998" name="Google Shape;998;p4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5240881" y="3203865"/>
            <a:ext cx="346056" cy="345674"/>
            <a:chOff x="3752358" y="3817349"/>
            <a:chExt cx="346056" cy="345674"/>
          </a:xfrm>
        </p:grpSpPr>
        <p:sp>
          <p:nvSpPr>
            <p:cNvPr id="1003" name="Google Shape;1003;p4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488019" y="3689498"/>
            <a:ext cx="4273631" cy="8399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2"/>
          <p:cNvSpPr txBox="1">
            <a:spLocks noGrp="1"/>
          </p:cNvSpPr>
          <p:nvPr>
            <p:ph type="title"/>
          </p:nvPr>
        </p:nvSpPr>
        <p:spPr>
          <a:xfrm>
            <a:off x="-1" y="16350"/>
            <a:ext cx="6352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Giới thiệu đề tài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" name="Google Shape;675;p32"/>
          <p:cNvSpPr txBox="1">
            <a:spLocks noGrp="1"/>
          </p:cNvSpPr>
          <p:nvPr>
            <p:ph type="body" idx="1"/>
          </p:nvPr>
        </p:nvSpPr>
        <p:spPr>
          <a:xfrm>
            <a:off x="-109359" y="4626857"/>
            <a:ext cx="5493235" cy="329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7" name="Google Shape;677;p32"/>
          <p:cNvGrpSpPr/>
          <p:nvPr/>
        </p:nvGrpSpPr>
        <p:grpSpPr>
          <a:xfrm rot="5400000">
            <a:off x="8535775" y="360300"/>
            <a:ext cx="376800" cy="376800"/>
            <a:chOff x="158400" y="1677225"/>
            <a:chExt cx="376800" cy="376800"/>
          </a:xfrm>
        </p:grpSpPr>
        <p:sp>
          <p:nvSpPr>
            <p:cNvPr id="678" name="Google Shape;678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0" name="Google Shape;680;p32"/>
          <p:cNvGrpSpPr/>
          <p:nvPr/>
        </p:nvGrpSpPr>
        <p:grpSpPr>
          <a:xfrm rot="5400000">
            <a:off x="8535775" y="876550"/>
            <a:ext cx="376800" cy="376800"/>
            <a:chOff x="158400" y="1677225"/>
            <a:chExt cx="376800" cy="376800"/>
          </a:xfrm>
        </p:grpSpPr>
        <p:sp>
          <p:nvSpPr>
            <p:cNvPr id="681" name="Google Shape;681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 rot="5400000">
            <a:off x="5850750" y="4084650"/>
            <a:ext cx="376800" cy="376800"/>
            <a:chOff x="158400" y="1677225"/>
            <a:chExt cx="376800" cy="376800"/>
          </a:xfrm>
        </p:grpSpPr>
        <p:sp>
          <p:nvSpPr>
            <p:cNvPr id="684" name="Google Shape;684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2"/>
          <p:cNvGrpSpPr/>
          <p:nvPr/>
        </p:nvGrpSpPr>
        <p:grpSpPr>
          <a:xfrm rot="5400000">
            <a:off x="8012175" y="360300"/>
            <a:ext cx="376800" cy="376800"/>
            <a:chOff x="158400" y="1677225"/>
            <a:chExt cx="376800" cy="376800"/>
          </a:xfrm>
        </p:grpSpPr>
        <p:sp>
          <p:nvSpPr>
            <p:cNvPr id="687" name="Google Shape;687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86469" y="709462"/>
            <a:ext cx="545268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Địa điểm sử dụng: trung tâm thương mại, văn phòng, khách sạn, sân bay,…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mềm: gồm 5 chức năng </a:t>
            </a:r>
            <a:endParaRPr lang="en-US" sz="2600" b="1" kern="100" smtClean="0">
              <a:solidFill>
                <a:schemeClr val="tx1"/>
              </a:solidFill>
              <a:latin typeface="Times New Roman" panose="02020603050405020304" pitchFamily="18" charset="0"/>
              <a:ea typeface="PMingLiU"/>
              <a:cs typeface="Times New Roman" panose="02020603050405020304" pitchFamily="18" charset="0"/>
            </a:endParaRPr>
          </a:p>
          <a:p>
            <a:pPr lvl="0"/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Quản lý vé xe.</a:t>
            </a:r>
          </a:p>
          <a:p>
            <a:pPr lvl="0"/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Quản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 vào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bãi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xe.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Hướng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 đỗ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xe.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Giám sát.</a:t>
            </a:r>
          </a:p>
          <a:p>
            <a:pPr lvl="0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Thống kê và báo cáo.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endParaRPr lang="en-US" sz="2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PMingLiU"/>
              <a:cs typeface="Times New Roman" panose="02020603050405020304" pitchFamily="18" charset="0"/>
            </a:endParaRPr>
          </a:p>
        </p:txBody>
      </p:sp>
      <p:pic>
        <p:nvPicPr>
          <p:cNvPr id="3080" name="Picture 8" descr="Bãi Giữ Xe Thông Minh Vinaparking 4.0 và vì sao nên chọn? – Vinaparking  System - Bãi giữ xe thông minh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9" r="336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2"/>
          <p:cNvSpPr txBox="1">
            <a:spLocks noGrp="1"/>
          </p:cNvSpPr>
          <p:nvPr>
            <p:ph type="title"/>
          </p:nvPr>
        </p:nvSpPr>
        <p:spPr>
          <a:xfrm>
            <a:off x="-1" y="16350"/>
            <a:ext cx="6352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Giới thiệu đề tài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7" name="Google Shape;677;p32"/>
          <p:cNvGrpSpPr/>
          <p:nvPr/>
        </p:nvGrpSpPr>
        <p:grpSpPr>
          <a:xfrm rot="5400000">
            <a:off x="8535775" y="360300"/>
            <a:ext cx="376800" cy="376800"/>
            <a:chOff x="158400" y="1677225"/>
            <a:chExt cx="376800" cy="376800"/>
          </a:xfrm>
        </p:grpSpPr>
        <p:sp>
          <p:nvSpPr>
            <p:cNvPr id="678" name="Google Shape;678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0" name="Google Shape;680;p32"/>
          <p:cNvGrpSpPr/>
          <p:nvPr/>
        </p:nvGrpSpPr>
        <p:grpSpPr>
          <a:xfrm rot="5400000">
            <a:off x="8535775" y="876550"/>
            <a:ext cx="376800" cy="376800"/>
            <a:chOff x="158400" y="1677225"/>
            <a:chExt cx="376800" cy="376800"/>
          </a:xfrm>
        </p:grpSpPr>
        <p:sp>
          <p:nvSpPr>
            <p:cNvPr id="681" name="Google Shape;681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 rot="5400000">
            <a:off x="5850750" y="4084650"/>
            <a:ext cx="376800" cy="376800"/>
            <a:chOff x="158400" y="1677225"/>
            <a:chExt cx="376800" cy="376800"/>
          </a:xfrm>
        </p:grpSpPr>
        <p:sp>
          <p:nvSpPr>
            <p:cNvPr id="684" name="Google Shape;684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2"/>
          <p:cNvGrpSpPr/>
          <p:nvPr/>
        </p:nvGrpSpPr>
        <p:grpSpPr>
          <a:xfrm rot="5400000">
            <a:off x="8012175" y="360300"/>
            <a:ext cx="376800" cy="376800"/>
            <a:chOff x="158400" y="1677225"/>
            <a:chExt cx="376800" cy="376800"/>
          </a:xfrm>
        </p:grpSpPr>
        <p:sp>
          <p:nvSpPr>
            <p:cNvPr id="687" name="Google Shape;687;p32"/>
            <p:cNvSpPr/>
            <p:nvPr/>
          </p:nvSpPr>
          <p:spPr>
            <a:xfrm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 rot="5400000">
              <a:off x="306450" y="1677225"/>
              <a:ext cx="80700" cy="37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9487" y="753450"/>
            <a:ext cx="6331488" cy="4932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2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 phần mềm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Nâng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 hiệu quả quản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lý:</a:t>
            </a:r>
          </a:p>
          <a:p>
            <a:pPr lvl="1" algn="ctr">
              <a:lnSpc>
                <a:spcPct val="150000"/>
              </a:lnSpc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</a:t>
            </a:r>
          </a:p>
          <a:p>
            <a:pPr lvl="1" algn="ctr">
              <a:lnSpc>
                <a:spcPct val="150000"/>
              </a:lnSpc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 tốc độ 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Tăng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 thu:</a:t>
            </a:r>
          </a:p>
          <a:p>
            <a:pPr lvl="1" algn="ctr">
              <a:lnSpc>
                <a:spcPct val="150000"/>
              </a:lnSpc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 khả năng khai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thác.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 thiểu thất thoát doanh thu.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buSzPts val="1000"/>
              <a:tabLst>
                <a:tab pos="457200" algn="l"/>
              </a:tabLst>
            </a:pP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ãi đỗ xe thông minh: Mô hình, chức năng và lợi ích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1" r="296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9168" y="737100"/>
            <a:ext cx="63521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phần </a:t>
            </a:r>
            <a:r>
              <a:rPr lang="en-US" sz="2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mềm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Nâng cao trải nghiệm người dùng:</a:t>
            </a:r>
          </a:p>
          <a:p>
            <a:pPr lvl="1" algn="ctr">
              <a:lnSpc>
                <a:spcPct val="150000"/>
              </a:lnSpc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 xe nhanh chóng và tiện lợi.</a:t>
            </a:r>
          </a:p>
          <a:p>
            <a:pPr lvl="1" algn="ctr">
              <a:lnSpc>
                <a:spcPct val="150000"/>
              </a:lnSpc>
            </a:pP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 cường an ninh cho phương tiện.</a:t>
            </a:r>
          </a:p>
        </p:txBody>
      </p:sp>
    </p:spTree>
    <p:extLst>
      <p:ext uri="{BB962C8B-B14F-4D97-AF65-F5344CB8AC3E}">
        <p14:creationId xmlns:p14="http://schemas.microsoft.com/office/powerpoint/2010/main" val="5311598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 txBox="1">
            <a:spLocks noGrp="1"/>
          </p:cNvSpPr>
          <p:nvPr>
            <p:ph type="title"/>
          </p:nvPr>
        </p:nvSpPr>
        <p:spPr>
          <a:xfrm>
            <a:off x="1691508" y="2350756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dự án</a:t>
            </a:r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Google Shape;694;p33"/>
          <p:cNvSpPr txBox="1">
            <a:spLocks noGrp="1"/>
          </p:cNvSpPr>
          <p:nvPr>
            <p:ph type="title" idx="2"/>
          </p:nvPr>
        </p:nvSpPr>
        <p:spPr>
          <a:xfrm>
            <a:off x="3856050" y="1229356"/>
            <a:ext cx="14319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5" name="Google Shape;695;p33"/>
          <p:cNvGrpSpPr/>
          <p:nvPr/>
        </p:nvGrpSpPr>
        <p:grpSpPr>
          <a:xfrm>
            <a:off x="7782650" y="3779100"/>
            <a:ext cx="646250" cy="1364400"/>
            <a:chOff x="7782650" y="3779100"/>
            <a:chExt cx="646250" cy="1364400"/>
          </a:xfrm>
        </p:grpSpPr>
        <p:sp>
          <p:nvSpPr>
            <p:cNvPr id="696" name="Google Shape;696;p33"/>
            <p:cNvSpPr/>
            <p:nvPr/>
          </p:nvSpPr>
          <p:spPr>
            <a:xfrm>
              <a:off x="827170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8027175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78265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490450" y="3358388"/>
            <a:ext cx="449275" cy="420700"/>
            <a:chOff x="8278688" y="228600"/>
            <a:chExt cx="449275" cy="420700"/>
          </a:xfrm>
        </p:grpSpPr>
        <p:sp>
          <p:nvSpPr>
            <p:cNvPr id="700" name="Google Shape;700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4" name="Google Shape;704;p33"/>
          <p:cNvGrpSpPr/>
          <p:nvPr/>
        </p:nvGrpSpPr>
        <p:grpSpPr>
          <a:xfrm>
            <a:off x="6315575" y="459413"/>
            <a:ext cx="449275" cy="420700"/>
            <a:chOff x="8278688" y="228600"/>
            <a:chExt cx="449275" cy="420700"/>
          </a:xfrm>
        </p:grpSpPr>
        <p:sp>
          <p:nvSpPr>
            <p:cNvPr id="705" name="Google Shape;705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803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8"/>
          <p:cNvGrpSpPr/>
          <p:nvPr/>
        </p:nvGrpSpPr>
        <p:grpSpPr>
          <a:xfrm rot="10800000" flipH="1">
            <a:off x="7597875" y="50"/>
            <a:ext cx="646250" cy="1364400"/>
            <a:chOff x="180775" y="0"/>
            <a:chExt cx="646250" cy="1364400"/>
          </a:xfrm>
        </p:grpSpPr>
        <p:sp>
          <p:nvSpPr>
            <p:cNvPr id="766" name="Google Shape;766;p38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Google Shape;693;p33"/>
          <p:cNvSpPr txBox="1">
            <a:spLocks/>
          </p:cNvSpPr>
          <p:nvPr/>
        </p:nvSpPr>
        <p:spPr>
          <a:xfrm>
            <a:off x="0" y="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dự án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70843" y="1276616"/>
            <a:ext cx="6000477" cy="4276703"/>
          </a:xfrm>
        </p:spPr>
        <p:txBody>
          <a:bodyPr/>
          <a:lstStyle/>
          <a:p>
            <a:pPr lvl="0" indent="0" algn="l" fontAlgn="base">
              <a:lnSpc>
                <a:spcPct val="130000"/>
              </a:lnSpc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Khảo sát, thu thập yêu cầu.</a:t>
            </a:r>
          </a:p>
          <a:p>
            <a:pPr lvl="0" indent="0" algn="l" fontAlgn="base">
              <a:lnSpc>
                <a:spcPct val="13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Lập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kế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hoạch.</a:t>
            </a:r>
          </a:p>
          <a:p>
            <a:pPr lvl="0" indent="0" algn="l" fontAlgn="base">
              <a:lnSpc>
                <a:spcPct val="13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Phân tích thiết kế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fontAlgn="base">
              <a:lnSpc>
                <a:spcPct val="13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Phát triển.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fontAlgn="base">
              <a:lnSpc>
                <a:spcPct val="13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Kiểm thử.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fontAlgn="base">
              <a:lnSpc>
                <a:spcPct val="13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Triển khai và bàn giao.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fontAlgn="base">
              <a:lnSpc>
                <a:spcPct val="13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Bảo trì.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30000"/>
              </a:lnSpc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66" t="1499" r="576" b="-1499"/>
          <a:stretch/>
        </p:blipFill>
        <p:spPr>
          <a:xfrm>
            <a:off x="-390924" y="1364450"/>
            <a:ext cx="4341268" cy="3587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860042" y="682250"/>
            <a:ext cx="55771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quản lý dự án phần 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</a:p>
          <a:p>
            <a:pPr fontAlgn="base"/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8"/>
          <p:cNvGrpSpPr/>
          <p:nvPr/>
        </p:nvGrpSpPr>
        <p:grpSpPr>
          <a:xfrm rot="10800000" flipH="1">
            <a:off x="7597875" y="50"/>
            <a:ext cx="646250" cy="1364400"/>
            <a:chOff x="180775" y="0"/>
            <a:chExt cx="646250" cy="1364400"/>
          </a:xfrm>
        </p:grpSpPr>
        <p:sp>
          <p:nvSpPr>
            <p:cNvPr id="766" name="Google Shape;766;p38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Google Shape;693;p33"/>
          <p:cNvSpPr txBox="1">
            <a:spLocks/>
          </p:cNvSpPr>
          <p:nvPr/>
        </p:nvSpPr>
        <p:spPr>
          <a:xfrm>
            <a:off x="0" y="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dự án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140" y="682250"/>
            <a:ext cx="3211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rã công việc</a:t>
            </a:r>
          </a:p>
          <a:p>
            <a:pPr fontAlgn="base"/>
            <a:endParaRPr lang="en-US" sz="28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2140" y="1636357"/>
            <a:ext cx="4632374" cy="2970092"/>
          </a:xfrm>
        </p:spPr>
        <p:txBody>
          <a:bodyPr/>
          <a:lstStyle/>
          <a:p>
            <a:pPr algn="l" fontAlgn="base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Phân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tích yêu cầu</a:t>
            </a:r>
          </a:p>
          <a:p>
            <a:pPr algn="l" fontAlgn="base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kế hệ thống phần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</a:p>
          <a:p>
            <a:pPr algn="l" fontAlgn="base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Phát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triển xây dựng hệ thống</a:t>
            </a:r>
          </a:p>
          <a:p>
            <a:pPr algn="l" fontAlgn="base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kế chức năng, giao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kế dữ liệu</a:t>
            </a:r>
          </a:p>
          <a:p>
            <a:pPr algn="l" fontAlgn="base"/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kế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trong hệ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(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Backend)</a:t>
            </a:r>
          </a:p>
          <a:p>
            <a:pPr algn="l"/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155" y="1364450"/>
            <a:ext cx="377455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Kiểm thử và hoàn thiện</a:t>
            </a:r>
          </a:p>
          <a:p>
            <a:pPr fontAlgn="base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Bàn giao 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Bảo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58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8"/>
          <p:cNvGrpSpPr/>
          <p:nvPr/>
        </p:nvGrpSpPr>
        <p:grpSpPr>
          <a:xfrm rot="10800000" flipH="1">
            <a:off x="7597875" y="50"/>
            <a:ext cx="646250" cy="1364400"/>
            <a:chOff x="180775" y="0"/>
            <a:chExt cx="646250" cy="1364400"/>
          </a:xfrm>
        </p:grpSpPr>
        <p:sp>
          <p:nvSpPr>
            <p:cNvPr id="766" name="Google Shape;766;p38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Google Shape;693;p33"/>
          <p:cNvSpPr txBox="1">
            <a:spLocks/>
          </p:cNvSpPr>
          <p:nvPr/>
        </p:nvSpPr>
        <p:spPr>
          <a:xfrm>
            <a:off x="0" y="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dự án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89" y="682250"/>
            <a:ext cx="5837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Quản lý nguồn nhân lực</a:t>
            </a:r>
          </a:p>
          <a:p>
            <a:pPr fontAlgn="base"/>
            <a:endParaRPr lang="en-US" sz="28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89" y="1184763"/>
            <a:ext cx="6606711" cy="39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95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8"/>
          <p:cNvGrpSpPr/>
          <p:nvPr/>
        </p:nvGrpSpPr>
        <p:grpSpPr>
          <a:xfrm rot="10800000" flipH="1">
            <a:off x="7597875" y="50"/>
            <a:ext cx="646250" cy="1364400"/>
            <a:chOff x="180775" y="0"/>
            <a:chExt cx="646250" cy="1364400"/>
          </a:xfrm>
        </p:grpSpPr>
        <p:sp>
          <p:nvSpPr>
            <p:cNvPr id="766" name="Google Shape;766;p38"/>
            <p:cNvSpPr/>
            <p:nvPr/>
          </p:nvSpPr>
          <p:spPr>
            <a:xfrm>
              <a:off x="66982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25300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80775" y="0"/>
              <a:ext cx="157200" cy="1364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Google Shape;693;p33"/>
          <p:cNvSpPr txBox="1">
            <a:spLocks/>
          </p:cNvSpPr>
          <p:nvPr/>
        </p:nvSpPr>
        <p:spPr>
          <a:xfrm>
            <a:off x="0" y="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dự án</a:t>
            </a:r>
            <a:endParaRPr lang="vi-V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6214" y="756739"/>
            <a:ext cx="2615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Quản lý vật tư</a:t>
            </a:r>
          </a:p>
          <a:p>
            <a:pPr fontAlgn="base"/>
            <a:endParaRPr lang="en-US" sz="28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8" y="1265274"/>
            <a:ext cx="6938632" cy="3317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7962" y="4582633"/>
            <a:ext cx="3732112" cy="491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kern="10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</a:rPr>
              <a:t>Tổng chi </a:t>
            </a:r>
            <a:r>
              <a:rPr lang="en-US" sz="2600" kern="100" smtClean="0">
                <a:solidFill>
                  <a:schemeClr val="tx1"/>
                </a:solidFill>
                <a:latin typeface="Times New Roman" panose="02020603050405020304" pitchFamily="18" charset="0"/>
                <a:ea typeface="PMingLiU"/>
                <a:cs typeface="Times New Roman" panose="02020603050405020304" pitchFamily="18" charset="0"/>
              </a:rPr>
              <a:t>phí: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180,250,000 </a:t>
            </a:r>
            <a:endParaRPr lang="en-US" sz="2600" kern="100">
              <a:solidFill>
                <a:schemeClr val="tx1"/>
              </a:solidFill>
              <a:latin typeface="Times New Roman" panose="02020603050405020304" pitchFamily="18" charset="0"/>
              <a:ea typeface="PMingLiU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08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 txBox="1">
            <a:spLocks noGrp="1"/>
          </p:cNvSpPr>
          <p:nvPr>
            <p:ph type="title"/>
          </p:nvPr>
        </p:nvSpPr>
        <p:spPr>
          <a:xfrm>
            <a:off x="1691508" y="2350756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Quản lý rủi ro</a:t>
            </a:r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Google Shape;694;p33"/>
          <p:cNvSpPr txBox="1">
            <a:spLocks noGrp="1"/>
          </p:cNvSpPr>
          <p:nvPr>
            <p:ph type="title" idx="2"/>
          </p:nvPr>
        </p:nvSpPr>
        <p:spPr>
          <a:xfrm>
            <a:off x="3856050" y="1229356"/>
            <a:ext cx="14319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5" name="Google Shape;695;p33"/>
          <p:cNvGrpSpPr/>
          <p:nvPr/>
        </p:nvGrpSpPr>
        <p:grpSpPr>
          <a:xfrm>
            <a:off x="7782650" y="3779100"/>
            <a:ext cx="646250" cy="1364400"/>
            <a:chOff x="7782650" y="3779100"/>
            <a:chExt cx="646250" cy="1364400"/>
          </a:xfrm>
        </p:grpSpPr>
        <p:sp>
          <p:nvSpPr>
            <p:cNvPr id="696" name="Google Shape;696;p33"/>
            <p:cNvSpPr/>
            <p:nvPr/>
          </p:nvSpPr>
          <p:spPr>
            <a:xfrm>
              <a:off x="827170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8027175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782650" y="3779100"/>
              <a:ext cx="1572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9" name="Google Shape;699;p33"/>
          <p:cNvGrpSpPr/>
          <p:nvPr/>
        </p:nvGrpSpPr>
        <p:grpSpPr>
          <a:xfrm>
            <a:off x="490450" y="3358388"/>
            <a:ext cx="449275" cy="420700"/>
            <a:chOff x="8278688" y="228600"/>
            <a:chExt cx="449275" cy="420700"/>
          </a:xfrm>
        </p:grpSpPr>
        <p:sp>
          <p:nvSpPr>
            <p:cNvPr id="700" name="Google Shape;700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4" name="Google Shape;704;p33"/>
          <p:cNvGrpSpPr/>
          <p:nvPr/>
        </p:nvGrpSpPr>
        <p:grpSpPr>
          <a:xfrm>
            <a:off x="6315575" y="459413"/>
            <a:ext cx="449275" cy="420700"/>
            <a:chOff x="8278688" y="228600"/>
            <a:chExt cx="449275" cy="420700"/>
          </a:xfrm>
        </p:grpSpPr>
        <p:sp>
          <p:nvSpPr>
            <p:cNvPr id="705" name="Google Shape;705;p33"/>
            <p:cNvSpPr/>
            <p:nvPr/>
          </p:nvSpPr>
          <p:spPr>
            <a:xfrm>
              <a:off x="8278688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8278688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8659263" y="228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8659263" y="580600"/>
              <a:ext cx="68700" cy="687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29282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atomy &amp; Physiology Newsletter by Slidesgo">
  <a:themeElements>
    <a:clrScheme name="Simple Light">
      <a:dk1>
        <a:srgbClr val="FFFFFF"/>
      </a:dk1>
      <a:lt1>
        <a:srgbClr val="66557F"/>
      </a:lt1>
      <a:dk2>
        <a:srgbClr val="9A80C1"/>
      </a:dk2>
      <a:lt2>
        <a:srgbClr val="A1CAC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525</Words>
  <Application>Microsoft Office PowerPoint</Application>
  <PresentationFormat>On-screen Show (16:9)</PresentationFormat>
  <Paragraphs>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Times New Roman</vt:lpstr>
      <vt:lpstr>Catamaran Light</vt:lpstr>
      <vt:lpstr>PMingLiU</vt:lpstr>
      <vt:lpstr>Nunito Light</vt:lpstr>
      <vt:lpstr>Raleway</vt:lpstr>
      <vt:lpstr>Montserrat</vt:lpstr>
      <vt:lpstr>Catamaran</vt:lpstr>
      <vt:lpstr>Arial</vt:lpstr>
      <vt:lpstr>Open Sans</vt:lpstr>
      <vt:lpstr>Anatomy &amp; Physiology Newsletter by Slidesgo</vt:lpstr>
      <vt:lpstr>Giới thiệu về đề tài</vt:lpstr>
      <vt:lpstr>1. Giới thiệu đề tài</vt:lpstr>
      <vt:lpstr>1. Giới thiệu đề tài</vt:lpstr>
      <vt:lpstr>Quản lý dự án</vt:lpstr>
      <vt:lpstr>PowerPoint Presentation</vt:lpstr>
      <vt:lpstr>PowerPoint Presentation</vt:lpstr>
      <vt:lpstr>PowerPoint Presentation</vt:lpstr>
      <vt:lpstr>PowerPoint Presentation</vt:lpstr>
      <vt:lpstr>Quản lý rủi ro</vt:lpstr>
      <vt:lpstr>03. Quản lý rủi ro</vt:lpstr>
      <vt:lpstr>03. Quản lý rủi ro</vt:lpstr>
      <vt:lpstr>03. Quản lý rủi ro</vt:lpstr>
      <vt:lpstr>03. Quản lý rủi ro</vt:lpstr>
      <vt:lpstr>Quản dự án trên MS Project</vt:lpstr>
      <vt:lpstr>PowerPoint Presentation</vt:lpstr>
      <vt:lpstr>PowerPoint Presentation</vt:lpstr>
      <vt:lpstr>05</vt:lpstr>
      <vt:lpstr>Cảm ơn thầy và các bạn đã lắng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LÝ DỰ ÁN XÂY DỰNG PHẦN MỀM BÃI ĐỖ XE THÔNG MINH</dc:title>
  <cp:lastModifiedBy>Admin</cp:lastModifiedBy>
  <cp:revision>39</cp:revision>
  <dcterms:modified xsi:type="dcterms:W3CDTF">2024-04-16T09:56:50Z</dcterms:modified>
</cp:coreProperties>
</file>