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3F10F-AF0B-4281-8DF6-138139E132A2}" v="36" dt="2022-12-22T14:42:01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r San" userId="20825bfb6541c832" providerId="LiveId" clId="{41F3F10F-AF0B-4281-8DF6-138139E132A2}"/>
    <pc:docChg chg="undo custSel addSld modSld sldOrd">
      <pc:chgData name="Near San" userId="20825bfb6541c832" providerId="LiveId" clId="{41F3F10F-AF0B-4281-8DF6-138139E132A2}" dt="2022-12-22T14:43:26.906" v="1147"/>
      <pc:docMkLst>
        <pc:docMk/>
      </pc:docMkLst>
      <pc:sldChg chg="addSp delSp modSp mod">
        <pc:chgData name="Near San" userId="20825bfb6541c832" providerId="LiveId" clId="{41F3F10F-AF0B-4281-8DF6-138139E132A2}" dt="2022-12-22T12:09:50.535" v="88" actId="26606"/>
        <pc:sldMkLst>
          <pc:docMk/>
          <pc:sldMk cId="2503486396" sldId="256"/>
        </pc:sldMkLst>
        <pc:spChg chg="mod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2" creationId="{20E4FFBF-2620-8E8B-F9AE-2C930ED1467B}"/>
          </ac:spMkLst>
        </pc:spChg>
        <pc:spChg chg="mod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3" creationId="{2F56258C-39E0-7221-C44B-30AE1B10B13B}"/>
          </ac:spMkLst>
        </pc:spChg>
        <pc:spChg chg="add del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20" creationId="{94459D96-B947-4C7F-8BCA-915F8B07C0AA}"/>
          </ac:spMkLst>
        </pc:spChg>
        <pc:spChg chg="add del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41" creationId="{1DB043B4-68C6-45B9-82AC-A5800EADB8DB}"/>
          </ac:spMkLst>
        </pc:spChg>
        <pc:spChg chg="add del">
          <ac:chgData name="Near San" userId="20825bfb6541c832" providerId="LiveId" clId="{41F3F10F-AF0B-4281-8DF6-138139E132A2}" dt="2022-12-22T12:09:37.929" v="84" actId="26606"/>
          <ac:spMkLst>
            <pc:docMk/>
            <pc:sldMk cId="2503486396" sldId="256"/>
            <ac:spMk id="48" creationId="{1DB043B4-68C6-45B9-82AC-A5800EADB8DB}"/>
          </ac:spMkLst>
        </pc:spChg>
        <pc:spChg chg="add del">
          <ac:chgData name="Near San" userId="20825bfb6541c832" providerId="LiveId" clId="{41F3F10F-AF0B-4281-8DF6-138139E132A2}" dt="2022-12-22T12:09:37.929" v="84" actId="26606"/>
          <ac:spMkLst>
            <pc:docMk/>
            <pc:sldMk cId="2503486396" sldId="256"/>
            <ac:spMk id="50" creationId="{3C64A91D-E535-4C24-A0E3-96A3810E3FDC}"/>
          </ac:spMkLst>
        </pc:spChg>
        <pc:spChg chg="add del">
          <ac:chgData name="Near San" userId="20825bfb6541c832" providerId="LiveId" clId="{41F3F10F-AF0B-4281-8DF6-138139E132A2}" dt="2022-12-22T12:09:37.929" v="84" actId="26606"/>
          <ac:spMkLst>
            <pc:docMk/>
            <pc:sldMk cId="2503486396" sldId="256"/>
            <ac:spMk id="52" creationId="{26FC4867-BA3E-4F8E-AB23-684F34DF3D31}"/>
          </ac:spMkLst>
        </pc:spChg>
        <pc:spChg chg="add del">
          <ac:chgData name="Near San" userId="20825bfb6541c832" providerId="LiveId" clId="{41F3F10F-AF0B-4281-8DF6-138139E132A2}" dt="2022-12-22T12:09:38.618" v="86" actId="26606"/>
          <ac:spMkLst>
            <pc:docMk/>
            <pc:sldMk cId="2503486396" sldId="256"/>
            <ac:spMk id="54" creationId="{1DB043B4-68C6-45B9-82AC-A5800EADB8DB}"/>
          </ac:spMkLst>
        </pc:spChg>
        <pc:spChg chg="add del">
          <ac:chgData name="Near San" userId="20825bfb6541c832" providerId="LiveId" clId="{41F3F10F-AF0B-4281-8DF6-138139E132A2}" dt="2022-12-22T12:09:38.618" v="86" actId="26606"/>
          <ac:spMkLst>
            <pc:docMk/>
            <pc:sldMk cId="2503486396" sldId="256"/>
            <ac:spMk id="55" creationId="{AD4EA4DF-0E7C-4098-86F6-7D0ACAEFC0BF}"/>
          </ac:spMkLst>
        </pc:spChg>
        <pc:spChg chg="add del">
          <ac:chgData name="Near San" userId="20825bfb6541c832" providerId="LiveId" clId="{41F3F10F-AF0B-4281-8DF6-138139E132A2}" dt="2022-12-22T12:09:38.618" v="86" actId="26606"/>
          <ac:spMkLst>
            <pc:docMk/>
            <pc:sldMk cId="2503486396" sldId="256"/>
            <ac:spMk id="56" creationId="{FE05BC49-0F00-4C85-9AF5-A0CC5B39C8D2}"/>
          </ac:spMkLst>
        </pc:spChg>
        <pc:spChg chg="add del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58" creationId="{1DB043B4-68C6-45B9-82AC-A5800EADB8DB}"/>
          </ac:spMkLst>
        </pc:spChg>
        <pc:spChg chg="add del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59" creationId="{AD4EA4DF-0E7C-4098-86F6-7D0ACAEFC0BF}"/>
          </ac:spMkLst>
        </pc:spChg>
        <pc:spChg chg="add del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60" creationId="{FE05BC49-0F00-4C85-9AF5-A0CC5B39C8D2}"/>
          </ac:spMkLst>
        </pc:spChg>
        <pc:grpChg chg="add del">
          <ac:chgData name="Near San" userId="20825bfb6541c832" providerId="LiveId" clId="{41F3F10F-AF0B-4281-8DF6-138139E132A2}" dt="2022-12-22T12:09:50.535" v="88" actId="26606"/>
          <ac:grpSpMkLst>
            <pc:docMk/>
            <pc:sldMk cId="2503486396" sldId="256"/>
            <ac:grpSpMk id="42" creationId="{73840CF4-F848-4FE0-AEA6-C9E806911B9E}"/>
          </ac:grpSpMkLst>
        </pc:grpChg>
        <pc:picChg chg="mod ord">
          <ac:chgData name="Near San" userId="20825bfb6541c832" providerId="LiveId" clId="{41F3F10F-AF0B-4281-8DF6-138139E132A2}" dt="2022-12-22T12:09:50.535" v="88" actId="26606"/>
          <ac:picMkLst>
            <pc:docMk/>
            <pc:sldMk cId="2503486396" sldId="256"/>
            <ac:picMk id="4" creationId="{F101F0ED-252B-7DDB-F234-4CE8789CB599}"/>
          </ac:picMkLst>
        </pc:picChg>
      </pc:sldChg>
      <pc:sldChg chg="addSp delSp modSp new mod setBg">
        <pc:chgData name="Near San" userId="20825bfb6541c832" providerId="LiveId" clId="{41F3F10F-AF0B-4281-8DF6-138139E132A2}" dt="2022-12-22T12:10:23.581" v="99" actId="20577"/>
        <pc:sldMkLst>
          <pc:docMk/>
          <pc:sldMk cId="4228273881" sldId="257"/>
        </pc:sldMkLst>
        <pc:spChg chg="mod">
          <ac:chgData name="Near San" userId="20825bfb6541c832" providerId="LiveId" clId="{41F3F10F-AF0B-4281-8DF6-138139E132A2}" dt="2022-12-22T12:09:56.615" v="90" actId="26606"/>
          <ac:spMkLst>
            <pc:docMk/>
            <pc:sldMk cId="4228273881" sldId="257"/>
            <ac:spMk id="2" creationId="{B795F8EE-ED15-4B33-774C-7D348014E6F5}"/>
          </ac:spMkLst>
        </pc:spChg>
        <pc:spChg chg="del mod ord">
          <ac:chgData name="Near San" userId="20825bfb6541c832" providerId="LiveId" clId="{41F3F10F-AF0B-4281-8DF6-138139E132A2}" dt="2022-12-22T12:09:56.662" v="91" actId="26606"/>
          <ac:spMkLst>
            <pc:docMk/>
            <pc:sldMk cId="4228273881" sldId="257"/>
            <ac:spMk id="3" creationId="{F9793416-2287-B838-6F0D-190990AD19EF}"/>
          </ac:spMkLst>
        </pc:spChg>
        <pc:spChg chg="add del">
          <ac:chgData name="Near San" userId="20825bfb6541c832" providerId="LiveId" clId="{41F3F10F-AF0B-4281-8DF6-138139E132A2}" dt="2022-12-22T12:05:13.221" v="78" actId="26606"/>
          <ac:spMkLst>
            <pc:docMk/>
            <pc:sldMk cId="4228273881" sldId="257"/>
            <ac:spMk id="9" creationId="{A5931BE0-4B93-4D6C-878E-ACC59D6B4587}"/>
          </ac:spMkLst>
        </pc:spChg>
        <pc:spChg chg="add del">
          <ac:chgData name="Near San" userId="20825bfb6541c832" providerId="LiveId" clId="{41F3F10F-AF0B-4281-8DF6-138139E132A2}" dt="2022-12-22T12:09:56.662" v="91" actId="26606"/>
          <ac:spMkLst>
            <pc:docMk/>
            <pc:sldMk cId="4228273881" sldId="257"/>
            <ac:spMk id="14" creationId="{A5931BE0-4B93-4D6C-878E-ACC59D6B4587}"/>
          </ac:spMkLst>
        </pc:spChg>
        <pc:spChg chg="add del">
          <ac:chgData name="Near San" userId="20825bfb6541c832" providerId="LiveId" clId="{41F3F10F-AF0B-4281-8DF6-138139E132A2}" dt="2022-12-22T12:09:56.615" v="90" actId="26606"/>
          <ac:spMkLst>
            <pc:docMk/>
            <pc:sldMk cId="4228273881" sldId="257"/>
            <ac:spMk id="19" creationId="{A5931BE0-4B93-4D6C-878E-ACC59D6B4587}"/>
          </ac:spMkLst>
        </pc:spChg>
        <pc:spChg chg="add del">
          <ac:chgData name="Near San" userId="20825bfb6541c832" providerId="LiveId" clId="{41F3F10F-AF0B-4281-8DF6-138139E132A2}" dt="2022-12-22T12:09:56.615" v="90" actId="26606"/>
          <ac:spMkLst>
            <pc:docMk/>
            <pc:sldMk cId="4228273881" sldId="257"/>
            <ac:spMk id="25" creationId="{3E6AA126-9DDC-4FBE-AEE6-8D0E982B0E2C}"/>
          </ac:spMkLst>
        </pc:spChg>
        <pc:spChg chg="add">
          <ac:chgData name="Near San" userId="20825bfb6541c832" providerId="LiveId" clId="{41F3F10F-AF0B-4281-8DF6-138139E132A2}" dt="2022-12-22T12:09:56.662" v="91" actId="26606"/>
          <ac:spMkLst>
            <pc:docMk/>
            <pc:sldMk cId="4228273881" sldId="257"/>
            <ac:spMk id="27" creationId="{A5931BE0-4B93-4D6C-878E-ACC59D6B4587}"/>
          </ac:spMkLst>
        </pc:spChg>
        <pc:grpChg chg="add del">
          <ac:chgData name="Near San" userId="20825bfb6541c832" providerId="LiveId" clId="{41F3F10F-AF0B-4281-8DF6-138139E132A2}" dt="2022-12-22T12:09:56.615" v="90" actId="26606"/>
          <ac:grpSpMkLst>
            <pc:docMk/>
            <pc:sldMk cId="4228273881" sldId="257"/>
            <ac:grpSpMk id="21" creationId="{11F8F457-0192-4F9A-9EEF-D784521FAC11}"/>
          </ac:grpSpMkLst>
        </pc:grpChg>
        <pc:graphicFrameChg chg="add mod">
          <ac:chgData name="Near San" userId="20825bfb6541c832" providerId="LiveId" clId="{41F3F10F-AF0B-4281-8DF6-138139E132A2}" dt="2022-12-22T12:10:23.581" v="99" actId="20577"/>
          <ac:graphicFrameMkLst>
            <pc:docMk/>
            <pc:sldMk cId="4228273881" sldId="257"/>
            <ac:graphicFrameMk id="16" creationId="{AC087AB0-63D2-D320-C477-A29B30E0E760}"/>
          </ac:graphicFrameMkLst>
        </pc:graphicFrameChg>
        <pc:picChg chg="add mod ord">
          <ac:chgData name="Near San" userId="20825bfb6541c832" providerId="LiveId" clId="{41F3F10F-AF0B-4281-8DF6-138139E132A2}" dt="2022-12-22T12:09:56.615" v="90" actId="26606"/>
          <ac:picMkLst>
            <pc:docMk/>
            <pc:sldMk cId="4228273881" sldId="257"/>
            <ac:picMk id="4" creationId="{76C9FA0C-3433-8F67-816E-1515B6CB06F7}"/>
          </ac:picMkLst>
        </pc:picChg>
      </pc:sldChg>
      <pc:sldChg chg="addSp delSp modSp new mod setBg">
        <pc:chgData name="Near San" userId="20825bfb6541c832" providerId="LiveId" clId="{41F3F10F-AF0B-4281-8DF6-138139E132A2}" dt="2022-12-22T12:46:02.864" v="172" actId="26606"/>
        <pc:sldMkLst>
          <pc:docMk/>
          <pc:sldMk cId="3955860023" sldId="258"/>
        </pc:sldMkLst>
        <pc:spChg chg="mod">
          <ac:chgData name="Near San" userId="20825bfb6541c832" providerId="LiveId" clId="{41F3F10F-AF0B-4281-8DF6-138139E132A2}" dt="2022-12-22T12:46:02.864" v="172" actId="26606"/>
          <ac:spMkLst>
            <pc:docMk/>
            <pc:sldMk cId="3955860023" sldId="258"/>
            <ac:spMk id="2" creationId="{849C56AF-9DEA-3D55-1EDA-8C9FF0CDA415}"/>
          </ac:spMkLst>
        </pc:spChg>
        <pc:spChg chg="del mod">
          <ac:chgData name="Near San" userId="20825bfb6541c832" providerId="LiveId" clId="{41F3F10F-AF0B-4281-8DF6-138139E132A2}" dt="2022-12-22T12:46:02.864" v="172" actId="26606"/>
          <ac:spMkLst>
            <pc:docMk/>
            <pc:sldMk cId="3955860023" sldId="258"/>
            <ac:spMk id="3" creationId="{A2831760-DCCB-A1D4-F074-9C6F24CF6CE0}"/>
          </ac:spMkLst>
        </pc:spChg>
        <pc:spChg chg="add">
          <ac:chgData name="Near San" userId="20825bfb6541c832" providerId="LiveId" clId="{41F3F10F-AF0B-4281-8DF6-138139E132A2}" dt="2022-12-22T12:46:02.864" v="172" actId="26606"/>
          <ac:spMkLst>
            <pc:docMk/>
            <pc:sldMk cId="3955860023" sldId="258"/>
            <ac:spMk id="9" creationId="{60B7752B-728D-4CA3-8923-C4F7F77029E3}"/>
          </ac:spMkLst>
        </pc:spChg>
        <pc:spChg chg="add">
          <ac:chgData name="Near San" userId="20825bfb6541c832" providerId="LiveId" clId="{41F3F10F-AF0B-4281-8DF6-138139E132A2}" dt="2022-12-22T12:46:02.864" v="172" actId="26606"/>
          <ac:spMkLst>
            <pc:docMk/>
            <pc:sldMk cId="3955860023" sldId="258"/>
            <ac:spMk id="11" creationId="{88392DC7-0988-443B-A0D0-E726C7DB622B}"/>
          </ac:spMkLst>
        </pc:spChg>
        <pc:graphicFrameChg chg="add">
          <ac:chgData name="Near San" userId="20825bfb6541c832" providerId="LiveId" clId="{41F3F10F-AF0B-4281-8DF6-138139E132A2}" dt="2022-12-22T12:46:02.864" v="172" actId="26606"/>
          <ac:graphicFrameMkLst>
            <pc:docMk/>
            <pc:sldMk cId="3955860023" sldId="258"/>
            <ac:graphicFrameMk id="5" creationId="{BEE14209-A229-7480-8C3A-D4D23F3920B0}"/>
          </ac:graphicFrameMkLst>
        </pc:graphicFrameChg>
      </pc:sldChg>
      <pc:sldChg chg="addSp delSp modSp new mod setBg">
        <pc:chgData name="Near San" userId="20825bfb6541c832" providerId="LiveId" clId="{41F3F10F-AF0B-4281-8DF6-138139E132A2}" dt="2022-12-22T13:47:48.008" v="366" actId="26606"/>
        <pc:sldMkLst>
          <pc:docMk/>
          <pc:sldMk cId="455503288" sldId="259"/>
        </pc:sldMkLst>
        <pc:spChg chg="mod">
          <ac:chgData name="Near San" userId="20825bfb6541c832" providerId="LiveId" clId="{41F3F10F-AF0B-4281-8DF6-138139E132A2}" dt="2022-12-22T13:47:48.008" v="366" actId="26606"/>
          <ac:spMkLst>
            <pc:docMk/>
            <pc:sldMk cId="455503288" sldId="259"/>
            <ac:spMk id="2" creationId="{18E67120-C8AA-84D7-99E7-FB56C90175DE}"/>
          </ac:spMkLst>
        </pc:spChg>
        <pc:spChg chg="add del mod">
          <ac:chgData name="Near San" userId="20825bfb6541c832" providerId="LiveId" clId="{41F3F10F-AF0B-4281-8DF6-138139E132A2}" dt="2022-12-22T13:47:48.008" v="366" actId="26606"/>
          <ac:spMkLst>
            <pc:docMk/>
            <pc:sldMk cId="455503288" sldId="259"/>
            <ac:spMk id="3" creationId="{AF36A236-25B4-A182-0CFA-E0FDA6268E84}"/>
          </ac:spMkLst>
        </pc:spChg>
        <pc:spChg chg="add">
          <ac:chgData name="Near San" userId="20825bfb6541c832" providerId="LiveId" clId="{41F3F10F-AF0B-4281-8DF6-138139E132A2}" dt="2022-12-22T13:47:48.008" v="366" actId="26606"/>
          <ac:spMkLst>
            <pc:docMk/>
            <pc:sldMk cId="455503288" sldId="259"/>
            <ac:spMk id="9" creationId="{60B7752B-728D-4CA3-8923-C4F7F77029E3}"/>
          </ac:spMkLst>
        </pc:spChg>
        <pc:spChg chg="add">
          <ac:chgData name="Near San" userId="20825bfb6541c832" providerId="LiveId" clId="{41F3F10F-AF0B-4281-8DF6-138139E132A2}" dt="2022-12-22T13:47:48.008" v="366" actId="26606"/>
          <ac:spMkLst>
            <pc:docMk/>
            <pc:sldMk cId="455503288" sldId="259"/>
            <ac:spMk id="11" creationId="{429899A3-416E-4DB5-846D-023526052013}"/>
          </ac:spMkLst>
        </pc:spChg>
        <pc:graphicFrameChg chg="add del">
          <ac:chgData name="Near San" userId="20825bfb6541c832" providerId="LiveId" clId="{41F3F10F-AF0B-4281-8DF6-138139E132A2}" dt="2022-12-22T13:47:33.066" v="363" actId="26606"/>
          <ac:graphicFrameMkLst>
            <pc:docMk/>
            <pc:sldMk cId="455503288" sldId="259"/>
            <ac:graphicFrameMk id="5" creationId="{C58523DB-AA63-2C04-133F-45457794463F}"/>
          </ac:graphicFrameMkLst>
        </pc:graphicFrameChg>
        <pc:graphicFrameChg chg="add">
          <ac:chgData name="Near San" userId="20825bfb6541c832" providerId="LiveId" clId="{41F3F10F-AF0B-4281-8DF6-138139E132A2}" dt="2022-12-22T13:47:48.008" v="366" actId="26606"/>
          <ac:graphicFrameMkLst>
            <pc:docMk/>
            <pc:sldMk cId="455503288" sldId="259"/>
            <ac:graphicFrameMk id="6" creationId="{DD3A5D6A-74AF-02B1-77C9-28CED07A538D}"/>
          </ac:graphicFrameMkLst>
        </pc:graphicFrameChg>
        <pc:graphicFrameChg chg="add del">
          <ac:chgData name="Near San" userId="20825bfb6541c832" providerId="LiveId" clId="{41F3F10F-AF0B-4281-8DF6-138139E132A2}" dt="2022-12-22T13:47:44.742" v="365" actId="26606"/>
          <ac:graphicFrameMkLst>
            <pc:docMk/>
            <pc:sldMk cId="455503288" sldId="259"/>
            <ac:graphicFrameMk id="7" creationId="{F9616F4B-BD88-4FBB-D4F0-26B07324A085}"/>
          </ac:graphicFrameMkLst>
        </pc:graphicFrameChg>
      </pc:sldChg>
      <pc:sldChg chg="addSp delSp modSp new mod setBg">
        <pc:chgData name="Near San" userId="20825bfb6541c832" providerId="LiveId" clId="{41F3F10F-AF0B-4281-8DF6-138139E132A2}" dt="2022-12-22T14:15:54.217" v="631" actId="1076"/>
        <pc:sldMkLst>
          <pc:docMk/>
          <pc:sldMk cId="1774509630" sldId="260"/>
        </pc:sldMkLst>
        <pc:spChg chg="mod">
          <ac:chgData name="Near San" userId="20825bfb6541c832" providerId="LiveId" clId="{41F3F10F-AF0B-4281-8DF6-138139E132A2}" dt="2022-12-22T14:15:44.288" v="627" actId="26606"/>
          <ac:spMkLst>
            <pc:docMk/>
            <pc:sldMk cId="1774509630" sldId="260"/>
            <ac:spMk id="2" creationId="{F8C14759-3964-8055-7DD4-20D54210D6FB}"/>
          </ac:spMkLst>
        </pc:spChg>
        <pc:spChg chg="del mod ord">
          <ac:chgData name="Near San" userId="20825bfb6541c832" providerId="LiveId" clId="{41F3F10F-AF0B-4281-8DF6-138139E132A2}" dt="2022-12-22T14:15:44.326" v="628" actId="26606"/>
          <ac:spMkLst>
            <pc:docMk/>
            <pc:sldMk cId="1774509630" sldId="260"/>
            <ac:spMk id="3" creationId="{D9A2C90A-1E2C-ECEA-5CD4-8431E467C5ED}"/>
          </ac:spMkLst>
        </pc:spChg>
        <pc:spChg chg="add del">
          <ac:chgData name="Near San" userId="20825bfb6541c832" providerId="LiveId" clId="{41F3F10F-AF0B-4281-8DF6-138139E132A2}" dt="2022-12-22T14:15:44.288" v="627" actId="26606"/>
          <ac:spMkLst>
            <pc:docMk/>
            <pc:sldMk cId="1774509630" sldId="260"/>
            <ac:spMk id="1037" creationId="{A5931BE0-4B93-4D6C-878E-ACC59D6B4587}"/>
          </ac:spMkLst>
        </pc:spChg>
        <pc:spChg chg="add del">
          <ac:chgData name="Near San" userId="20825bfb6541c832" providerId="LiveId" clId="{41F3F10F-AF0B-4281-8DF6-138139E132A2}" dt="2022-12-22T14:15:44.288" v="627" actId="26606"/>
          <ac:spMkLst>
            <pc:docMk/>
            <pc:sldMk cId="1774509630" sldId="260"/>
            <ac:spMk id="1039" creationId="{746ECF6E-1937-4212-B2E3-E2F43AD7A25A}"/>
          </ac:spMkLst>
        </pc:spChg>
        <pc:spChg chg="add del">
          <ac:chgData name="Near San" userId="20825bfb6541c832" providerId="LiveId" clId="{41F3F10F-AF0B-4281-8DF6-138139E132A2}" dt="2022-12-22T14:15:44.288" v="627" actId="26606"/>
          <ac:spMkLst>
            <pc:docMk/>
            <pc:sldMk cId="1774509630" sldId="260"/>
            <ac:spMk id="1046" creationId="{57B709FF-BFDC-4D26-9990-BC26F14DEAC8}"/>
          </ac:spMkLst>
        </pc:spChg>
        <pc:spChg chg="add del">
          <ac:chgData name="Near San" userId="20825bfb6541c832" providerId="LiveId" clId="{41F3F10F-AF0B-4281-8DF6-138139E132A2}" dt="2022-12-22T14:15:44.288" v="627" actId="26606"/>
          <ac:spMkLst>
            <pc:docMk/>
            <pc:sldMk cId="1774509630" sldId="260"/>
            <ac:spMk id="1048" creationId="{6F427B2B-E8F7-4FF7-AA4D-580128383AA7}"/>
          </ac:spMkLst>
        </pc:spChg>
        <pc:grpChg chg="add del">
          <ac:chgData name="Near San" userId="20825bfb6541c832" providerId="LiveId" clId="{41F3F10F-AF0B-4281-8DF6-138139E132A2}" dt="2022-12-22T14:15:44.288" v="627" actId="26606"/>
          <ac:grpSpMkLst>
            <pc:docMk/>
            <pc:sldMk cId="1774509630" sldId="260"/>
            <ac:grpSpMk id="1041" creationId="{7119AF2A-3C22-4BC0-A8C5-A077AA201CE5}"/>
          </ac:grpSpMkLst>
        </pc:grpChg>
        <pc:graphicFrameChg chg="add mod">
          <ac:chgData name="Near San" userId="20825bfb6541c832" providerId="LiveId" clId="{41F3F10F-AF0B-4281-8DF6-138139E132A2}" dt="2022-12-22T14:15:48.754" v="629" actId="1076"/>
          <ac:graphicFrameMkLst>
            <pc:docMk/>
            <pc:sldMk cId="1774509630" sldId="260"/>
            <ac:graphicFrameMk id="1034" creationId="{F71F9A81-9864-E982-3D96-BB80A88EFCF6}"/>
          </ac:graphicFrameMkLst>
        </pc:graphicFrameChg>
        <pc:picChg chg="add del mod">
          <ac:chgData name="Near San" userId="20825bfb6541c832" providerId="LiveId" clId="{41F3F10F-AF0B-4281-8DF6-138139E132A2}" dt="2022-12-22T14:14:27.867" v="498"/>
          <ac:picMkLst>
            <pc:docMk/>
            <pc:sldMk cId="1774509630" sldId="260"/>
            <ac:picMk id="1026" creationId="{4ECFE609-7A58-C876-DB0C-70DE9A098CEF}"/>
          </ac:picMkLst>
        </pc:picChg>
        <pc:picChg chg="add mod">
          <ac:chgData name="Near San" userId="20825bfb6541c832" providerId="LiveId" clId="{41F3F10F-AF0B-4281-8DF6-138139E132A2}" dt="2022-12-22T14:15:54.217" v="631" actId="1076"/>
          <ac:picMkLst>
            <pc:docMk/>
            <pc:sldMk cId="1774509630" sldId="260"/>
            <ac:picMk id="1028" creationId="{099BAD21-D55C-8D32-E7A7-A825050A4F01}"/>
          </ac:picMkLst>
        </pc:picChg>
        <pc:picChg chg="add del mod">
          <ac:chgData name="Near San" userId="20825bfb6541c832" providerId="LiveId" clId="{41F3F10F-AF0B-4281-8DF6-138139E132A2}" dt="2022-12-22T14:14:51.100" v="508"/>
          <ac:picMkLst>
            <pc:docMk/>
            <pc:sldMk cId="1774509630" sldId="260"/>
            <ac:picMk id="1030" creationId="{D9B7C5A1-9734-F7A0-380D-9C5C50E446C2}"/>
          </ac:picMkLst>
        </pc:picChg>
        <pc:picChg chg="add mod">
          <ac:chgData name="Near San" userId="20825bfb6541c832" providerId="LiveId" clId="{41F3F10F-AF0B-4281-8DF6-138139E132A2}" dt="2022-12-22T14:15:52.713" v="630" actId="1076"/>
          <ac:picMkLst>
            <pc:docMk/>
            <pc:sldMk cId="1774509630" sldId="260"/>
            <ac:picMk id="1032" creationId="{A22A782D-C246-A6DA-8722-28D373ED4AEB}"/>
          </ac:picMkLst>
        </pc:picChg>
      </pc:sldChg>
      <pc:sldChg chg="addSp delSp modSp new mod setBg">
        <pc:chgData name="Near San" userId="20825bfb6541c832" providerId="LiveId" clId="{41F3F10F-AF0B-4281-8DF6-138139E132A2}" dt="2022-12-22T14:27:30.135" v="1036" actId="26606"/>
        <pc:sldMkLst>
          <pc:docMk/>
          <pc:sldMk cId="1223526136" sldId="261"/>
        </pc:sldMkLst>
        <pc:spChg chg="mod">
          <ac:chgData name="Near San" userId="20825bfb6541c832" providerId="LiveId" clId="{41F3F10F-AF0B-4281-8DF6-138139E132A2}" dt="2022-12-22T14:27:30.062" v="1035" actId="26606"/>
          <ac:spMkLst>
            <pc:docMk/>
            <pc:sldMk cId="1223526136" sldId="261"/>
            <ac:spMk id="2" creationId="{C2B8AB72-F1F3-A3FA-8A84-A8A163CEBBE1}"/>
          </ac:spMkLst>
        </pc:spChg>
        <pc:spChg chg="add del mod">
          <ac:chgData name="Near San" userId="20825bfb6541c832" providerId="LiveId" clId="{41F3F10F-AF0B-4281-8DF6-138139E132A2}" dt="2022-12-22T14:27:30.135" v="1036" actId="26606"/>
          <ac:spMkLst>
            <pc:docMk/>
            <pc:sldMk cId="1223526136" sldId="261"/>
            <ac:spMk id="3" creationId="{D293DE9A-8D3A-236F-358F-1391876EE45A}"/>
          </ac:spMkLst>
        </pc:spChg>
        <pc:spChg chg="add del">
          <ac:chgData name="Near San" userId="20825bfb6541c832" providerId="LiveId" clId="{41F3F10F-AF0B-4281-8DF6-138139E132A2}" dt="2022-12-22T14:27:11.451" v="1027" actId="26606"/>
          <ac:spMkLst>
            <pc:docMk/>
            <pc:sldMk cId="1223526136" sldId="261"/>
            <ac:spMk id="9" creationId="{60B7752B-728D-4CA3-8923-C4F7F77029E3}"/>
          </ac:spMkLst>
        </pc:spChg>
        <pc:spChg chg="add del">
          <ac:chgData name="Near San" userId="20825bfb6541c832" providerId="LiveId" clId="{41F3F10F-AF0B-4281-8DF6-138139E132A2}" dt="2022-12-22T14:27:11.451" v="1027" actId="26606"/>
          <ac:spMkLst>
            <pc:docMk/>
            <pc:sldMk cId="1223526136" sldId="261"/>
            <ac:spMk id="11" creationId="{88392DC7-0988-443B-A0D0-E726C7DB622B}"/>
          </ac:spMkLst>
        </pc:spChg>
        <pc:spChg chg="add del">
          <ac:chgData name="Near San" userId="20825bfb6541c832" providerId="LiveId" clId="{41F3F10F-AF0B-4281-8DF6-138139E132A2}" dt="2022-12-22T14:27:15.193" v="1029" actId="26606"/>
          <ac:spMkLst>
            <pc:docMk/>
            <pc:sldMk cId="1223526136" sldId="261"/>
            <ac:spMk id="13" creationId="{60B7752B-728D-4CA3-8923-C4F7F77029E3}"/>
          </ac:spMkLst>
        </pc:spChg>
        <pc:spChg chg="add del">
          <ac:chgData name="Near San" userId="20825bfb6541c832" providerId="LiveId" clId="{41F3F10F-AF0B-4281-8DF6-138139E132A2}" dt="2022-12-22T14:27:15.193" v="1029" actId="26606"/>
          <ac:spMkLst>
            <pc:docMk/>
            <pc:sldMk cId="1223526136" sldId="261"/>
            <ac:spMk id="14" creationId="{429899A3-416E-4DB5-846D-023526052013}"/>
          </ac:spMkLst>
        </pc:spChg>
        <pc:spChg chg="add del">
          <ac:chgData name="Near San" userId="20825bfb6541c832" providerId="LiveId" clId="{41F3F10F-AF0B-4281-8DF6-138139E132A2}" dt="2022-12-22T14:27:17.718" v="1031" actId="26606"/>
          <ac:spMkLst>
            <pc:docMk/>
            <pc:sldMk cId="1223526136" sldId="261"/>
            <ac:spMk id="17" creationId="{60B7752B-728D-4CA3-8923-C4F7F77029E3}"/>
          </ac:spMkLst>
        </pc:spChg>
        <pc:spChg chg="add del">
          <ac:chgData name="Near San" userId="20825bfb6541c832" providerId="LiveId" clId="{41F3F10F-AF0B-4281-8DF6-138139E132A2}" dt="2022-12-22T14:27:17.718" v="1031" actId="26606"/>
          <ac:spMkLst>
            <pc:docMk/>
            <pc:sldMk cId="1223526136" sldId="261"/>
            <ac:spMk id="18" creationId="{429899A3-416E-4DB5-846D-023526052013}"/>
          </ac:spMkLst>
        </pc:spChg>
        <pc:spChg chg="add del">
          <ac:chgData name="Near San" userId="20825bfb6541c832" providerId="LiveId" clId="{41F3F10F-AF0B-4281-8DF6-138139E132A2}" dt="2022-12-22T14:27:18.837" v="1033" actId="26606"/>
          <ac:spMkLst>
            <pc:docMk/>
            <pc:sldMk cId="1223526136" sldId="261"/>
            <ac:spMk id="21" creationId="{60B7752B-728D-4CA3-8923-C4F7F77029E3}"/>
          </ac:spMkLst>
        </pc:spChg>
        <pc:spChg chg="add del">
          <ac:chgData name="Near San" userId="20825bfb6541c832" providerId="LiveId" clId="{41F3F10F-AF0B-4281-8DF6-138139E132A2}" dt="2022-12-22T14:27:18.837" v="1033" actId="26606"/>
          <ac:spMkLst>
            <pc:docMk/>
            <pc:sldMk cId="1223526136" sldId="261"/>
            <ac:spMk id="22" creationId="{429899A3-416E-4DB5-846D-023526052013}"/>
          </ac:spMkLst>
        </pc:spChg>
        <pc:spChg chg="add del">
          <ac:chgData name="Near San" userId="20825bfb6541c832" providerId="LiveId" clId="{41F3F10F-AF0B-4281-8DF6-138139E132A2}" dt="2022-12-22T14:27:30.062" v="1035" actId="26606"/>
          <ac:spMkLst>
            <pc:docMk/>
            <pc:sldMk cId="1223526136" sldId="261"/>
            <ac:spMk id="25" creationId="{60B7752B-728D-4CA3-8923-C4F7F77029E3}"/>
          </ac:spMkLst>
        </pc:spChg>
        <pc:spChg chg="add del">
          <ac:chgData name="Near San" userId="20825bfb6541c832" providerId="LiveId" clId="{41F3F10F-AF0B-4281-8DF6-138139E132A2}" dt="2022-12-22T14:27:30.062" v="1035" actId="26606"/>
          <ac:spMkLst>
            <pc:docMk/>
            <pc:sldMk cId="1223526136" sldId="261"/>
            <ac:spMk id="26" creationId="{429899A3-416E-4DB5-846D-023526052013}"/>
          </ac:spMkLst>
        </pc:spChg>
        <pc:graphicFrameChg chg="add del">
          <ac:chgData name="Near San" userId="20825bfb6541c832" providerId="LiveId" clId="{41F3F10F-AF0B-4281-8DF6-138139E132A2}" dt="2022-12-22T14:27:11.451" v="1027" actId="26606"/>
          <ac:graphicFrameMkLst>
            <pc:docMk/>
            <pc:sldMk cId="1223526136" sldId="261"/>
            <ac:graphicFrameMk id="5" creationId="{14F35B38-E2D7-15C3-9CD6-953373A33D3D}"/>
          </ac:graphicFrameMkLst>
        </pc:graphicFrameChg>
        <pc:graphicFrameChg chg="add del">
          <ac:chgData name="Near San" userId="20825bfb6541c832" providerId="LiveId" clId="{41F3F10F-AF0B-4281-8DF6-138139E132A2}" dt="2022-12-22T14:27:15.193" v="1029" actId="26606"/>
          <ac:graphicFrameMkLst>
            <pc:docMk/>
            <pc:sldMk cId="1223526136" sldId="261"/>
            <ac:graphicFrameMk id="15" creationId="{069B2A91-3D97-BA23-EAFA-E2684EF2755F}"/>
          </ac:graphicFrameMkLst>
        </pc:graphicFrameChg>
        <pc:graphicFrameChg chg="add del">
          <ac:chgData name="Near San" userId="20825bfb6541c832" providerId="LiveId" clId="{41F3F10F-AF0B-4281-8DF6-138139E132A2}" dt="2022-12-22T14:27:17.718" v="1031" actId="26606"/>
          <ac:graphicFrameMkLst>
            <pc:docMk/>
            <pc:sldMk cId="1223526136" sldId="261"/>
            <ac:graphicFrameMk id="19" creationId="{A81B283D-4E26-70AC-B628-DAED60DA80C8}"/>
          </ac:graphicFrameMkLst>
        </pc:graphicFrameChg>
        <pc:graphicFrameChg chg="add del">
          <ac:chgData name="Near San" userId="20825bfb6541c832" providerId="LiveId" clId="{41F3F10F-AF0B-4281-8DF6-138139E132A2}" dt="2022-12-22T14:27:18.837" v="1033" actId="26606"/>
          <ac:graphicFrameMkLst>
            <pc:docMk/>
            <pc:sldMk cId="1223526136" sldId="261"/>
            <ac:graphicFrameMk id="23" creationId="{069B2A91-3D97-BA23-EAFA-E2684EF2755F}"/>
          </ac:graphicFrameMkLst>
        </pc:graphicFrameChg>
        <pc:graphicFrameChg chg="add del">
          <ac:chgData name="Near San" userId="20825bfb6541c832" providerId="LiveId" clId="{41F3F10F-AF0B-4281-8DF6-138139E132A2}" dt="2022-12-22T14:27:30.062" v="1035" actId="26606"/>
          <ac:graphicFrameMkLst>
            <pc:docMk/>
            <pc:sldMk cId="1223526136" sldId="261"/>
            <ac:graphicFrameMk id="27" creationId="{A81B283D-4E26-70AC-B628-DAED60DA80C8}"/>
          </ac:graphicFrameMkLst>
        </pc:graphicFrameChg>
        <pc:graphicFrameChg chg="add">
          <ac:chgData name="Near San" userId="20825bfb6541c832" providerId="LiveId" clId="{41F3F10F-AF0B-4281-8DF6-138139E132A2}" dt="2022-12-22T14:27:30.135" v="1036" actId="26606"/>
          <ac:graphicFrameMkLst>
            <pc:docMk/>
            <pc:sldMk cId="1223526136" sldId="261"/>
            <ac:graphicFrameMk id="29" creationId="{68617536-F32C-8ADF-9723-6CEE180132C5}"/>
          </ac:graphicFrameMkLst>
        </pc:graphicFrameChg>
      </pc:sldChg>
      <pc:sldChg chg="addSp delSp modSp new mod ord setBg">
        <pc:chgData name="Near San" userId="20825bfb6541c832" providerId="LiveId" clId="{41F3F10F-AF0B-4281-8DF6-138139E132A2}" dt="2022-12-22T14:42:05.577" v="1120" actId="26606"/>
        <pc:sldMkLst>
          <pc:docMk/>
          <pc:sldMk cId="542046052" sldId="262"/>
        </pc:sldMkLst>
        <pc:spChg chg="mo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2" creationId="{EA86F597-18D3-6B6A-7E97-4BFB3A3854E6}"/>
          </ac:spMkLst>
        </pc:spChg>
        <pc:spChg chg="add del mod or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3" creationId="{B0BB3FA1-0807-4258-5A28-564D9392DD31}"/>
          </ac:spMkLst>
        </pc:spChg>
        <pc:spChg chg="add del">
          <ac:chgData name="Near San" userId="20825bfb6541c832" providerId="LiveId" clId="{41F3F10F-AF0B-4281-8DF6-138139E132A2}" dt="2022-12-22T14:38:49.892" v="1048" actId="26606"/>
          <ac:spMkLst>
            <pc:docMk/>
            <pc:sldMk cId="542046052" sldId="262"/>
            <ac:spMk id="8" creationId="{B17A875A-AC5D-FB2B-5A68-1D356676C301}"/>
          </ac:spMkLst>
        </pc:spChg>
        <pc:spChg chg="add del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10" creationId="{A5931BE0-4B93-4D6C-878E-ACC59D6B4587}"/>
          </ac:spMkLst>
        </pc:spChg>
        <pc:spChg chg="add del">
          <ac:chgData name="Near San" userId="20825bfb6541c832" providerId="LiveId" clId="{41F3F10F-AF0B-4281-8DF6-138139E132A2}" dt="2022-12-22T14:38:49.892" v="1048" actId="26606"/>
          <ac:spMkLst>
            <pc:docMk/>
            <pc:sldMk cId="542046052" sldId="262"/>
            <ac:spMk id="11" creationId="{A5931BE0-4B93-4D6C-878E-ACC59D6B4587}"/>
          </ac:spMkLst>
        </pc:spChg>
        <pc:spChg chg="ad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15" creationId="{82184FF4-7029-4ED7-813A-192E60608764}"/>
          </ac:spMkLst>
        </pc:spChg>
        <pc:spChg chg="ad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17" creationId="{AAA7AB09-557C-41AD-9113-FF9F68FA1035}"/>
          </ac:spMkLst>
        </pc:spChg>
        <pc:spChg chg="ad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19" creationId="{EF99ECAA-1F11-4937-BBA6-51935AB44C9D}"/>
          </ac:spMkLst>
        </pc:spChg>
        <pc:spChg chg="ad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27" creationId="{1DB043B4-68C6-45B9-82AC-A5800EADB8DB}"/>
          </ac:spMkLst>
        </pc:spChg>
        <pc:grpChg chg="add">
          <ac:chgData name="Near San" userId="20825bfb6541c832" providerId="LiveId" clId="{41F3F10F-AF0B-4281-8DF6-138139E132A2}" dt="2022-12-22T14:42:05.577" v="1120" actId="26606"/>
          <ac:grpSpMkLst>
            <pc:docMk/>
            <pc:sldMk cId="542046052" sldId="262"/>
            <ac:grpSpMk id="21" creationId="{79DE9FAB-6BBA-4CFE-B67D-77B47F01ECA4}"/>
          </ac:grpSpMkLst>
        </pc:grpChg>
        <pc:grpChg chg="add">
          <ac:chgData name="Near San" userId="20825bfb6541c832" providerId="LiveId" clId="{41F3F10F-AF0B-4281-8DF6-138139E132A2}" dt="2022-12-22T14:42:05.577" v="1120" actId="26606"/>
          <ac:grpSpMkLst>
            <pc:docMk/>
            <pc:sldMk cId="542046052" sldId="262"/>
            <ac:grpSpMk id="29" creationId="{FF68B5E2-563F-4379-8684-3D5CC361E8BF}"/>
          </ac:grpSpMkLst>
        </pc:grpChg>
        <pc:grpChg chg="add">
          <ac:chgData name="Near San" userId="20825bfb6541c832" providerId="LiveId" clId="{41F3F10F-AF0B-4281-8DF6-138139E132A2}" dt="2022-12-22T14:42:05.577" v="1120" actId="26606"/>
          <ac:grpSpMkLst>
            <pc:docMk/>
            <pc:sldMk cId="542046052" sldId="262"/>
            <ac:grpSpMk id="35" creationId="{9C8CCA6B-2457-4794-A80E-F67E61E69CBF}"/>
          </ac:grpSpMkLst>
        </pc:grpChg>
        <pc:picChg chg="add mod">
          <ac:chgData name="Near San" userId="20825bfb6541c832" providerId="LiveId" clId="{41F3F10F-AF0B-4281-8DF6-138139E132A2}" dt="2022-12-22T14:38:56.132" v="1051"/>
          <ac:picMkLst>
            <pc:docMk/>
            <pc:sldMk cId="542046052" sldId="262"/>
            <ac:picMk id="4" creationId="{DF7D37AF-ECED-100B-6A9D-5E5F4E823DBE}"/>
          </ac:picMkLst>
        </pc:picChg>
        <pc:picChg chg="add mod ord">
          <ac:chgData name="Near San" userId="20825bfb6541c832" providerId="LiveId" clId="{41F3F10F-AF0B-4281-8DF6-138139E132A2}" dt="2022-12-22T14:42:05.577" v="1120" actId="26606"/>
          <ac:picMkLst>
            <pc:docMk/>
            <pc:sldMk cId="542046052" sldId="262"/>
            <ac:picMk id="5" creationId="{450F53DA-4878-F4E6-FBF5-BBE0B7652D78}"/>
          </ac:picMkLst>
        </pc:picChg>
        <pc:picChg chg="add mod">
          <ac:chgData name="Near San" userId="20825bfb6541c832" providerId="LiveId" clId="{41F3F10F-AF0B-4281-8DF6-138139E132A2}" dt="2022-12-22T14:42:05.577" v="1120" actId="26606"/>
          <ac:picMkLst>
            <pc:docMk/>
            <pc:sldMk cId="542046052" sldId="262"/>
            <ac:picMk id="6" creationId="{09DCF205-6DC6-041C-E604-BC4D396317DC}"/>
          </ac:picMkLst>
        </pc:picChg>
      </pc:sldChg>
      <pc:sldChg chg="addSp delSp modSp new mod setBg addAnim">
        <pc:chgData name="Near San" userId="20825bfb6541c832" providerId="LiveId" clId="{41F3F10F-AF0B-4281-8DF6-138139E132A2}" dt="2022-12-22T14:43:26.906" v="1147"/>
        <pc:sldMkLst>
          <pc:docMk/>
          <pc:sldMk cId="4289444536" sldId="263"/>
        </pc:sldMkLst>
        <pc:spChg chg="mo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2" creationId="{153FAAE7-D29A-AE24-C5E8-62451ADA6AAA}"/>
          </ac:spMkLst>
        </pc:spChg>
        <pc:spChg chg="del">
          <ac:chgData name="Near San" userId="20825bfb6541c832" providerId="LiveId" clId="{41F3F10F-AF0B-4281-8DF6-138139E132A2}" dt="2022-12-22T14:43:19.591" v="1143" actId="26606"/>
          <ac:spMkLst>
            <pc:docMk/>
            <pc:sldMk cId="4289444536" sldId="263"/>
            <ac:spMk id="3" creationId="{9D9597CA-0595-4356-0568-23103E180863}"/>
          </ac:spMkLst>
        </pc:spChg>
        <pc:spChg chg="add del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8" creationId="{82184FF4-7029-4ED7-813A-192E60608764}"/>
          </ac:spMkLst>
        </pc:spChg>
        <pc:spChg chg="add del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10" creationId="{AAA7AB09-557C-41AD-9113-FF9F68FA1035}"/>
          </ac:spMkLst>
        </pc:spChg>
        <pc:spChg chg="add del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12" creationId="{EF99ECAA-1F11-4937-BBA6-51935AB44C9D}"/>
          </ac:spMkLst>
        </pc:spChg>
        <pc:spChg chg="add del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20" creationId="{1997061E-3447-40AF-B361-EE5D7E386419}"/>
          </ac:spMkLst>
        </pc:spChg>
        <pc:spChg chg="add del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27" creationId="{9659A3D4-9896-4F11-9112-6C5E0390CEF0}"/>
          </ac:spMkLst>
        </pc:spChg>
        <pc:spChg chg="ad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38" creationId="{82184FF4-7029-4ED7-813A-192E60608764}"/>
          </ac:spMkLst>
        </pc:spChg>
        <pc:spChg chg="ad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40" creationId="{AAA7AB09-557C-41AD-9113-FF9F68FA1035}"/>
          </ac:spMkLst>
        </pc:spChg>
        <pc:spChg chg="ad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42" creationId="{EF99ECAA-1F11-4937-BBA6-51935AB44C9D}"/>
          </ac:spMkLst>
        </pc:spChg>
        <pc:spChg chg="ad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50" creationId="{940082A1-24A5-4276-83A4-39E993BD691B}"/>
          </ac:spMkLst>
        </pc:spChg>
        <pc:spChg chg="ad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52" creationId="{6D840B21-A957-4CFE-AA5B-9711DF6D3305}"/>
          </ac:spMkLst>
        </pc:spChg>
        <pc:grpChg chg="add del">
          <ac:chgData name="Near San" userId="20825bfb6541c832" providerId="LiveId" clId="{41F3F10F-AF0B-4281-8DF6-138139E132A2}" dt="2022-12-22T14:43:26.904" v="1146" actId="26606"/>
          <ac:grpSpMkLst>
            <pc:docMk/>
            <pc:sldMk cId="4289444536" sldId="263"/>
            <ac:grpSpMk id="14" creationId="{79DE9FAB-6BBA-4CFE-B67D-77B47F01ECA4}"/>
          </ac:grpSpMkLst>
        </pc:grpChg>
        <pc:grpChg chg="add del">
          <ac:chgData name="Near San" userId="20825bfb6541c832" providerId="LiveId" clId="{41F3F10F-AF0B-4281-8DF6-138139E132A2}" dt="2022-12-22T14:43:26.904" v="1146" actId="26606"/>
          <ac:grpSpMkLst>
            <pc:docMk/>
            <pc:sldMk cId="4289444536" sldId="263"/>
            <ac:grpSpMk id="22" creationId="{29852CF9-0BB2-4896-8B33-ADF9E59B496C}"/>
          </ac:grpSpMkLst>
        </pc:grpChg>
        <pc:grpChg chg="add del">
          <ac:chgData name="Near San" userId="20825bfb6541c832" providerId="LiveId" clId="{41F3F10F-AF0B-4281-8DF6-138139E132A2}" dt="2022-12-22T14:43:26.904" v="1146" actId="26606"/>
          <ac:grpSpMkLst>
            <pc:docMk/>
            <pc:sldMk cId="4289444536" sldId="263"/>
            <ac:grpSpMk id="29" creationId="{50D25812-D4C9-48D5-8E64-65C4BB4218AB}"/>
          </ac:grpSpMkLst>
        </pc:grpChg>
        <pc:grpChg chg="add">
          <ac:chgData name="Near San" userId="20825bfb6541c832" providerId="LiveId" clId="{41F3F10F-AF0B-4281-8DF6-138139E132A2}" dt="2022-12-22T14:43:26.904" v="1146" actId="26606"/>
          <ac:grpSpMkLst>
            <pc:docMk/>
            <pc:sldMk cId="4289444536" sldId="263"/>
            <ac:grpSpMk id="44" creationId="{79DE9FAB-6BBA-4CFE-B67D-77B47F01ECA4}"/>
          </ac:grpSpMkLst>
        </pc:grpChg>
        <pc:grpChg chg="add">
          <ac:chgData name="Near San" userId="20825bfb6541c832" providerId="LiveId" clId="{41F3F10F-AF0B-4281-8DF6-138139E132A2}" dt="2022-12-22T14:43:26.904" v="1146" actId="26606"/>
          <ac:grpSpMkLst>
            <pc:docMk/>
            <pc:sldMk cId="4289444536" sldId="263"/>
            <ac:grpSpMk id="54" creationId="{DBFD4376-13D5-43C1-86D8-8133A9D886E1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tarbucks/store-locations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tarbucks/store-location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DB3D6-CB23-4AC3-9C65-A1DF5CC442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50511-83EE-4B83-9334-AD963D3180ED}">
      <dgm:prSet/>
      <dgm:spPr/>
      <dgm:t>
        <a:bodyPr/>
        <a:lstStyle/>
        <a:p>
          <a:r>
            <a:rPr lang="en-US" b="1" dirty="0"/>
            <a:t>Starbuck Location Navigator</a:t>
          </a:r>
          <a:endParaRPr lang="en-US" dirty="0"/>
        </a:p>
      </dgm:t>
    </dgm:pt>
    <dgm:pt modelId="{3233DD33-2345-49F6-92EC-816092264FE2}" type="parTrans" cxnId="{6838D49D-6856-4CD0-8F96-768768CB4988}">
      <dgm:prSet/>
      <dgm:spPr/>
      <dgm:t>
        <a:bodyPr/>
        <a:lstStyle/>
        <a:p>
          <a:endParaRPr lang="en-US"/>
        </a:p>
      </dgm:t>
    </dgm:pt>
    <dgm:pt modelId="{2CC74E14-C48A-4214-8379-1D5C92B9EF4A}" type="sibTrans" cxnId="{6838D49D-6856-4CD0-8F96-768768CB4988}">
      <dgm:prSet/>
      <dgm:spPr/>
      <dgm:t>
        <a:bodyPr/>
        <a:lstStyle/>
        <a:p>
          <a:endParaRPr lang="en-US"/>
        </a:p>
      </dgm:t>
    </dgm:pt>
    <dgm:pt modelId="{1C7D4E02-A435-453C-811E-DE8CFB320AF5}">
      <dgm:prSet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dataset </a:t>
          </a:r>
          <a:r>
            <a:rPr lang="en-US" dirty="0" err="1"/>
            <a:t>cung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Kaggle </a:t>
          </a:r>
          <a:r>
            <a:rPr lang="en-US" b="1" dirty="0"/>
            <a:t>Starbucks Locations Worldwide</a:t>
          </a:r>
          <a:endParaRPr lang="en-US" dirty="0"/>
        </a:p>
      </dgm:t>
    </dgm:pt>
    <dgm:pt modelId="{3A8B3038-36D3-4D69-9577-AC89F6305B89}" type="parTrans" cxnId="{D25B0E98-C21E-4199-88F2-6BBCB67A235C}">
      <dgm:prSet/>
      <dgm:spPr/>
      <dgm:t>
        <a:bodyPr/>
        <a:lstStyle/>
        <a:p>
          <a:endParaRPr lang="en-US"/>
        </a:p>
      </dgm:t>
    </dgm:pt>
    <dgm:pt modelId="{A5CA0581-5940-4FF3-8B16-AD6F08B63D13}" type="sibTrans" cxnId="{D25B0E98-C21E-4199-88F2-6BBCB67A235C}">
      <dgm:prSet/>
      <dgm:spPr/>
      <dgm:t>
        <a:bodyPr/>
        <a:lstStyle/>
        <a:p>
          <a:endParaRPr lang="en-US"/>
        </a:p>
      </dgm:t>
    </dgm:pt>
    <dgm:pt modelId="{743202BC-7509-44DA-99CD-AE443B6952AC}">
      <dgm:prSet/>
      <dgm:spPr/>
      <dgm:t>
        <a:bodyPr/>
        <a:lstStyle/>
        <a:p>
          <a:r>
            <a:rPr lang="en-US"/>
            <a:t>Link : </a:t>
          </a:r>
          <a:r>
            <a:rPr lang="en-US">
              <a:hlinkClick xmlns:r="http://schemas.openxmlformats.org/officeDocument/2006/relationships" r:id="rId1"/>
            </a:rPr>
            <a:t>Starbucks Locations Worldwide | Kaggle</a:t>
          </a:r>
          <a:endParaRPr lang="en-US"/>
        </a:p>
      </dgm:t>
    </dgm:pt>
    <dgm:pt modelId="{ADC654E2-1260-44BD-BABC-33BEB4234CC7}" type="parTrans" cxnId="{0CC8F248-234E-40DD-B93B-7B2D3F834179}">
      <dgm:prSet/>
      <dgm:spPr/>
      <dgm:t>
        <a:bodyPr/>
        <a:lstStyle/>
        <a:p>
          <a:endParaRPr lang="en-US"/>
        </a:p>
      </dgm:t>
    </dgm:pt>
    <dgm:pt modelId="{B4760A19-0E42-43FA-B176-81C6C81F0A16}" type="sibTrans" cxnId="{0CC8F248-234E-40DD-B93B-7B2D3F834179}">
      <dgm:prSet/>
      <dgm:spPr/>
      <dgm:t>
        <a:bodyPr/>
        <a:lstStyle/>
        <a:p>
          <a:endParaRPr lang="en-US"/>
        </a:p>
      </dgm:t>
    </dgm:pt>
    <dgm:pt modelId="{F9F884F1-98CF-4BDF-9873-6137990941EB}" type="pres">
      <dgm:prSet presAssocID="{6DBDB3D6-CB23-4AC3-9C65-A1DF5CC44272}" presName="linear" presStyleCnt="0">
        <dgm:presLayoutVars>
          <dgm:animLvl val="lvl"/>
          <dgm:resizeHandles val="exact"/>
        </dgm:presLayoutVars>
      </dgm:prSet>
      <dgm:spPr/>
    </dgm:pt>
    <dgm:pt modelId="{4165554D-F912-4CA4-A172-2D338511AE5D}" type="pres">
      <dgm:prSet presAssocID="{F3650511-83EE-4B83-9334-AD963D3180E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221E5C-E853-4AB5-839B-CC702C53CBAE}" type="pres">
      <dgm:prSet presAssocID="{F3650511-83EE-4B83-9334-AD963D3180E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CC8F248-234E-40DD-B93B-7B2D3F834179}" srcId="{F3650511-83EE-4B83-9334-AD963D3180ED}" destId="{743202BC-7509-44DA-99CD-AE443B6952AC}" srcOrd="1" destOrd="0" parTransId="{ADC654E2-1260-44BD-BABC-33BEB4234CC7}" sibTransId="{B4760A19-0E42-43FA-B176-81C6C81F0A16}"/>
    <dgm:cxn modelId="{6CBB8E57-1567-4196-AD27-5FA0DD6628A3}" type="presOf" srcId="{1C7D4E02-A435-453C-811E-DE8CFB320AF5}" destId="{FE221E5C-E853-4AB5-839B-CC702C53CBAE}" srcOrd="0" destOrd="0" presId="urn:microsoft.com/office/officeart/2005/8/layout/vList2"/>
    <dgm:cxn modelId="{2725D387-524D-4421-9CE9-F8DEE7C0639C}" type="presOf" srcId="{F3650511-83EE-4B83-9334-AD963D3180ED}" destId="{4165554D-F912-4CA4-A172-2D338511AE5D}" srcOrd="0" destOrd="0" presId="urn:microsoft.com/office/officeart/2005/8/layout/vList2"/>
    <dgm:cxn modelId="{D25B0E98-C21E-4199-88F2-6BBCB67A235C}" srcId="{F3650511-83EE-4B83-9334-AD963D3180ED}" destId="{1C7D4E02-A435-453C-811E-DE8CFB320AF5}" srcOrd="0" destOrd="0" parTransId="{3A8B3038-36D3-4D69-9577-AC89F6305B89}" sibTransId="{A5CA0581-5940-4FF3-8B16-AD6F08B63D13}"/>
    <dgm:cxn modelId="{6838D49D-6856-4CD0-8F96-768768CB4988}" srcId="{6DBDB3D6-CB23-4AC3-9C65-A1DF5CC44272}" destId="{F3650511-83EE-4B83-9334-AD963D3180ED}" srcOrd="0" destOrd="0" parTransId="{3233DD33-2345-49F6-92EC-816092264FE2}" sibTransId="{2CC74E14-C48A-4214-8379-1D5C92B9EF4A}"/>
    <dgm:cxn modelId="{DB188E9F-5713-4520-A49E-9083B4375F5B}" type="presOf" srcId="{6DBDB3D6-CB23-4AC3-9C65-A1DF5CC44272}" destId="{F9F884F1-98CF-4BDF-9873-6137990941EB}" srcOrd="0" destOrd="0" presId="urn:microsoft.com/office/officeart/2005/8/layout/vList2"/>
    <dgm:cxn modelId="{9B0F99E6-C488-4F2E-A058-4BE3B99F2D7D}" type="presOf" srcId="{743202BC-7509-44DA-99CD-AE443B6952AC}" destId="{FE221E5C-E853-4AB5-839B-CC702C53CBAE}" srcOrd="0" destOrd="1" presId="urn:microsoft.com/office/officeart/2005/8/layout/vList2"/>
    <dgm:cxn modelId="{E17877E0-B92E-4F9B-97C4-AF8CF3878D6B}" type="presParOf" srcId="{F9F884F1-98CF-4BDF-9873-6137990941EB}" destId="{4165554D-F912-4CA4-A172-2D338511AE5D}" srcOrd="0" destOrd="0" presId="urn:microsoft.com/office/officeart/2005/8/layout/vList2"/>
    <dgm:cxn modelId="{8B828B5F-6E40-42BF-849C-B20A67E63B3D}" type="presParOf" srcId="{F9F884F1-98CF-4BDF-9873-6137990941EB}" destId="{FE221E5C-E853-4AB5-839B-CC702C53CBA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8BB3C-775C-4B9E-BF80-FCD00F78A5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C7FD09-9C4D-4D2C-AF96-2140056861C9}">
      <dgm:prSet/>
      <dgm:spPr/>
      <dgm:t>
        <a:bodyPr/>
        <a:lstStyle/>
        <a:p>
          <a:pPr>
            <a:defRPr cap="all"/>
          </a:pPr>
          <a:r>
            <a:rPr lang="en-US"/>
            <a:t>Xây dựng ứng dụng map </a:t>
          </a:r>
        </a:p>
      </dgm:t>
    </dgm:pt>
    <dgm:pt modelId="{5BF50720-2843-43DB-A1E8-9630E3BC4243}" type="parTrans" cxnId="{5E51F28C-2DC8-47C6-8109-8568BB722C61}">
      <dgm:prSet/>
      <dgm:spPr/>
      <dgm:t>
        <a:bodyPr/>
        <a:lstStyle/>
        <a:p>
          <a:endParaRPr lang="en-US"/>
        </a:p>
      </dgm:t>
    </dgm:pt>
    <dgm:pt modelId="{E3F41FD7-58B1-4180-B3D0-B7FC9361B7FB}" type="sibTrans" cxnId="{5E51F28C-2DC8-47C6-8109-8568BB722C61}">
      <dgm:prSet/>
      <dgm:spPr/>
      <dgm:t>
        <a:bodyPr/>
        <a:lstStyle/>
        <a:p>
          <a:endParaRPr lang="en-US"/>
        </a:p>
      </dgm:t>
    </dgm:pt>
    <dgm:pt modelId="{3C6AF298-6FAC-449B-A045-382C8C67D919}">
      <dgm:prSet/>
      <dgm:spPr/>
      <dgm:t>
        <a:bodyPr/>
        <a:lstStyle/>
        <a:p>
          <a:pPr>
            <a:defRPr cap="all"/>
          </a:pPr>
          <a:r>
            <a:rPr lang="en-US"/>
            <a:t>tìm kiếm thông tin vị trí “Starbuck”</a:t>
          </a:r>
        </a:p>
      </dgm:t>
    </dgm:pt>
    <dgm:pt modelId="{F83C1BD4-DF07-489D-9ABB-7B9B93643CED}" type="parTrans" cxnId="{0EE64139-E591-4811-BFEA-6CADC25FF81D}">
      <dgm:prSet/>
      <dgm:spPr/>
      <dgm:t>
        <a:bodyPr/>
        <a:lstStyle/>
        <a:p>
          <a:endParaRPr lang="en-US"/>
        </a:p>
      </dgm:t>
    </dgm:pt>
    <dgm:pt modelId="{834A0D87-E26A-4C5B-8DB1-359D5412D4DA}" type="sibTrans" cxnId="{0EE64139-E591-4811-BFEA-6CADC25FF81D}">
      <dgm:prSet/>
      <dgm:spPr/>
      <dgm:t>
        <a:bodyPr/>
        <a:lstStyle/>
        <a:p>
          <a:endParaRPr lang="en-US"/>
        </a:p>
      </dgm:t>
    </dgm:pt>
    <dgm:pt modelId="{7F7291FF-6D3E-40EA-8352-EFF2C9D29AE4}" type="pres">
      <dgm:prSet presAssocID="{7428BB3C-775C-4B9E-BF80-FCD00F78A538}" presName="root" presStyleCnt="0">
        <dgm:presLayoutVars>
          <dgm:dir/>
          <dgm:resizeHandles val="exact"/>
        </dgm:presLayoutVars>
      </dgm:prSet>
      <dgm:spPr/>
    </dgm:pt>
    <dgm:pt modelId="{D41D77FB-2427-414C-9B5D-E3EB610421C3}" type="pres">
      <dgm:prSet presAssocID="{B8C7FD09-9C4D-4D2C-AF96-2140056861C9}" presName="compNode" presStyleCnt="0"/>
      <dgm:spPr/>
    </dgm:pt>
    <dgm:pt modelId="{AD2486D1-BD3B-4A8E-8B24-A64ADF973FD5}" type="pres">
      <dgm:prSet presAssocID="{B8C7FD09-9C4D-4D2C-AF96-2140056861C9}" presName="iconBgRect" presStyleLbl="bgShp" presStyleIdx="0" presStyleCnt="2"/>
      <dgm:spPr/>
    </dgm:pt>
    <dgm:pt modelId="{7E3BC32A-A29E-48F2-9B3F-1EA457E0C735}" type="pres">
      <dgm:prSet presAssocID="{B8C7FD09-9C4D-4D2C-AF96-2140056861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4D66C7F-5DEB-4A67-A3A1-06EC2F55264E}" type="pres">
      <dgm:prSet presAssocID="{B8C7FD09-9C4D-4D2C-AF96-2140056861C9}" presName="spaceRect" presStyleCnt="0"/>
      <dgm:spPr/>
    </dgm:pt>
    <dgm:pt modelId="{5B8DFE21-6980-46CD-BD53-215A3E5B17CB}" type="pres">
      <dgm:prSet presAssocID="{B8C7FD09-9C4D-4D2C-AF96-2140056861C9}" presName="textRect" presStyleLbl="revTx" presStyleIdx="0" presStyleCnt="2">
        <dgm:presLayoutVars>
          <dgm:chMax val="1"/>
          <dgm:chPref val="1"/>
        </dgm:presLayoutVars>
      </dgm:prSet>
      <dgm:spPr/>
    </dgm:pt>
    <dgm:pt modelId="{059C8072-8D83-48FB-A9EE-C21715A606E5}" type="pres">
      <dgm:prSet presAssocID="{E3F41FD7-58B1-4180-B3D0-B7FC9361B7FB}" presName="sibTrans" presStyleCnt="0"/>
      <dgm:spPr/>
    </dgm:pt>
    <dgm:pt modelId="{A06A9C93-0F29-4F41-8C8F-4B0ECB3C84BF}" type="pres">
      <dgm:prSet presAssocID="{3C6AF298-6FAC-449B-A045-382C8C67D919}" presName="compNode" presStyleCnt="0"/>
      <dgm:spPr/>
    </dgm:pt>
    <dgm:pt modelId="{51FC0FFC-6C0C-40C1-AB73-A50773A9C8AF}" type="pres">
      <dgm:prSet presAssocID="{3C6AF298-6FAC-449B-A045-382C8C67D919}" presName="iconBgRect" presStyleLbl="bgShp" presStyleIdx="1" presStyleCnt="2"/>
      <dgm:spPr/>
    </dgm:pt>
    <dgm:pt modelId="{BAFE18F4-6AAF-49F7-AD7E-38E32CE431FC}" type="pres">
      <dgm:prSet presAssocID="{3C6AF298-6FAC-449B-A045-382C8C67D9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"/>
        </a:ext>
      </dgm:extLst>
    </dgm:pt>
    <dgm:pt modelId="{09A72473-2CAC-4871-8F4F-7DBD7C4ECB35}" type="pres">
      <dgm:prSet presAssocID="{3C6AF298-6FAC-449B-A045-382C8C67D919}" presName="spaceRect" presStyleCnt="0"/>
      <dgm:spPr/>
    </dgm:pt>
    <dgm:pt modelId="{A2F0A250-4C32-43BA-A046-471EB0D320F2}" type="pres">
      <dgm:prSet presAssocID="{3C6AF298-6FAC-449B-A045-382C8C67D9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E64139-E591-4811-BFEA-6CADC25FF81D}" srcId="{7428BB3C-775C-4B9E-BF80-FCD00F78A538}" destId="{3C6AF298-6FAC-449B-A045-382C8C67D919}" srcOrd="1" destOrd="0" parTransId="{F83C1BD4-DF07-489D-9ABB-7B9B93643CED}" sibTransId="{834A0D87-E26A-4C5B-8DB1-359D5412D4DA}"/>
    <dgm:cxn modelId="{5E51F28C-2DC8-47C6-8109-8568BB722C61}" srcId="{7428BB3C-775C-4B9E-BF80-FCD00F78A538}" destId="{B8C7FD09-9C4D-4D2C-AF96-2140056861C9}" srcOrd="0" destOrd="0" parTransId="{5BF50720-2843-43DB-A1E8-9630E3BC4243}" sibTransId="{E3F41FD7-58B1-4180-B3D0-B7FC9361B7FB}"/>
    <dgm:cxn modelId="{219DEE8E-3A34-4D8C-BD1A-5AD8CA0ECF5E}" type="presOf" srcId="{3C6AF298-6FAC-449B-A045-382C8C67D919}" destId="{A2F0A250-4C32-43BA-A046-471EB0D320F2}" srcOrd="0" destOrd="0" presId="urn:microsoft.com/office/officeart/2018/5/layout/IconCircleLabelList"/>
    <dgm:cxn modelId="{D569999B-2F03-46D8-8CB2-9A35A9E5AF1E}" type="presOf" srcId="{7428BB3C-775C-4B9E-BF80-FCD00F78A538}" destId="{7F7291FF-6D3E-40EA-8352-EFF2C9D29AE4}" srcOrd="0" destOrd="0" presId="urn:microsoft.com/office/officeart/2018/5/layout/IconCircleLabelList"/>
    <dgm:cxn modelId="{0F77BFC5-A642-46C4-BA84-4C52A146AD7B}" type="presOf" srcId="{B8C7FD09-9C4D-4D2C-AF96-2140056861C9}" destId="{5B8DFE21-6980-46CD-BD53-215A3E5B17CB}" srcOrd="0" destOrd="0" presId="urn:microsoft.com/office/officeart/2018/5/layout/IconCircleLabelList"/>
    <dgm:cxn modelId="{B44CAAB0-BEB4-41C8-A0A0-14A385F299B2}" type="presParOf" srcId="{7F7291FF-6D3E-40EA-8352-EFF2C9D29AE4}" destId="{D41D77FB-2427-414C-9B5D-E3EB610421C3}" srcOrd="0" destOrd="0" presId="urn:microsoft.com/office/officeart/2018/5/layout/IconCircleLabelList"/>
    <dgm:cxn modelId="{1FFB9732-9666-447F-BB54-AB5CA4A2C04E}" type="presParOf" srcId="{D41D77FB-2427-414C-9B5D-E3EB610421C3}" destId="{AD2486D1-BD3B-4A8E-8B24-A64ADF973FD5}" srcOrd="0" destOrd="0" presId="urn:microsoft.com/office/officeart/2018/5/layout/IconCircleLabelList"/>
    <dgm:cxn modelId="{ABAF7057-EA28-485D-A696-C081075B7611}" type="presParOf" srcId="{D41D77FB-2427-414C-9B5D-E3EB610421C3}" destId="{7E3BC32A-A29E-48F2-9B3F-1EA457E0C735}" srcOrd="1" destOrd="0" presId="urn:microsoft.com/office/officeart/2018/5/layout/IconCircleLabelList"/>
    <dgm:cxn modelId="{F4F8FE61-695A-4A03-B1A2-CC4B966A6F43}" type="presParOf" srcId="{D41D77FB-2427-414C-9B5D-E3EB610421C3}" destId="{C4D66C7F-5DEB-4A67-A3A1-06EC2F55264E}" srcOrd="2" destOrd="0" presId="urn:microsoft.com/office/officeart/2018/5/layout/IconCircleLabelList"/>
    <dgm:cxn modelId="{CF65C05A-727C-4472-A730-2D122354372C}" type="presParOf" srcId="{D41D77FB-2427-414C-9B5D-E3EB610421C3}" destId="{5B8DFE21-6980-46CD-BD53-215A3E5B17CB}" srcOrd="3" destOrd="0" presId="urn:microsoft.com/office/officeart/2018/5/layout/IconCircleLabelList"/>
    <dgm:cxn modelId="{F9785205-A660-48FF-820F-CE9D3070BE85}" type="presParOf" srcId="{7F7291FF-6D3E-40EA-8352-EFF2C9D29AE4}" destId="{059C8072-8D83-48FB-A9EE-C21715A606E5}" srcOrd="1" destOrd="0" presId="urn:microsoft.com/office/officeart/2018/5/layout/IconCircleLabelList"/>
    <dgm:cxn modelId="{87249056-84B0-4942-A6EF-37B83B272F86}" type="presParOf" srcId="{7F7291FF-6D3E-40EA-8352-EFF2C9D29AE4}" destId="{A06A9C93-0F29-4F41-8C8F-4B0ECB3C84BF}" srcOrd="2" destOrd="0" presId="urn:microsoft.com/office/officeart/2018/5/layout/IconCircleLabelList"/>
    <dgm:cxn modelId="{9A8EE052-9D14-4937-9091-21D4F231CCB0}" type="presParOf" srcId="{A06A9C93-0F29-4F41-8C8F-4B0ECB3C84BF}" destId="{51FC0FFC-6C0C-40C1-AB73-A50773A9C8AF}" srcOrd="0" destOrd="0" presId="urn:microsoft.com/office/officeart/2018/5/layout/IconCircleLabelList"/>
    <dgm:cxn modelId="{25832BB7-FE02-48A9-8E01-FA50BFEB62E1}" type="presParOf" srcId="{A06A9C93-0F29-4F41-8C8F-4B0ECB3C84BF}" destId="{BAFE18F4-6AAF-49F7-AD7E-38E32CE431FC}" srcOrd="1" destOrd="0" presId="urn:microsoft.com/office/officeart/2018/5/layout/IconCircleLabelList"/>
    <dgm:cxn modelId="{2F728FD3-E993-4554-8F58-5697480BABA6}" type="presParOf" srcId="{A06A9C93-0F29-4F41-8C8F-4B0ECB3C84BF}" destId="{09A72473-2CAC-4871-8F4F-7DBD7C4ECB35}" srcOrd="2" destOrd="0" presId="urn:microsoft.com/office/officeart/2018/5/layout/IconCircleLabelList"/>
    <dgm:cxn modelId="{EB5D148B-EDD9-4BE7-B535-8D48D8136BE3}" type="presParOf" srcId="{A06A9C93-0F29-4F41-8C8F-4B0ECB3C84BF}" destId="{A2F0A250-4C32-43BA-A046-471EB0D320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F3106E-6601-4CD5-9BCE-DAD7F3A1FC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2BE0BF-CACC-427F-90EF-9C8E73A2BDAB}">
      <dgm:prSet/>
      <dgm:spPr/>
      <dgm:t>
        <a:bodyPr/>
        <a:lstStyle/>
        <a:p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0C7A45B8-61C7-47D4-B960-1DF276BC681B}" type="parTrans" cxnId="{817845B2-250E-461E-84D9-0D0D917340DC}">
      <dgm:prSet/>
      <dgm:spPr/>
      <dgm:t>
        <a:bodyPr/>
        <a:lstStyle/>
        <a:p>
          <a:endParaRPr lang="en-US"/>
        </a:p>
      </dgm:t>
    </dgm:pt>
    <dgm:pt modelId="{640CE841-4CFA-4387-9BBA-5EC9E3EC2C31}" type="sibTrans" cxnId="{817845B2-250E-461E-84D9-0D0D917340DC}">
      <dgm:prSet/>
      <dgm:spPr/>
      <dgm:t>
        <a:bodyPr/>
        <a:lstStyle/>
        <a:p>
          <a:endParaRPr lang="en-US"/>
        </a:p>
      </dgm:t>
    </dgm:pt>
    <dgm:pt modelId="{8678A51B-DD6C-400E-9B6F-D754B56503C4}">
      <dgm:prSet/>
      <dgm:spPr/>
      <dgm:t>
        <a:bodyPr/>
        <a:lstStyle/>
        <a:p>
          <a:r>
            <a:rPr lang="en-US"/>
            <a:t>Tìm hiểu tool hỗ trợ việc xây dựng ứng dụng web</a:t>
          </a:r>
        </a:p>
      </dgm:t>
    </dgm:pt>
    <dgm:pt modelId="{660EE54B-9274-400E-A7A1-95C3D5916B81}" type="parTrans" cxnId="{43B2D15B-0B17-4F9F-AEEE-2EBAB928B603}">
      <dgm:prSet/>
      <dgm:spPr/>
      <dgm:t>
        <a:bodyPr/>
        <a:lstStyle/>
        <a:p>
          <a:endParaRPr lang="en-US"/>
        </a:p>
      </dgm:t>
    </dgm:pt>
    <dgm:pt modelId="{E0572B8D-7F14-44FD-BD60-A6798BC10147}" type="sibTrans" cxnId="{43B2D15B-0B17-4F9F-AEEE-2EBAB928B603}">
      <dgm:prSet/>
      <dgm:spPr/>
      <dgm:t>
        <a:bodyPr/>
        <a:lstStyle/>
        <a:p>
          <a:endParaRPr lang="en-US"/>
        </a:p>
      </dgm:t>
    </dgm:pt>
    <dgm:pt modelId="{3AAD8E95-B90C-4DB5-86A2-049F53301CCD}" type="pres">
      <dgm:prSet presAssocID="{9AF3106E-6601-4CD5-9BCE-DAD7F3A1FCFF}" presName="linear" presStyleCnt="0">
        <dgm:presLayoutVars>
          <dgm:animLvl val="lvl"/>
          <dgm:resizeHandles val="exact"/>
        </dgm:presLayoutVars>
      </dgm:prSet>
      <dgm:spPr/>
    </dgm:pt>
    <dgm:pt modelId="{D663BD1F-B6FD-498A-85DF-8FA844147414}" type="pres">
      <dgm:prSet presAssocID="{E62BE0BF-CACC-427F-90EF-9C8E73A2BD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DC4871-DE9D-4252-B969-6B9F4353EDE6}" type="pres">
      <dgm:prSet presAssocID="{640CE841-4CFA-4387-9BBA-5EC9E3EC2C31}" presName="spacer" presStyleCnt="0"/>
      <dgm:spPr/>
    </dgm:pt>
    <dgm:pt modelId="{AFE281E9-A62E-43C3-BF29-0417547C5BB8}" type="pres">
      <dgm:prSet presAssocID="{8678A51B-DD6C-400E-9B6F-D754B56503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E6EEC1D-F544-4D8B-8D46-3428CA6C79D8}" type="presOf" srcId="{9AF3106E-6601-4CD5-9BCE-DAD7F3A1FCFF}" destId="{3AAD8E95-B90C-4DB5-86A2-049F53301CCD}" srcOrd="0" destOrd="0" presId="urn:microsoft.com/office/officeart/2005/8/layout/vList2"/>
    <dgm:cxn modelId="{632E8A27-E0D9-4A89-A267-DAFE306799B0}" type="presOf" srcId="{E62BE0BF-CACC-427F-90EF-9C8E73A2BDAB}" destId="{D663BD1F-B6FD-498A-85DF-8FA844147414}" srcOrd="0" destOrd="0" presId="urn:microsoft.com/office/officeart/2005/8/layout/vList2"/>
    <dgm:cxn modelId="{929DB640-8E3A-4683-8F2E-885D65DD1A99}" type="presOf" srcId="{8678A51B-DD6C-400E-9B6F-D754B56503C4}" destId="{AFE281E9-A62E-43C3-BF29-0417547C5BB8}" srcOrd="0" destOrd="0" presId="urn:microsoft.com/office/officeart/2005/8/layout/vList2"/>
    <dgm:cxn modelId="{43B2D15B-0B17-4F9F-AEEE-2EBAB928B603}" srcId="{9AF3106E-6601-4CD5-9BCE-DAD7F3A1FCFF}" destId="{8678A51B-DD6C-400E-9B6F-D754B56503C4}" srcOrd="1" destOrd="0" parTransId="{660EE54B-9274-400E-A7A1-95C3D5916B81}" sibTransId="{E0572B8D-7F14-44FD-BD60-A6798BC10147}"/>
    <dgm:cxn modelId="{817845B2-250E-461E-84D9-0D0D917340DC}" srcId="{9AF3106E-6601-4CD5-9BCE-DAD7F3A1FCFF}" destId="{E62BE0BF-CACC-427F-90EF-9C8E73A2BDAB}" srcOrd="0" destOrd="0" parTransId="{0C7A45B8-61C7-47D4-B960-1DF276BC681B}" sibTransId="{640CE841-4CFA-4387-9BBA-5EC9E3EC2C31}"/>
    <dgm:cxn modelId="{25A5434C-071C-4960-9418-0D8E93FFEE99}" type="presParOf" srcId="{3AAD8E95-B90C-4DB5-86A2-049F53301CCD}" destId="{D663BD1F-B6FD-498A-85DF-8FA844147414}" srcOrd="0" destOrd="0" presId="urn:microsoft.com/office/officeart/2005/8/layout/vList2"/>
    <dgm:cxn modelId="{62693804-E705-4584-9812-BD3A0D3DD62D}" type="presParOf" srcId="{3AAD8E95-B90C-4DB5-86A2-049F53301CCD}" destId="{E2DC4871-DE9D-4252-B969-6B9F4353EDE6}" srcOrd="1" destOrd="0" presId="urn:microsoft.com/office/officeart/2005/8/layout/vList2"/>
    <dgm:cxn modelId="{4F3CCD0E-7ACF-4BCF-861D-F813DDEEBBC9}" type="presParOf" srcId="{3AAD8E95-B90C-4DB5-86A2-049F53301CCD}" destId="{AFE281E9-A62E-43C3-BF29-0417547C5B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4F2CE-2A75-4891-8264-E83666E08B1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9F5300-4A2B-4CBF-8322-244D04DAC0A2}">
      <dgm:prSet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dung </a:t>
          </a:r>
          <a:r>
            <a:rPr lang="en-US" dirty="0" err="1"/>
            <a:t>qgis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load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đồ</a:t>
          </a:r>
          <a:endParaRPr lang="en-US" dirty="0"/>
        </a:p>
      </dgm:t>
    </dgm:pt>
    <dgm:pt modelId="{B50FE30C-0BCE-4551-B372-8BD0028F00F8}" type="parTrans" cxnId="{701182D6-A6F7-46EC-A98F-1B7A05C9C293}">
      <dgm:prSet/>
      <dgm:spPr/>
      <dgm:t>
        <a:bodyPr/>
        <a:lstStyle/>
        <a:p>
          <a:endParaRPr lang="en-US"/>
        </a:p>
      </dgm:t>
    </dgm:pt>
    <dgm:pt modelId="{E38BBA75-C3E7-4A44-B9DB-B78FFFEC8ACB}" type="sibTrans" cxnId="{701182D6-A6F7-46EC-A98F-1B7A05C9C293}">
      <dgm:prSet/>
      <dgm:spPr/>
      <dgm:t>
        <a:bodyPr/>
        <a:lstStyle/>
        <a:p>
          <a:endParaRPr lang="en-US"/>
        </a:p>
      </dgm:t>
    </dgm:pt>
    <dgm:pt modelId="{A34FA723-935C-4411-81BB-FBC1A06398F9}">
      <dgm:prSet/>
      <dgm:spPr/>
      <dgm:t>
        <a:bodyPr/>
        <a:lstStyle/>
        <a:p>
          <a:r>
            <a:rPr lang="en-US"/>
            <a:t>Leaflet plugin để xây dựng các chức năng cho bản đồ</a:t>
          </a:r>
        </a:p>
      </dgm:t>
    </dgm:pt>
    <dgm:pt modelId="{0AB489A4-D635-40E1-AF7F-52AE41C50554}" type="parTrans" cxnId="{F35A791D-C71E-48BA-AA60-DDAA59748312}">
      <dgm:prSet/>
      <dgm:spPr/>
      <dgm:t>
        <a:bodyPr/>
        <a:lstStyle/>
        <a:p>
          <a:endParaRPr lang="en-US"/>
        </a:p>
      </dgm:t>
    </dgm:pt>
    <dgm:pt modelId="{DD325855-69DA-44A9-8B98-AF87216C3242}" type="sibTrans" cxnId="{F35A791D-C71E-48BA-AA60-DDAA59748312}">
      <dgm:prSet/>
      <dgm:spPr/>
      <dgm:t>
        <a:bodyPr/>
        <a:lstStyle/>
        <a:p>
          <a:endParaRPr lang="en-US"/>
        </a:p>
      </dgm:t>
    </dgm:pt>
    <dgm:pt modelId="{523D3BD8-7F20-4D67-81B3-98DB29244C0F}" type="pres">
      <dgm:prSet presAssocID="{7584F2CE-2A75-4891-8264-E83666E08B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FEECA6-A4A8-4D94-9940-F09FE76313E4}" type="pres">
      <dgm:prSet presAssocID="{C39F5300-4A2B-4CBF-8322-244D04DAC0A2}" presName="hierRoot1" presStyleCnt="0">
        <dgm:presLayoutVars>
          <dgm:hierBranch val="init"/>
        </dgm:presLayoutVars>
      </dgm:prSet>
      <dgm:spPr/>
    </dgm:pt>
    <dgm:pt modelId="{1E4707AB-D779-4FFC-B299-5E9183C47D05}" type="pres">
      <dgm:prSet presAssocID="{C39F5300-4A2B-4CBF-8322-244D04DAC0A2}" presName="rootComposite1" presStyleCnt="0"/>
      <dgm:spPr/>
    </dgm:pt>
    <dgm:pt modelId="{F9E4B21F-0082-4DEF-BDA5-C8BDE33F017D}" type="pres">
      <dgm:prSet presAssocID="{C39F5300-4A2B-4CBF-8322-244D04DAC0A2}" presName="rootText1" presStyleLbl="node0" presStyleIdx="0" presStyleCnt="2">
        <dgm:presLayoutVars>
          <dgm:chPref val="3"/>
        </dgm:presLayoutVars>
      </dgm:prSet>
      <dgm:spPr/>
    </dgm:pt>
    <dgm:pt modelId="{34A9CBAA-3836-441A-9B92-9BA103091E1D}" type="pres">
      <dgm:prSet presAssocID="{C39F5300-4A2B-4CBF-8322-244D04DAC0A2}" presName="rootConnector1" presStyleLbl="node1" presStyleIdx="0" presStyleCnt="0"/>
      <dgm:spPr/>
    </dgm:pt>
    <dgm:pt modelId="{68B856B8-8E36-49A7-ADF2-9B48C2E1F2C8}" type="pres">
      <dgm:prSet presAssocID="{C39F5300-4A2B-4CBF-8322-244D04DAC0A2}" presName="hierChild2" presStyleCnt="0"/>
      <dgm:spPr/>
    </dgm:pt>
    <dgm:pt modelId="{0B3A7E31-C4BB-4D82-99E1-7096DF61276F}" type="pres">
      <dgm:prSet presAssocID="{C39F5300-4A2B-4CBF-8322-244D04DAC0A2}" presName="hierChild3" presStyleCnt="0"/>
      <dgm:spPr/>
    </dgm:pt>
    <dgm:pt modelId="{A774A565-F6E5-4340-9AEE-4D69BC699A6E}" type="pres">
      <dgm:prSet presAssocID="{A34FA723-935C-4411-81BB-FBC1A06398F9}" presName="hierRoot1" presStyleCnt="0">
        <dgm:presLayoutVars>
          <dgm:hierBranch val="init"/>
        </dgm:presLayoutVars>
      </dgm:prSet>
      <dgm:spPr/>
    </dgm:pt>
    <dgm:pt modelId="{9E6771D5-001D-4EDA-8B2D-68F75ACF2494}" type="pres">
      <dgm:prSet presAssocID="{A34FA723-935C-4411-81BB-FBC1A06398F9}" presName="rootComposite1" presStyleCnt="0"/>
      <dgm:spPr/>
    </dgm:pt>
    <dgm:pt modelId="{67EBFA96-F7D5-4676-9472-951844B3F70A}" type="pres">
      <dgm:prSet presAssocID="{A34FA723-935C-4411-81BB-FBC1A06398F9}" presName="rootText1" presStyleLbl="node0" presStyleIdx="1" presStyleCnt="2">
        <dgm:presLayoutVars>
          <dgm:chPref val="3"/>
        </dgm:presLayoutVars>
      </dgm:prSet>
      <dgm:spPr/>
    </dgm:pt>
    <dgm:pt modelId="{4DB8DE7C-4ACC-4832-8DC2-DD3EA9A94547}" type="pres">
      <dgm:prSet presAssocID="{A34FA723-935C-4411-81BB-FBC1A06398F9}" presName="rootConnector1" presStyleLbl="node1" presStyleIdx="0" presStyleCnt="0"/>
      <dgm:spPr/>
    </dgm:pt>
    <dgm:pt modelId="{4F3340F9-A786-43FD-839F-2AA2EAA41CEB}" type="pres">
      <dgm:prSet presAssocID="{A34FA723-935C-4411-81BB-FBC1A06398F9}" presName="hierChild2" presStyleCnt="0"/>
      <dgm:spPr/>
    </dgm:pt>
    <dgm:pt modelId="{175256D9-630D-4AE2-B670-27EC4B4A1D6A}" type="pres">
      <dgm:prSet presAssocID="{A34FA723-935C-4411-81BB-FBC1A06398F9}" presName="hierChild3" presStyleCnt="0"/>
      <dgm:spPr/>
    </dgm:pt>
  </dgm:ptLst>
  <dgm:cxnLst>
    <dgm:cxn modelId="{F35A791D-C71E-48BA-AA60-DDAA59748312}" srcId="{7584F2CE-2A75-4891-8264-E83666E08B17}" destId="{A34FA723-935C-4411-81BB-FBC1A06398F9}" srcOrd="1" destOrd="0" parTransId="{0AB489A4-D635-40E1-AF7F-52AE41C50554}" sibTransId="{DD325855-69DA-44A9-8B98-AF87216C3242}"/>
    <dgm:cxn modelId="{152D525D-5CED-4F24-88FC-F1C62EB6D24C}" type="presOf" srcId="{7584F2CE-2A75-4891-8264-E83666E08B17}" destId="{523D3BD8-7F20-4D67-81B3-98DB29244C0F}" srcOrd="0" destOrd="0" presId="urn:microsoft.com/office/officeart/2009/3/layout/HorizontalOrganizationChart"/>
    <dgm:cxn modelId="{02840A7F-0B38-48F3-90E7-81562D56614F}" type="presOf" srcId="{C39F5300-4A2B-4CBF-8322-244D04DAC0A2}" destId="{34A9CBAA-3836-441A-9B92-9BA103091E1D}" srcOrd="1" destOrd="0" presId="urn:microsoft.com/office/officeart/2009/3/layout/HorizontalOrganizationChart"/>
    <dgm:cxn modelId="{D8D83F96-C6F1-4794-9957-6362639FC7B7}" type="presOf" srcId="{C39F5300-4A2B-4CBF-8322-244D04DAC0A2}" destId="{F9E4B21F-0082-4DEF-BDA5-C8BDE33F017D}" srcOrd="0" destOrd="0" presId="urn:microsoft.com/office/officeart/2009/3/layout/HorizontalOrganizationChart"/>
    <dgm:cxn modelId="{66AC109D-10EA-45BD-8B29-792C16C0E978}" type="presOf" srcId="{A34FA723-935C-4411-81BB-FBC1A06398F9}" destId="{67EBFA96-F7D5-4676-9472-951844B3F70A}" srcOrd="0" destOrd="0" presId="urn:microsoft.com/office/officeart/2009/3/layout/HorizontalOrganizationChart"/>
    <dgm:cxn modelId="{701182D6-A6F7-46EC-A98F-1B7A05C9C293}" srcId="{7584F2CE-2A75-4891-8264-E83666E08B17}" destId="{C39F5300-4A2B-4CBF-8322-244D04DAC0A2}" srcOrd="0" destOrd="0" parTransId="{B50FE30C-0BCE-4551-B372-8BD0028F00F8}" sibTransId="{E38BBA75-C3E7-4A44-B9DB-B78FFFEC8ACB}"/>
    <dgm:cxn modelId="{BF926BF7-3215-4DB1-A5AA-130DA16F2A93}" type="presOf" srcId="{A34FA723-935C-4411-81BB-FBC1A06398F9}" destId="{4DB8DE7C-4ACC-4832-8DC2-DD3EA9A94547}" srcOrd="1" destOrd="0" presId="urn:microsoft.com/office/officeart/2009/3/layout/HorizontalOrganizationChart"/>
    <dgm:cxn modelId="{50E06BE6-52A7-41E7-A122-CB0CB7A693A3}" type="presParOf" srcId="{523D3BD8-7F20-4D67-81B3-98DB29244C0F}" destId="{A1FEECA6-A4A8-4D94-9940-F09FE76313E4}" srcOrd="0" destOrd="0" presId="urn:microsoft.com/office/officeart/2009/3/layout/HorizontalOrganizationChart"/>
    <dgm:cxn modelId="{D95E6A81-4718-4EB8-AE6C-41C58EBCA45C}" type="presParOf" srcId="{A1FEECA6-A4A8-4D94-9940-F09FE76313E4}" destId="{1E4707AB-D779-4FFC-B299-5E9183C47D05}" srcOrd="0" destOrd="0" presId="urn:microsoft.com/office/officeart/2009/3/layout/HorizontalOrganizationChart"/>
    <dgm:cxn modelId="{818054FA-5FD7-448F-9D33-3332E95CCA2A}" type="presParOf" srcId="{1E4707AB-D779-4FFC-B299-5E9183C47D05}" destId="{F9E4B21F-0082-4DEF-BDA5-C8BDE33F017D}" srcOrd="0" destOrd="0" presId="urn:microsoft.com/office/officeart/2009/3/layout/HorizontalOrganizationChart"/>
    <dgm:cxn modelId="{53A100F5-C8C3-496D-86EF-F711AF196856}" type="presParOf" srcId="{1E4707AB-D779-4FFC-B299-5E9183C47D05}" destId="{34A9CBAA-3836-441A-9B92-9BA103091E1D}" srcOrd="1" destOrd="0" presId="urn:microsoft.com/office/officeart/2009/3/layout/HorizontalOrganizationChart"/>
    <dgm:cxn modelId="{CEB1071E-9F25-49E3-9367-81822E532D93}" type="presParOf" srcId="{A1FEECA6-A4A8-4D94-9940-F09FE76313E4}" destId="{68B856B8-8E36-49A7-ADF2-9B48C2E1F2C8}" srcOrd="1" destOrd="0" presId="urn:microsoft.com/office/officeart/2009/3/layout/HorizontalOrganizationChart"/>
    <dgm:cxn modelId="{45464F4F-6EBC-4489-8A36-E6EC7F7D53D1}" type="presParOf" srcId="{A1FEECA6-A4A8-4D94-9940-F09FE76313E4}" destId="{0B3A7E31-C4BB-4D82-99E1-7096DF61276F}" srcOrd="2" destOrd="0" presId="urn:microsoft.com/office/officeart/2009/3/layout/HorizontalOrganizationChart"/>
    <dgm:cxn modelId="{71A2698D-059D-4B2E-8112-3F1E89889367}" type="presParOf" srcId="{523D3BD8-7F20-4D67-81B3-98DB29244C0F}" destId="{A774A565-F6E5-4340-9AEE-4D69BC699A6E}" srcOrd="1" destOrd="0" presId="urn:microsoft.com/office/officeart/2009/3/layout/HorizontalOrganizationChart"/>
    <dgm:cxn modelId="{E3A2A0DF-25AE-43FA-80E5-4A9CA684E1CC}" type="presParOf" srcId="{A774A565-F6E5-4340-9AEE-4D69BC699A6E}" destId="{9E6771D5-001D-4EDA-8B2D-68F75ACF2494}" srcOrd="0" destOrd="0" presId="urn:microsoft.com/office/officeart/2009/3/layout/HorizontalOrganizationChart"/>
    <dgm:cxn modelId="{F0E1B05C-0C44-4D6A-8097-7E594D7B7D90}" type="presParOf" srcId="{9E6771D5-001D-4EDA-8B2D-68F75ACF2494}" destId="{67EBFA96-F7D5-4676-9472-951844B3F70A}" srcOrd="0" destOrd="0" presId="urn:microsoft.com/office/officeart/2009/3/layout/HorizontalOrganizationChart"/>
    <dgm:cxn modelId="{DDFABA4A-34FE-4A4B-BC4C-8897178B0257}" type="presParOf" srcId="{9E6771D5-001D-4EDA-8B2D-68F75ACF2494}" destId="{4DB8DE7C-4ACC-4832-8DC2-DD3EA9A94547}" srcOrd="1" destOrd="0" presId="urn:microsoft.com/office/officeart/2009/3/layout/HorizontalOrganizationChart"/>
    <dgm:cxn modelId="{9C8098F5-827D-4C07-8A86-0C6A78498F83}" type="presParOf" srcId="{A774A565-F6E5-4340-9AEE-4D69BC699A6E}" destId="{4F3340F9-A786-43FD-839F-2AA2EAA41CEB}" srcOrd="1" destOrd="0" presId="urn:microsoft.com/office/officeart/2009/3/layout/HorizontalOrganizationChart"/>
    <dgm:cxn modelId="{D118ADE1-7757-42D6-8D26-C37CFD4BEC9A}" type="presParOf" srcId="{A774A565-F6E5-4340-9AEE-4D69BC699A6E}" destId="{175256D9-630D-4AE2-B670-27EC4B4A1D6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AE55BC-7940-4174-A1C6-A5E3447DDD6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79FF19-F5EC-477E-A53B-6F125CF351DA}">
      <dgm:prSet/>
      <dgm:spPr/>
      <dgm:t>
        <a:bodyPr/>
        <a:lstStyle/>
        <a:p>
          <a:r>
            <a:rPr lang="en-US" b="1"/>
            <a:t>Tile &amp; image layers</a:t>
          </a:r>
          <a:endParaRPr lang="en-US"/>
        </a:p>
      </dgm:t>
    </dgm:pt>
    <dgm:pt modelId="{12F51EFC-FC0F-4F14-B7E1-9C4C92BD9A7B}" type="parTrans" cxnId="{3C4202CB-7CD1-4F26-8753-0223770804C0}">
      <dgm:prSet/>
      <dgm:spPr/>
      <dgm:t>
        <a:bodyPr/>
        <a:lstStyle/>
        <a:p>
          <a:endParaRPr lang="en-US"/>
        </a:p>
      </dgm:t>
    </dgm:pt>
    <dgm:pt modelId="{CA25DBFB-6E4C-4266-8FC3-CCCEA973828B}" type="sibTrans" cxnId="{3C4202CB-7CD1-4F26-8753-0223770804C0}">
      <dgm:prSet/>
      <dgm:spPr/>
      <dgm:t>
        <a:bodyPr/>
        <a:lstStyle/>
        <a:p>
          <a:endParaRPr lang="en-US"/>
        </a:p>
      </dgm:t>
    </dgm:pt>
    <dgm:pt modelId="{25A0F4EA-9723-4552-8C25-F89D63A7BB97}">
      <dgm:prSet/>
      <dgm:spPr/>
      <dgm:t>
        <a:bodyPr/>
        <a:lstStyle/>
        <a:p>
          <a:r>
            <a:rPr lang="en-US" b="1"/>
            <a:t>Leaflet GeoJSON Encoded : mở rộng lớp L.GeoJSON </a:t>
          </a:r>
          <a:r>
            <a:rPr lang="vi-VN" b="1"/>
            <a:t>Thuật toán mã hóa đa tuyến của Google cho phép truyền dữ liệu được tối ưu hóa.</a:t>
          </a:r>
          <a:endParaRPr lang="en-US"/>
        </a:p>
      </dgm:t>
    </dgm:pt>
    <dgm:pt modelId="{DD7B2400-0DDD-4B30-99CF-C1A509C3208C}" type="parTrans" cxnId="{24E78DFB-3993-4CFF-8E71-2F7FD189AB56}">
      <dgm:prSet/>
      <dgm:spPr/>
      <dgm:t>
        <a:bodyPr/>
        <a:lstStyle/>
        <a:p>
          <a:endParaRPr lang="en-US"/>
        </a:p>
      </dgm:t>
    </dgm:pt>
    <dgm:pt modelId="{C0BB82DE-2523-464A-B713-5E6D57A2AF80}" type="sibTrans" cxnId="{24E78DFB-3993-4CFF-8E71-2F7FD189AB56}">
      <dgm:prSet/>
      <dgm:spPr/>
      <dgm:t>
        <a:bodyPr/>
        <a:lstStyle/>
        <a:p>
          <a:endParaRPr lang="en-US"/>
        </a:p>
      </dgm:t>
    </dgm:pt>
    <dgm:pt modelId="{74895DA8-CFFA-437B-93DD-D991759E9236}">
      <dgm:prSet/>
      <dgm:spPr/>
      <dgm:t>
        <a:bodyPr/>
        <a:lstStyle/>
        <a:p>
          <a:r>
            <a:rPr lang="en-US" b="1"/>
            <a:t>Leaflet.VectorTileLayer : layer biễu diễn các vector tile</a:t>
          </a:r>
          <a:endParaRPr lang="en-US"/>
        </a:p>
      </dgm:t>
    </dgm:pt>
    <dgm:pt modelId="{C6176B48-5306-4070-8525-43011159BD1A}" type="parTrans" cxnId="{FB4253D7-B54E-4C56-8D25-1E0A5182588D}">
      <dgm:prSet/>
      <dgm:spPr/>
      <dgm:t>
        <a:bodyPr/>
        <a:lstStyle/>
        <a:p>
          <a:endParaRPr lang="en-US"/>
        </a:p>
      </dgm:t>
    </dgm:pt>
    <dgm:pt modelId="{B4AA1CE4-E584-474D-B6C0-C9DF935C98D1}" type="sibTrans" cxnId="{FB4253D7-B54E-4C56-8D25-1E0A5182588D}">
      <dgm:prSet/>
      <dgm:spPr/>
      <dgm:t>
        <a:bodyPr/>
        <a:lstStyle/>
        <a:p>
          <a:endParaRPr lang="en-US"/>
        </a:p>
      </dgm:t>
    </dgm:pt>
    <dgm:pt modelId="{C4A651DB-0288-43CC-9AF5-90CD6F6FFFA4}">
      <dgm:prSet/>
      <dgm:spPr/>
      <dgm:t>
        <a:bodyPr/>
        <a:lstStyle/>
        <a:p>
          <a:r>
            <a:rPr lang="en-US" b="1"/>
            <a:t>Map interaction</a:t>
          </a:r>
          <a:endParaRPr lang="en-US"/>
        </a:p>
      </dgm:t>
    </dgm:pt>
    <dgm:pt modelId="{D007530C-3D95-448A-9FB2-8922600280E8}" type="parTrans" cxnId="{81396658-DCFC-44B7-92B5-F5AC3612D043}">
      <dgm:prSet/>
      <dgm:spPr/>
      <dgm:t>
        <a:bodyPr/>
        <a:lstStyle/>
        <a:p>
          <a:endParaRPr lang="en-US"/>
        </a:p>
      </dgm:t>
    </dgm:pt>
    <dgm:pt modelId="{4FC3ACE6-BE9C-4B84-84E2-68F568FC1E3B}" type="sibTrans" cxnId="{81396658-DCFC-44B7-92B5-F5AC3612D043}">
      <dgm:prSet/>
      <dgm:spPr/>
      <dgm:t>
        <a:bodyPr/>
        <a:lstStyle/>
        <a:p>
          <a:endParaRPr lang="en-US"/>
        </a:p>
      </dgm:t>
    </dgm:pt>
    <dgm:pt modelId="{F276EC1B-29A0-49B4-95FE-A3621A31C00A}">
      <dgm:prSet/>
      <dgm:spPr/>
      <dgm:t>
        <a:bodyPr/>
        <a:lstStyle/>
        <a:p>
          <a:r>
            <a:rPr lang="en-US" b="1"/>
            <a:t>Leaflet.Locate : định vị gps</a:t>
          </a:r>
          <a:endParaRPr lang="en-US"/>
        </a:p>
      </dgm:t>
    </dgm:pt>
    <dgm:pt modelId="{C8F51B1D-D2E4-4E4C-831E-118A863794BC}" type="parTrans" cxnId="{ABB37A8E-CB0D-413B-870A-3A8D619C4083}">
      <dgm:prSet/>
      <dgm:spPr/>
      <dgm:t>
        <a:bodyPr/>
        <a:lstStyle/>
        <a:p>
          <a:endParaRPr lang="en-US"/>
        </a:p>
      </dgm:t>
    </dgm:pt>
    <dgm:pt modelId="{5B455657-A99B-4715-B2A2-9F7B569AADEC}" type="sibTrans" cxnId="{ABB37A8E-CB0D-413B-870A-3A8D619C4083}">
      <dgm:prSet/>
      <dgm:spPr/>
      <dgm:t>
        <a:bodyPr/>
        <a:lstStyle/>
        <a:p>
          <a:endParaRPr lang="en-US"/>
        </a:p>
      </dgm:t>
    </dgm:pt>
    <dgm:pt modelId="{A8681B44-E98C-4310-AE4F-4DD5D9F8FA31}">
      <dgm:prSet/>
      <dgm:spPr/>
      <dgm:t>
        <a:bodyPr/>
        <a:lstStyle/>
        <a:p>
          <a:r>
            <a:rPr lang="en-US" b="1"/>
            <a:t>Leaflet.Coordinates : thể hiện tọa độ thông qua con trỏ chuột</a:t>
          </a:r>
          <a:endParaRPr lang="en-US"/>
        </a:p>
      </dgm:t>
    </dgm:pt>
    <dgm:pt modelId="{402AFCE5-DBFB-4671-9983-AE63262849F3}" type="parTrans" cxnId="{BA2B7800-D798-48C6-963F-2D31BF913EA6}">
      <dgm:prSet/>
      <dgm:spPr/>
      <dgm:t>
        <a:bodyPr/>
        <a:lstStyle/>
        <a:p>
          <a:endParaRPr lang="en-US"/>
        </a:p>
      </dgm:t>
    </dgm:pt>
    <dgm:pt modelId="{C9E0F983-9703-4D1E-B091-6A2437B205D2}" type="sibTrans" cxnId="{BA2B7800-D798-48C6-963F-2D31BF913EA6}">
      <dgm:prSet/>
      <dgm:spPr/>
      <dgm:t>
        <a:bodyPr/>
        <a:lstStyle/>
        <a:p>
          <a:endParaRPr lang="en-US"/>
        </a:p>
      </dgm:t>
    </dgm:pt>
    <dgm:pt modelId="{72A43AF1-F34D-4BD3-96D4-A0695D066B0C}" type="pres">
      <dgm:prSet presAssocID="{92AE55BC-7940-4174-A1C6-A5E3447DDD63}" presName="vert0" presStyleCnt="0">
        <dgm:presLayoutVars>
          <dgm:dir/>
          <dgm:animOne val="branch"/>
          <dgm:animLvl val="lvl"/>
        </dgm:presLayoutVars>
      </dgm:prSet>
      <dgm:spPr/>
    </dgm:pt>
    <dgm:pt modelId="{22B82313-6D8C-4B39-A489-05F1C71B4A0C}" type="pres">
      <dgm:prSet presAssocID="{EB79FF19-F5EC-477E-A53B-6F125CF351DA}" presName="thickLine" presStyleLbl="alignNode1" presStyleIdx="0" presStyleCnt="2"/>
      <dgm:spPr/>
    </dgm:pt>
    <dgm:pt modelId="{9638BA27-A538-4CFE-835E-BB88D7C1E669}" type="pres">
      <dgm:prSet presAssocID="{EB79FF19-F5EC-477E-A53B-6F125CF351DA}" presName="horz1" presStyleCnt="0"/>
      <dgm:spPr/>
    </dgm:pt>
    <dgm:pt modelId="{CC7A5BDF-654D-4F64-88F6-7D89A23578F9}" type="pres">
      <dgm:prSet presAssocID="{EB79FF19-F5EC-477E-A53B-6F125CF351DA}" presName="tx1" presStyleLbl="revTx" presStyleIdx="0" presStyleCnt="6"/>
      <dgm:spPr/>
    </dgm:pt>
    <dgm:pt modelId="{D32F71D5-BE6C-402D-BF2A-29282A420740}" type="pres">
      <dgm:prSet presAssocID="{EB79FF19-F5EC-477E-A53B-6F125CF351DA}" presName="vert1" presStyleCnt="0"/>
      <dgm:spPr/>
    </dgm:pt>
    <dgm:pt modelId="{46A30558-A182-4346-B75D-B48DFC06980C}" type="pres">
      <dgm:prSet presAssocID="{25A0F4EA-9723-4552-8C25-F89D63A7BB97}" presName="vertSpace2a" presStyleCnt="0"/>
      <dgm:spPr/>
    </dgm:pt>
    <dgm:pt modelId="{D97CDEEE-77A6-488B-B919-B4E5EB6198E2}" type="pres">
      <dgm:prSet presAssocID="{25A0F4EA-9723-4552-8C25-F89D63A7BB97}" presName="horz2" presStyleCnt="0"/>
      <dgm:spPr/>
    </dgm:pt>
    <dgm:pt modelId="{E0616F39-9A58-4165-860B-03E4D96E6D53}" type="pres">
      <dgm:prSet presAssocID="{25A0F4EA-9723-4552-8C25-F89D63A7BB97}" presName="horzSpace2" presStyleCnt="0"/>
      <dgm:spPr/>
    </dgm:pt>
    <dgm:pt modelId="{EEC0CABB-9E64-430E-A882-B6B1F6A31FAE}" type="pres">
      <dgm:prSet presAssocID="{25A0F4EA-9723-4552-8C25-F89D63A7BB97}" presName="tx2" presStyleLbl="revTx" presStyleIdx="1" presStyleCnt="6"/>
      <dgm:spPr/>
    </dgm:pt>
    <dgm:pt modelId="{16765C60-7B49-465F-A90F-3F54F96ECBAB}" type="pres">
      <dgm:prSet presAssocID="{25A0F4EA-9723-4552-8C25-F89D63A7BB97}" presName="vert2" presStyleCnt="0"/>
      <dgm:spPr/>
    </dgm:pt>
    <dgm:pt modelId="{09445AD7-D846-4B29-83A3-4443CD3220C7}" type="pres">
      <dgm:prSet presAssocID="{25A0F4EA-9723-4552-8C25-F89D63A7BB97}" presName="thinLine2b" presStyleLbl="callout" presStyleIdx="0" presStyleCnt="4"/>
      <dgm:spPr/>
    </dgm:pt>
    <dgm:pt modelId="{927B2820-6608-4907-91DB-2F4B9B172316}" type="pres">
      <dgm:prSet presAssocID="{25A0F4EA-9723-4552-8C25-F89D63A7BB97}" presName="vertSpace2b" presStyleCnt="0"/>
      <dgm:spPr/>
    </dgm:pt>
    <dgm:pt modelId="{99DF7370-00DE-41BD-B209-55261C84EE67}" type="pres">
      <dgm:prSet presAssocID="{74895DA8-CFFA-437B-93DD-D991759E9236}" presName="horz2" presStyleCnt="0"/>
      <dgm:spPr/>
    </dgm:pt>
    <dgm:pt modelId="{1EDF8566-206E-42FD-9511-10DBC4D1C037}" type="pres">
      <dgm:prSet presAssocID="{74895DA8-CFFA-437B-93DD-D991759E9236}" presName="horzSpace2" presStyleCnt="0"/>
      <dgm:spPr/>
    </dgm:pt>
    <dgm:pt modelId="{737EAE3A-8192-42C0-AF68-ECA4C825CC1C}" type="pres">
      <dgm:prSet presAssocID="{74895DA8-CFFA-437B-93DD-D991759E9236}" presName="tx2" presStyleLbl="revTx" presStyleIdx="2" presStyleCnt="6"/>
      <dgm:spPr/>
    </dgm:pt>
    <dgm:pt modelId="{0D35F2DF-9019-4D62-963E-CD3FF72810D7}" type="pres">
      <dgm:prSet presAssocID="{74895DA8-CFFA-437B-93DD-D991759E9236}" presName="vert2" presStyleCnt="0"/>
      <dgm:spPr/>
    </dgm:pt>
    <dgm:pt modelId="{87D848B1-B53A-4D41-AA30-F19501A066F1}" type="pres">
      <dgm:prSet presAssocID="{74895DA8-CFFA-437B-93DD-D991759E9236}" presName="thinLine2b" presStyleLbl="callout" presStyleIdx="1" presStyleCnt="4"/>
      <dgm:spPr/>
    </dgm:pt>
    <dgm:pt modelId="{E16C411F-0EF3-458C-9CFF-DDE85F752283}" type="pres">
      <dgm:prSet presAssocID="{74895DA8-CFFA-437B-93DD-D991759E9236}" presName="vertSpace2b" presStyleCnt="0"/>
      <dgm:spPr/>
    </dgm:pt>
    <dgm:pt modelId="{A286D675-089E-4AE3-B779-E969DAB4EB1A}" type="pres">
      <dgm:prSet presAssocID="{C4A651DB-0288-43CC-9AF5-90CD6F6FFFA4}" presName="thickLine" presStyleLbl="alignNode1" presStyleIdx="1" presStyleCnt="2"/>
      <dgm:spPr/>
    </dgm:pt>
    <dgm:pt modelId="{805AA260-8636-4329-B765-8E40886F3708}" type="pres">
      <dgm:prSet presAssocID="{C4A651DB-0288-43CC-9AF5-90CD6F6FFFA4}" presName="horz1" presStyleCnt="0"/>
      <dgm:spPr/>
    </dgm:pt>
    <dgm:pt modelId="{889787C9-646C-4D39-AF17-BC95935ABC0A}" type="pres">
      <dgm:prSet presAssocID="{C4A651DB-0288-43CC-9AF5-90CD6F6FFFA4}" presName="tx1" presStyleLbl="revTx" presStyleIdx="3" presStyleCnt="6"/>
      <dgm:spPr/>
    </dgm:pt>
    <dgm:pt modelId="{B4DC72C7-D493-4810-A160-693ACE493463}" type="pres">
      <dgm:prSet presAssocID="{C4A651DB-0288-43CC-9AF5-90CD6F6FFFA4}" presName="vert1" presStyleCnt="0"/>
      <dgm:spPr/>
    </dgm:pt>
    <dgm:pt modelId="{62F17BFB-830F-4F73-B269-303C27A81100}" type="pres">
      <dgm:prSet presAssocID="{F276EC1B-29A0-49B4-95FE-A3621A31C00A}" presName="vertSpace2a" presStyleCnt="0"/>
      <dgm:spPr/>
    </dgm:pt>
    <dgm:pt modelId="{07D10FB5-4006-4EB0-AE7B-2BE95A01E09F}" type="pres">
      <dgm:prSet presAssocID="{F276EC1B-29A0-49B4-95FE-A3621A31C00A}" presName="horz2" presStyleCnt="0"/>
      <dgm:spPr/>
    </dgm:pt>
    <dgm:pt modelId="{614CAE08-C728-4B56-9E37-F3B4E19FF16D}" type="pres">
      <dgm:prSet presAssocID="{F276EC1B-29A0-49B4-95FE-A3621A31C00A}" presName="horzSpace2" presStyleCnt="0"/>
      <dgm:spPr/>
    </dgm:pt>
    <dgm:pt modelId="{3BA1CB0F-E80A-47F3-956E-821C32A8F5AD}" type="pres">
      <dgm:prSet presAssocID="{F276EC1B-29A0-49B4-95FE-A3621A31C00A}" presName="tx2" presStyleLbl="revTx" presStyleIdx="4" presStyleCnt="6"/>
      <dgm:spPr/>
    </dgm:pt>
    <dgm:pt modelId="{2B95BDE7-2EEA-4E80-BE77-D2D57A73CC0B}" type="pres">
      <dgm:prSet presAssocID="{F276EC1B-29A0-49B4-95FE-A3621A31C00A}" presName="vert2" presStyleCnt="0"/>
      <dgm:spPr/>
    </dgm:pt>
    <dgm:pt modelId="{2BB7EDF0-0769-49F1-913A-1DCD1FA7A24F}" type="pres">
      <dgm:prSet presAssocID="{F276EC1B-29A0-49B4-95FE-A3621A31C00A}" presName="thinLine2b" presStyleLbl="callout" presStyleIdx="2" presStyleCnt="4"/>
      <dgm:spPr/>
    </dgm:pt>
    <dgm:pt modelId="{49E49035-9793-4CDF-9DE8-C10DDC961D7A}" type="pres">
      <dgm:prSet presAssocID="{F276EC1B-29A0-49B4-95FE-A3621A31C00A}" presName="vertSpace2b" presStyleCnt="0"/>
      <dgm:spPr/>
    </dgm:pt>
    <dgm:pt modelId="{34C86B3E-1175-4453-B62D-1778C7FCEAC2}" type="pres">
      <dgm:prSet presAssocID="{A8681B44-E98C-4310-AE4F-4DD5D9F8FA31}" presName="horz2" presStyleCnt="0"/>
      <dgm:spPr/>
    </dgm:pt>
    <dgm:pt modelId="{0AB974CE-2972-4202-AC06-8B0B509D09DF}" type="pres">
      <dgm:prSet presAssocID="{A8681B44-E98C-4310-AE4F-4DD5D9F8FA31}" presName="horzSpace2" presStyleCnt="0"/>
      <dgm:spPr/>
    </dgm:pt>
    <dgm:pt modelId="{51709FDF-9D0D-46F3-9E3E-334F872937ED}" type="pres">
      <dgm:prSet presAssocID="{A8681B44-E98C-4310-AE4F-4DD5D9F8FA31}" presName="tx2" presStyleLbl="revTx" presStyleIdx="5" presStyleCnt="6"/>
      <dgm:spPr/>
    </dgm:pt>
    <dgm:pt modelId="{D04CAE4C-220D-4BA1-80F6-1E54979E4741}" type="pres">
      <dgm:prSet presAssocID="{A8681B44-E98C-4310-AE4F-4DD5D9F8FA31}" presName="vert2" presStyleCnt="0"/>
      <dgm:spPr/>
    </dgm:pt>
    <dgm:pt modelId="{B42B3946-908A-4816-9504-A00A30EAB4C6}" type="pres">
      <dgm:prSet presAssocID="{A8681B44-E98C-4310-AE4F-4DD5D9F8FA31}" presName="thinLine2b" presStyleLbl="callout" presStyleIdx="3" presStyleCnt="4"/>
      <dgm:spPr/>
    </dgm:pt>
    <dgm:pt modelId="{CAC28009-3E66-4065-8339-4FC58DBC85DE}" type="pres">
      <dgm:prSet presAssocID="{A8681B44-E98C-4310-AE4F-4DD5D9F8FA31}" presName="vertSpace2b" presStyleCnt="0"/>
      <dgm:spPr/>
    </dgm:pt>
  </dgm:ptLst>
  <dgm:cxnLst>
    <dgm:cxn modelId="{BA2B7800-D798-48C6-963F-2D31BF913EA6}" srcId="{C4A651DB-0288-43CC-9AF5-90CD6F6FFFA4}" destId="{A8681B44-E98C-4310-AE4F-4DD5D9F8FA31}" srcOrd="1" destOrd="0" parTransId="{402AFCE5-DBFB-4671-9983-AE63262849F3}" sibTransId="{C9E0F983-9703-4D1E-B091-6A2437B205D2}"/>
    <dgm:cxn modelId="{8CE9D201-5761-4CFD-9B67-5CADE0ED4A7D}" type="presOf" srcId="{92AE55BC-7940-4174-A1C6-A5E3447DDD63}" destId="{72A43AF1-F34D-4BD3-96D4-A0695D066B0C}" srcOrd="0" destOrd="0" presId="urn:microsoft.com/office/officeart/2008/layout/LinedList"/>
    <dgm:cxn modelId="{0D353902-DD48-41E2-9785-9AF855388DF1}" type="presOf" srcId="{F276EC1B-29A0-49B4-95FE-A3621A31C00A}" destId="{3BA1CB0F-E80A-47F3-956E-821C32A8F5AD}" srcOrd="0" destOrd="0" presId="urn:microsoft.com/office/officeart/2008/layout/LinedList"/>
    <dgm:cxn modelId="{E97D2F0A-AD8C-4605-B788-455436C86FD9}" type="presOf" srcId="{74895DA8-CFFA-437B-93DD-D991759E9236}" destId="{737EAE3A-8192-42C0-AF68-ECA4C825CC1C}" srcOrd="0" destOrd="0" presId="urn:microsoft.com/office/officeart/2008/layout/LinedList"/>
    <dgm:cxn modelId="{2FEEA82D-5CE8-46D2-A521-5E7F710E5C93}" type="presOf" srcId="{EB79FF19-F5EC-477E-A53B-6F125CF351DA}" destId="{CC7A5BDF-654D-4F64-88F6-7D89A23578F9}" srcOrd="0" destOrd="0" presId="urn:microsoft.com/office/officeart/2008/layout/LinedList"/>
    <dgm:cxn modelId="{81396658-DCFC-44B7-92B5-F5AC3612D043}" srcId="{92AE55BC-7940-4174-A1C6-A5E3447DDD63}" destId="{C4A651DB-0288-43CC-9AF5-90CD6F6FFFA4}" srcOrd="1" destOrd="0" parTransId="{D007530C-3D95-448A-9FB2-8922600280E8}" sibTransId="{4FC3ACE6-BE9C-4B84-84E2-68F568FC1E3B}"/>
    <dgm:cxn modelId="{4800D87E-2B72-42DD-9FFD-C7B55CEF1B5F}" type="presOf" srcId="{25A0F4EA-9723-4552-8C25-F89D63A7BB97}" destId="{EEC0CABB-9E64-430E-A882-B6B1F6A31FAE}" srcOrd="0" destOrd="0" presId="urn:microsoft.com/office/officeart/2008/layout/LinedList"/>
    <dgm:cxn modelId="{D8495488-E972-4F3C-B7B2-1D53F8CEE127}" type="presOf" srcId="{A8681B44-E98C-4310-AE4F-4DD5D9F8FA31}" destId="{51709FDF-9D0D-46F3-9E3E-334F872937ED}" srcOrd="0" destOrd="0" presId="urn:microsoft.com/office/officeart/2008/layout/LinedList"/>
    <dgm:cxn modelId="{ABB37A8E-CB0D-413B-870A-3A8D619C4083}" srcId="{C4A651DB-0288-43CC-9AF5-90CD6F6FFFA4}" destId="{F276EC1B-29A0-49B4-95FE-A3621A31C00A}" srcOrd="0" destOrd="0" parTransId="{C8F51B1D-D2E4-4E4C-831E-118A863794BC}" sibTransId="{5B455657-A99B-4715-B2A2-9F7B569AADEC}"/>
    <dgm:cxn modelId="{3959F9B2-4FD9-4FE0-8BC7-A2E38FEC552D}" type="presOf" srcId="{C4A651DB-0288-43CC-9AF5-90CD6F6FFFA4}" destId="{889787C9-646C-4D39-AF17-BC95935ABC0A}" srcOrd="0" destOrd="0" presId="urn:microsoft.com/office/officeart/2008/layout/LinedList"/>
    <dgm:cxn modelId="{3C4202CB-7CD1-4F26-8753-0223770804C0}" srcId="{92AE55BC-7940-4174-A1C6-A5E3447DDD63}" destId="{EB79FF19-F5EC-477E-A53B-6F125CF351DA}" srcOrd="0" destOrd="0" parTransId="{12F51EFC-FC0F-4F14-B7E1-9C4C92BD9A7B}" sibTransId="{CA25DBFB-6E4C-4266-8FC3-CCCEA973828B}"/>
    <dgm:cxn modelId="{FB4253D7-B54E-4C56-8D25-1E0A5182588D}" srcId="{EB79FF19-F5EC-477E-A53B-6F125CF351DA}" destId="{74895DA8-CFFA-437B-93DD-D991759E9236}" srcOrd="1" destOrd="0" parTransId="{C6176B48-5306-4070-8525-43011159BD1A}" sibTransId="{B4AA1CE4-E584-474D-B6C0-C9DF935C98D1}"/>
    <dgm:cxn modelId="{24E78DFB-3993-4CFF-8E71-2F7FD189AB56}" srcId="{EB79FF19-F5EC-477E-A53B-6F125CF351DA}" destId="{25A0F4EA-9723-4552-8C25-F89D63A7BB97}" srcOrd="0" destOrd="0" parTransId="{DD7B2400-0DDD-4B30-99CF-C1A509C3208C}" sibTransId="{C0BB82DE-2523-464A-B713-5E6D57A2AF80}"/>
    <dgm:cxn modelId="{A65398DE-5EC5-4211-8B5E-7784D1536B87}" type="presParOf" srcId="{72A43AF1-F34D-4BD3-96D4-A0695D066B0C}" destId="{22B82313-6D8C-4B39-A489-05F1C71B4A0C}" srcOrd="0" destOrd="0" presId="urn:microsoft.com/office/officeart/2008/layout/LinedList"/>
    <dgm:cxn modelId="{3596A760-7101-4F9D-8497-12C183247E68}" type="presParOf" srcId="{72A43AF1-F34D-4BD3-96D4-A0695D066B0C}" destId="{9638BA27-A538-4CFE-835E-BB88D7C1E669}" srcOrd="1" destOrd="0" presId="urn:microsoft.com/office/officeart/2008/layout/LinedList"/>
    <dgm:cxn modelId="{B326E966-AF07-43A6-8BBF-A042FAA2D559}" type="presParOf" srcId="{9638BA27-A538-4CFE-835E-BB88D7C1E669}" destId="{CC7A5BDF-654D-4F64-88F6-7D89A23578F9}" srcOrd="0" destOrd="0" presId="urn:microsoft.com/office/officeart/2008/layout/LinedList"/>
    <dgm:cxn modelId="{D8F9EA7E-E01F-4938-8515-4CC32408B28D}" type="presParOf" srcId="{9638BA27-A538-4CFE-835E-BB88D7C1E669}" destId="{D32F71D5-BE6C-402D-BF2A-29282A420740}" srcOrd="1" destOrd="0" presId="urn:microsoft.com/office/officeart/2008/layout/LinedList"/>
    <dgm:cxn modelId="{DF755A2F-52D5-47A8-A657-FE39EA280D48}" type="presParOf" srcId="{D32F71D5-BE6C-402D-BF2A-29282A420740}" destId="{46A30558-A182-4346-B75D-B48DFC06980C}" srcOrd="0" destOrd="0" presId="urn:microsoft.com/office/officeart/2008/layout/LinedList"/>
    <dgm:cxn modelId="{76A62255-379E-40FE-8D3F-23C75985E2EE}" type="presParOf" srcId="{D32F71D5-BE6C-402D-BF2A-29282A420740}" destId="{D97CDEEE-77A6-488B-B919-B4E5EB6198E2}" srcOrd="1" destOrd="0" presId="urn:microsoft.com/office/officeart/2008/layout/LinedList"/>
    <dgm:cxn modelId="{8ACCB89F-7836-4751-9149-E53E823A9E41}" type="presParOf" srcId="{D97CDEEE-77A6-488B-B919-B4E5EB6198E2}" destId="{E0616F39-9A58-4165-860B-03E4D96E6D53}" srcOrd="0" destOrd="0" presId="urn:microsoft.com/office/officeart/2008/layout/LinedList"/>
    <dgm:cxn modelId="{83CE6763-3991-43F4-9780-39A214C229E6}" type="presParOf" srcId="{D97CDEEE-77A6-488B-B919-B4E5EB6198E2}" destId="{EEC0CABB-9E64-430E-A882-B6B1F6A31FAE}" srcOrd="1" destOrd="0" presId="urn:microsoft.com/office/officeart/2008/layout/LinedList"/>
    <dgm:cxn modelId="{3C9EB739-5876-480F-8671-E48E726B5EB4}" type="presParOf" srcId="{D97CDEEE-77A6-488B-B919-B4E5EB6198E2}" destId="{16765C60-7B49-465F-A90F-3F54F96ECBAB}" srcOrd="2" destOrd="0" presId="urn:microsoft.com/office/officeart/2008/layout/LinedList"/>
    <dgm:cxn modelId="{BC8DB274-8ABD-46C3-B13E-9D26E8229E50}" type="presParOf" srcId="{D32F71D5-BE6C-402D-BF2A-29282A420740}" destId="{09445AD7-D846-4B29-83A3-4443CD3220C7}" srcOrd="2" destOrd="0" presId="urn:microsoft.com/office/officeart/2008/layout/LinedList"/>
    <dgm:cxn modelId="{E3FFEAF5-E7ED-4D42-A5B3-1F9D0F36E4B0}" type="presParOf" srcId="{D32F71D5-BE6C-402D-BF2A-29282A420740}" destId="{927B2820-6608-4907-91DB-2F4B9B172316}" srcOrd="3" destOrd="0" presId="urn:microsoft.com/office/officeart/2008/layout/LinedList"/>
    <dgm:cxn modelId="{2AF330F7-D93F-446D-A435-0FB8C7C0B1EF}" type="presParOf" srcId="{D32F71D5-BE6C-402D-BF2A-29282A420740}" destId="{99DF7370-00DE-41BD-B209-55261C84EE67}" srcOrd="4" destOrd="0" presId="urn:microsoft.com/office/officeart/2008/layout/LinedList"/>
    <dgm:cxn modelId="{C91D7425-14A6-4F2F-B315-CB56E798DAAC}" type="presParOf" srcId="{99DF7370-00DE-41BD-B209-55261C84EE67}" destId="{1EDF8566-206E-42FD-9511-10DBC4D1C037}" srcOrd="0" destOrd="0" presId="urn:microsoft.com/office/officeart/2008/layout/LinedList"/>
    <dgm:cxn modelId="{43819762-8C30-46B0-84D6-D36E233526D8}" type="presParOf" srcId="{99DF7370-00DE-41BD-B209-55261C84EE67}" destId="{737EAE3A-8192-42C0-AF68-ECA4C825CC1C}" srcOrd="1" destOrd="0" presId="urn:microsoft.com/office/officeart/2008/layout/LinedList"/>
    <dgm:cxn modelId="{BA30B545-7B89-4F7B-9E19-443E36633E3A}" type="presParOf" srcId="{99DF7370-00DE-41BD-B209-55261C84EE67}" destId="{0D35F2DF-9019-4D62-963E-CD3FF72810D7}" srcOrd="2" destOrd="0" presId="urn:microsoft.com/office/officeart/2008/layout/LinedList"/>
    <dgm:cxn modelId="{CD1D09CF-3B48-417A-AE07-D2E9C6541E3F}" type="presParOf" srcId="{D32F71D5-BE6C-402D-BF2A-29282A420740}" destId="{87D848B1-B53A-4D41-AA30-F19501A066F1}" srcOrd="5" destOrd="0" presId="urn:microsoft.com/office/officeart/2008/layout/LinedList"/>
    <dgm:cxn modelId="{87F094B8-C40A-4241-87AC-CAC1904F9DAF}" type="presParOf" srcId="{D32F71D5-BE6C-402D-BF2A-29282A420740}" destId="{E16C411F-0EF3-458C-9CFF-DDE85F752283}" srcOrd="6" destOrd="0" presId="urn:microsoft.com/office/officeart/2008/layout/LinedList"/>
    <dgm:cxn modelId="{4E129050-39DF-4ACB-AA3A-B2CD80F1DBEA}" type="presParOf" srcId="{72A43AF1-F34D-4BD3-96D4-A0695D066B0C}" destId="{A286D675-089E-4AE3-B779-E969DAB4EB1A}" srcOrd="2" destOrd="0" presId="urn:microsoft.com/office/officeart/2008/layout/LinedList"/>
    <dgm:cxn modelId="{28FCEC6C-69F3-40FD-8769-F68F721B9A91}" type="presParOf" srcId="{72A43AF1-F34D-4BD3-96D4-A0695D066B0C}" destId="{805AA260-8636-4329-B765-8E40886F3708}" srcOrd="3" destOrd="0" presId="urn:microsoft.com/office/officeart/2008/layout/LinedList"/>
    <dgm:cxn modelId="{75140555-0758-4AA0-95D3-BA1ED8D13352}" type="presParOf" srcId="{805AA260-8636-4329-B765-8E40886F3708}" destId="{889787C9-646C-4D39-AF17-BC95935ABC0A}" srcOrd="0" destOrd="0" presId="urn:microsoft.com/office/officeart/2008/layout/LinedList"/>
    <dgm:cxn modelId="{61C3F2C8-0DA3-432D-8F95-331BC622A6B6}" type="presParOf" srcId="{805AA260-8636-4329-B765-8E40886F3708}" destId="{B4DC72C7-D493-4810-A160-693ACE493463}" srcOrd="1" destOrd="0" presId="urn:microsoft.com/office/officeart/2008/layout/LinedList"/>
    <dgm:cxn modelId="{8D215AA8-5DEF-4671-926D-CDBE74B23285}" type="presParOf" srcId="{B4DC72C7-D493-4810-A160-693ACE493463}" destId="{62F17BFB-830F-4F73-B269-303C27A81100}" srcOrd="0" destOrd="0" presId="urn:microsoft.com/office/officeart/2008/layout/LinedList"/>
    <dgm:cxn modelId="{DEE7CB22-0246-45E1-8F0D-18A6CFACA8F4}" type="presParOf" srcId="{B4DC72C7-D493-4810-A160-693ACE493463}" destId="{07D10FB5-4006-4EB0-AE7B-2BE95A01E09F}" srcOrd="1" destOrd="0" presId="urn:microsoft.com/office/officeart/2008/layout/LinedList"/>
    <dgm:cxn modelId="{EB356D88-2408-4CD9-998F-5DF966EA1FDC}" type="presParOf" srcId="{07D10FB5-4006-4EB0-AE7B-2BE95A01E09F}" destId="{614CAE08-C728-4B56-9E37-F3B4E19FF16D}" srcOrd="0" destOrd="0" presId="urn:microsoft.com/office/officeart/2008/layout/LinedList"/>
    <dgm:cxn modelId="{01542E0B-54B9-4156-8923-1429F8240608}" type="presParOf" srcId="{07D10FB5-4006-4EB0-AE7B-2BE95A01E09F}" destId="{3BA1CB0F-E80A-47F3-956E-821C32A8F5AD}" srcOrd="1" destOrd="0" presId="urn:microsoft.com/office/officeart/2008/layout/LinedList"/>
    <dgm:cxn modelId="{8FCE9D68-71A9-4D56-B795-1EEBDBC7D868}" type="presParOf" srcId="{07D10FB5-4006-4EB0-AE7B-2BE95A01E09F}" destId="{2B95BDE7-2EEA-4E80-BE77-D2D57A73CC0B}" srcOrd="2" destOrd="0" presId="urn:microsoft.com/office/officeart/2008/layout/LinedList"/>
    <dgm:cxn modelId="{BFE9178C-4AD4-4743-9E76-A43DC70F1A95}" type="presParOf" srcId="{B4DC72C7-D493-4810-A160-693ACE493463}" destId="{2BB7EDF0-0769-49F1-913A-1DCD1FA7A24F}" srcOrd="2" destOrd="0" presId="urn:microsoft.com/office/officeart/2008/layout/LinedList"/>
    <dgm:cxn modelId="{B3A0EAA7-B91A-4FFE-B7F4-04D14A155F7B}" type="presParOf" srcId="{B4DC72C7-D493-4810-A160-693ACE493463}" destId="{49E49035-9793-4CDF-9DE8-C10DDC961D7A}" srcOrd="3" destOrd="0" presId="urn:microsoft.com/office/officeart/2008/layout/LinedList"/>
    <dgm:cxn modelId="{9316830B-D951-46C5-BA90-6CFBE81FC609}" type="presParOf" srcId="{B4DC72C7-D493-4810-A160-693ACE493463}" destId="{34C86B3E-1175-4453-B62D-1778C7FCEAC2}" srcOrd="4" destOrd="0" presId="urn:microsoft.com/office/officeart/2008/layout/LinedList"/>
    <dgm:cxn modelId="{13F36585-F666-4396-9837-C88D19A472E4}" type="presParOf" srcId="{34C86B3E-1175-4453-B62D-1778C7FCEAC2}" destId="{0AB974CE-2972-4202-AC06-8B0B509D09DF}" srcOrd="0" destOrd="0" presId="urn:microsoft.com/office/officeart/2008/layout/LinedList"/>
    <dgm:cxn modelId="{72FD9AE5-F2FB-4F01-AE52-A985450564B3}" type="presParOf" srcId="{34C86B3E-1175-4453-B62D-1778C7FCEAC2}" destId="{51709FDF-9D0D-46F3-9E3E-334F872937ED}" srcOrd="1" destOrd="0" presId="urn:microsoft.com/office/officeart/2008/layout/LinedList"/>
    <dgm:cxn modelId="{FA5C76CA-F129-4BAC-8687-83FFA3358116}" type="presParOf" srcId="{34C86B3E-1175-4453-B62D-1778C7FCEAC2}" destId="{D04CAE4C-220D-4BA1-80F6-1E54979E4741}" srcOrd="2" destOrd="0" presId="urn:microsoft.com/office/officeart/2008/layout/LinedList"/>
    <dgm:cxn modelId="{14F1B07D-F4D8-4DE0-A4AD-9FD38F8468D8}" type="presParOf" srcId="{B4DC72C7-D493-4810-A160-693ACE493463}" destId="{B42B3946-908A-4816-9504-A00A30EAB4C6}" srcOrd="5" destOrd="0" presId="urn:microsoft.com/office/officeart/2008/layout/LinedList"/>
    <dgm:cxn modelId="{78F571CC-7659-4717-82B3-11E7DA8A58FC}" type="presParOf" srcId="{B4DC72C7-D493-4810-A160-693ACE493463}" destId="{CAC28009-3E66-4065-8339-4FC58DBC85D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5554D-F912-4CA4-A172-2D338511AE5D}">
      <dsp:nvSpPr>
        <dsp:cNvPr id="0" name=""/>
        <dsp:cNvSpPr/>
      </dsp:nvSpPr>
      <dsp:spPr>
        <a:xfrm>
          <a:off x="0" y="314987"/>
          <a:ext cx="6373813" cy="9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Starbuck Location Navigator</a:t>
          </a:r>
          <a:endParaRPr lang="en-US" sz="3700" kern="1200" dirty="0"/>
        </a:p>
      </dsp:txBody>
      <dsp:txXfrm>
        <a:off x="44378" y="359365"/>
        <a:ext cx="6285057" cy="820334"/>
      </dsp:txXfrm>
    </dsp:sp>
    <dsp:sp modelId="{FE221E5C-E853-4AB5-839B-CC702C53CBAE}">
      <dsp:nvSpPr>
        <dsp:cNvPr id="0" name=""/>
        <dsp:cNvSpPr/>
      </dsp:nvSpPr>
      <dsp:spPr>
        <a:xfrm>
          <a:off x="0" y="1224077"/>
          <a:ext cx="6373813" cy="187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6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 err="1"/>
            <a:t>Sử</a:t>
          </a:r>
          <a:r>
            <a:rPr lang="en-US" sz="2900" kern="1200" dirty="0"/>
            <a:t> </a:t>
          </a:r>
          <a:r>
            <a:rPr lang="en-US" sz="2900" kern="1200" dirty="0" err="1"/>
            <a:t>dụng</a:t>
          </a:r>
          <a:r>
            <a:rPr lang="en-US" sz="2900" kern="1200" dirty="0"/>
            <a:t> dataset </a:t>
          </a:r>
          <a:r>
            <a:rPr lang="en-US" sz="2900" kern="1200" dirty="0" err="1"/>
            <a:t>cung</a:t>
          </a:r>
          <a:r>
            <a:rPr lang="en-US" sz="2900" kern="1200" dirty="0"/>
            <a:t> </a:t>
          </a:r>
          <a:r>
            <a:rPr lang="en-US" sz="2900" kern="1200" dirty="0" err="1"/>
            <a:t>cấp</a:t>
          </a:r>
          <a:r>
            <a:rPr lang="en-US" sz="2900" kern="1200" dirty="0"/>
            <a:t> </a:t>
          </a:r>
          <a:r>
            <a:rPr lang="en-US" sz="2900" kern="1200" dirty="0" err="1"/>
            <a:t>từ</a:t>
          </a:r>
          <a:r>
            <a:rPr lang="en-US" sz="2900" kern="1200" dirty="0"/>
            <a:t> Kaggle </a:t>
          </a:r>
          <a:r>
            <a:rPr lang="en-US" sz="2900" b="1" kern="1200" dirty="0"/>
            <a:t>Starbucks Locations Worldwide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Link : </a:t>
          </a:r>
          <a:r>
            <a:rPr lang="en-US" sz="2900" kern="1200">
              <a:hlinkClick xmlns:r="http://schemas.openxmlformats.org/officeDocument/2006/relationships" r:id="rId1"/>
            </a:rPr>
            <a:t>Starbucks Locations Worldwide | Kaggle</a:t>
          </a:r>
          <a:endParaRPr lang="en-US" sz="2900" kern="1200"/>
        </a:p>
      </dsp:txBody>
      <dsp:txXfrm>
        <a:off x="0" y="1224077"/>
        <a:ext cx="6373813" cy="1876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486D1-BD3B-4A8E-8B24-A64ADF973FD5}">
      <dsp:nvSpPr>
        <dsp:cNvPr id="0" name=""/>
        <dsp:cNvSpPr/>
      </dsp:nvSpPr>
      <dsp:spPr>
        <a:xfrm>
          <a:off x="2482747" y="1844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BC32A-A29E-48F2-9B3F-1EA457E0C735}">
      <dsp:nvSpPr>
        <dsp:cNvPr id="0" name=""/>
        <dsp:cNvSpPr/>
      </dsp:nvSpPr>
      <dsp:spPr>
        <a:xfrm>
          <a:off x="2928809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FE21-6980-46CD-BD53-215A3E5B17CB}">
      <dsp:nvSpPr>
        <dsp:cNvPr id="0" name=""/>
        <dsp:cNvSpPr/>
      </dsp:nvSpPr>
      <dsp:spPr>
        <a:xfrm>
          <a:off x="1813653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Xây dựng ứng dụng map </a:t>
          </a:r>
        </a:p>
      </dsp:txBody>
      <dsp:txXfrm>
        <a:off x="1813653" y="2746845"/>
        <a:ext cx="3431250" cy="720000"/>
      </dsp:txXfrm>
    </dsp:sp>
    <dsp:sp modelId="{51FC0FFC-6C0C-40C1-AB73-A50773A9C8AF}">
      <dsp:nvSpPr>
        <dsp:cNvPr id="0" name=""/>
        <dsp:cNvSpPr/>
      </dsp:nvSpPr>
      <dsp:spPr>
        <a:xfrm>
          <a:off x="6514466" y="1844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E18F4-6AAF-49F7-AD7E-38E32CE431FC}">
      <dsp:nvSpPr>
        <dsp:cNvPr id="0" name=""/>
        <dsp:cNvSpPr/>
      </dsp:nvSpPr>
      <dsp:spPr>
        <a:xfrm>
          <a:off x="6960528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0A250-4C32-43BA-A046-471EB0D320F2}">
      <dsp:nvSpPr>
        <dsp:cNvPr id="0" name=""/>
        <dsp:cNvSpPr/>
      </dsp:nvSpPr>
      <dsp:spPr>
        <a:xfrm>
          <a:off x="5845372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tìm kiếm thông tin vị trí “Starbuck”</a:t>
          </a:r>
        </a:p>
      </dsp:txBody>
      <dsp:txXfrm>
        <a:off x="5845372" y="2746845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3BD1F-B6FD-498A-85DF-8FA844147414}">
      <dsp:nvSpPr>
        <dsp:cNvPr id="0" name=""/>
        <dsp:cNvSpPr/>
      </dsp:nvSpPr>
      <dsp:spPr>
        <a:xfrm>
          <a:off x="0" y="25076"/>
          <a:ext cx="6373813" cy="27840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Xử</a:t>
          </a:r>
          <a:r>
            <a:rPr lang="en-US" sz="4900" kern="1200" dirty="0"/>
            <a:t> </a:t>
          </a:r>
          <a:r>
            <a:rPr lang="en-US" sz="4900" kern="1200" dirty="0" err="1"/>
            <a:t>lý</a:t>
          </a:r>
          <a:r>
            <a:rPr lang="en-US" sz="4900" kern="1200" dirty="0"/>
            <a:t> </a:t>
          </a:r>
          <a:r>
            <a:rPr lang="en-US" sz="4900" kern="1200" dirty="0" err="1"/>
            <a:t>dữ</a:t>
          </a:r>
          <a:r>
            <a:rPr lang="en-US" sz="4900" kern="1200" dirty="0"/>
            <a:t> </a:t>
          </a:r>
          <a:r>
            <a:rPr lang="en-US" sz="4900" kern="1200" dirty="0" err="1"/>
            <a:t>liệu</a:t>
          </a:r>
          <a:endParaRPr lang="en-US" sz="4900" kern="1200" dirty="0"/>
        </a:p>
      </dsp:txBody>
      <dsp:txXfrm>
        <a:off x="135908" y="160984"/>
        <a:ext cx="6101997" cy="2512272"/>
      </dsp:txXfrm>
    </dsp:sp>
    <dsp:sp modelId="{AFE281E9-A62E-43C3-BF29-0417547C5BB8}">
      <dsp:nvSpPr>
        <dsp:cNvPr id="0" name=""/>
        <dsp:cNvSpPr/>
      </dsp:nvSpPr>
      <dsp:spPr>
        <a:xfrm>
          <a:off x="0" y="2950284"/>
          <a:ext cx="6373813" cy="2784088"/>
        </a:xfrm>
        <a:prstGeom prst="round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Tìm hiểu tool hỗ trợ việc xây dựng ứng dụng web</a:t>
          </a:r>
        </a:p>
      </dsp:txBody>
      <dsp:txXfrm>
        <a:off x="135908" y="3086192"/>
        <a:ext cx="6101997" cy="2512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4B21F-0082-4DEF-BDA5-C8BDE33F017D}">
      <dsp:nvSpPr>
        <dsp:cNvPr id="0" name=""/>
        <dsp:cNvSpPr/>
      </dsp:nvSpPr>
      <dsp:spPr>
        <a:xfrm>
          <a:off x="2840935" y="2224"/>
          <a:ext cx="5408403" cy="1649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Sử</a:t>
          </a:r>
          <a:r>
            <a:rPr lang="en-US" sz="3800" kern="1200" dirty="0"/>
            <a:t> dung </a:t>
          </a:r>
          <a:r>
            <a:rPr lang="en-US" sz="3800" kern="1200" dirty="0" err="1"/>
            <a:t>qgis</a:t>
          </a:r>
          <a:r>
            <a:rPr lang="en-US" sz="3800" kern="1200" dirty="0"/>
            <a:t> </a:t>
          </a:r>
          <a:r>
            <a:rPr lang="en-US" sz="3800" kern="1200" dirty="0" err="1"/>
            <a:t>để</a:t>
          </a:r>
          <a:r>
            <a:rPr lang="en-US" sz="3800" kern="1200" dirty="0"/>
            <a:t> load </a:t>
          </a:r>
          <a:r>
            <a:rPr lang="en-US" sz="3800" kern="1200" dirty="0" err="1"/>
            <a:t>dữ</a:t>
          </a:r>
          <a:r>
            <a:rPr lang="en-US" sz="3800" kern="1200" dirty="0"/>
            <a:t> </a:t>
          </a:r>
          <a:r>
            <a:rPr lang="en-US" sz="3800" kern="1200" dirty="0" err="1"/>
            <a:t>liệu</a:t>
          </a:r>
          <a:r>
            <a:rPr lang="en-US" sz="3800" kern="1200" dirty="0"/>
            <a:t> </a:t>
          </a:r>
          <a:r>
            <a:rPr lang="en-US" sz="3800" kern="1200" dirty="0" err="1"/>
            <a:t>và</a:t>
          </a:r>
          <a:r>
            <a:rPr lang="en-US" sz="3800" kern="1200" dirty="0"/>
            <a:t> </a:t>
          </a:r>
          <a:r>
            <a:rPr lang="en-US" sz="3800" kern="1200" dirty="0" err="1"/>
            <a:t>bản</a:t>
          </a:r>
          <a:r>
            <a:rPr lang="en-US" sz="3800" kern="1200" dirty="0"/>
            <a:t> </a:t>
          </a:r>
          <a:r>
            <a:rPr lang="en-US" sz="3800" kern="1200" dirty="0" err="1"/>
            <a:t>đồ</a:t>
          </a:r>
          <a:endParaRPr lang="en-US" sz="3800" kern="1200" dirty="0"/>
        </a:p>
      </dsp:txBody>
      <dsp:txXfrm>
        <a:off x="2840935" y="2224"/>
        <a:ext cx="5408403" cy="1649563"/>
      </dsp:txXfrm>
    </dsp:sp>
    <dsp:sp modelId="{67EBFA96-F7D5-4676-9472-951844B3F70A}">
      <dsp:nvSpPr>
        <dsp:cNvPr id="0" name=""/>
        <dsp:cNvSpPr/>
      </dsp:nvSpPr>
      <dsp:spPr>
        <a:xfrm>
          <a:off x="2840935" y="2327837"/>
          <a:ext cx="5408403" cy="1649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Leaflet plugin để xây dựng các chức năng cho bản đồ</a:t>
          </a:r>
        </a:p>
      </dsp:txBody>
      <dsp:txXfrm>
        <a:off x="2840935" y="2327837"/>
        <a:ext cx="5408403" cy="1649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82313-6D8C-4B39-A489-05F1C71B4A0C}">
      <dsp:nvSpPr>
        <dsp:cNvPr id="0" name=""/>
        <dsp:cNvSpPr/>
      </dsp:nvSpPr>
      <dsp:spPr>
        <a:xfrm>
          <a:off x="0" y="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A5BDF-654D-4F64-88F6-7D89A23578F9}">
      <dsp:nvSpPr>
        <dsp:cNvPr id="0" name=""/>
        <dsp:cNvSpPr/>
      </dsp:nvSpPr>
      <dsp:spPr>
        <a:xfrm>
          <a:off x="0" y="0"/>
          <a:ext cx="2218054" cy="198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Tile &amp; image layers</a:t>
          </a:r>
          <a:endParaRPr lang="en-US" sz="3100" kern="1200"/>
        </a:p>
      </dsp:txBody>
      <dsp:txXfrm>
        <a:off x="0" y="0"/>
        <a:ext cx="2218054" cy="1989812"/>
      </dsp:txXfrm>
    </dsp:sp>
    <dsp:sp modelId="{EEC0CABB-9E64-430E-A882-B6B1F6A31FAE}">
      <dsp:nvSpPr>
        <dsp:cNvPr id="0" name=""/>
        <dsp:cNvSpPr/>
      </dsp:nvSpPr>
      <dsp:spPr>
        <a:xfrm>
          <a:off x="2384408" y="46247"/>
          <a:ext cx="8705865" cy="92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Leaflet GeoJSON Encoded : mở rộng lớp L.GeoJSON </a:t>
          </a:r>
          <a:r>
            <a:rPr lang="vi-VN" sz="2300" b="1" kern="1200"/>
            <a:t>Thuật toán mã hóa đa tuyến của Google cho phép truyền dữ liệu được tối ưu hóa.</a:t>
          </a:r>
          <a:endParaRPr lang="en-US" sz="2300" kern="1200"/>
        </a:p>
      </dsp:txBody>
      <dsp:txXfrm>
        <a:off x="2384408" y="46247"/>
        <a:ext cx="8705865" cy="924951"/>
      </dsp:txXfrm>
    </dsp:sp>
    <dsp:sp modelId="{09445AD7-D846-4B29-83A3-4443CD3220C7}">
      <dsp:nvSpPr>
        <dsp:cNvPr id="0" name=""/>
        <dsp:cNvSpPr/>
      </dsp:nvSpPr>
      <dsp:spPr>
        <a:xfrm>
          <a:off x="2218054" y="971199"/>
          <a:ext cx="887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EAE3A-8192-42C0-AF68-ECA4C825CC1C}">
      <dsp:nvSpPr>
        <dsp:cNvPr id="0" name=""/>
        <dsp:cNvSpPr/>
      </dsp:nvSpPr>
      <dsp:spPr>
        <a:xfrm>
          <a:off x="2384408" y="1017447"/>
          <a:ext cx="8705865" cy="92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Leaflet.VectorTileLayer : layer biễu diễn các vector tile</a:t>
          </a:r>
          <a:endParaRPr lang="en-US" sz="2300" kern="1200"/>
        </a:p>
      </dsp:txBody>
      <dsp:txXfrm>
        <a:off x="2384408" y="1017447"/>
        <a:ext cx="8705865" cy="924951"/>
      </dsp:txXfrm>
    </dsp:sp>
    <dsp:sp modelId="{87D848B1-B53A-4D41-AA30-F19501A066F1}">
      <dsp:nvSpPr>
        <dsp:cNvPr id="0" name=""/>
        <dsp:cNvSpPr/>
      </dsp:nvSpPr>
      <dsp:spPr>
        <a:xfrm>
          <a:off x="2218054" y="1942398"/>
          <a:ext cx="887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6D675-089E-4AE3-B779-E969DAB4EB1A}">
      <dsp:nvSpPr>
        <dsp:cNvPr id="0" name=""/>
        <dsp:cNvSpPr/>
      </dsp:nvSpPr>
      <dsp:spPr>
        <a:xfrm>
          <a:off x="0" y="198981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787C9-646C-4D39-AF17-BC95935ABC0A}">
      <dsp:nvSpPr>
        <dsp:cNvPr id="0" name=""/>
        <dsp:cNvSpPr/>
      </dsp:nvSpPr>
      <dsp:spPr>
        <a:xfrm>
          <a:off x="0" y="1989812"/>
          <a:ext cx="2218054" cy="198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Map interaction</a:t>
          </a:r>
          <a:endParaRPr lang="en-US" sz="3100" kern="1200"/>
        </a:p>
      </dsp:txBody>
      <dsp:txXfrm>
        <a:off x="0" y="1989812"/>
        <a:ext cx="2218054" cy="1989812"/>
      </dsp:txXfrm>
    </dsp:sp>
    <dsp:sp modelId="{3BA1CB0F-E80A-47F3-956E-821C32A8F5AD}">
      <dsp:nvSpPr>
        <dsp:cNvPr id="0" name=""/>
        <dsp:cNvSpPr/>
      </dsp:nvSpPr>
      <dsp:spPr>
        <a:xfrm>
          <a:off x="2384408" y="2036060"/>
          <a:ext cx="8705865" cy="92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Leaflet.Locate : định vị gps</a:t>
          </a:r>
          <a:endParaRPr lang="en-US" sz="2300" kern="1200"/>
        </a:p>
      </dsp:txBody>
      <dsp:txXfrm>
        <a:off x="2384408" y="2036060"/>
        <a:ext cx="8705865" cy="924951"/>
      </dsp:txXfrm>
    </dsp:sp>
    <dsp:sp modelId="{2BB7EDF0-0769-49F1-913A-1DCD1FA7A24F}">
      <dsp:nvSpPr>
        <dsp:cNvPr id="0" name=""/>
        <dsp:cNvSpPr/>
      </dsp:nvSpPr>
      <dsp:spPr>
        <a:xfrm>
          <a:off x="2218054" y="2961011"/>
          <a:ext cx="887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09FDF-9D0D-46F3-9E3E-334F872937ED}">
      <dsp:nvSpPr>
        <dsp:cNvPr id="0" name=""/>
        <dsp:cNvSpPr/>
      </dsp:nvSpPr>
      <dsp:spPr>
        <a:xfrm>
          <a:off x="2384408" y="3007259"/>
          <a:ext cx="8705865" cy="92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Leaflet.Coordinates : thể hiện tọa độ thông qua con trỏ chuột</a:t>
          </a:r>
          <a:endParaRPr lang="en-US" sz="2300" kern="1200"/>
        </a:p>
      </dsp:txBody>
      <dsp:txXfrm>
        <a:off x="2384408" y="3007259"/>
        <a:ext cx="8705865" cy="924951"/>
      </dsp:txXfrm>
    </dsp:sp>
    <dsp:sp modelId="{B42B3946-908A-4816-9504-A00A30EAB4C6}">
      <dsp:nvSpPr>
        <dsp:cNvPr id="0" name=""/>
        <dsp:cNvSpPr/>
      </dsp:nvSpPr>
      <dsp:spPr>
        <a:xfrm>
          <a:off x="2218054" y="3932211"/>
          <a:ext cx="887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December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49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8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03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December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3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4FFBF-2620-8E8B-F9AE-2C930ED14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634"/>
            <a:ext cx="710723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Hệ thống thông tin </a:t>
            </a:r>
            <a:br>
              <a:rPr lang="en-US"/>
            </a:br>
            <a:r>
              <a:rPr lang="en-US"/>
              <a:t>địa lý 3 chiều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6258C-39E0-7221-C44B-30AE1B10B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17" y="3221924"/>
            <a:ext cx="5830769" cy="3515441"/>
          </a:xfrm>
        </p:spPr>
        <p:txBody>
          <a:bodyPr>
            <a:normAutofit lnSpcReduction="10000"/>
          </a:bodyPr>
          <a:lstStyle/>
          <a:p>
            <a:r>
              <a:rPr lang="en-US"/>
              <a:t>Giảng Viên Hướng Dẫn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/>
              <a:t>TS. Nguyễn Gia Tuấn Anh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/>
              <a:t>ThS: Lưu Thanh Sơn</a:t>
            </a:r>
            <a:endParaRPr lang="en-US"/>
          </a:p>
          <a:p>
            <a:r>
              <a:rPr lang="en-US"/>
              <a:t>Sinh Viên Thực Hiện: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19521966 – Ngô Châu Ngọc Nhi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19521953 – Mã Hải Nhật</a:t>
            </a:r>
            <a:endParaRPr lang="en-US" dirty="0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1F0ED-252B-7DDB-F234-4CE8789CB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" r="46158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2" name="Group 15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17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5F8EE-ED15-4B33-774C-7D348014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C087AB0-63D2-D320-C477-A29B30E0E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354806"/>
              </p:ext>
            </p:extLst>
          </p:nvPr>
        </p:nvGraphicFramePr>
        <p:xfrm>
          <a:off x="186968" y="2686831"/>
          <a:ext cx="6373814" cy="341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Viral review: Starbucks lacks originality with technology ...">
            <a:extLst>
              <a:ext uri="{FF2B5EF4-FFF2-40B4-BE49-F238E27FC236}">
                <a16:creationId xmlns:a16="http://schemas.microsoft.com/office/drawing/2014/main" id="{76C9FA0C-3433-8F67-816E-1515B6CB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675" y="1855729"/>
            <a:ext cx="4713922" cy="314654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7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C56AF-9DEA-3D55-1EDA-8C9FF0CD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E14209-A229-7480-8C3A-D4D23F392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38996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86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67120-C8AA-84D7-99E7-FB56C901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3A5D6A-74AF-02B1-77C9-28CED07A5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41288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50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68B5E2-563F-4379-8684-3D5CC361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530825"/>
            <a:ext cx="678135" cy="990000"/>
            <a:chOff x="10490969" y="1448827"/>
            <a:chExt cx="678135" cy="990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77C8B1-4136-48AF-8673-82EB7A26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10B746-EEA9-4075-B6D7-F12F7742A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34FB7BF-7419-4A75-81E2-AE2F44601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EE4AAA-6CF7-4F1B-BFD4-2CEE4D481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86F597-18D3-6B6A-7E97-4BFB3A38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6057"/>
            <a:ext cx="3565524" cy="30378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Xử</a:t>
            </a:r>
            <a:r>
              <a:rPr lang="en-US" dirty="0"/>
              <a:t> </a:t>
            </a:r>
            <a:r>
              <a:rPr lang="en-US"/>
              <a:t>lý</a:t>
            </a:r>
            <a:r>
              <a:rPr lang="en-US" dirty="0"/>
              <a:t> </a:t>
            </a:r>
            <a:r>
              <a:rPr lang="en-US"/>
              <a:t>dữ</a:t>
            </a:r>
            <a:r>
              <a:rPr lang="en-US" dirty="0"/>
              <a:t> </a:t>
            </a:r>
            <a:r>
              <a:rPr lang="en-US"/>
              <a:t>liệu</a:t>
            </a:r>
            <a:endParaRPr lang="en-US" dirty="0"/>
          </a:p>
        </p:txBody>
      </p:sp>
      <p:pic>
        <p:nvPicPr>
          <p:cNvPr id="6" name="Picture 5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09DCF205-6DC6-041C-E604-BC4D3963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2" y="1267261"/>
            <a:ext cx="3437169" cy="4323482"/>
          </a:xfrm>
          <a:custGeom>
            <a:avLst/>
            <a:gdLst/>
            <a:ahLst/>
            <a:cxnLst/>
            <a:rect l="l" t="t" r="r" b="b"/>
            <a:pathLst>
              <a:path w="3437169" h="5759450">
                <a:moveTo>
                  <a:pt x="0" y="0"/>
                </a:moveTo>
                <a:lnTo>
                  <a:pt x="3437169" y="0"/>
                </a:lnTo>
                <a:lnTo>
                  <a:pt x="3437169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C8CCA6B-2457-4794-A80E-F67E61E6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70924" y="4640991"/>
            <a:ext cx="1335600" cy="1262947"/>
            <a:chOff x="7735641" y="2106638"/>
            <a:chExt cx="1335600" cy="126294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49C99F-EBE8-4A1C-8E12-1ABAC6F6A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8799E35-9D16-489A-8F06-F36B62039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3FA1-0807-4258-5A28-564D9392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dữ</a:t>
            </a:r>
            <a:r>
              <a:rPr lang="en-US" dirty="0"/>
              <a:t> </a:t>
            </a:r>
            <a:r>
              <a:rPr lang="en-US"/>
              <a:t>liệu</a:t>
            </a:r>
            <a:r>
              <a:rPr lang="en-US" dirty="0"/>
              <a:t> </a:t>
            </a:r>
            <a:r>
              <a:rPr lang="en-US"/>
              <a:t>tọa</a:t>
            </a:r>
            <a:r>
              <a:rPr lang="en-US" dirty="0"/>
              <a:t> </a:t>
            </a:r>
            <a:r>
              <a:rPr lang="en-US"/>
              <a:t>độ</a:t>
            </a:r>
            <a:r>
              <a:rPr lang="en-US" dirty="0"/>
              <a:t> ban </a:t>
            </a:r>
            <a:r>
              <a:rPr lang="en-US"/>
              <a:t>đầu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0F53DA-4878-F4E6-FBF5-BBE0B765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70" y="1000343"/>
            <a:ext cx="3437168" cy="4857316"/>
          </a:xfrm>
          <a:custGeom>
            <a:avLst/>
            <a:gdLst/>
            <a:ahLst/>
            <a:cxnLst/>
            <a:rect l="l" t="t" r="r" b="b"/>
            <a:pathLst>
              <a:path w="3437169" h="5759450">
                <a:moveTo>
                  <a:pt x="0" y="0"/>
                </a:moveTo>
                <a:lnTo>
                  <a:pt x="3437169" y="0"/>
                </a:lnTo>
                <a:lnTo>
                  <a:pt x="3437169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204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4759-3964-8055-7DD4-20D54210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Qgis và leaflet plugin</a:t>
            </a:r>
            <a:endParaRPr lang="en-US" dirty="0"/>
          </a:p>
        </p:txBody>
      </p:sp>
      <p:graphicFrame>
        <p:nvGraphicFramePr>
          <p:cNvPr id="1034" name="Content Placeholder 2">
            <a:extLst>
              <a:ext uri="{FF2B5EF4-FFF2-40B4-BE49-F238E27FC236}">
                <a16:creationId xmlns:a16="http://schemas.microsoft.com/office/drawing/2014/main" id="{F71F9A81-9864-E982-3D96-BB80A88EF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180838"/>
              </p:ext>
            </p:extLst>
          </p:nvPr>
        </p:nvGraphicFramePr>
        <p:xfrm>
          <a:off x="-2249487" y="1647912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Documentation - Leaflet - a JavaScript library for interactive maps">
            <a:extLst>
              <a:ext uri="{FF2B5EF4-FFF2-40B4-BE49-F238E27FC236}">
                <a16:creationId xmlns:a16="http://schemas.microsoft.com/office/drawing/2014/main" id="{099BAD21-D55C-8D32-E7A7-A825050A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4131287"/>
            <a:ext cx="5715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GIS Desktop - OSGeo">
            <a:extLst>
              <a:ext uri="{FF2B5EF4-FFF2-40B4-BE49-F238E27FC236}">
                <a16:creationId xmlns:a16="http://schemas.microsoft.com/office/drawing/2014/main" id="{A22A782D-C246-A6DA-8722-28D373ED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571712"/>
            <a:ext cx="35242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0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B72-F1F3-A3FA-8A84-A8A163CE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leaflet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8617536-F32C-8ADF-9723-6CEE180132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52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FAAE7-D29A-AE24-C5E8-62451ADA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9600"/>
              <a:t>DEMO WEBAPP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4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203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Sitka Heading</vt:lpstr>
      <vt:lpstr>Source Sans Pro</vt:lpstr>
      <vt:lpstr>3DFloatVTI</vt:lpstr>
      <vt:lpstr>Hệ thống thông tin  địa lý 3 chiều</vt:lpstr>
      <vt:lpstr>Giới Thiệu Đề Tài</vt:lpstr>
      <vt:lpstr>Mục tiêu </vt:lpstr>
      <vt:lpstr>Chuẩn Bị</vt:lpstr>
      <vt:lpstr>Xử lý dữ liệu</vt:lpstr>
      <vt:lpstr>Qgis và leaflet plugin</vt:lpstr>
      <vt:lpstr>Một số hàm leaflet</vt:lpstr>
      <vt:lpstr>DEMO WEBAPP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 địa lý 3 chiều</dc:title>
  <dc:creator>Near San</dc:creator>
  <cp:lastModifiedBy>Near San</cp:lastModifiedBy>
  <cp:revision>1</cp:revision>
  <dcterms:created xsi:type="dcterms:W3CDTF">2022-12-22T11:13:20Z</dcterms:created>
  <dcterms:modified xsi:type="dcterms:W3CDTF">2022-12-22T14:43:28Z</dcterms:modified>
</cp:coreProperties>
</file>