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F2239-336D-2F78-81E6-2854960553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846803-ADBE-C8D1-F525-700045485B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3F352C-ED62-DE20-CCF9-9623328048D5}"/>
              </a:ext>
            </a:extLst>
          </p:cNvPr>
          <p:cNvSpPr>
            <a:spLocks noGrp="1"/>
          </p:cNvSpPr>
          <p:nvPr>
            <p:ph type="dt" sz="half" idx="10"/>
          </p:nvPr>
        </p:nvSpPr>
        <p:spPr/>
        <p:txBody>
          <a:bodyPr/>
          <a:lstStyle/>
          <a:p>
            <a:fld id="{9B2BA3F1-733B-4BB8-9437-65FE261BE4A4}" type="datetimeFigureOut">
              <a:rPr lang="en-US" smtClean="0"/>
              <a:t>1/13/2024</a:t>
            </a:fld>
            <a:endParaRPr lang="en-US"/>
          </a:p>
        </p:txBody>
      </p:sp>
      <p:sp>
        <p:nvSpPr>
          <p:cNvPr id="5" name="Footer Placeholder 4">
            <a:extLst>
              <a:ext uri="{FF2B5EF4-FFF2-40B4-BE49-F238E27FC236}">
                <a16:creationId xmlns:a16="http://schemas.microsoft.com/office/drawing/2014/main" id="{273BFE31-5F79-364E-1999-7C6F96881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048B66-7895-4C1A-D90C-0D3F0C2C7DC9}"/>
              </a:ext>
            </a:extLst>
          </p:cNvPr>
          <p:cNvSpPr>
            <a:spLocks noGrp="1"/>
          </p:cNvSpPr>
          <p:nvPr>
            <p:ph type="sldNum" sz="quarter" idx="12"/>
          </p:nvPr>
        </p:nvSpPr>
        <p:spPr/>
        <p:txBody>
          <a:bodyPr/>
          <a:lstStyle/>
          <a:p>
            <a:fld id="{7F71B121-7FE3-4D95-9D00-FFB2D610BE0E}" type="slidenum">
              <a:rPr lang="en-US" smtClean="0"/>
              <a:t>‹#›</a:t>
            </a:fld>
            <a:endParaRPr lang="en-US"/>
          </a:p>
        </p:txBody>
      </p:sp>
    </p:spTree>
    <p:extLst>
      <p:ext uri="{BB962C8B-B14F-4D97-AF65-F5344CB8AC3E}">
        <p14:creationId xmlns:p14="http://schemas.microsoft.com/office/powerpoint/2010/main" val="1059140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F532C-BC46-DA61-292B-A0D44BCB6B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0D6481-F1E1-A53B-246E-A5CBEA063C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868347-BD7E-5586-A1AB-5F5982094BEE}"/>
              </a:ext>
            </a:extLst>
          </p:cNvPr>
          <p:cNvSpPr>
            <a:spLocks noGrp="1"/>
          </p:cNvSpPr>
          <p:nvPr>
            <p:ph type="dt" sz="half" idx="10"/>
          </p:nvPr>
        </p:nvSpPr>
        <p:spPr/>
        <p:txBody>
          <a:bodyPr/>
          <a:lstStyle/>
          <a:p>
            <a:fld id="{9B2BA3F1-733B-4BB8-9437-65FE261BE4A4}" type="datetimeFigureOut">
              <a:rPr lang="en-US" smtClean="0"/>
              <a:t>1/13/2024</a:t>
            </a:fld>
            <a:endParaRPr lang="en-US"/>
          </a:p>
        </p:txBody>
      </p:sp>
      <p:sp>
        <p:nvSpPr>
          <p:cNvPr id="5" name="Footer Placeholder 4">
            <a:extLst>
              <a:ext uri="{FF2B5EF4-FFF2-40B4-BE49-F238E27FC236}">
                <a16:creationId xmlns:a16="http://schemas.microsoft.com/office/drawing/2014/main" id="{39AF3F32-B261-3AC0-1814-51B77367D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0C4CEC-65AF-7A51-C197-28C418654C5B}"/>
              </a:ext>
            </a:extLst>
          </p:cNvPr>
          <p:cNvSpPr>
            <a:spLocks noGrp="1"/>
          </p:cNvSpPr>
          <p:nvPr>
            <p:ph type="sldNum" sz="quarter" idx="12"/>
          </p:nvPr>
        </p:nvSpPr>
        <p:spPr/>
        <p:txBody>
          <a:bodyPr/>
          <a:lstStyle/>
          <a:p>
            <a:fld id="{7F71B121-7FE3-4D95-9D00-FFB2D610BE0E}" type="slidenum">
              <a:rPr lang="en-US" smtClean="0"/>
              <a:t>‹#›</a:t>
            </a:fld>
            <a:endParaRPr lang="en-US"/>
          </a:p>
        </p:txBody>
      </p:sp>
    </p:spTree>
    <p:extLst>
      <p:ext uri="{BB962C8B-B14F-4D97-AF65-F5344CB8AC3E}">
        <p14:creationId xmlns:p14="http://schemas.microsoft.com/office/powerpoint/2010/main" val="753942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3505C7-AD23-3350-882B-5AC2693A9C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52738D-F4FB-66A3-5DC9-CA29CB0B53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34B794-3F4C-553E-9F0C-6B6CE906A7CB}"/>
              </a:ext>
            </a:extLst>
          </p:cNvPr>
          <p:cNvSpPr>
            <a:spLocks noGrp="1"/>
          </p:cNvSpPr>
          <p:nvPr>
            <p:ph type="dt" sz="half" idx="10"/>
          </p:nvPr>
        </p:nvSpPr>
        <p:spPr/>
        <p:txBody>
          <a:bodyPr/>
          <a:lstStyle/>
          <a:p>
            <a:fld id="{9B2BA3F1-733B-4BB8-9437-65FE261BE4A4}" type="datetimeFigureOut">
              <a:rPr lang="en-US" smtClean="0"/>
              <a:t>1/13/2024</a:t>
            </a:fld>
            <a:endParaRPr lang="en-US"/>
          </a:p>
        </p:txBody>
      </p:sp>
      <p:sp>
        <p:nvSpPr>
          <p:cNvPr id="5" name="Footer Placeholder 4">
            <a:extLst>
              <a:ext uri="{FF2B5EF4-FFF2-40B4-BE49-F238E27FC236}">
                <a16:creationId xmlns:a16="http://schemas.microsoft.com/office/drawing/2014/main" id="{125A4629-3616-4BCE-4AB0-FB53E1A99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537A2-13F7-D269-0BB2-EA98524D88E6}"/>
              </a:ext>
            </a:extLst>
          </p:cNvPr>
          <p:cNvSpPr>
            <a:spLocks noGrp="1"/>
          </p:cNvSpPr>
          <p:nvPr>
            <p:ph type="sldNum" sz="quarter" idx="12"/>
          </p:nvPr>
        </p:nvSpPr>
        <p:spPr/>
        <p:txBody>
          <a:bodyPr/>
          <a:lstStyle/>
          <a:p>
            <a:fld id="{7F71B121-7FE3-4D95-9D00-FFB2D610BE0E}" type="slidenum">
              <a:rPr lang="en-US" smtClean="0"/>
              <a:t>‹#›</a:t>
            </a:fld>
            <a:endParaRPr lang="en-US"/>
          </a:p>
        </p:txBody>
      </p:sp>
    </p:spTree>
    <p:extLst>
      <p:ext uri="{BB962C8B-B14F-4D97-AF65-F5344CB8AC3E}">
        <p14:creationId xmlns:p14="http://schemas.microsoft.com/office/powerpoint/2010/main" val="321258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FC80F-7AFF-6247-A9B2-64A6E59B39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C4DBFC-3730-F808-CF16-A4FDEABF2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8727C-082A-D385-F765-D7A479F55DF9}"/>
              </a:ext>
            </a:extLst>
          </p:cNvPr>
          <p:cNvSpPr>
            <a:spLocks noGrp="1"/>
          </p:cNvSpPr>
          <p:nvPr>
            <p:ph type="dt" sz="half" idx="10"/>
          </p:nvPr>
        </p:nvSpPr>
        <p:spPr/>
        <p:txBody>
          <a:bodyPr/>
          <a:lstStyle/>
          <a:p>
            <a:fld id="{9B2BA3F1-733B-4BB8-9437-65FE261BE4A4}" type="datetimeFigureOut">
              <a:rPr lang="en-US" smtClean="0"/>
              <a:t>1/13/2024</a:t>
            </a:fld>
            <a:endParaRPr lang="en-US"/>
          </a:p>
        </p:txBody>
      </p:sp>
      <p:sp>
        <p:nvSpPr>
          <p:cNvPr id="5" name="Footer Placeholder 4">
            <a:extLst>
              <a:ext uri="{FF2B5EF4-FFF2-40B4-BE49-F238E27FC236}">
                <a16:creationId xmlns:a16="http://schemas.microsoft.com/office/drawing/2014/main" id="{63209BED-4AA7-F927-23C1-2EC8609F6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8C9616-26F8-CB2D-5B5A-651745712C41}"/>
              </a:ext>
            </a:extLst>
          </p:cNvPr>
          <p:cNvSpPr>
            <a:spLocks noGrp="1"/>
          </p:cNvSpPr>
          <p:nvPr>
            <p:ph type="sldNum" sz="quarter" idx="12"/>
          </p:nvPr>
        </p:nvSpPr>
        <p:spPr/>
        <p:txBody>
          <a:bodyPr/>
          <a:lstStyle/>
          <a:p>
            <a:fld id="{7F71B121-7FE3-4D95-9D00-FFB2D610BE0E}" type="slidenum">
              <a:rPr lang="en-US" smtClean="0"/>
              <a:t>‹#›</a:t>
            </a:fld>
            <a:endParaRPr lang="en-US"/>
          </a:p>
        </p:txBody>
      </p:sp>
    </p:spTree>
    <p:extLst>
      <p:ext uri="{BB962C8B-B14F-4D97-AF65-F5344CB8AC3E}">
        <p14:creationId xmlns:p14="http://schemas.microsoft.com/office/powerpoint/2010/main" val="13149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00065-C399-5CCF-D2F2-F56B629AAC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9094CA-B49C-3360-C5FB-031D7EEE94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BC3569-DF85-8CE6-5EC3-BD614B1FCE29}"/>
              </a:ext>
            </a:extLst>
          </p:cNvPr>
          <p:cNvSpPr>
            <a:spLocks noGrp="1"/>
          </p:cNvSpPr>
          <p:nvPr>
            <p:ph type="dt" sz="half" idx="10"/>
          </p:nvPr>
        </p:nvSpPr>
        <p:spPr/>
        <p:txBody>
          <a:bodyPr/>
          <a:lstStyle/>
          <a:p>
            <a:fld id="{9B2BA3F1-733B-4BB8-9437-65FE261BE4A4}" type="datetimeFigureOut">
              <a:rPr lang="en-US" smtClean="0"/>
              <a:t>1/13/2024</a:t>
            </a:fld>
            <a:endParaRPr lang="en-US"/>
          </a:p>
        </p:txBody>
      </p:sp>
      <p:sp>
        <p:nvSpPr>
          <p:cNvPr id="5" name="Footer Placeholder 4">
            <a:extLst>
              <a:ext uri="{FF2B5EF4-FFF2-40B4-BE49-F238E27FC236}">
                <a16:creationId xmlns:a16="http://schemas.microsoft.com/office/drawing/2014/main" id="{FCA969A0-4150-EEBB-A667-B0F03CF0D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5FE08-2326-C390-4DD6-C5C6C8F3F827}"/>
              </a:ext>
            </a:extLst>
          </p:cNvPr>
          <p:cNvSpPr>
            <a:spLocks noGrp="1"/>
          </p:cNvSpPr>
          <p:nvPr>
            <p:ph type="sldNum" sz="quarter" idx="12"/>
          </p:nvPr>
        </p:nvSpPr>
        <p:spPr/>
        <p:txBody>
          <a:bodyPr/>
          <a:lstStyle/>
          <a:p>
            <a:fld id="{7F71B121-7FE3-4D95-9D00-FFB2D610BE0E}" type="slidenum">
              <a:rPr lang="en-US" smtClean="0"/>
              <a:t>‹#›</a:t>
            </a:fld>
            <a:endParaRPr lang="en-US"/>
          </a:p>
        </p:txBody>
      </p:sp>
    </p:spTree>
    <p:extLst>
      <p:ext uri="{BB962C8B-B14F-4D97-AF65-F5344CB8AC3E}">
        <p14:creationId xmlns:p14="http://schemas.microsoft.com/office/powerpoint/2010/main" val="3100304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46EF-C571-0337-B55E-9768F4794C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7A572-9B80-3AEC-EDFB-0C6BB79EBB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1E74F5-6AB6-E2D6-49BD-C4D779D155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86088-8768-094C-7D20-E71E9851993C}"/>
              </a:ext>
            </a:extLst>
          </p:cNvPr>
          <p:cNvSpPr>
            <a:spLocks noGrp="1"/>
          </p:cNvSpPr>
          <p:nvPr>
            <p:ph type="dt" sz="half" idx="10"/>
          </p:nvPr>
        </p:nvSpPr>
        <p:spPr/>
        <p:txBody>
          <a:bodyPr/>
          <a:lstStyle/>
          <a:p>
            <a:fld id="{9B2BA3F1-733B-4BB8-9437-65FE261BE4A4}" type="datetimeFigureOut">
              <a:rPr lang="en-US" smtClean="0"/>
              <a:t>1/13/2024</a:t>
            </a:fld>
            <a:endParaRPr lang="en-US"/>
          </a:p>
        </p:txBody>
      </p:sp>
      <p:sp>
        <p:nvSpPr>
          <p:cNvPr id="6" name="Footer Placeholder 5">
            <a:extLst>
              <a:ext uri="{FF2B5EF4-FFF2-40B4-BE49-F238E27FC236}">
                <a16:creationId xmlns:a16="http://schemas.microsoft.com/office/drawing/2014/main" id="{AB68600E-64DA-D292-D3B0-4947B4EC51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A0D463-516D-D7D6-04A6-EA811C73D4ED}"/>
              </a:ext>
            </a:extLst>
          </p:cNvPr>
          <p:cNvSpPr>
            <a:spLocks noGrp="1"/>
          </p:cNvSpPr>
          <p:nvPr>
            <p:ph type="sldNum" sz="quarter" idx="12"/>
          </p:nvPr>
        </p:nvSpPr>
        <p:spPr/>
        <p:txBody>
          <a:bodyPr/>
          <a:lstStyle/>
          <a:p>
            <a:fld id="{7F71B121-7FE3-4D95-9D00-FFB2D610BE0E}" type="slidenum">
              <a:rPr lang="en-US" smtClean="0"/>
              <a:t>‹#›</a:t>
            </a:fld>
            <a:endParaRPr lang="en-US"/>
          </a:p>
        </p:txBody>
      </p:sp>
    </p:spTree>
    <p:extLst>
      <p:ext uri="{BB962C8B-B14F-4D97-AF65-F5344CB8AC3E}">
        <p14:creationId xmlns:p14="http://schemas.microsoft.com/office/powerpoint/2010/main" val="127404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2243-D7A9-F4B8-7A30-4859F5D915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A7FF4A-52F5-00DB-20D0-857A9F9E3A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05736D-9BC2-C5BF-7FA5-5FB2B3B9E9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DADEAF-1E5C-0376-F7AC-CC643BEACB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4FC54A-3011-0A35-0212-9B4BF0DE22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F95272-9E43-7A92-E48A-85F4905E5DED}"/>
              </a:ext>
            </a:extLst>
          </p:cNvPr>
          <p:cNvSpPr>
            <a:spLocks noGrp="1"/>
          </p:cNvSpPr>
          <p:nvPr>
            <p:ph type="dt" sz="half" idx="10"/>
          </p:nvPr>
        </p:nvSpPr>
        <p:spPr/>
        <p:txBody>
          <a:bodyPr/>
          <a:lstStyle/>
          <a:p>
            <a:fld id="{9B2BA3F1-733B-4BB8-9437-65FE261BE4A4}" type="datetimeFigureOut">
              <a:rPr lang="en-US" smtClean="0"/>
              <a:t>1/13/2024</a:t>
            </a:fld>
            <a:endParaRPr lang="en-US"/>
          </a:p>
        </p:txBody>
      </p:sp>
      <p:sp>
        <p:nvSpPr>
          <p:cNvPr id="8" name="Footer Placeholder 7">
            <a:extLst>
              <a:ext uri="{FF2B5EF4-FFF2-40B4-BE49-F238E27FC236}">
                <a16:creationId xmlns:a16="http://schemas.microsoft.com/office/drawing/2014/main" id="{A41C37F7-B8E5-B203-D65E-CB4C88FA6C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C1F324-DF1E-CC28-AEC5-9104D0781492}"/>
              </a:ext>
            </a:extLst>
          </p:cNvPr>
          <p:cNvSpPr>
            <a:spLocks noGrp="1"/>
          </p:cNvSpPr>
          <p:nvPr>
            <p:ph type="sldNum" sz="quarter" idx="12"/>
          </p:nvPr>
        </p:nvSpPr>
        <p:spPr/>
        <p:txBody>
          <a:bodyPr/>
          <a:lstStyle/>
          <a:p>
            <a:fld id="{7F71B121-7FE3-4D95-9D00-FFB2D610BE0E}" type="slidenum">
              <a:rPr lang="en-US" smtClean="0"/>
              <a:t>‹#›</a:t>
            </a:fld>
            <a:endParaRPr lang="en-US"/>
          </a:p>
        </p:txBody>
      </p:sp>
    </p:spTree>
    <p:extLst>
      <p:ext uri="{BB962C8B-B14F-4D97-AF65-F5344CB8AC3E}">
        <p14:creationId xmlns:p14="http://schemas.microsoft.com/office/powerpoint/2010/main" val="3766232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9DB1-FC22-D197-9319-28410B42CD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114CFA-1EA4-54C9-D831-CA1F5CB79EBE}"/>
              </a:ext>
            </a:extLst>
          </p:cNvPr>
          <p:cNvSpPr>
            <a:spLocks noGrp="1"/>
          </p:cNvSpPr>
          <p:nvPr>
            <p:ph type="dt" sz="half" idx="10"/>
          </p:nvPr>
        </p:nvSpPr>
        <p:spPr/>
        <p:txBody>
          <a:bodyPr/>
          <a:lstStyle/>
          <a:p>
            <a:fld id="{9B2BA3F1-733B-4BB8-9437-65FE261BE4A4}" type="datetimeFigureOut">
              <a:rPr lang="en-US" smtClean="0"/>
              <a:t>1/13/2024</a:t>
            </a:fld>
            <a:endParaRPr lang="en-US"/>
          </a:p>
        </p:txBody>
      </p:sp>
      <p:sp>
        <p:nvSpPr>
          <p:cNvPr id="4" name="Footer Placeholder 3">
            <a:extLst>
              <a:ext uri="{FF2B5EF4-FFF2-40B4-BE49-F238E27FC236}">
                <a16:creationId xmlns:a16="http://schemas.microsoft.com/office/drawing/2014/main" id="{BA957262-9322-9F40-A528-61CFD17DB1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1A99BB-082F-8FD3-97A8-2322E8D153A0}"/>
              </a:ext>
            </a:extLst>
          </p:cNvPr>
          <p:cNvSpPr>
            <a:spLocks noGrp="1"/>
          </p:cNvSpPr>
          <p:nvPr>
            <p:ph type="sldNum" sz="quarter" idx="12"/>
          </p:nvPr>
        </p:nvSpPr>
        <p:spPr/>
        <p:txBody>
          <a:bodyPr/>
          <a:lstStyle/>
          <a:p>
            <a:fld id="{7F71B121-7FE3-4D95-9D00-FFB2D610BE0E}" type="slidenum">
              <a:rPr lang="en-US" smtClean="0"/>
              <a:t>‹#›</a:t>
            </a:fld>
            <a:endParaRPr lang="en-US"/>
          </a:p>
        </p:txBody>
      </p:sp>
    </p:spTree>
    <p:extLst>
      <p:ext uri="{BB962C8B-B14F-4D97-AF65-F5344CB8AC3E}">
        <p14:creationId xmlns:p14="http://schemas.microsoft.com/office/powerpoint/2010/main" val="103060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C11C8B-085B-B28F-B1FD-DD4EE8F637D7}"/>
              </a:ext>
            </a:extLst>
          </p:cNvPr>
          <p:cNvSpPr>
            <a:spLocks noGrp="1"/>
          </p:cNvSpPr>
          <p:nvPr>
            <p:ph type="dt" sz="half" idx="10"/>
          </p:nvPr>
        </p:nvSpPr>
        <p:spPr/>
        <p:txBody>
          <a:bodyPr/>
          <a:lstStyle/>
          <a:p>
            <a:fld id="{9B2BA3F1-733B-4BB8-9437-65FE261BE4A4}" type="datetimeFigureOut">
              <a:rPr lang="en-US" smtClean="0"/>
              <a:t>1/13/2024</a:t>
            </a:fld>
            <a:endParaRPr lang="en-US"/>
          </a:p>
        </p:txBody>
      </p:sp>
      <p:sp>
        <p:nvSpPr>
          <p:cNvPr id="3" name="Footer Placeholder 2">
            <a:extLst>
              <a:ext uri="{FF2B5EF4-FFF2-40B4-BE49-F238E27FC236}">
                <a16:creationId xmlns:a16="http://schemas.microsoft.com/office/drawing/2014/main" id="{153A8B3F-081B-B79C-2D78-6C6F8B9559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193FFD-3DF6-BC86-8B3E-148E1E107C21}"/>
              </a:ext>
            </a:extLst>
          </p:cNvPr>
          <p:cNvSpPr>
            <a:spLocks noGrp="1"/>
          </p:cNvSpPr>
          <p:nvPr>
            <p:ph type="sldNum" sz="quarter" idx="12"/>
          </p:nvPr>
        </p:nvSpPr>
        <p:spPr/>
        <p:txBody>
          <a:bodyPr/>
          <a:lstStyle/>
          <a:p>
            <a:fld id="{7F71B121-7FE3-4D95-9D00-FFB2D610BE0E}" type="slidenum">
              <a:rPr lang="en-US" smtClean="0"/>
              <a:t>‹#›</a:t>
            </a:fld>
            <a:endParaRPr lang="en-US"/>
          </a:p>
        </p:txBody>
      </p:sp>
    </p:spTree>
    <p:extLst>
      <p:ext uri="{BB962C8B-B14F-4D97-AF65-F5344CB8AC3E}">
        <p14:creationId xmlns:p14="http://schemas.microsoft.com/office/powerpoint/2010/main" val="360148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69A7D-6047-A19D-7AE0-BDE586A9D1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C8A0AD-F9E3-4201-031B-0DD0D9F14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CD7C51-B98C-E73C-DD44-690BC83370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87DAC5-4CA5-69C4-12C1-E67119995F69}"/>
              </a:ext>
            </a:extLst>
          </p:cNvPr>
          <p:cNvSpPr>
            <a:spLocks noGrp="1"/>
          </p:cNvSpPr>
          <p:nvPr>
            <p:ph type="dt" sz="half" idx="10"/>
          </p:nvPr>
        </p:nvSpPr>
        <p:spPr/>
        <p:txBody>
          <a:bodyPr/>
          <a:lstStyle/>
          <a:p>
            <a:fld id="{9B2BA3F1-733B-4BB8-9437-65FE261BE4A4}" type="datetimeFigureOut">
              <a:rPr lang="en-US" smtClean="0"/>
              <a:t>1/13/2024</a:t>
            </a:fld>
            <a:endParaRPr lang="en-US"/>
          </a:p>
        </p:txBody>
      </p:sp>
      <p:sp>
        <p:nvSpPr>
          <p:cNvPr id="6" name="Footer Placeholder 5">
            <a:extLst>
              <a:ext uri="{FF2B5EF4-FFF2-40B4-BE49-F238E27FC236}">
                <a16:creationId xmlns:a16="http://schemas.microsoft.com/office/drawing/2014/main" id="{9F64D904-06ED-E9DF-DFFF-3C7A2C4F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5B5890-9A55-DEE9-754F-3A2D5EAC0351}"/>
              </a:ext>
            </a:extLst>
          </p:cNvPr>
          <p:cNvSpPr>
            <a:spLocks noGrp="1"/>
          </p:cNvSpPr>
          <p:nvPr>
            <p:ph type="sldNum" sz="quarter" idx="12"/>
          </p:nvPr>
        </p:nvSpPr>
        <p:spPr/>
        <p:txBody>
          <a:bodyPr/>
          <a:lstStyle/>
          <a:p>
            <a:fld id="{7F71B121-7FE3-4D95-9D00-FFB2D610BE0E}" type="slidenum">
              <a:rPr lang="en-US" smtClean="0"/>
              <a:t>‹#›</a:t>
            </a:fld>
            <a:endParaRPr lang="en-US"/>
          </a:p>
        </p:txBody>
      </p:sp>
    </p:spTree>
    <p:extLst>
      <p:ext uri="{BB962C8B-B14F-4D97-AF65-F5344CB8AC3E}">
        <p14:creationId xmlns:p14="http://schemas.microsoft.com/office/powerpoint/2010/main" val="3120581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79785-D8D8-CD34-C129-B844FB9C9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D2676C-D02D-4249-577B-3FD95AA654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5220A9-718E-E946-44CD-168BAAAF1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752451-905D-D7CA-BE95-A63BED03D87C}"/>
              </a:ext>
            </a:extLst>
          </p:cNvPr>
          <p:cNvSpPr>
            <a:spLocks noGrp="1"/>
          </p:cNvSpPr>
          <p:nvPr>
            <p:ph type="dt" sz="half" idx="10"/>
          </p:nvPr>
        </p:nvSpPr>
        <p:spPr/>
        <p:txBody>
          <a:bodyPr/>
          <a:lstStyle/>
          <a:p>
            <a:fld id="{9B2BA3F1-733B-4BB8-9437-65FE261BE4A4}" type="datetimeFigureOut">
              <a:rPr lang="en-US" smtClean="0"/>
              <a:t>1/13/2024</a:t>
            </a:fld>
            <a:endParaRPr lang="en-US"/>
          </a:p>
        </p:txBody>
      </p:sp>
      <p:sp>
        <p:nvSpPr>
          <p:cNvPr id="6" name="Footer Placeholder 5">
            <a:extLst>
              <a:ext uri="{FF2B5EF4-FFF2-40B4-BE49-F238E27FC236}">
                <a16:creationId xmlns:a16="http://schemas.microsoft.com/office/drawing/2014/main" id="{7B9EA3E2-74DB-58FA-0069-FD708A48F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CF0992-7FF6-0BE7-4309-81357A9A64A0}"/>
              </a:ext>
            </a:extLst>
          </p:cNvPr>
          <p:cNvSpPr>
            <a:spLocks noGrp="1"/>
          </p:cNvSpPr>
          <p:nvPr>
            <p:ph type="sldNum" sz="quarter" idx="12"/>
          </p:nvPr>
        </p:nvSpPr>
        <p:spPr/>
        <p:txBody>
          <a:bodyPr/>
          <a:lstStyle/>
          <a:p>
            <a:fld id="{7F71B121-7FE3-4D95-9D00-FFB2D610BE0E}" type="slidenum">
              <a:rPr lang="en-US" smtClean="0"/>
              <a:t>‹#›</a:t>
            </a:fld>
            <a:endParaRPr lang="en-US"/>
          </a:p>
        </p:txBody>
      </p:sp>
    </p:spTree>
    <p:extLst>
      <p:ext uri="{BB962C8B-B14F-4D97-AF65-F5344CB8AC3E}">
        <p14:creationId xmlns:p14="http://schemas.microsoft.com/office/powerpoint/2010/main" val="3655037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C5DF1F-7006-AC2F-A8F5-4F074D59DF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3EE31B-A239-C714-6D4D-7D017FB9F8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A4028C-6D6A-E480-280B-48E9308C5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BA3F1-733B-4BB8-9437-65FE261BE4A4}" type="datetimeFigureOut">
              <a:rPr lang="en-US" smtClean="0"/>
              <a:t>1/13/2024</a:t>
            </a:fld>
            <a:endParaRPr lang="en-US"/>
          </a:p>
        </p:txBody>
      </p:sp>
      <p:sp>
        <p:nvSpPr>
          <p:cNvPr id="5" name="Footer Placeholder 4">
            <a:extLst>
              <a:ext uri="{FF2B5EF4-FFF2-40B4-BE49-F238E27FC236}">
                <a16:creationId xmlns:a16="http://schemas.microsoft.com/office/drawing/2014/main" id="{09981B2A-50E6-A7E2-C3A1-99416A3A58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3DA709-5823-2D62-EE11-B956BA036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1B121-7FE3-4D95-9D00-FFB2D610BE0E}" type="slidenum">
              <a:rPr lang="en-US" smtClean="0"/>
              <a:t>‹#›</a:t>
            </a:fld>
            <a:endParaRPr lang="en-US"/>
          </a:p>
        </p:txBody>
      </p:sp>
    </p:spTree>
    <p:extLst>
      <p:ext uri="{BB962C8B-B14F-4D97-AF65-F5344CB8AC3E}">
        <p14:creationId xmlns:p14="http://schemas.microsoft.com/office/powerpoint/2010/main" val="382426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62331D-8003-22BD-0A56-C0439B45D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2549" y="0"/>
            <a:ext cx="1519451" cy="1364975"/>
          </a:xfrm>
          <a:prstGeom prst="rect">
            <a:avLst/>
          </a:prstGeom>
        </p:spPr>
      </p:pic>
      <p:sp>
        <p:nvSpPr>
          <p:cNvPr id="6" name="Rectangle: Rounded Corners 5">
            <a:extLst>
              <a:ext uri="{FF2B5EF4-FFF2-40B4-BE49-F238E27FC236}">
                <a16:creationId xmlns:a16="http://schemas.microsoft.com/office/drawing/2014/main" id="{259C58C1-AC05-3E47-1A90-FC75C54038A6}"/>
              </a:ext>
            </a:extLst>
          </p:cNvPr>
          <p:cNvSpPr/>
          <p:nvPr/>
        </p:nvSpPr>
        <p:spPr>
          <a:xfrm>
            <a:off x="1298714" y="-109329"/>
            <a:ext cx="8984974" cy="1474304"/>
          </a:xfrm>
          <a:prstGeom prst="roundRect">
            <a:avLst/>
          </a:prstGeom>
          <a:solidFill>
            <a:schemeClr val="accent1">
              <a:lumMod val="20000"/>
              <a:lumOff val="80000"/>
            </a:schemeClr>
          </a:solidFill>
          <a:ln>
            <a:solidFill>
              <a:schemeClr val="accent1">
                <a:lumMod val="20000"/>
                <a:lumOff val="80000"/>
              </a:schemeClr>
            </a:solid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1">
                    <a:lumMod val="20000"/>
                    <a:lumOff val="80000"/>
                  </a:schemeClr>
                </a:solidFill>
              </a:ln>
              <a:solidFill>
                <a:schemeClr val="accent1">
                  <a:lumMod val="20000"/>
                  <a:lumOff val="80000"/>
                </a:schemeClr>
              </a:solidFill>
            </a:endParaRPr>
          </a:p>
        </p:txBody>
      </p:sp>
      <p:sp>
        <p:nvSpPr>
          <p:cNvPr id="7" name="TextBox 6">
            <a:extLst>
              <a:ext uri="{FF2B5EF4-FFF2-40B4-BE49-F238E27FC236}">
                <a16:creationId xmlns:a16="http://schemas.microsoft.com/office/drawing/2014/main" id="{66C351D4-E944-CFBF-3D02-C51CCD151CC5}"/>
              </a:ext>
            </a:extLst>
          </p:cNvPr>
          <p:cNvSpPr txBox="1"/>
          <p:nvPr/>
        </p:nvSpPr>
        <p:spPr>
          <a:xfrm>
            <a:off x="2367170" y="1653209"/>
            <a:ext cx="7916518" cy="2939266"/>
          </a:xfrm>
          <a:prstGeom prst="rect">
            <a:avLst/>
          </a:prstGeom>
          <a:noFill/>
        </p:spPr>
        <p:txBody>
          <a:bodyPr wrap="square" rtlCol="0">
            <a:spAutoFit/>
          </a:bodyPr>
          <a:lstStyle/>
          <a:p>
            <a:pPr algn="ctr"/>
            <a:r>
              <a:rPr lang="en-US" sz="4500" b="1" dirty="0">
                <a:latin typeface="Times New Roman" panose="02020603050405020304" pitchFamily="18" charset="0"/>
                <a:cs typeface="Times New Roman" panose="02020603050405020304" pitchFamily="18" charset="0"/>
              </a:rPr>
              <a:t>BÁO CÁO ĐỒ ÁN</a:t>
            </a:r>
          </a:p>
          <a:p>
            <a:pPr algn="ctr"/>
            <a:r>
              <a:rPr lang="en-US" sz="3000" dirty="0">
                <a:latin typeface="Times New Roman" panose="02020603050405020304" pitchFamily="18" charset="0"/>
                <a:cs typeface="Times New Roman" panose="02020603050405020304" pitchFamily="18" charset="0"/>
              </a:rPr>
              <a:t>CƠ SỞ NGÀNH</a:t>
            </a:r>
          </a:p>
          <a:p>
            <a:pPr algn="ctr"/>
            <a:endParaRPr lang="en-US" sz="3000" dirty="0">
              <a:latin typeface="Times New Roman" panose="02020603050405020304" pitchFamily="18" charset="0"/>
              <a:cs typeface="Times New Roman" panose="02020603050405020304" pitchFamily="18" charset="0"/>
            </a:endParaRPr>
          </a:p>
          <a:p>
            <a:pPr algn="ctr"/>
            <a:r>
              <a:rPr lang="en-US" sz="4000" b="1" dirty="0" err="1">
                <a:latin typeface="Times New Roman" panose="02020603050405020304" pitchFamily="18" charset="0"/>
                <a:cs typeface="Times New Roman" panose="02020603050405020304" pitchFamily="18" charset="0"/>
              </a:rPr>
              <a:t>Đề</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tài</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Tìm</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hiểu</a:t>
            </a:r>
            <a:r>
              <a:rPr lang="en-US" sz="4000" b="1" dirty="0">
                <a:latin typeface="Times New Roman" panose="02020603050405020304" pitchFamily="18" charset="0"/>
                <a:cs typeface="Times New Roman" panose="02020603050405020304" pitchFamily="18" charset="0"/>
              </a:rPr>
              <a:t> ReactJS </a:t>
            </a:r>
            <a:r>
              <a:rPr lang="en-US" sz="4000" b="1" dirty="0" err="1">
                <a:latin typeface="Times New Roman" panose="02020603050405020304" pitchFamily="18" charset="0"/>
                <a:cs typeface="Times New Roman" panose="02020603050405020304" pitchFamily="18" charset="0"/>
              </a:rPr>
              <a:t>và</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xây</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dựng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ứng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dụng</a:t>
            </a:r>
            <a:r>
              <a:rPr lang="en-US" sz="4000" b="1" dirty="0">
                <a:latin typeface="Times New Roman" panose="02020603050405020304" pitchFamily="18" charset="0"/>
                <a:cs typeface="Times New Roman" panose="02020603050405020304" pitchFamily="18" charset="0"/>
              </a:rPr>
              <a:t> web </a:t>
            </a:r>
            <a:r>
              <a:rPr lang="en-US" sz="4000" b="1" dirty="0" err="1">
                <a:latin typeface="Times New Roman" panose="02020603050405020304" pitchFamily="18" charset="0"/>
                <a:cs typeface="Times New Roman" panose="02020603050405020304" pitchFamily="18" charset="0"/>
              </a:rPr>
              <a:t>minh</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họa</a:t>
            </a:r>
            <a:endParaRPr lang="en-US" sz="4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FB0CBFD-A47C-86F7-3E9F-78A51CB41005}"/>
              </a:ext>
            </a:extLst>
          </p:cNvPr>
          <p:cNvSpPr txBox="1"/>
          <p:nvPr/>
        </p:nvSpPr>
        <p:spPr>
          <a:xfrm>
            <a:off x="2514156" y="209896"/>
            <a:ext cx="6765234" cy="83099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TRƯỜNG ĐẠI HỌC TRÀ VINH</a:t>
            </a:r>
          </a:p>
          <a:p>
            <a:pPr algn="ctr"/>
            <a:r>
              <a:rPr lang="en-US" sz="2000" dirty="0">
                <a:latin typeface="Times New Roman" panose="02020603050405020304" pitchFamily="18" charset="0"/>
                <a:cs typeface="Times New Roman" panose="02020603050405020304" pitchFamily="18" charset="0"/>
              </a:rPr>
              <a:t>KHOA KỸ THUẬT VÀ CÔNG NGHỆ</a:t>
            </a:r>
          </a:p>
        </p:txBody>
      </p:sp>
      <p:sp>
        <p:nvSpPr>
          <p:cNvPr id="13" name="TextBox 12">
            <a:extLst>
              <a:ext uri="{FF2B5EF4-FFF2-40B4-BE49-F238E27FC236}">
                <a16:creationId xmlns:a16="http://schemas.microsoft.com/office/drawing/2014/main" id="{1B9067A0-613F-6FB5-BF38-6744565F047B}"/>
              </a:ext>
            </a:extLst>
          </p:cNvPr>
          <p:cNvSpPr txBox="1"/>
          <p:nvPr/>
        </p:nvSpPr>
        <p:spPr>
          <a:xfrm>
            <a:off x="806725" y="5204791"/>
            <a:ext cx="6225209"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GVHD: 	ThS.Phạm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Trúc Mai</a:t>
            </a:r>
          </a:p>
          <a:p>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732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494962-7737-EFA2-2998-2BD29C2E3298}"/>
              </a:ext>
            </a:extLst>
          </p:cNvPr>
          <p:cNvSpPr txBox="1"/>
          <p:nvPr/>
        </p:nvSpPr>
        <p:spPr>
          <a:xfrm>
            <a:off x="1523999" y="2349986"/>
            <a:ext cx="6946710" cy="2369880"/>
          </a:xfrm>
          <a:prstGeom prst="rect">
            <a:avLst/>
          </a:prstGeom>
          <a:noFill/>
        </p:spPr>
        <p:txBody>
          <a:bodyPr wrap="square" rtlCol="0">
            <a:spAutoFit/>
          </a:bodyPr>
          <a:lstStyle/>
          <a:p>
            <a:pPr marL="342900" indent="-342900">
              <a:buAutoNum type="arabicPeriod"/>
            </a:pPr>
            <a:r>
              <a:rPr lang="en-US" sz="2600" dirty="0">
                <a:latin typeface="Times New Roman" panose="02020603050405020304" pitchFamily="18" charset="0"/>
                <a:cs typeface="Times New Roman" panose="02020603050405020304" pitchFamily="18" charset="0"/>
              </a:rPr>
              <a:t>Lý do </a:t>
            </a:r>
            <a:r>
              <a:rPr lang="en-US" sz="2600" dirty="0" err="1">
                <a:latin typeface="Times New Roman" panose="02020603050405020304" pitchFamily="18" charset="0"/>
                <a:cs typeface="Times New Roman" panose="02020603050405020304" pitchFamily="18" charset="0"/>
              </a:rPr>
              <a:t>chọn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đề</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tài</a:t>
            </a:r>
            <a:endParaRPr lang="en-US" sz="2600" dirty="0">
              <a:latin typeface="Times New Roman" panose="02020603050405020304" pitchFamily="18" charset="0"/>
              <a:cs typeface="Times New Roman" panose="02020603050405020304" pitchFamily="18" charset="0"/>
            </a:endParaRPr>
          </a:p>
          <a:p>
            <a:pPr marL="342900" indent="-342900">
              <a:buAutoNum type="arabicPeriod"/>
            </a:pPr>
            <a:r>
              <a:rPr lang="en-US" sz="2600" dirty="0" err="1">
                <a:latin typeface="Times New Roman" panose="02020603050405020304" pitchFamily="18" charset="0"/>
                <a:cs typeface="Times New Roman" panose="02020603050405020304" pitchFamily="18" charset="0"/>
              </a:rPr>
              <a:t>Sơ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về</a:t>
            </a:r>
            <a:r>
              <a:rPr lang="en-US" sz="2600" dirty="0">
                <a:latin typeface="Times New Roman" panose="02020603050405020304" pitchFamily="18" charset="0"/>
                <a:cs typeface="Times New Roman" panose="02020603050405020304" pitchFamily="18" charset="0"/>
              </a:rPr>
              <a:t> ReactJS</a:t>
            </a:r>
          </a:p>
          <a:p>
            <a:pPr marL="342900" indent="-342900">
              <a:buAutoNum type="arabicPeriod"/>
            </a:pP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nghệ</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quan</a:t>
            </a:r>
            <a:endParaRPr lang="en-US" sz="2600" dirty="0">
              <a:latin typeface="Times New Roman" panose="02020603050405020304" pitchFamily="18" charset="0"/>
              <a:cs typeface="Times New Roman" panose="02020603050405020304" pitchFamily="18" charset="0"/>
            </a:endParaRPr>
          </a:p>
          <a:p>
            <a:pPr marL="342900" indent="-342900">
              <a:buAutoNum type="arabicPeriod"/>
            </a:pPr>
            <a:r>
              <a:rPr lang="en-US" sz="2600" dirty="0">
                <a:latin typeface="Times New Roman" panose="02020603050405020304" pitchFamily="18" charset="0"/>
                <a:cs typeface="Times New Roman" panose="02020603050405020304" pitchFamily="18" charset="0"/>
              </a:rPr>
              <a:t>Giao </a:t>
            </a:r>
            <a:r>
              <a:rPr lang="en-US" sz="2600" dirty="0" err="1">
                <a:latin typeface="Times New Roman" panose="02020603050405020304" pitchFamily="18" charset="0"/>
                <a:cs typeface="Times New Roman" panose="02020603050405020304" pitchFamily="18" charset="0"/>
              </a:rPr>
              <a:t>diện</a:t>
            </a:r>
            <a:endParaRPr lang="en-US" sz="2600" dirty="0">
              <a:latin typeface="Times New Roman" panose="02020603050405020304" pitchFamily="18" charset="0"/>
              <a:cs typeface="Times New Roman" panose="02020603050405020304" pitchFamily="18" charset="0"/>
            </a:endParaRPr>
          </a:p>
          <a:p>
            <a:pPr marL="342900" indent="-342900">
              <a:buAutoNum type="arabicPeriod"/>
            </a:pP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luận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hướng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phát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triển</a:t>
            </a:r>
            <a:endParaRPr lang="en-US" sz="2600" dirty="0">
              <a:latin typeface="Times New Roman" panose="02020603050405020304" pitchFamily="18" charset="0"/>
              <a:cs typeface="Times New Roman" panose="02020603050405020304" pitchFamily="18" charset="0"/>
            </a:endParaRPr>
          </a:p>
          <a:p>
            <a:pPr marL="342900" indent="-342900" algn="ctr">
              <a:buAutoNum type="arabicPeriod"/>
            </a:pPr>
            <a:endParaRPr lang="en-US" dirty="0"/>
          </a:p>
        </p:txBody>
      </p:sp>
      <p:sp>
        <p:nvSpPr>
          <p:cNvPr id="5" name="Rectangle: Rounded Corners 4">
            <a:extLst>
              <a:ext uri="{FF2B5EF4-FFF2-40B4-BE49-F238E27FC236}">
                <a16:creationId xmlns:a16="http://schemas.microsoft.com/office/drawing/2014/main" id="{32FE7BC0-7580-FB90-A471-65F9D608A502}"/>
              </a:ext>
            </a:extLst>
          </p:cNvPr>
          <p:cNvSpPr/>
          <p:nvPr/>
        </p:nvSpPr>
        <p:spPr>
          <a:xfrm>
            <a:off x="1523999" y="702861"/>
            <a:ext cx="4967785" cy="887104"/>
          </a:xfrm>
          <a:prstGeom prst="roundRect">
            <a:avLst/>
          </a:prstGeom>
          <a:solidFill>
            <a:schemeClr val="accent1">
              <a:lumMod val="20000"/>
              <a:lumOff val="80000"/>
            </a:schemeClr>
          </a:solidFill>
          <a:ln>
            <a:solidFill>
              <a:schemeClr val="accent1">
                <a:lumMod val="20000"/>
                <a:lumOff val="80000"/>
              </a:schemeClr>
            </a:solidFill>
          </a:ln>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latin typeface="Times New Roman" panose="02020603050405020304" pitchFamily="18" charset="0"/>
                <a:cs typeface="Times New Roman" panose="02020603050405020304" pitchFamily="18" charset="0"/>
              </a:rPr>
              <a:t>NỘI DUNG CHÍNH</a:t>
            </a:r>
          </a:p>
        </p:txBody>
      </p:sp>
      <p:pic>
        <p:nvPicPr>
          <p:cNvPr id="7" name="Picture 6">
            <a:extLst>
              <a:ext uri="{FF2B5EF4-FFF2-40B4-BE49-F238E27FC236}">
                <a16:creationId xmlns:a16="http://schemas.microsoft.com/office/drawing/2014/main" id="{2B07908E-A954-A085-97D6-9FC81899F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286" y="1495610"/>
            <a:ext cx="4478740" cy="4478740"/>
          </a:xfrm>
          <a:prstGeom prst="rect">
            <a:avLst/>
          </a:prstGeom>
        </p:spPr>
      </p:pic>
    </p:spTree>
    <p:extLst>
      <p:ext uri="{BB962C8B-B14F-4D97-AF65-F5344CB8AC3E}">
        <p14:creationId xmlns:p14="http://schemas.microsoft.com/office/powerpoint/2010/main" val="2128729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A0A096C-DB9D-6168-4E7F-2240867D8A8D}"/>
              </a:ext>
            </a:extLst>
          </p:cNvPr>
          <p:cNvSpPr/>
          <p:nvPr/>
        </p:nvSpPr>
        <p:spPr>
          <a:xfrm>
            <a:off x="173267" y="214437"/>
            <a:ext cx="4724301" cy="1187355"/>
          </a:xfrm>
          <a:prstGeom prst="roundRect">
            <a:avLst/>
          </a:prstGeom>
          <a:solidFill>
            <a:schemeClr val="accent1">
              <a:lumMod val="20000"/>
              <a:lumOff val="80000"/>
            </a:schemeClr>
          </a:solidFill>
          <a:ln>
            <a:solidFill>
              <a:schemeClr val="accent1">
                <a:lumMod val="20000"/>
                <a:lumOff val="80000"/>
              </a:schemeClr>
            </a:solidFill>
          </a:ln>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56CE87C-2CCD-CCB8-B790-FA17981F95ED}"/>
              </a:ext>
            </a:extLst>
          </p:cNvPr>
          <p:cNvSpPr txBox="1"/>
          <p:nvPr/>
        </p:nvSpPr>
        <p:spPr>
          <a:xfrm>
            <a:off x="173267" y="546504"/>
            <a:ext cx="472430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LÝ DO CHỌN ĐỀ TÀI</a:t>
            </a:r>
          </a:p>
        </p:txBody>
      </p:sp>
      <p:sp>
        <p:nvSpPr>
          <p:cNvPr id="6" name="TextBox 5">
            <a:extLst>
              <a:ext uri="{FF2B5EF4-FFF2-40B4-BE49-F238E27FC236}">
                <a16:creationId xmlns:a16="http://schemas.microsoft.com/office/drawing/2014/main" id="{77B0B4D0-521F-F2D3-D27A-987F3B29D2F3}"/>
              </a:ext>
            </a:extLst>
          </p:cNvPr>
          <p:cNvSpPr txBox="1"/>
          <p:nvPr/>
        </p:nvSpPr>
        <p:spPr>
          <a:xfrm>
            <a:off x="279286" y="1895930"/>
            <a:ext cx="4889064" cy="5539978"/>
          </a:xfrm>
          <a:prstGeom prst="rect">
            <a:avLst/>
          </a:prstGeom>
          <a:noFill/>
        </p:spPr>
        <p:txBody>
          <a:bodyPr wrap="square" rtlCol="0">
            <a:spAutoFit/>
          </a:bodyPr>
          <a:lstStyle/>
          <a:p>
            <a:pPr algn="just"/>
            <a:r>
              <a:rPr lang="en-US" sz="1800" b="0" dirty="0">
                <a:effectLst/>
                <a:latin typeface="Times New Roman" panose="02020603050405020304" pitchFamily="18" charset="0"/>
                <a:ea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Trải</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nghiệm</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trang</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web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trở</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nên</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trọng</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Front-end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đóng</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vai</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trò</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quyết</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trải</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nghiệm</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front-end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đại</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suất</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web,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giảm</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tải</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trang</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cải</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thiện</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đáp</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ea typeface="Times New Roman" panose="02020603050405020304" pitchFamily="18" charset="0"/>
                <a:cs typeface="Times New Roman" panose="02020603050405020304" pitchFamily="18" charset="0"/>
              </a:rPr>
              <a:t>- ReactJS: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component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dễ</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dàng</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nguồn</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tái</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code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kiểu</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modul</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dirty="0"/>
          </a:p>
        </p:txBody>
      </p:sp>
      <p:pic>
        <p:nvPicPr>
          <p:cNvPr id="3" name="Picture 2">
            <a:extLst>
              <a:ext uri="{FF2B5EF4-FFF2-40B4-BE49-F238E27FC236}">
                <a16:creationId xmlns:a16="http://schemas.microsoft.com/office/drawing/2014/main" id="{2266608A-9E46-74D7-F826-64494B5C8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9668" y="546504"/>
            <a:ext cx="6532332" cy="5664178"/>
          </a:xfrm>
          <a:prstGeom prst="rect">
            <a:avLst/>
          </a:prstGeom>
        </p:spPr>
      </p:pic>
      <p:sp>
        <p:nvSpPr>
          <p:cNvPr id="7" name="TextBox 6">
            <a:extLst>
              <a:ext uri="{FF2B5EF4-FFF2-40B4-BE49-F238E27FC236}">
                <a16:creationId xmlns:a16="http://schemas.microsoft.com/office/drawing/2014/main" id="{FB2825F5-E0B5-3106-4CAC-97523E1B0A56}"/>
              </a:ext>
            </a:extLst>
          </p:cNvPr>
          <p:cNvSpPr txBox="1"/>
          <p:nvPr/>
        </p:nvSpPr>
        <p:spPr>
          <a:xfrm>
            <a:off x="5930450" y="6210682"/>
            <a:ext cx="5208102"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Xu </a:t>
            </a:r>
            <a:r>
              <a:rPr lang="en-US" i="1" dirty="0" err="1">
                <a:latin typeface="Times New Roman" panose="02020603050405020304" pitchFamily="18" charset="0"/>
                <a:cs typeface="Times New Roman" panose="02020603050405020304" pitchFamily="18" charset="0"/>
              </a:rPr>
              <a:t>hướng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sử</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dụng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các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công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nghệ</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cho</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các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trang</a:t>
            </a:r>
            <a:r>
              <a:rPr lang="en-US" i="1" dirty="0">
                <a:latin typeface="Times New Roman" panose="02020603050405020304" pitchFamily="18" charset="0"/>
                <a:cs typeface="Times New Roman" panose="02020603050405020304" pitchFamily="18" charset="0"/>
              </a:rPr>
              <a:t> web</a:t>
            </a:r>
          </a:p>
        </p:txBody>
      </p:sp>
    </p:spTree>
    <p:extLst>
      <p:ext uri="{BB962C8B-B14F-4D97-AF65-F5344CB8AC3E}">
        <p14:creationId xmlns:p14="http://schemas.microsoft.com/office/powerpoint/2010/main" val="2919396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9C36A60-188C-AC30-62A2-8C2F472BF6C7}"/>
              </a:ext>
            </a:extLst>
          </p:cNvPr>
          <p:cNvSpPr/>
          <p:nvPr/>
        </p:nvSpPr>
        <p:spPr>
          <a:xfrm>
            <a:off x="718585" y="219719"/>
            <a:ext cx="4203511" cy="1023582"/>
          </a:xfrm>
          <a:prstGeom prst="roundRect">
            <a:avLst/>
          </a:prstGeom>
          <a:solidFill>
            <a:schemeClr val="accent1">
              <a:lumMod val="20000"/>
              <a:lumOff val="80000"/>
            </a:schemeClr>
          </a:solidFill>
          <a:ln>
            <a:solidFill>
              <a:schemeClr val="accent1">
                <a:lumMod val="20000"/>
                <a:lumOff val="80000"/>
              </a:schemeClr>
            </a:solidFill>
          </a:ln>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20000"/>
                    <a:lumOff val="80000"/>
                  </a:schemeClr>
                </a:solidFill>
              </a:ln>
              <a:solidFill>
                <a:schemeClr val="accent1">
                  <a:lumMod val="20000"/>
                  <a:lumOff val="80000"/>
                </a:schemeClr>
              </a:solidFill>
            </a:endParaRPr>
          </a:p>
        </p:txBody>
      </p:sp>
      <p:sp>
        <p:nvSpPr>
          <p:cNvPr id="5" name="TextBox 4">
            <a:extLst>
              <a:ext uri="{FF2B5EF4-FFF2-40B4-BE49-F238E27FC236}">
                <a16:creationId xmlns:a16="http://schemas.microsoft.com/office/drawing/2014/main" id="{BAC1A27F-0363-BB6F-6A03-AF411A4F0C6E}"/>
              </a:ext>
            </a:extLst>
          </p:cNvPr>
          <p:cNvSpPr txBox="1"/>
          <p:nvPr/>
        </p:nvSpPr>
        <p:spPr>
          <a:xfrm>
            <a:off x="773175" y="469900"/>
            <a:ext cx="4094329"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SƠ LƯỢC VỀ REACTJS</a:t>
            </a:r>
          </a:p>
        </p:txBody>
      </p:sp>
      <p:sp>
        <p:nvSpPr>
          <p:cNvPr id="6" name="TextBox 5">
            <a:extLst>
              <a:ext uri="{FF2B5EF4-FFF2-40B4-BE49-F238E27FC236}">
                <a16:creationId xmlns:a16="http://schemas.microsoft.com/office/drawing/2014/main" id="{640CB570-3E29-1D35-8F80-B0DB9F0391B2}"/>
              </a:ext>
            </a:extLst>
          </p:cNvPr>
          <p:cNvSpPr txBox="1"/>
          <p:nvPr/>
        </p:nvSpPr>
        <p:spPr>
          <a:xfrm>
            <a:off x="768032" y="1546718"/>
            <a:ext cx="10655936"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Khái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niệm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về</a:t>
            </a:r>
            <a:r>
              <a:rPr lang="en-US" sz="2400" b="1" dirty="0">
                <a:latin typeface="Times New Roman" panose="02020603050405020304" pitchFamily="18" charset="0"/>
                <a:cs typeface="Times New Roman" panose="02020603050405020304" pitchFamily="18" charset="0"/>
              </a:rPr>
              <a:t> ReactJS</a:t>
            </a:r>
          </a:p>
          <a:p>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thư</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viện</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Javascript</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nguồn</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mở</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tái</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Ưu</a:t>
            </a:r>
            <a:r>
              <a:rPr lang="en-US" sz="2400" b="1" dirty="0">
                <a:latin typeface="Times New Roman" panose="02020603050405020304" pitchFamily="18" charset="0"/>
                <a:cs typeface="Times New Roman" panose="02020603050405020304" pitchFamily="18" charset="0"/>
              </a:rPr>
              <a:t> &amp; </a:t>
            </a:r>
            <a:r>
              <a:rPr lang="en-US" sz="2400" b="1" dirty="0" err="1">
                <a:latin typeface="Times New Roman" panose="02020603050405020304" pitchFamily="18" charset="0"/>
                <a:cs typeface="Times New Roman" panose="02020603050405020304" pitchFamily="18" charset="0"/>
              </a:rPr>
              <a:t>nhược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điểm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ReactJS</a:t>
            </a:r>
          </a:p>
        </p:txBody>
      </p:sp>
      <p:graphicFrame>
        <p:nvGraphicFramePr>
          <p:cNvPr id="10" name="Table 9">
            <a:extLst>
              <a:ext uri="{FF2B5EF4-FFF2-40B4-BE49-F238E27FC236}">
                <a16:creationId xmlns:a16="http://schemas.microsoft.com/office/drawing/2014/main" id="{B54FBE85-FCD2-BBA4-8945-FAAC6AE35D33}"/>
              </a:ext>
            </a:extLst>
          </p:cNvPr>
          <p:cNvGraphicFramePr>
            <a:graphicFrameLocks noGrp="1"/>
          </p:cNvGraphicFramePr>
          <p:nvPr>
            <p:extLst>
              <p:ext uri="{D42A27DB-BD31-4B8C-83A1-F6EECF244321}">
                <p14:modId xmlns:p14="http://schemas.microsoft.com/office/powerpoint/2010/main" val="568671326"/>
              </p:ext>
            </p:extLst>
          </p:nvPr>
        </p:nvGraphicFramePr>
        <p:xfrm>
          <a:off x="768032" y="3218952"/>
          <a:ext cx="10073434" cy="2651760"/>
        </p:xfrm>
        <a:graphic>
          <a:graphicData uri="http://schemas.openxmlformats.org/drawingml/2006/table">
            <a:tbl>
              <a:tblPr firstRow="1" bandRow="1"/>
              <a:tblGrid>
                <a:gridCol w="5036717">
                  <a:extLst>
                    <a:ext uri="{9D8B030D-6E8A-4147-A177-3AD203B41FA5}">
                      <a16:colId xmlns:a16="http://schemas.microsoft.com/office/drawing/2014/main" val="1407025406"/>
                    </a:ext>
                  </a:extLst>
                </a:gridCol>
                <a:gridCol w="5036717">
                  <a:extLst>
                    <a:ext uri="{9D8B030D-6E8A-4147-A177-3AD203B41FA5}">
                      <a16:colId xmlns:a16="http://schemas.microsoft.com/office/drawing/2014/main" val="4091985820"/>
                    </a:ext>
                  </a:extLst>
                </a:gridCol>
              </a:tblGrid>
              <a:tr h="434716">
                <a:tc>
                  <a:txBody>
                    <a:bodyPr/>
                    <a:lstStyle/>
                    <a:p>
                      <a:r>
                        <a:rPr lang="en-US" sz="2400" b="1" dirty="0" err="1">
                          <a:latin typeface="Times New Roman" panose="02020603050405020304" pitchFamily="18" charset="0"/>
                          <a:cs typeface="Times New Roman" panose="02020603050405020304" pitchFamily="18" charset="0"/>
                        </a:rPr>
                        <a:t>Ưu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điểm</a:t>
                      </a:r>
                      <a:endParaRPr lang="en-US" sz="2400" b="1" dirty="0">
                        <a:latin typeface="Times New Roman" panose="02020603050405020304" pitchFamily="18" charset="0"/>
                        <a:cs typeface="Times New Roman" panose="02020603050405020304" pitchFamily="18" charset="0"/>
                      </a:endParaRPr>
                    </a:p>
                  </a:txBody>
                  <a:tcPr/>
                </a:tc>
                <a:tc>
                  <a:txBody>
                    <a:bodyPr/>
                    <a:lstStyle/>
                    <a:p>
                      <a:r>
                        <a:rPr lang="en-US" sz="2400" b="1" dirty="0" err="1">
                          <a:latin typeface="Times New Roman" panose="02020603050405020304" pitchFamily="18" charset="0"/>
                          <a:cs typeface="Times New Roman" panose="02020603050405020304" pitchFamily="18" charset="0"/>
                        </a:rPr>
                        <a:t>Nhược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điểm</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53103556"/>
                  </a:ext>
                </a:extLst>
              </a:tr>
              <a:tr h="434716">
                <a:tc>
                  <a:txBody>
                    <a:bodyPr/>
                    <a:lstStyle/>
                    <a:p>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Khó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45348878"/>
                  </a:ext>
                </a:extLst>
              </a:tr>
              <a:tr h="434716">
                <a:tc>
                  <a:txBody>
                    <a:bodyPr/>
                    <a:lstStyle/>
                    <a:p>
                      <a:r>
                        <a:rPr lang="en-US" sz="2400" dirty="0">
                          <a:latin typeface="Times New Roman" panose="02020603050405020304" pitchFamily="18" charset="0"/>
                          <a:cs typeface="Times New Roman" panose="02020603050405020304" pitchFamily="18" charset="0"/>
                        </a:rPr>
                        <a:t>Thành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6483307"/>
                  </a:ext>
                </a:extLst>
              </a:tr>
              <a:tr h="782489">
                <a:tc>
                  <a:txBody>
                    <a:bodyPr/>
                    <a:lstStyle/>
                    <a:p>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lớn</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Cần</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sử</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dụng</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công</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cụ</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bên</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thứ</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ba</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cho</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tính</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năng</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đầy</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đủ</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7867379"/>
                  </a:ext>
                </a:extLst>
              </a:tr>
              <a:tr h="434716">
                <a:tc>
                  <a:txBody>
                    <a:bodyPr/>
                    <a:lstStyle/>
                    <a:p>
                      <a:r>
                        <a:rPr lang="en-US" sz="2400" dirty="0">
                          <a:latin typeface="Times New Roman" panose="02020603050405020304" pitchFamily="18" charset="0"/>
                          <a:cs typeface="Times New Roman" panose="02020603050405020304" pitchFamily="18" charset="0"/>
                        </a:rPr>
                        <a:t>React Native</a:t>
                      </a:r>
                    </a:p>
                  </a:txBody>
                  <a:tcPr/>
                </a:tc>
                <a:tc>
                  <a:txBody>
                    <a:bodyPr/>
                    <a:lstStyle/>
                    <a:p>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Tốn</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thời</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gian</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thiết</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lập</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dự</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án</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lớn</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6348032"/>
                  </a:ext>
                </a:extLst>
              </a:tr>
            </a:tbl>
          </a:graphicData>
        </a:graphic>
      </p:graphicFrame>
    </p:spTree>
    <p:extLst>
      <p:ext uri="{BB962C8B-B14F-4D97-AF65-F5344CB8AC3E}">
        <p14:creationId xmlns:p14="http://schemas.microsoft.com/office/powerpoint/2010/main" val="156313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9C36A60-188C-AC30-62A2-8C2F472BF6C7}"/>
              </a:ext>
            </a:extLst>
          </p:cNvPr>
          <p:cNvSpPr/>
          <p:nvPr/>
        </p:nvSpPr>
        <p:spPr>
          <a:xfrm>
            <a:off x="718585" y="219719"/>
            <a:ext cx="4203511" cy="1023582"/>
          </a:xfrm>
          <a:prstGeom prst="roundRect">
            <a:avLst/>
          </a:prstGeom>
          <a:solidFill>
            <a:schemeClr val="accent1">
              <a:lumMod val="20000"/>
              <a:lumOff val="80000"/>
            </a:schemeClr>
          </a:solidFill>
          <a:ln>
            <a:solidFill>
              <a:schemeClr val="accent1">
                <a:lumMod val="20000"/>
                <a:lumOff val="80000"/>
              </a:schemeClr>
            </a:solidFill>
          </a:ln>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20000"/>
                    <a:lumOff val="80000"/>
                  </a:schemeClr>
                </a:solidFill>
              </a:ln>
              <a:solidFill>
                <a:schemeClr val="accent1">
                  <a:lumMod val="20000"/>
                  <a:lumOff val="80000"/>
                </a:schemeClr>
              </a:solidFill>
            </a:endParaRPr>
          </a:p>
        </p:txBody>
      </p:sp>
      <p:sp>
        <p:nvSpPr>
          <p:cNvPr id="5" name="TextBox 4">
            <a:extLst>
              <a:ext uri="{FF2B5EF4-FFF2-40B4-BE49-F238E27FC236}">
                <a16:creationId xmlns:a16="http://schemas.microsoft.com/office/drawing/2014/main" id="{BAC1A27F-0363-BB6F-6A03-AF411A4F0C6E}"/>
              </a:ext>
            </a:extLst>
          </p:cNvPr>
          <p:cNvSpPr txBox="1"/>
          <p:nvPr/>
        </p:nvSpPr>
        <p:spPr>
          <a:xfrm>
            <a:off x="773175" y="469900"/>
            <a:ext cx="4094329"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SƠ LƯỢC VỀ REACTJS</a:t>
            </a:r>
          </a:p>
        </p:txBody>
      </p:sp>
      <p:sp>
        <p:nvSpPr>
          <p:cNvPr id="6" name="TextBox 5">
            <a:extLst>
              <a:ext uri="{FF2B5EF4-FFF2-40B4-BE49-F238E27FC236}">
                <a16:creationId xmlns:a16="http://schemas.microsoft.com/office/drawing/2014/main" id="{640CB570-3E29-1D35-8F80-B0DB9F0391B2}"/>
              </a:ext>
            </a:extLst>
          </p:cNvPr>
          <p:cNvSpPr txBox="1"/>
          <p:nvPr/>
        </p:nvSpPr>
        <p:spPr>
          <a:xfrm>
            <a:off x="718585" y="2063326"/>
            <a:ext cx="10954999" cy="3231654"/>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CÁCH THỨC HOẠT ĐỘNG?</a:t>
            </a:r>
          </a:p>
          <a:p>
            <a:pPr algn="ctr"/>
            <a:endParaRPr lang="en-US" sz="3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vi-VN" sz="2400" b="0" i="0" dirty="0">
                <a:effectLst/>
                <a:latin typeface="+mj-lt"/>
              </a:rPr>
              <a:t>Reac</a:t>
            </a:r>
            <a:r>
              <a:rPr lang="en-US" sz="2400" b="0" i="0" dirty="0" err="1">
                <a:effectLst/>
                <a:latin typeface="+mj-lt"/>
              </a:rPr>
              <a:t>t</a:t>
            </a:r>
            <a:r>
              <a:rPr lang="en-US" sz="2400" b="0" i="0" dirty="0" err="1">
                <a:effectLst/>
                <a:latin typeface="Times New Roman" panose="02020603050405020304" pitchFamily="18" charset="0"/>
                <a:cs typeface="Times New Roman" panose="02020603050405020304" pitchFamily="18" charset="0"/>
              </a:rPr>
              <a:t>Js</a:t>
            </a:r>
            <a:r>
              <a:rPr lang="vi-VN" sz="2400" b="0" i="0" dirty="0">
                <a:effectLst/>
                <a:latin typeface="+mj-lt"/>
              </a:rPr>
              <a:t> hoạt động bằng cách chia UI thành các thành phần độc lập</a:t>
            </a:r>
            <a:endParaRPr lang="en-US" sz="2400" b="0" i="0" dirty="0">
              <a:effectLst/>
              <a:latin typeface="+mj-lt"/>
            </a:endParaRPr>
          </a:p>
          <a:p>
            <a:pPr marL="342900" indent="-342900" algn="just">
              <a:buFont typeface="Wingdings" panose="05000000000000000000" pitchFamily="2" charset="2"/>
              <a:buChar char="Ø"/>
            </a:pPr>
            <a:r>
              <a:rPr lang="en-US" sz="2400" b="0" i="0" dirty="0">
                <a:effectLst/>
                <a:latin typeface="+mj-lt"/>
              </a:rPr>
              <a:t>M</a:t>
            </a:r>
            <a:r>
              <a:rPr lang="vi-VN" sz="2400" b="0" i="0" dirty="0">
                <a:effectLst/>
                <a:latin typeface="+mj-lt"/>
              </a:rPr>
              <a:t>ỗi thành phầ</a:t>
            </a:r>
            <a:r>
              <a:rPr lang="en-US" sz="2400" b="0" i="0" dirty="0">
                <a:effectLst/>
                <a:latin typeface="+mj-lt"/>
              </a:rPr>
              <a:t>n</a:t>
            </a:r>
            <a:r>
              <a:rPr lang="vi-VN" sz="2400" b="0" i="0" dirty="0">
                <a:effectLst/>
                <a:latin typeface="+mj-lt"/>
              </a:rPr>
              <a:t> chứa mã HTML, logic JavaScript và nhận đầu vào từ props. </a:t>
            </a:r>
            <a:endParaRPr lang="en-US" sz="2400" b="0" i="0" dirty="0">
              <a:effectLst/>
              <a:latin typeface="+mj-lt"/>
            </a:endParaRPr>
          </a:p>
          <a:p>
            <a:pPr marL="342900" indent="-342900" algn="just">
              <a:buFont typeface="Wingdings" panose="05000000000000000000" pitchFamily="2" charset="2"/>
              <a:buChar char="Ø"/>
            </a:pPr>
            <a:r>
              <a:rPr lang="vi-VN" sz="2400" b="0" i="0" dirty="0">
                <a:effectLst/>
                <a:latin typeface="+mj-lt"/>
              </a:rPr>
              <a:t>React sử dụng một DOM ảo để tối ưu hóa hiệu suất bằng cách so sánh và chỉ cập nhật những phần cần thiết của DOM thực khi dữ liệu thay đổi. </a:t>
            </a:r>
            <a:endParaRPr lang="en-US" sz="2400" b="0" i="0" dirty="0">
              <a:effectLst/>
              <a:latin typeface="+mj-lt"/>
            </a:endParaRPr>
          </a:p>
          <a:p>
            <a:pPr marL="342900" indent="-342900" algn="just">
              <a:buFont typeface="Wingdings" panose="05000000000000000000" pitchFamily="2" charset="2"/>
              <a:buChar char="Ø"/>
            </a:pPr>
            <a:r>
              <a:rPr lang="vi-VN" sz="2400" b="0" i="0" dirty="0">
                <a:effectLst/>
                <a:latin typeface="+mj-lt"/>
              </a:rPr>
              <a:t>Việc quản lý trạng thái (state) trong các thành phần giúp React theo dõi và phản ánh các thay đổi trong ứng dụng một cách có tự nhiên và hiệu quả.</a:t>
            </a:r>
            <a:endParaRPr lang="en-US" sz="2400" b="1" dirty="0">
              <a:latin typeface="+mj-lt"/>
              <a:cs typeface="Times New Roman" panose="02020603050405020304" pitchFamily="18" charset="0"/>
            </a:endParaRPr>
          </a:p>
        </p:txBody>
      </p:sp>
    </p:spTree>
    <p:extLst>
      <p:ext uri="{BB962C8B-B14F-4D97-AF65-F5344CB8AC3E}">
        <p14:creationId xmlns:p14="http://schemas.microsoft.com/office/powerpoint/2010/main" val="504601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CEF34C4-4D63-AD88-342B-8E4C63416C2C}"/>
              </a:ext>
            </a:extLst>
          </p:cNvPr>
          <p:cNvSpPr/>
          <p:nvPr/>
        </p:nvSpPr>
        <p:spPr>
          <a:xfrm>
            <a:off x="1510748" y="410817"/>
            <a:ext cx="9448800" cy="1351722"/>
          </a:xfrm>
          <a:prstGeom prst="roundRect">
            <a:avLst/>
          </a:prstGeom>
          <a:solidFill>
            <a:schemeClr val="accent1">
              <a:lumMod val="20000"/>
              <a:lumOff val="80000"/>
            </a:schemeClr>
          </a:solidFill>
          <a:ln>
            <a:solidFill>
              <a:schemeClr val="accent1">
                <a:lumMod val="20000"/>
                <a:lumOff val="80000"/>
              </a:schemeClr>
            </a:solid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CÁC CÔNG NGHỆ SỬ DỤNG LIÊN QUAN</a:t>
            </a:r>
          </a:p>
        </p:txBody>
      </p:sp>
      <p:pic>
        <p:nvPicPr>
          <p:cNvPr id="7" name="Picture 6">
            <a:extLst>
              <a:ext uri="{FF2B5EF4-FFF2-40B4-BE49-F238E27FC236}">
                <a16:creationId xmlns:a16="http://schemas.microsoft.com/office/drawing/2014/main" id="{481459AA-C05C-EC74-F3BA-6AFA459B0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183" y="2631167"/>
            <a:ext cx="3882582" cy="3332312"/>
          </a:xfrm>
          <a:prstGeom prst="rect">
            <a:avLst/>
          </a:prstGeom>
        </p:spPr>
      </p:pic>
      <p:pic>
        <p:nvPicPr>
          <p:cNvPr id="9" name="Picture 8">
            <a:extLst>
              <a:ext uri="{FF2B5EF4-FFF2-40B4-BE49-F238E27FC236}">
                <a16:creationId xmlns:a16="http://schemas.microsoft.com/office/drawing/2014/main" id="{CFED0BF8-9243-A5EB-7B34-56CB2FF57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765" y="2631167"/>
            <a:ext cx="3551583" cy="3332312"/>
          </a:xfrm>
          <a:prstGeom prst="rect">
            <a:avLst/>
          </a:prstGeom>
        </p:spPr>
      </p:pic>
      <p:pic>
        <p:nvPicPr>
          <p:cNvPr id="11" name="Picture 10">
            <a:extLst>
              <a:ext uri="{FF2B5EF4-FFF2-40B4-BE49-F238E27FC236}">
                <a16:creationId xmlns:a16="http://schemas.microsoft.com/office/drawing/2014/main" id="{DD8818E3-7957-D14C-D346-7B597B612D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3426" y="2902226"/>
            <a:ext cx="2928732" cy="3061253"/>
          </a:xfrm>
          <a:prstGeom prst="rect">
            <a:avLst/>
          </a:prstGeom>
        </p:spPr>
      </p:pic>
    </p:spTree>
    <p:extLst>
      <p:ext uri="{BB962C8B-B14F-4D97-AF65-F5344CB8AC3E}">
        <p14:creationId xmlns:p14="http://schemas.microsoft.com/office/powerpoint/2010/main" val="3942853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4D9CCF6-7E8E-643A-496D-2FE43D2C38DB}"/>
              </a:ext>
            </a:extLst>
          </p:cNvPr>
          <p:cNvSpPr/>
          <p:nvPr/>
        </p:nvSpPr>
        <p:spPr>
          <a:xfrm>
            <a:off x="1470991" y="371060"/>
            <a:ext cx="9607827" cy="980661"/>
          </a:xfrm>
          <a:prstGeom prst="roundRect">
            <a:avLst/>
          </a:prstGeom>
          <a:solidFill>
            <a:schemeClr val="accent1">
              <a:lumMod val="20000"/>
              <a:lumOff val="80000"/>
            </a:schemeClr>
          </a:solidFill>
          <a:ln>
            <a:solidFill>
              <a:schemeClr val="accent1">
                <a:lumMod val="20000"/>
                <a:lumOff val="80000"/>
              </a:schemeClr>
            </a:solidFill>
          </a:ln>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GIAO DIỆN</a:t>
            </a:r>
          </a:p>
        </p:txBody>
      </p:sp>
      <p:sp>
        <p:nvSpPr>
          <p:cNvPr id="5" name="TextBox 4">
            <a:extLst>
              <a:ext uri="{FF2B5EF4-FFF2-40B4-BE49-F238E27FC236}">
                <a16:creationId xmlns:a16="http://schemas.microsoft.com/office/drawing/2014/main" id="{027BA954-0E20-CF75-A22F-D3D0ACE273AD}"/>
              </a:ext>
            </a:extLst>
          </p:cNvPr>
          <p:cNvSpPr txBox="1"/>
          <p:nvPr/>
        </p:nvSpPr>
        <p:spPr>
          <a:xfrm>
            <a:off x="1828800" y="1961320"/>
            <a:ext cx="9369287" cy="2646878"/>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Trang </a:t>
            </a:r>
            <a:r>
              <a:rPr lang="en-US" sz="2800" dirty="0" err="1">
                <a:latin typeface="Times New Roman" panose="02020603050405020304" pitchFamily="18" charset="0"/>
                <a:cs typeface="Times New Roman" panose="02020603050405020304" pitchFamily="18" charset="0"/>
              </a:rPr>
              <a:t>chủ</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phẩm</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Giỏ</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hàng</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Xem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phẩm</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480240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1F4A023-20D5-CCCB-3FF6-46D6784763E3}"/>
              </a:ext>
            </a:extLst>
          </p:cNvPr>
          <p:cNvSpPr/>
          <p:nvPr/>
        </p:nvSpPr>
        <p:spPr>
          <a:xfrm>
            <a:off x="781878" y="104288"/>
            <a:ext cx="10853530" cy="1191399"/>
          </a:xfrm>
          <a:prstGeom prst="roundRect">
            <a:avLst/>
          </a:prstGeom>
          <a:solidFill>
            <a:schemeClr val="accent1">
              <a:lumMod val="20000"/>
              <a:lumOff val="80000"/>
            </a:schemeClr>
          </a:solidFill>
          <a:ln>
            <a:solidFill>
              <a:schemeClr val="accent1">
                <a:lumMod val="20000"/>
                <a:lumOff val="80000"/>
              </a:schemeClr>
            </a:solid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775B958-F2A0-0362-857F-38820DFCF8CB}"/>
              </a:ext>
            </a:extLst>
          </p:cNvPr>
          <p:cNvSpPr txBox="1"/>
          <p:nvPr/>
        </p:nvSpPr>
        <p:spPr>
          <a:xfrm>
            <a:off x="1133060" y="376821"/>
            <a:ext cx="9925879"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KẾT LUẬN VÀ HƯỚNG PHÁT TRIỂN</a:t>
            </a:r>
          </a:p>
        </p:txBody>
      </p:sp>
      <p:sp>
        <p:nvSpPr>
          <p:cNvPr id="6" name="TextBox 5">
            <a:extLst>
              <a:ext uri="{FF2B5EF4-FFF2-40B4-BE49-F238E27FC236}">
                <a16:creationId xmlns:a16="http://schemas.microsoft.com/office/drawing/2014/main" id="{F2BF911E-0211-BA1C-344F-9844D70E29F5}"/>
              </a:ext>
            </a:extLst>
          </p:cNvPr>
          <p:cNvSpPr txBox="1"/>
          <p:nvPr/>
        </p:nvSpPr>
        <p:spPr>
          <a:xfrm>
            <a:off x="1133059" y="1218200"/>
            <a:ext cx="9925879" cy="5262979"/>
          </a:xfrm>
          <a:prstGeom prst="rect">
            <a:avLst/>
          </a:prstGeom>
          <a:noFill/>
        </p:spPr>
        <p:txBody>
          <a:bodyPr wrap="square" rtlCol="0">
            <a:spAutoFit/>
          </a:bodyPr>
          <a:lstStyle/>
          <a:p>
            <a:pPr marL="342900" indent="-342900">
              <a:buAutoNum type="arabicPeriod"/>
            </a:pPr>
            <a:r>
              <a:rPr lang="en-US" sz="2400" b="1" u="sng" dirty="0" err="1">
                <a:latin typeface="Times New Roman" panose="02020603050405020304" pitchFamily="18" charset="0"/>
                <a:cs typeface="Times New Roman" panose="02020603050405020304" pitchFamily="18" charset="0"/>
              </a:rPr>
              <a:t>Kết</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quả</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đạt</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được</a:t>
            </a:r>
            <a:endParaRPr lang="en-US" sz="2400" b="1" u="sng"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Giao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Nắm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ReactJS</a:t>
            </a:r>
          </a:p>
          <a:p>
            <a:pPr marL="342900" indent="-342900">
              <a:buAutoNum type="arabicPeriod" startAt="2"/>
            </a:pPr>
            <a:r>
              <a:rPr lang="en-US" sz="2400" b="1" u="sng" dirty="0" err="1">
                <a:latin typeface="Times New Roman" panose="02020603050405020304" pitchFamily="18" charset="0"/>
                <a:cs typeface="Times New Roman" panose="02020603050405020304" pitchFamily="18" charset="0"/>
              </a:rPr>
              <a:t>Hạn</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chế</a:t>
            </a:r>
            <a:endParaRPr lang="en-US" sz="2400" b="1" u="sng"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sót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web </a:t>
            </a:r>
            <a:r>
              <a:rPr lang="en-US" sz="2400" dirty="0" err="1">
                <a:latin typeface="Times New Roman" panose="02020603050405020304" pitchFamily="18" charset="0"/>
                <a:cs typeface="Times New Roman" panose="02020603050405020304" pitchFamily="18" charset="0"/>
              </a:rPr>
              <a:t>bán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responsive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p>
          <a:p>
            <a:pPr marL="342900" indent="-342900">
              <a:buAutoNum type="arabicPeriod" startAt="3"/>
            </a:pPr>
            <a:r>
              <a:rPr lang="en-US" sz="2400" b="1" u="sng" dirty="0" err="1">
                <a:latin typeface="Times New Roman" panose="02020603050405020304" pitchFamily="18" charset="0"/>
                <a:cs typeface="Times New Roman" panose="02020603050405020304" pitchFamily="18" charset="0"/>
              </a:rPr>
              <a:t>Hướng</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phát</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triển</a:t>
            </a:r>
            <a:endParaRPr lang="en-US" sz="2400" b="1" u="sng"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Bổ</a:t>
            </a:r>
            <a:r>
              <a:rPr lang="en-US" sz="2400" dirty="0">
                <a:latin typeface="Times New Roman" panose="02020603050405020304" pitchFamily="18" charset="0"/>
                <a:cs typeface="Times New Roman" panose="02020603050405020304" pitchFamily="18" charset="0"/>
              </a:rPr>
              <a:t> sung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nâng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backend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NodeJS</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responsive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17478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517</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NT</dc:creator>
  <cp:lastModifiedBy>NT</cp:lastModifiedBy>
  <cp:revision>5</cp:revision>
  <dcterms:created xsi:type="dcterms:W3CDTF">2024-01-12T20:08:47Z</dcterms:created>
  <dcterms:modified xsi:type="dcterms:W3CDTF">2024-01-13T22:39:48Z</dcterms:modified>
</cp:coreProperties>
</file>