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5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0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3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74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3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4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C686-7F11-414A-BB2B-CE98FC4F7F34}" type="datetimeFigureOut">
              <a:rPr lang="fr-FR" smtClean="0"/>
              <a:t>17/12/2015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C151-B3EB-449D-AA4B-C2F9ED9C1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4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8773" y="626302"/>
            <a:ext cx="6125227" cy="610017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Python </a:t>
            </a:r>
            <a:r>
              <a:rPr lang="en-US" b="1" dirty="0" err="1" smtClean="0"/>
              <a:t>Scikit</a:t>
            </a:r>
            <a:r>
              <a:rPr lang="en-US" b="1" dirty="0" smtClean="0"/>
              <a:t> Library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Python library for machine learning</a:t>
            </a:r>
          </a:p>
          <a:p>
            <a:pPr algn="l"/>
            <a:r>
              <a:rPr lang="en-US" dirty="0" smtClean="0"/>
              <a:t>Use an object-oriented structure :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en-US" dirty="0" smtClean="0"/>
              <a:t>&gt; from </a:t>
            </a:r>
            <a:r>
              <a:rPr lang="en-US" dirty="0" err="1" smtClean="0"/>
              <a:t>sklearn</a:t>
            </a:r>
            <a:r>
              <a:rPr lang="en-US" dirty="0" smtClean="0"/>
              <a:t> import </a:t>
            </a:r>
            <a:r>
              <a:rPr lang="en-US" dirty="0" err="1" smtClean="0"/>
              <a:t>my_algo</a:t>
            </a:r>
            <a:endParaRPr lang="en-US" dirty="0" smtClean="0"/>
          </a:p>
          <a:p>
            <a:pPr algn="l"/>
            <a:r>
              <a:rPr lang="en-US" dirty="0" smtClean="0"/>
              <a:t>&gt;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my_algo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parameters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&gt; </a:t>
            </a:r>
            <a:r>
              <a:rPr lang="en-US" dirty="0" err="1" smtClean="0"/>
              <a:t>tmp.fit</a:t>
            </a:r>
            <a:r>
              <a:rPr lang="en-US" dirty="0" smtClean="0"/>
              <a:t>(</a:t>
            </a:r>
            <a:r>
              <a:rPr lang="en-US" dirty="0" err="1" smtClean="0"/>
              <a:t>training_set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&gt; </a:t>
            </a:r>
            <a:r>
              <a:rPr lang="en-US" dirty="0" err="1" smtClean="0"/>
              <a:t>tmp.predict</a:t>
            </a:r>
            <a:r>
              <a:rPr lang="en-US" dirty="0" smtClean="0"/>
              <a:t>(</a:t>
            </a:r>
            <a:r>
              <a:rPr lang="en-US" dirty="0" err="1" smtClean="0"/>
              <a:t>new_value</a:t>
            </a:r>
            <a:r>
              <a:rPr lang="en-US" dirty="0" smtClean="0"/>
              <a:t>)</a:t>
            </a:r>
            <a:endParaRPr lang="fr-FR" dirty="0"/>
          </a:p>
          <a:p>
            <a:pPr algn="l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195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666" y="1215026"/>
            <a:ext cx="11173216" cy="6100174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>
                <a:effectLst/>
              </a:rPr>
              <a:t>From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your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assignment</a:t>
            </a:r>
            <a:endParaRPr lang="fr-FR" dirty="0" smtClean="0">
              <a:effectLst/>
            </a:endParaRPr>
          </a:p>
          <a:p>
            <a:pPr algn="l"/>
            <a:endParaRPr lang="fr-FR" dirty="0"/>
          </a:p>
          <a:p>
            <a:pPr algn="l"/>
            <a:r>
              <a:rPr lang="fr-FR" dirty="0" err="1" smtClean="0">
                <a:effectLst/>
              </a:rPr>
              <a:t>from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sklearn</a:t>
            </a:r>
            <a:r>
              <a:rPr lang="fr-FR" dirty="0" smtClean="0">
                <a:effectLst/>
              </a:rPr>
              <a:t> import </a:t>
            </a:r>
            <a:r>
              <a:rPr lang="fr-FR" dirty="0" err="1" smtClean="0">
                <a:effectLst/>
              </a:rPr>
              <a:t>tree</a:t>
            </a:r>
            <a:r>
              <a:rPr lang="fr-FR" dirty="0" smtClean="0">
                <a:effectLst/>
              </a:rPr>
              <a:t> </a:t>
            </a:r>
            <a:r>
              <a:rPr lang="fr-FR" sz="1400" dirty="0" smtClean="0">
                <a:effectLst/>
              </a:rPr>
              <a:t>#import </a:t>
            </a:r>
            <a:r>
              <a:rPr lang="fr-FR" sz="1400" dirty="0" err="1" smtClean="0">
                <a:effectLst/>
              </a:rPr>
              <a:t>tree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algorithm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from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scikit-learn</a:t>
            </a:r>
            <a:endParaRPr lang="fr-FR" sz="1400" dirty="0" smtClean="0">
              <a:effectLst/>
            </a:endParaRPr>
          </a:p>
          <a:p>
            <a:pPr algn="l"/>
            <a:r>
              <a:rPr lang="fr-FR" sz="1400" dirty="0" smtClean="0">
                <a:effectLst/>
              </a:rPr>
              <a:t>#</a:t>
            </a:r>
            <a:r>
              <a:rPr lang="fr-FR" sz="1400" dirty="0" err="1" smtClean="0">
                <a:effectLst/>
              </a:rPr>
              <a:t>Intitialize</a:t>
            </a:r>
            <a:r>
              <a:rPr lang="fr-FR" sz="1400" dirty="0" smtClean="0">
                <a:effectLst/>
              </a:rPr>
              <a:t> the </a:t>
            </a:r>
            <a:r>
              <a:rPr lang="fr-FR" sz="1400" dirty="0" err="1" smtClean="0">
                <a:effectLst/>
              </a:rPr>
              <a:t>DecisionTreeClassifier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algorithm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with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optional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parameters</a:t>
            </a:r>
            <a:r>
              <a:rPr lang="fr-FR" sz="1400" dirty="0" smtClean="0">
                <a:effectLst/>
              </a:rPr>
              <a:t> </a:t>
            </a:r>
          </a:p>
          <a:p>
            <a:pPr algn="l"/>
            <a:r>
              <a:rPr lang="fr-FR" dirty="0" smtClean="0">
                <a:effectLst/>
              </a:rPr>
              <a:t>classifier = </a:t>
            </a:r>
            <a:r>
              <a:rPr lang="fr-FR" dirty="0" err="1" smtClean="0">
                <a:effectLst/>
              </a:rPr>
              <a:t>tree.DecisionTreeClassifier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min_samples_leaf</a:t>
            </a:r>
            <a:r>
              <a:rPr lang="fr-FR" dirty="0" smtClean="0">
                <a:effectLst/>
              </a:rPr>
              <a:t>=5, </a:t>
            </a:r>
            <a:r>
              <a:rPr lang="fr-FR" dirty="0" err="1" smtClean="0">
                <a:effectLst/>
              </a:rPr>
              <a:t>max_depth</a:t>
            </a:r>
            <a:r>
              <a:rPr lang="fr-FR" dirty="0" smtClean="0">
                <a:effectLst/>
              </a:rPr>
              <a:t>=4) </a:t>
            </a:r>
          </a:p>
          <a:p>
            <a:pPr algn="l"/>
            <a:r>
              <a:rPr lang="fr-FR" sz="1400" dirty="0" smtClean="0">
                <a:effectLst/>
              </a:rPr>
              <a:t>#use the </a:t>
            </a:r>
            <a:r>
              <a:rPr lang="fr-FR" sz="1400" dirty="0" err="1" smtClean="0">
                <a:effectLst/>
              </a:rPr>
              <a:t>initialized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tree</a:t>
            </a:r>
            <a:r>
              <a:rPr lang="fr-FR" sz="1400" dirty="0" smtClean="0">
                <a:effectLst/>
              </a:rPr>
              <a:t> to </a:t>
            </a:r>
            <a:r>
              <a:rPr lang="fr-FR" sz="1400" dirty="0" err="1" smtClean="0">
                <a:effectLst/>
              </a:rPr>
              <a:t>learn</a:t>
            </a:r>
            <a:r>
              <a:rPr lang="fr-FR" sz="1400" dirty="0" smtClean="0">
                <a:effectLst/>
              </a:rPr>
              <a:t> the </a:t>
            </a:r>
            <a:r>
              <a:rPr lang="fr-FR" sz="1400" dirty="0" err="1" smtClean="0">
                <a:effectLst/>
              </a:rPr>
              <a:t>relationship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between</a:t>
            </a:r>
            <a:r>
              <a:rPr lang="fr-FR" sz="1400" dirty="0" smtClean="0">
                <a:effectLst/>
              </a:rPr>
              <a:t> </a:t>
            </a:r>
          </a:p>
          <a:p>
            <a:pPr algn="l"/>
            <a:r>
              <a:rPr lang="fr-FR" sz="1400" dirty="0" smtClean="0">
                <a:effectLst/>
              </a:rPr>
              <a:t>#</a:t>
            </a:r>
            <a:r>
              <a:rPr lang="fr-FR" sz="1400" dirty="0" err="1" smtClean="0">
                <a:effectLst/>
              </a:rPr>
              <a:t>known</a:t>
            </a:r>
            <a:r>
              <a:rPr lang="fr-FR" sz="1400" dirty="0" smtClean="0">
                <a:effectLst/>
              </a:rPr>
              <a:t> </a:t>
            </a:r>
            <a:r>
              <a:rPr lang="fr-FR" sz="1400" dirty="0" err="1" smtClean="0">
                <a:effectLst/>
              </a:rPr>
              <a:t>passanger</a:t>
            </a:r>
            <a:r>
              <a:rPr lang="fr-FR" sz="1400" dirty="0" smtClean="0">
                <a:effectLst/>
              </a:rPr>
              <a:t> information, </a:t>
            </a:r>
            <a:r>
              <a:rPr lang="fr-FR" sz="1400" dirty="0" err="1" smtClean="0">
                <a:effectLst/>
              </a:rPr>
              <a:t>features</a:t>
            </a:r>
            <a:r>
              <a:rPr lang="fr-FR" sz="1400" dirty="0" smtClean="0">
                <a:effectLst/>
              </a:rPr>
              <a:t>, and know state of </a:t>
            </a:r>
            <a:r>
              <a:rPr lang="fr-FR" sz="1400" dirty="0" err="1" smtClean="0">
                <a:effectLst/>
              </a:rPr>
              <a:t>survival</a:t>
            </a:r>
            <a:r>
              <a:rPr lang="fr-FR" sz="1400" dirty="0" smtClean="0">
                <a:effectLst/>
              </a:rPr>
              <a:t> </a:t>
            </a:r>
          </a:p>
          <a:p>
            <a:pPr algn="l"/>
            <a:r>
              <a:rPr lang="fr-FR" dirty="0" err="1" smtClean="0">
                <a:effectLst/>
              </a:rPr>
              <a:t>classifier.fit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array_training_clean</a:t>
            </a:r>
            <a:r>
              <a:rPr lang="fr-FR" dirty="0" smtClean="0">
                <a:effectLst/>
              </a:rPr>
              <a:t>, </a:t>
            </a:r>
            <a:r>
              <a:rPr lang="fr-FR" dirty="0" err="1" smtClean="0">
                <a:effectLst/>
              </a:rPr>
              <a:t>array_target</a:t>
            </a:r>
            <a:r>
              <a:rPr lang="fr-FR" dirty="0" smtClean="0">
                <a:effectLst/>
              </a:rPr>
              <a:t>)</a:t>
            </a:r>
          </a:p>
          <a:p>
            <a:pPr algn="l"/>
            <a:r>
              <a:rPr lang="fr-FR" dirty="0" err="1" smtClean="0">
                <a:effectLst/>
              </a:rPr>
              <a:t>classifier.predict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array_training_clean</a:t>
            </a:r>
            <a:r>
              <a:rPr lang="fr-FR" dirty="0" smtClean="0">
                <a:effectLst/>
              </a:rPr>
              <a:t>)</a:t>
            </a:r>
            <a:endParaRPr lang="fr-FR" dirty="0"/>
          </a:p>
          <a:p>
            <a:pPr algn="l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977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3765" y="463464"/>
            <a:ext cx="6630444" cy="6100174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algn="l"/>
            <a:r>
              <a:rPr lang="fr-FR" dirty="0" err="1" smtClean="0"/>
              <a:t>sklearn.tree.</a:t>
            </a:r>
            <a:r>
              <a:rPr lang="fr-FR" b="1" dirty="0" err="1" smtClean="0"/>
              <a:t>DecisionTreeClassifier</a:t>
            </a:r>
            <a:r>
              <a:rPr lang="fr-FR" dirty="0" smtClean="0"/>
              <a:t>(</a:t>
            </a:r>
          </a:p>
          <a:p>
            <a:pPr algn="l"/>
            <a:r>
              <a:rPr lang="fr-FR" dirty="0" err="1" smtClean="0"/>
              <a:t>criterion</a:t>
            </a:r>
            <a:r>
              <a:rPr lang="fr-FR" dirty="0" smtClean="0"/>
              <a:t>='</a:t>
            </a:r>
            <a:r>
              <a:rPr lang="fr-FR" dirty="0" err="1" smtClean="0"/>
              <a:t>gini</a:t>
            </a:r>
            <a:r>
              <a:rPr lang="fr-FR" dirty="0" smtClean="0"/>
              <a:t>', </a:t>
            </a:r>
          </a:p>
          <a:p>
            <a:pPr algn="l"/>
            <a:r>
              <a:rPr lang="fr-FR" dirty="0" smtClean="0"/>
              <a:t>splitter='best', </a:t>
            </a:r>
          </a:p>
          <a:p>
            <a:pPr algn="l"/>
            <a:r>
              <a:rPr lang="fr-FR" dirty="0" err="1" smtClean="0"/>
              <a:t>max_depth</a:t>
            </a:r>
            <a:r>
              <a:rPr lang="fr-FR" dirty="0" smtClean="0"/>
              <a:t>=None, </a:t>
            </a:r>
          </a:p>
          <a:p>
            <a:pPr algn="l"/>
            <a:r>
              <a:rPr lang="fr-FR" dirty="0" err="1" smtClean="0"/>
              <a:t>min_samples_split</a:t>
            </a:r>
            <a:r>
              <a:rPr lang="fr-FR" dirty="0" smtClean="0"/>
              <a:t>=2, </a:t>
            </a:r>
          </a:p>
          <a:p>
            <a:pPr algn="l"/>
            <a:r>
              <a:rPr lang="fr-FR" dirty="0" err="1" smtClean="0"/>
              <a:t>min_samples_leaf</a:t>
            </a:r>
            <a:r>
              <a:rPr lang="fr-FR" dirty="0" smtClean="0"/>
              <a:t>=1, </a:t>
            </a:r>
          </a:p>
          <a:p>
            <a:pPr algn="l"/>
            <a:r>
              <a:rPr lang="fr-FR" dirty="0" err="1" smtClean="0"/>
              <a:t>min_weight_fraction_leaf</a:t>
            </a:r>
            <a:r>
              <a:rPr lang="fr-FR" dirty="0" smtClean="0"/>
              <a:t>=0.0, </a:t>
            </a:r>
          </a:p>
          <a:p>
            <a:pPr algn="l"/>
            <a:r>
              <a:rPr lang="fr-FR" dirty="0" err="1" smtClean="0"/>
              <a:t>max_features</a:t>
            </a:r>
            <a:r>
              <a:rPr lang="fr-FR" dirty="0" smtClean="0"/>
              <a:t>=None, </a:t>
            </a:r>
          </a:p>
          <a:p>
            <a:pPr algn="l"/>
            <a:r>
              <a:rPr lang="fr-FR" dirty="0" err="1" smtClean="0"/>
              <a:t>random_state</a:t>
            </a:r>
            <a:r>
              <a:rPr lang="fr-FR" dirty="0" smtClean="0"/>
              <a:t>=None, </a:t>
            </a:r>
          </a:p>
          <a:p>
            <a:pPr algn="l"/>
            <a:r>
              <a:rPr lang="fr-FR" dirty="0" err="1" smtClean="0"/>
              <a:t>max_leaf_nodes</a:t>
            </a:r>
            <a:r>
              <a:rPr lang="fr-FR" dirty="0" smtClean="0"/>
              <a:t>=None, </a:t>
            </a:r>
          </a:p>
          <a:p>
            <a:pPr algn="l"/>
            <a:r>
              <a:rPr lang="fr-FR" dirty="0" err="1" smtClean="0"/>
              <a:t>class_weight</a:t>
            </a:r>
            <a:r>
              <a:rPr lang="fr-FR" dirty="0" smtClean="0"/>
              <a:t>=None, </a:t>
            </a:r>
          </a:p>
          <a:p>
            <a:pPr algn="l"/>
            <a:r>
              <a:rPr lang="fr-FR" dirty="0" err="1" smtClean="0"/>
              <a:t>presort</a:t>
            </a:r>
            <a:r>
              <a:rPr lang="fr-FR" dirty="0" smtClean="0"/>
              <a:t>=False)[source]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9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2021" y="332745"/>
            <a:ext cx="11290127" cy="58801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criterion</a:t>
            </a:r>
            <a:r>
              <a:rPr lang="en-US" dirty="0" smtClean="0"/>
              <a:t> : string, optional (default=”</a:t>
            </a:r>
            <a:r>
              <a:rPr lang="en-US" dirty="0" err="1" smtClean="0"/>
              <a:t>gini</a:t>
            </a:r>
            <a:r>
              <a:rPr lang="en-US" dirty="0" smtClean="0"/>
              <a:t>”)</a:t>
            </a:r>
          </a:p>
          <a:p>
            <a:pPr algn="l"/>
            <a:r>
              <a:rPr lang="en-US" dirty="0" smtClean="0"/>
              <a:t>The function to measure the quality of a split. Supported criteria are “</a:t>
            </a:r>
            <a:r>
              <a:rPr lang="en-US" dirty="0" err="1" smtClean="0"/>
              <a:t>gini</a:t>
            </a:r>
            <a:r>
              <a:rPr lang="en-US" dirty="0" smtClean="0"/>
              <a:t>” for the </a:t>
            </a:r>
            <a:r>
              <a:rPr lang="en-US" dirty="0" err="1" smtClean="0"/>
              <a:t>Gini</a:t>
            </a:r>
            <a:r>
              <a:rPr lang="en-US" dirty="0" smtClean="0"/>
              <a:t> impurity and “entropy” for the information gain.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splitter</a:t>
            </a:r>
            <a:r>
              <a:rPr lang="en-US" dirty="0" smtClean="0"/>
              <a:t> : string, optional (default=”best”)</a:t>
            </a:r>
          </a:p>
          <a:p>
            <a:pPr algn="l"/>
            <a:r>
              <a:rPr lang="en-US" dirty="0" smtClean="0"/>
              <a:t>The strategy used to choose the split at each node. Supported strategies are “best” to choose the best split and “random” to choose the best random split.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max_depth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or None, optional (default=None)</a:t>
            </a:r>
          </a:p>
          <a:p>
            <a:pPr algn="l"/>
            <a:r>
              <a:rPr lang="en-US" dirty="0" smtClean="0"/>
              <a:t>The maximum depth of the tree. If None, then nodes are expanded until all leaves are pure or until all leaves contain less than </a:t>
            </a:r>
            <a:r>
              <a:rPr lang="en-US" dirty="0" err="1" smtClean="0"/>
              <a:t>min_samples_split</a:t>
            </a:r>
            <a:r>
              <a:rPr lang="en-US" dirty="0" smtClean="0"/>
              <a:t> samples. Ignored if </a:t>
            </a:r>
            <a:r>
              <a:rPr lang="en-US" dirty="0" err="1" smtClean="0"/>
              <a:t>max_leaf_nodes</a:t>
            </a:r>
            <a:r>
              <a:rPr lang="en-US" dirty="0" smtClean="0"/>
              <a:t> is not None.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min_samples_split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optional (default=2)</a:t>
            </a:r>
          </a:p>
          <a:p>
            <a:pPr algn="l"/>
            <a:r>
              <a:rPr lang="en-US" dirty="0" smtClean="0"/>
              <a:t>The minimum number of samples required to split an internal node.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0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2021" y="332745"/>
            <a:ext cx="11290127" cy="5880166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min_samples_leaf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optional (default=1)</a:t>
            </a:r>
          </a:p>
          <a:p>
            <a:pPr algn="l"/>
            <a:r>
              <a:rPr lang="en-US" dirty="0" smtClean="0"/>
              <a:t>The minimum number of samples required to be at a leaf node.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min_weight_fraction_leaf</a:t>
            </a:r>
            <a:r>
              <a:rPr lang="en-US" dirty="0" smtClean="0"/>
              <a:t> : float, optional (default=0.)</a:t>
            </a:r>
          </a:p>
          <a:p>
            <a:pPr algn="l"/>
            <a:r>
              <a:rPr lang="en-US" dirty="0" smtClean="0"/>
              <a:t>The minimum weighted fraction of the input samples required to be at a leaf node.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max_leaf_nodes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or None, optional (default=None)</a:t>
            </a:r>
          </a:p>
          <a:p>
            <a:pPr algn="l"/>
            <a:r>
              <a:rPr lang="en-US" dirty="0" smtClean="0"/>
              <a:t>Grow a tree with </a:t>
            </a:r>
            <a:r>
              <a:rPr lang="en-US" dirty="0" err="1" smtClean="0"/>
              <a:t>max_leaf_nodes</a:t>
            </a:r>
            <a:r>
              <a:rPr lang="en-US" dirty="0" smtClean="0"/>
              <a:t> in best-first fashion. Best nodes are defined as relative reduction in impurity. If None then unlimited number of leaf nodes. If not None then </a:t>
            </a:r>
            <a:r>
              <a:rPr lang="en-US" dirty="0" err="1" smtClean="0"/>
              <a:t>max_depth</a:t>
            </a:r>
            <a:r>
              <a:rPr lang="en-US" dirty="0" smtClean="0"/>
              <a:t> will be ignored.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2021" y="332745"/>
            <a:ext cx="11290127" cy="5880166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max_features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float, string or None, optional (default=None)</a:t>
            </a:r>
          </a:p>
          <a:p>
            <a:pPr algn="l"/>
            <a:r>
              <a:rPr lang="en-US" dirty="0" smtClean="0"/>
              <a:t>The number of features to consider when looking for the best split: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•If </a:t>
            </a:r>
            <a:r>
              <a:rPr lang="en-US" dirty="0" err="1" smtClean="0"/>
              <a:t>int</a:t>
            </a:r>
            <a:r>
              <a:rPr lang="en-US" dirty="0" smtClean="0"/>
              <a:t>, then consider </a:t>
            </a:r>
            <a:r>
              <a:rPr lang="en-US" dirty="0" err="1" smtClean="0"/>
              <a:t>max_features</a:t>
            </a:r>
            <a:r>
              <a:rPr lang="en-US" dirty="0" smtClean="0"/>
              <a:t> features at each split.</a:t>
            </a:r>
          </a:p>
          <a:p>
            <a:pPr lvl="1" algn="l"/>
            <a:r>
              <a:rPr lang="en-US" dirty="0" smtClean="0"/>
              <a:t>•If float, then </a:t>
            </a:r>
            <a:r>
              <a:rPr lang="en-US" dirty="0" err="1" smtClean="0"/>
              <a:t>max_features</a:t>
            </a:r>
            <a:r>
              <a:rPr lang="en-US" dirty="0" smtClean="0"/>
              <a:t> is a percentage and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max_features</a:t>
            </a:r>
            <a:r>
              <a:rPr lang="en-US" dirty="0" smtClean="0"/>
              <a:t> * </a:t>
            </a:r>
            <a:r>
              <a:rPr lang="en-US" dirty="0" err="1" smtClean="0"/>
              <a:t>n_features</a:t>
            </a:r>
            <a:r>
              <a:rPr lang="en-US" dirty="0" smtClean="0"/>
              <a:t>) features are considered at each split.</a:t>
            </a:r>
          </a:p>
          <a:p>
            <a:pPr lvl="1" algn="l"/>
            <a:r>
              <a:rPr lang="en-US" dirty="0" smtClean="0"/>
              <a:t>•If “auto”, then 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).</a:t>
            </a:r>
          </a:p>
          <a:p>
            <a:pPr lvl="1" algn="l"/>
            <a:r>
              <a:rPr lang="en-US" dirty="0" smtClean="0"/>
              <a:t>•If “</a:t>
            </a:r>
            <a:r>
              <a:rPr lang="en-US" dirty="0" err="1" smtClean="0"/>
              <a:t>sqrt</a:t>
            </a:r>
            <a:r>
              <a:rPr lang="en-US" dirty="0" smtClean="0"/>
              <a:t>”, then 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).</a:t>
            </a:r>
          </a:p>
          <a:p>
            <a:pPr lvl="1" algn="l"/>
            <a:r>
              <a:rPr lang="en-US" dirty="0" smtClean="0"/>
              <a:t>•If “log2”, then </a:t>
            </a:r>
            <a:r>
              <a:rPr lang="en-US" dirty="0" err="1" smtClean="0"/>
              <a:t>max_features</a:t>
            </a:r>
            <a:r>
              <a:rPr lang="en-US" dirty="0" smtClean="0"/>
              <a:t>=log2(</a:t>
            </a:r>
            <a:r>
              <a:rPr lang="en-US" dirty="0" err="1" smtClean="0"/>
              <a:t>n_features</a:t>
            </a:r>
            <a:r>
              <a:rPr lang="en-US" dirty="0" smtClean="0"/>
              <a:t>).</a:t>
            </a:r>
          </a:p>
          <a:p>
            <a:pPr lvl="1" algn="l"/>
            <a:r>
              <a:rPr lang="en-US" dirty="0" smtClean="0"/>
              <a:t>•If None, then </a:t>
            </a:r>
            <a:r>
              <a:rPr lang="en-US" dirty="0" err="1" smtClean="0"/>
              <a:t>max_features</a:t>
            </a:r>
            <a:r>
              <a:rPr lang="en-US" dirty="0" smtClean="0"/>
              <a:t>=</a:t>
            </a:r>
            <a:r>
              <a:rPr lang="en-US" dirty="0" err="1" smtClean="0"/>
              <a:t>n_features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Note: the search for a split does not stop until at least one valid partition of the node samples is found, even if it requires to effectively inspect more than </a:t>
            </a:r>
            <a:r>
              <a:rPr lang="en-US" dirty="0" err="1" smtClean="0"/>
              <a:t>max_features</a:t>
            </a:r>
            <a:r>
              <a:rPr lang="en-US" dirty="0" smtClean="0"/>
              <a:t> features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2021" y="332745"/>
            <a:ext cx="11290127" cy="588016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 smtClean="0"/>
              <a:t>class_weight</a:t>
            </a:r>
            <a:r>
              <a:rPr lang="en-US" dirty="0" smtClean="0"/>
              <a:t> : </a:t>
            </a:r>
            <a:r>
              <a:rPr lang="en-US" dirty="0" err="1" smtClean="0"/>
              <a:t>dict</a:t>
            </a:r>
            <a:r>
              <a:rPr lang="en-US" dirty="0" smtClean="0"/>
              <a:t>, list of </a:t>
            </a:r>
            <a:r>
              <a:rPr lang="en-US" dirty="0" err="1" smtClean="0"/>
              <a:t>dicts</a:t>
            </a:r>
            <a:r>
              <a:rPr lang="en-US" dirty="0" smtClean="0"/>
              <a:t>, “balanced” or None, optional (default=None)</a:t>
            </a:r>
          </a:p>
          <a:p>
            <a:pPr algn="l"/>
            <a:r>
              <a:rPr lang="en-US" dirty="0" smtClean="0"/>
              <a:t>Weights associated with classes in the form {</a:t>
            </a:r>
            <a:r>
              <a:rPr lang="en-US" dirty="0" err="1" smtClean="0"/>
              <a:t>class_label</a:t>
            </a:r>
            <a:r>
              <a:rPr lang="en-US" dirty="0" smtClean="0"/>
              <a:t>: weight}. If not given, all classes are supposed to have weight one. For multi-output problems, a list of </a:t>
            </a:r>
            <a:r>
              <a:rPr lang="en-US" dirty="0" err="1" smtClean="0"/>
              <a:t>dicts</a:t>
            </a:r>
            <a:r>
              <a:rPr lang="en-US" dirty="0" smtClean="0"/>
              <a:t> can be provided in the same order as the columns of y.</a:t>
            </a:r>
          </a:p>
          <a:p>
            <a:pPr algn="l"/>
            <a:r>
              <a:rPr lang="en-US" dirty="0" smtClean="0"/>
              <a:t>The “balanced” mode uses the values of y to automatically adjust weights inversely proportional to class frequencies in the input data as </a:t>
            </a:r>
            <a:r>
              <a:rPr lang="en-US" dirty="0" err="1" smtClean="0"/>
              <a:t>n_samples</a:t>
            </a:r>
            <a:r>
              <a:rPr lang="en-US" dirty="0" smtClean="0"/>
              <a:t> / (</a:t>
            </a:r>
            <a:r>
              <a:rPr lang="en-US" dirty="0" err="1" smtClean="0"/>
              <a:t>n_classes</a:t>
            </a:r>
            <a:r>
              <a:rPr lang="en-US" dirty="0" smtClean="0"/>
              <a:t> * </a:t>
            </a:r>
            <a:r>
              <a:rPr lang="en-US" dirty="0" err="1" smtClean="0"/>
              <a:t>np.bincount</a:t>
            </a:r>
            <a:r>
              <a:rPr lang="en-US" dirty="0" smtClean="0"/>
              <a:t>(y))</a:t>
            </a:r>
          </a:p>
          <a:p>
            <a:pPr algn="l"/>
            <a:r>
              <a:rPr lang="en-US" dirty="0" smtClean="0"/>
              <a:t>For multi-output, the weights of each column of y will be multiplied.</a:t>
            </a:r>
          </a:p>
          <a:p>
            <a:pPr algn="l"/>
            <a:r>
              <a:rPr lang="en-US" dirty="0" smtClean="0"/>
              <a:t>Note that these weights will be multiplied with </a:t>
            </a:r>
            <a:r>
              <a:rPr lang="en-US" dirty="0" err="1" smtClean="0"/>
              <a:t>sample_weight</a:t>
            </a:r>
            <a:r>
              <a:rPr lang="en-US" dirty="0" smtClean="0"/>
              <a:t> (passed through the fit method) if </a:t>
            </a:r>
            <a:r>
              <a:rPr lang="en-US" dirty="0" err="1" smtClean="0"/>
              <a:t>sample_weight</a:t>
            </a:r>
            <a:r>
              <a:rPr lang="en-US" dirty="0" smtClean="0"/>
              <a:t> is specified.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random_state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RandomState</a:t>
            </a:r>
            <a:r>
              <a:rPr lang="en-US" dirty="0" smtClean="0"/>
              <a:t> instance or None, optional (default=None)</a:t>
            </a:r>
          </a:p>
          <a:p>
            <a:pPr algn="l"/>
            <a:r>
              <a:rPr lang="en-US" dirty="0" smtClean="0"/>
              <a:t>If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random_state</a:t>
            </a:r>
            <a:r>
              <a:rPr lang="en-US" dirty="0" smtClean="0"/>
              <a:t> is the seed used by the random number generator; If </a:t>
            </a:r>
            <a:r>
              <a:rPr lang="en-US" dirty="0" err="1" smtClean="0"/>
              <a:t>RandomState</a:t>
            </a:r>
            <a:r>
              <a:rPr lang="en-US" dirty="0" smtClean="0"/>
              <a:t> instance, </a:t>
            </a:r>
            <a:r>
              <a:rPr lang="en-US" dirty="0" err="1" smtClean="0"/>
              <a:t>random_state</a:t>
            </a:r>
            <a:r>
              <a:rPr lang="en-US" dirty="0" smtClean="0"/>
              <a:t> is the random number generator; If None, the random number generator is the </a:t>
            </a:r>
            <a:r>
              <a:rPr lang="en-US" dirty="0" err="1" smtClean="0"/>
              <a:t>RandomState</a:t>
            </a:r>
            <a:r>
              <a:rPr lang="en-US" dirty="0" smtClean="0"/>
              <a:t> instance used by </a:t>
            </a:r>
            <a:r>
              <a:rPr lang="en-US" dirty="0" err="1" smtClean="0"/>
              <a:t>np.random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presort</a:t>
            </a:r>
            <a:r>
              <a:rPr lang="en-US" dirty="0" smtClean="0"/>
              <a:t> : </a:t>
            </a:r>
            <a:r>
              <a:rPr lang="en-US" dirty="0" err="1" smtClean="0"/>
              <a:t>bool</a:t>
            </a:r>
            <a:r>
              <a:rPr lang="en-US" dirty="0" smtClean="0"/>
              <a:t>, optional (default=False)</a:t>
            </a:r>
          </a:p>
          <a:p>
            <a:pPr algn="l"/>
            <a:r>
              <a:rPr lang="en-US" dirty="0" smtClean="0"/>
              <a:t>Whether to presort the data to speed up the finding of best splits in fitting. For the default settings of a decision tree on large datasets, setting this to true may slow down the training process. When using either a smaller dataset or a restricted depth, this may speed up the training.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4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17888" cy="4039296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4849585" y="888999"/>
            <a:ext cx="1224643" cy="5136244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14300" y="888999"/>
            <a:ext cx="1224643" cy="5136244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79814" y="242262"/>
            <a:ext cx="2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73242" y="426928"/>
            <a:ext cx="4195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930729" y="611594"/>
            <a:ext cx="849085" cy="110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5763986" y="750296"/>
            <a:ext cx="409256" cy="81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734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Cheikh Birahim NDAO</dc:creator>
  <cp:lastModifiedBy>Cheikh Birahim NDAO</cp:lastModifiedBy>
  <cp:revision>9</cp:revision>
  <dcterms:created xsi:type="dcterms:W3CDTF">2015-12-17T11:38:30Z</dcterms:created>
  <dcterms:modified xsi:type="dcterms:W3CDTF">2015-12-17T13:14:59Z</dcterms:modified>
</cp:coreProperties>
</file>