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12/11/15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3E1032-4CF0-46AB-8490-B8035A0B4ECF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12/11/15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8C48FE-849A-4FE6-8543-BDFCCF825AC9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Basics to GIT and Popular APIs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Yabebal Fantaye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GIT Basics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1074600" y="1892880"/>
            <a:ext cx="692604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800000"/>
                </a:solidFill>
                <a:latin typeface="Calibri"/>
              </a:rPr>
              <a:t>#track a folder with git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$ git init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800000"/>
                </a:solidFill>
                <a:latin typeface="Calibri"/>
              </a:rPr>
              <a:t>#add files, and commit in a git repo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$ git add *.c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$ git add LICENSE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$ git commit -m 'initial project version’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800000"/>
                </a:solidFill>
                <a:latin typeface="Calibri"/>
              </a:rPr>
              <a:t>#clone a package from git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$ git clone https://github.com/libgit2/libgit2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Project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5 minutes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How do computers communicate with each other?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What are the results for the following python code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a) 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print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ff0000"/>
                </a:solidFill>
                <a:latin typeface="Avenir Light"/>
              </a:rPr>
              <a:t>‘abcde’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index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lang="en-US" sz="3200" strike="noStrike">
                <a:solidFill>
                  <a:srgbClr val="ff0000"/>
                </a:solidFill>
                <a:latin typeface="Avenir Light"/>
              </a:rPr>
              <a:t>‘c’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b) 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print</a:t>
            </a:r>
            <a:r>
              <a:rPr lang="en-US" sz="32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[1,2,3,4].append(5)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	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        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c ) print </a:t>
            </a:r>
            <a:r>
              <a:rPr lang="en-US" sz="3200" strike="noStrike">
                <a:solidFill>
                  <a:srgbClr val="ff0000"/>
                </a:solidFill>
                <a:latin typeface="Avenir Light"/>
              </a:rPr>
              <a:t>‘I ’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 + </a:t>
            </a:r>
            <a:r>
              <a:rPr lang="en-US" sz="3200" strike="noStrike">
                <a:solidFill>
                  <a:srgbClr val="ff0000"/>
                </a:solidFill>
                <a:latin typeface="Avenir Light"/>
              </a:rPr>
              <a:t>‘love ’ </a:t>
            </a:r>
            <a:r>
              <a:rPr lang="en-US" sz="3200" strike="noStrike">
                <a:solidFill>
                  <a:srgbClr val="000000"/>
                </a:solidFill>
                <a:latin typeface="Avenir Light"/>
              </a:rPr>
              <a:t>+ </a:t>
            </a:r>
            <a:r>
              <a:rPr lang="en-US" sz="3200" strike="noStrike">
                <a:solidFill>
                  <a:srgbClr val="ff0000"/>
                </a:solidFill>
                <a:latin typeface="Avenir Light"/>
              </a:rPr>
              <a:t>‘python!’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Google</a:t>
            </a:r>
            <a:endParaRPr/>
          </a:p>
        </p:txBody>
      </p:sp>
      <p:pic>
        <p:nvPicPr>
          <p:cNvPr id="84" name="Content Placeholder 3" descr=""/>
          <p:cNvPicPr/>
          <p:nvPr/>
        </p:nvPicPr>
        <p:blipFill>
          <a:blip r:embed="rId1"/>
          <a:srcRect l="0" t="-525" r="0" b="1593"/>
          <a:stretch/>
        </p:blipFill>
        <p:spPr>
          <a:xfrm>
            <a:off x="221760" y="1797480"/>
            <a:ext cx="8767440" cy="381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Google API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Example: find all ‘free’ books on ‘Big Data’ 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1097280" y="2048400"/>
            <a:ext cx="7072560" cy="45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venir Light"/>
              </a:rPr>
              <a:t>import pprint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venir Light"/>
              </a:rPr>
              <a:t>import sys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venir Light"/>
              </a:rPr>
              <a:t>from apiclient.discovery </a:t>
            </a:r>
            <a:r>
              <a:rPr i="1" lang="en-US" sz="1400" strike="noStrike">
                <a:solidFill>
                  <a:srgbClr val="000000"/>
                </a:solidFill>
                <a:latin typeface="Avenir Light"/>
              </a:rPr>
              <a:t>import build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800000"/>
                </a:solidFill>
                <a:latin typeface="Abyssinica SIL"/>
              </a:rPr>
              <a:t># For this example, the API key is provided as a command-line argument.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venir Light"/>
              </a:rPr>
              <a:t>api_key = sys.argv[1]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800000"/>
                </a:solidFill>
                <a:latin typeface="Abyssinica SIL"/>
              </a:rPr>
              <a:t># methods specific to the books API. The arguments provided are: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800000"/>
                </a:solidFill>
                <a:latin typeface="Abyssinica SIL"/>
              </a:rPr>
              <a:t># name of the API ('books')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800000"/>
                </a:solidFill>
                <a:latin typeface="Abyssinica SIL"/>
              </a:rPr>
              <a:t># version of the API you are using ('v1')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800000"/>
                </a:solidFill>
                <a:latin typeface="Abyssinica SIL"/>
              </a:rPr>
              <a:t># API key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venir Light"/>
              </a:rPr>
              <a:t>service = build('books', 'v1', developerKey=api_key)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venir Light"/>
              </a:rPr>
              <a:t>request = service.volumes().list(source='public', q=’big data')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800000"/>
                </a:solidFill>
                <a:latin typeface="Abyssinica SIL"/>
              </a:rPr>
              <a:t># The execute() function on the HttpRequest object actually calls the API.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venir Light"/>
              </a:rPr>
              <a:t>response = request.execute()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3112920" y="32443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205200" y="6433920"/>
            <a:ext cx="5958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https://developers.google.com/api-client-library/python/start/get_started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Twitter</a:t>
            </a:r>
            <a:endParaRPr/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rcRect l="0" t="11" r="0" b="1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Twitter Stream types</a:t>
            </a:r>
            <a:endParaRPr/>
          </a:p>
        </p:txBody>
      </p:sp>
      <p:pic>
        <p:nvPicPr>
          <p:cNvPr id="93" name="Content Placeholder 3" descr=""/>
          <p:cNvPicPr/>
          <p:nvPr/>
        </p:nvPicPr>
        <p:blipFill>
          <a:blip r:embed="rId1"/>
          <a:srcRect l="0" t="-10025" r="0" b="-10025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REST API: Twitter</a:t>
            </a:r>
            <a:endParaRPr/>
          </a:p>
        </p:txBody>
      </p:sp>
      <p:pic>
        <p:nvPicPr>
          <p:cNvPr id="95" name="Content Placeholder 3" descr=""/>
          <p:cNvPicPr/>
          <p:nvPr/>
        </p:nvPicPr>
        <p:blipFill>
          <a:blip r:embed="rId1"/>
          <a:srcRect l="0" t="-6808" r="0" b="-6808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3222720" y="1875600"/>
            <a:ext cx="2599200" cy="410040"/>
          </a:xfrm>
          <a:prstGeom prst="donut">
            <a:avLst>
              <a:gd name="adj" fmla="val 108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195440" y="1506240"/>
            <a:ext cx="61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APP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Streaming API: Twitter</a:t>
            </a:r>
            <a:endParaRPr/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rcRect l="-7867" t="0" r="-7867" b="0"/>
          <a:stretch/>
        </p:blipFill>
        <p:spPr>
          <a:xfrm>
            <a:off x="457200" y="2244960"/>
            <a:ext cx="8229240" cy="452556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530080" y="1568880"/>
            <a:ext cx="457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Calibri"/>
              </a:rPr>
              <a:t>performs any parsing, filtering, and/or aggregation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 flipH="1" flipV="1">
            <a:off x="4278240" y="1904400"/>
            <a:ext cx="976680" cy="429480"/>
          </a:xfrm>
          <a:prstGeom prst="straightConnector1">
            <a:avLst/>
          </a:pr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2842920" y="2135520"/>
            <a:ext cx="3546000" cy="773280"/>
          </a:xfrm>
          <a:prstGeom prst="donut">
            <a:avLst>
              <a:gd name="adj" fmla="val 108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5640840" y="1913760"/>
            <a:ext cx="54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APP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6458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100" strike="noStrike">
                <a:solidFill>
                  <a:srgbClr val="000000"/>
                </a:solidFill>
                <a:latin typeface="Calibri"/>
              </a:rPr>
              <a:t>https://github.com/</a:t>
            </a:r>
            <a:r>
              <a:rPr lang="en-US" sz="3100" strike="noStrike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277560" y="2039760"/>
            <a:ext cx="8612280" cy="394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Application>LibreOffice/4.4.6.3$Linux_X86_64 LibreOffice_project/40m0$Build-3</Application>
  <Paragraphs>51</Paragraphs>
  <Company>UiO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2015-12-03T09:46:40Z</dcterms:created>
  <dc:creator>yabebal fantaye</dc:creator>
  <dc:language>en-US</dc:language>
  <dcterms:modified xsi:type="dcterms:W3CDTF">2015-12-11T00:16:57Z</dcterms:modified>
  <cp:revision>23</cp:revision>
  <dc:title>Basics to GIT and Popular APIs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UiO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