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</a:t>
            </a:r>
            <a:r>
              <a:rPr lang="en-US" dirty="0"/>
              <a:t>t</a:t>
            </a:r>
            <a:r>
              <a:rPr dirty="0"/>
              <a:t>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</cp:revision>
  <dcterms:modified xsi:type="dcterms:W3CDTF">2024-08-07T10:56:14Z</dcterms:modified>
</cp:coreProperties>
</file>