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9" y="1107601"/>
            <a:ext cx="2235117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59177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</a:t>
            </a:r>
            <a:r>
              <a:rPr lang="en-IN" dirty="0" err="1"/>
              <a:t>Ngondzana</a:t>
            </a:r>
            <a:r>
              <a:rPr lang="en-IN" dirty="0"/>
              <a:t> Michael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441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LENOVO</cp:lastModifiedBy>
  <cp:revision>5</cp:revision>
  <dcterms:modified xsi:type="dcterms:W3CDTF">2024-08-07T10:58:56Z</dcterms:modified>
</cp:coreProperties>
</file>