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1" r:id="rId6"/>
    <p:sldId id="324" r:id="rId7"/>
    <p:sldId id="330" r:id="rId8"/>
    <p:sldId id="325" r:id="rId9"/>
    <p:sldId id="331" r:id="rId10"/>
    <p:sldId id="332" r:id="rId11"/>
    <p:sldId id="326" r:id="rId12"/>
    <p:sldId id="314" r:id="rId13"/>
    <p:sldId id="327" r:id="rId14"/>
    <p:sldId id="333" r:id="rId15"/>
    <p:sldId id="329" r:id="rId16"/>
    <p:sldId id="334" r:id="rId17"/>
    <p:sldId id="320" r:id="rId18"/>
  </p:sldIdLst>
  <p:sldSz cx="9144000" cy="5143500" type="screen16x9"/>
  <p:notesSz cx="6858000" cy="9144000"/>
  <p:embeddedFontLst>
    <p:embeddedFont>
      <p:font typeface="Montserrat" panose="020B0604020202020204" charset="0"/>
      <p:regular r:id="rId20"/>
      <p:bold r:id="rId21"/>
    </p:embeddedFont>
    <p:embeddedFont>
      <p:font typeface="Maven Pro" panose="020B060402020202020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28233A0-B168-4B1E-BE6D-DB679B959B17}">
  <a:tblStyle styleId="{928233A0-B168-4B1E-BE6D-DB679B959B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D01982D-B2B6-4A4C-9654-C957DF179D8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002" y="8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98741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2987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1e91eb690e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1e91eb690e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31396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1e91eb690e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1e91eb690e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74308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28cc7b96639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28cc7b96639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81528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1e91eb690e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1e91eb690e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63142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1e91eb690e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1e91eb690e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1633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1e91eb690e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1e91eb690e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54896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1e91eb690e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1e91eb690e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98402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1e91eb690e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1e91eb690e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8162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13ce2af5b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13ce2af5b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4447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13ce2af5b7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13ce2af5b7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6640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1e91eb690e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1e91eb690e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3112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28cc7b96639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28cc7b96639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1205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1e91eb690e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1e91eb690e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2808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1e91eb690e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1e91eb690e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7166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1e91eb690e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1e91eb690e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5731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1e91eb690e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1e91eb690e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8618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 rot="10800000" flipH="1">
            <a:off x="-78450" y="-78300"/>
            <a:ext cx="3429000" cy="851400"/>
          </a:xfrm>
          <a:prstGeom prst="round1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308350" y="1494300"/>
            <a:ext cx="45273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308350" y="3204600"/>
            <a:ext cx="45273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oogle Shape;15;p3"/>
          <p:cNvGrpSpPr/>
          <p:nvPr/>
        </p:nvGrpSpPr>
        <p:grpSpPr>
          <a:xfrm>
            <a:off x="0" y="0"/>
            <a:ext cx="9513725" cy="5143425"/>
            <a:chOff x="0" y="0"/>
            <a:chExt cx="9513725" cy="5143425"/>
          </a:xfrm>
        </p:grpSpPr>
        <p:sp>
          <p:nvSpPr>
            <p:cNvPr id="16" name="Google Shape;16;p3"/>
            <p:cNvSpPr/>
            <p:nvPr/>
          </p:nvSpPr>
          <p:spPr>
            <a:xfrm>
              <a:off x="8421625" y="0"/>
              <a:ext cx="7224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0" y="4014825"/>
              <a:ext cx="1492500" cy="1128600"/>
            </a:xfrm>
            <a:prstGeom prst="round1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0" y="4829625"/>
              <a:ext cx="2215800" cy="313800"/>
            </a:xfrm>
            <a:prstGeom prst="round1Rect">
              <a:avLst>
                <a:gd name="adj" fmla="val 50000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7631225" y="326500"/>
              <a:ext cx="1882500" cy="213000"/>
            </a:xfrm>
            <a:prstGeom prst="roundRect">
              <a:avLst>
                <a:gd name="adj" fmla="val 50000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-78450" y="-78300"/>
            <a:ext cx="6346163" cy="6476788"/>
            <a:chOff x="-78450" y="-78300"/>
            <a:chExt cx="6346163" cy="6476788"/>
          </a:xfrm>
        </p:grpSpPr>
        <p:sp>
          <p:nvSpPr>
            <p:cNvPr id="21" name="Google Shape;21;p3"/>
            <p:cNvSpPr/>
            <p:nvPr/>
          </p:nvSpPr>
          <p:spPr>
            <a:xfrm rot="10800000" flipH="1">
              <a:off x="-78450" y="-78300"/>
              <a:ext cx="3429000" cy="851400"/>
            </a:xfrm>
            <a:prstGeom prst="round1Rect">
              <a:avLst>
                <a:gd name="adj" fmla="val 16667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22" name="Google Shape;22;p3"/>
            <p:cNvGrpSpPr/>
            <p:nvPr/>
          </p:nvGrpSpPr>
          <p:grpSpPr>
            <a:xfrm>
              <a:off x="4382438" y="4514238"/>
              <a:ext cx="1885275" cy="1884250"/>
              <a:chOff x="2609275" y="3149350"/>
              <a:chExt cx="1885275" cy="1884250"/>
            </a:xfrm>
          </p:grpSpPr>
          <p:sp>
            <p:nvSpPr>
              <p:cNvPr id="23" name="Google Shape;23;p3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avLst/>
                <a:gdLst/>
                <a:ahLst/>
                <a:cxnLst/>
                <a:rect l="l" t="t" r="r" b="b"/>
                <a:pathLst>
                  <a:path w="19761" h="19801" extrusionOk="0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avLst/>
                <a:gdLst/>
                <a:ahLst/>
                <a:cxnLst/>
                <a:rect l="l" t="t" r="r" b="b"/>
                <a:pathLst>
                  <a:path w="30125" h="30124" extrusionOk="0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avLst/>
                <a:gdLst/>
                <a:ahLst/>
                <a:cxnLst/>
                <a:rect l="l" t="t" r="r" b="b"/>
                <a:pathLst>
                  <a:path w="36899" h="36899" extrusionOk="0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3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avLst/>
                <a:gdLst/>
                <a:ahLst/>
                <a:cxnLst/>
                <a:rect l="l" t="t" r="r" b="b"/>
                <a:pathLst>
                  <a:path w="41940" h="41940" extrusionOk="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avLst/>
                <a:gdLst/>
                <a:ahLst/>
                <a:cxnLst/>
                <a:rect l="l" t="t" r="r" b="b"/>
                <a:pathLst>
                  <a:path w="45811" h="45771" extrusionOk="0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avLst/>
                <a:gdLst/>
                <a:ahLst/>
                <a:cxnLst/>
                <a:rect l="l" t="t" r="r" b="b"/>
                <a:pathLst>
                  <a:path w="48675" h="48674" extrusionOk="0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avLst/>
                <a:gdLst/>
                <a:ahLst/>
                <a:cxnLst/>
                <a:rect l="l" t="t" r="r" b="b"/>
                <a:pathLst>
                  <a:path w="50852" h="50852" extrusionOk="0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avLst/>
                <a:gdLst/>
                <a:ahLst/>
                <a:cxnLst/>
                <a:rect l="l" t="t" r="r" b="b"/>
                <a:pathLst>
                  <a:path w="52304" h="52345" extrusionOk="0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avLst/>
                <a:gdLst/>
                <a:ahLst/>
                <a:cxnLst/>
                <a:rect l="l" t="t" r="r" b="b"/>
                <a:pathLst>
                  <a:path w="53151" h="53191" extrusionOk="0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avLst/>
                <a:gdLst/>
                <a:ahLst/>
                <a:cxnLst/>
                <a:rect l="l" t="t" r="r" b="b"/>
                <a:pathLst>
                  <a:path w="53473" h="53473" extrusionOk="0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avLst/>
                <a:gdLst/>
                <a:ahLst/>
                <a:cxnLst/>
                <a:rect l="l" t="t" r="r" b="b"/>
                <a:pathLst>
                  <a:path w="53191" h="53191" extrusionOk="0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avLst/>
                <a:gdLst/>
                <a:ahLst/>
                <a:cxnLst/>
                <a:rect l="l" t="t" r="r" b="b"/>
                <a:pathLst>
                  <a:path w="52304" h="52345" extrusionOk="0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avLst/>
                <a:gdLst/>
                <a:ahLst/>
                <a:cxnLst/>
                <a:rect l="l" t="t" r="r" b="b"/>
                <a:pathLst>
                  <a:path w="50852" h="50852" extrusionOk="0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avLst/>
                <a:gdLst/>
                <a:ahLst/>
                <a:cxnLst/>
                <a:rect l="l" t="t" r="r" b="b"/>
                <a:pathLst>
                  <a:path w="48675" h="48674" extrusionOk="0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avLst/>
                <a:gdLst/>
                <a:ahLst/>
                <a:cxnLst/>
                <a:rect l="l" t="t" r="r" b="b"/>
                <a:pathLst>
                  <a:path w="45771" h="45771" extrusionOk="0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avLst/>
                <a:gdLst/>
                <a:ahLst/>
                <a:cxnLst/>
                <a:rect l="l" t="t" r="r" b="b"/>
                <a:pathLst>
                  <a:path w="41940" h="41940" extrusionOk="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avLst/>
                <a:gdLst/>
                <a:ahLst/>
                <a:cxnLst/>
                <a:rect l="l" t="t" r="r" b="b"/>
                <a:pathLst>
                  <a:path w="36900" h="36899" extrusionOk="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avLst/>
                <a:gdLst/>
                <a:ahLst/>
                <a:cxnLst/>
                <a:rect l="l" t="t" r="r" b="b"/>
                <a:pathLst>
                  <a:path w="30125" h="30165" extrusionOk="0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avLst/>
                <a:gdLst/>
                <a:ahLst/>
                <a:cxnLst/>
                <a:rect l="l" t="t" r="r" b="b"/>
                <a:pathLst>
                  <a:path w="19801" h="19801" extrusionOk="0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" name="Google Shape;42;p3"/>
          <p:cNvSpPr txBox="1">
            <a:spLocks noGrp="1"/>
          </p:cNvSpPr>
          <p:nvPr>
            <p:ph type="title"/>
          </p:nvPr>
        </p:nvSpPr>
        <p:spPr>
          <a:xfrm>
            <a:off x="2364450" y="2361300"/>
            <a:ext cx="4415100" cy="15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title" idx="2" hasCustomPrompt="1"/>
          </p:nvPr>
        </p:nvSpPr>
        <p:spPr>
          <a:xfrm>
            <a:off x="4027350" y="1272000"/>
            <a:ext cx="1089300" cy="10893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4" name="Google Shape;124;p6"/>
          <p:cNvGrpSpPr/>
          <p:nvPr/>
        </p:nvGrpSpPr>
        <p:grpSpPr>
          <a:xfrm>
            <a:off x="-313650" y="-25"/>
            <a:ext cx="9457650" cy="5143450"/>
            <a:chOff x="-313650" y="-25"/>
            <a:chExt cx="9457650" cy="5143450"/>
          </a:xfrm>
        </p:grpSpPr>
        <p:sp>
          <p:nvSpPr>
            <p:cNvPr id="125" name="Google Shape;125;p6"/>
            <p:cNvSpPr/>
            <p:nvPr/>
          </p:nvSpPr>
          <p:spPr>
            <a:xfrm rot="10800000">
              <a:off x="8676300" y="-25"/>
              <a:ext cx="467700" cy="14568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 rot="10800000">
              <a:off x="6880500" y="-12"/>
              <a:ext cx="2263500" cy="313800"/>
            </a:xfrm>
            <a:prstGeom prst="round1Rect">
              <a:avLst>
                <a:gd name="adj" fmla="val 50000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-313650" y="4604000"/>
              <a:ext cx="1882500" cy="213000"/>
            </a:xfrm>
            <a:prstGeom prst="roundRect">
              <a:avLst>
                <a:gd name="adj" fmla="val 50000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 flipH="1">
              <a:off x="5715000" y="4681725"/>
              <a:ext cx="3429000" cy="461700"/>
            </a:xfrm>
            <a:prstGeom prst="round1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129" name="Google Shape;129;p6"/>
          <p:cNvGrpSpPr/>
          <p:nvPr/>
        </p:nvGrpSpPr>
        <p:grpSpPr>
          <a:xfrm>
            <a:off x="-1165287" y="-673237"/>
            <a:ext cx="1885275" cy="1884250"/>
            <a:chOff x="2609275" y="3149350"/>
            <a:chExt cx="1885275" cy="1884250"/>
          </a:xfrm>
        </p:grpSpPr>
        <p:sp>
          <p:nvSpPr>
            <p:cNvPr id="130" name="Google Shape;130;p6"/>
            <p:cNvSpPr/>
            <p:nvPr/>
          </p:nvSpPr>
          <p:spPr>
            <a:xfrm>
              <a:off x="3923900" y="3224950"/>
              <a:ext cx="494025" cy="495025"/>
            </a:xfrm>
            <a:custGeom>
              <a:avLst/>
              <a:gdLst/>
              <a:ahLst/>
              <a:cxnLst/>
              <a:rect l="l" t="t" r="r" b="b"/>
              <a:pathLst>
                <a:path w="19761" h="19801" extrusionOk="0">
                  <a:moveTo>
                    <a:pt x="485" y="202"/>
                  </a:moveTo>
                  <a:cubicBezTo>
                    <a:pt x="323" y="162"/>
                    <a:pt x="162" y="81"/>
                    <a:pt x="1" y="1"/>
                  </a:cubicBezTo>
                  <a:lnTo>
                    <a:pt x="19761" y="19801"/>
                  </a:lnTo>
                  <a:cubicBezTo>
                    <a:pt x="19720" y="19640"/>
                    <a:pt x="19640" y="19478"/>
                    <a:pt x="19559" y="19317"/>
                  </a:cubicBezTo>
                  <a:lnTo>
                    <a:pt x="485" y="2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725300" y="3164475"/>
              <a:ext cx="753125" cy="753100"/>
            </a:xfrm>
            <a:custGeom>
              <a:avLst/>
              <a:gdLst/>
              <a:ahLst/>
              <a:cxnLst/>
              <a:rect l="l" t="t" r="r" b="b"/>
              <a:pathLst>
                <a:path w="30125" h="30124" extrusionOk="0">
                  <a:moveTo>
                    <a:pt x="323" y="81"/>
                  </a:moveTo>
                  <a:cubicBezTo>
                    <a:pt x="202" y="41"/>
                    <a:pt x="122" y="41"/>
                    <a:pt x="1" y="0"/>
                  </a:cubicBezTo>
                  <a:lnTo>
                    <a:pt x="30124" y="30124"/>
                  </a:lnTo>
                  <a:cubicBezTo>
                    <a:pt x="30084" y="30043"/>
                    <a:pt x="30084" y="29922"/>
                    <a:pt x="30043" y="29801"/>
                  </a:cubicBezTo>
                  <a:lnTo>
                    <a:pt x="323" y="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3572075" y="3149350"/>
              <a:ext cx="922475" cy="922475"/>
            </a:xfrm>
            <a:custGeom>
              <a:avLst/>
              <a:gdLst/>
              <a:ahLst/>
              <a:cxnLst/>
              <a:rect l="l" t="t" r="r" b="b"/>
              <a:pathLst>
                <a:path w="36899" h="36899" extrusionOk="0">
                  <a:moveTo>
                    <a:pt x="282" y="0"/>
                  </a:moveTo>
                  <a:cubicBezTo>
                    <a:pt x="161" y="0"/>
                    <a:pt x="81" y="0"/>
                    <a:pt x="0" y="0"/>
                  </a:cubicBezTo>
                  <a:lnTo>
                    <a:pt x="36898" y="36899"/>
                  </a:lnTo>
                  <a:cubicBezTo>
                    <a:pt x="36898" y="36778"/>
                    <a:pt x="36898" y="36697"/>
                    <a:pt x="36858" y="36616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3440000" y="3154400"/>
              <a:ext cx="1048500" cy="1048500"/>
            </a:xfrm>
            <a:custGeom>
              <a:avLst/>
              <a:gdLst/>
              <a:ahLst/>
              <a:cxnLst/>
              <a:rect l="l" t="t" r="r" b="b"/>
              <a:pathLst>
                <a:path w="41940" h="41940" extrusionOk="0">
                  <a:moveTo>
                    <a:pt x="242" y="0"/>
                  </a:moveTo>
                  <a:cubicBezTo>
                    <a:pt x="162" y="40"/>
                    <a:pt x="81" y="40"/>
                    <a:pt x="0" y="40"/>
                  </a:cubicBezTo>
                  <a:lnTo>
                    <a:pt x="41899" y="41939"/>
                  </a:lnTo>
                  <a:cubicBezTo>
                    <a:pt x="41899" y="41858"/>
                    <a:pt x="41939" y="41778"/>
                    <a:pt x="41939" y="416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3323050" y="3175550"/>
              <a:ext cx="1145275" cy="1144275"/>
            </a:xfrm>
            <a:custGeom>
              <a:avLst/>
              <a:gdLst/>
              <a:ahLst/>
              <a:cxnLst/>
              <a:rect l="l" t="t" r="r" b="b"/>
              <a:pathLst>
                <a:path w="45811" h="45771" extrusionOk="0">
                  <a:moveTo>
                    <a:pt x="243" y="1"/>
                  </a:moveTo>
                  <a:cubicBezTo>
                    <a:pt x="162" y="1"/>
                    <a:pt x="81" y="41"/>
                    <a:pt x="1" y="41"/>
                  </a:cubicBezTo>
                  <a:lnTo>
                    <a:pt x="45730" y="45771"/>
                  </a:lnTo>
                  <a:cubicBezTo>
                    <a:pt x="45771" y="45690"/>
                    <a:pt x="45771" y="45610"/>
                    <a:pt x="45811" y="455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218200" y="3207825"/>
              <a:ext cx="1216875" cy="1216850"/>
            </a:xfrm>
            <a:custGeom>
              <a:avLst/>
              <a:gdLst/>
              <a:ahLst/>
              <a:cxnLst/>
              <a:rect l="l" t="t" r="r" b="b"/>
              <a:pathLst>
                <a:path w="48675" h="48674" extrusionOk="0">
                  <a:moveTo>
                    <a:pt x="202" y="0"/>
                  </a:moveTo>
                  <a:cubicBezTo>
                    <a:pt x="122" y="0"/>
                    <a:pt x="81" y="41"/>
                    <a:pt x="1" y="81"/>
                  </a:cubicBezTo>
                  <a:lnTo>
                    <a:pt x="48593" y="48674"/>
                  </a:lnTo>
                  <a:cubicBezTo>
                    <a:pt x="48634" y="48633"/>
                    <a:pt x="48674" y="48553"/>
                    <a:pt x="48674" y="484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122425" y="3249150"/>
              <a:ext cx="1271300" cy="1271300"/>
            </a:xfrm>
            <a:custGeom>
              <a:avLst/>
              <a:gdLst/>
              <a:ahLst/>
              <a:cxnLst/>
              <a:rect l="l" t="t" r="r" b="b"/>
              <a:pathLst>
                <a:path w="50852" h="50852" extrusionOk="0">
                  <a:moveTo>
                    <a:pt x="202" y="1"/>
                  </a:moveTo>
                  <a:cubicBezTo>
                    <a:pt x="122" y="41"/>
                    <a:pt x="81" y="81"/>
                    <a:pt x="1" y="122"/>
                  </a:cubicBezTo>
                  <a:lnTo>
                    <a:pt x="50771" y="50852"/>
                  </a:lnTo>
                  <a:cubicBezTo>
                    <a:pt x="50771" y="50811"/>
                    <a:pt x="50811" y="50731"/>
                    <a:pt x="50852" y="506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035725" y="3299550"/>
              <a:ext cx="1307600" cy="1308625"/>
            </a:xfrm>
            <a:custGeom>
              <a:avLst/>
              <a:gdLst/>
              <a:ahLst/>
              <a:cxnLst/>
              <a:rect l="l" t="t" r="r" b="b"/>
              <a:pathLst>
                <a:path w="52304" h="52345" extrusionOk="0">
                  <a:moveTo>
                    <a:pt x="162" y="1"/>
                  </a:moveTo>
                  <a:cubicBezTo>
                    <a:pt x="81" y="41"/>
                    <a:pt x="41" y="82"/>
                    <a:pt x="1" y="122"/>
                  </a:cubicBezTo>
                  <a:lnTo>
                    <a:pt x="52182" y="52344"/>
                  </a:lnTo>
                  <a:cubicBezTo>
                    <a:pt x="52223" y="52263"/>
                    <a:pt x="52263" y="52223"/>
                    <a:pt x="52303" y="521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2956075" y="3358025"/>
              <a:ext cx="1328775" cy="1329775"/>
            </a:xfrm>
            <a:custGeom>
              <a:avLst/>
              <a:gdLst/>
              <a:ahLst/>
              <a:cxnLst/>
              <a:rect l="l" t="t" r="r" b="b"/>
              <a:pathLst>
                <a:path w="53151" h="53191" extrusionOk="0">
                  <a:moveTo>
                    <a:pt x="122" y="1"/>
                  </a:moveTo>
                  <a:cubicBezTo>
                    <a:pt x="82" y="41"/>
                    <a:pt x="41" y="82"/>
                    <a:pt x="1" y="122"/>
                  </a:cubicBezTo>
                  <a:lnTo>
                    <a:pt x="53030" y="53191"/>
                  </a:lnTo>
                  <a:cubicBezTo>
                    <a:pt x="53070" y="53110"/>
                    <a:pt x="53110" y="53070"/>
                    <a:pt x="53151" y="53030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2883500" y="3422550"/>
              <a:ext cx="1336825" cy="1336825"/>
            </a:xfrm>
            <a:custGeom>
              <a:avLst/>
              <a:gdLst/>
              <a:ahLst/>
              <a:cxnLst/>
              <a:rect l="l" t="t" r="r" b="b"/>
              <a:pathLst>
                <a:path w="53473" h="53473" extrusionOk="0">
                  <a:moveTo>
                    <a:pt x="121" y="1"/>
                  </a:moveTo>
                  <a:cubicBezTo>
                    <a:pt x="121" y="1"/>
                    <a:pt x="81" y="81"/>
                    <a:pt x="81" y="81"/>
                  </a:cubicBezTo>
                  <a:cubicBezTo>
                    <a:pt x="41" y="122"/>
                    <a:pt x="0" y="122"/>
                    <a:pt x="0" y="162"/>
                  </a:cubicBezTo>
                  <a:lnTo>
                    <a:pt x="53311" y="53473"/>
                  </a:lnTo>
                  <a:cubicBezTo>
                    <a:pt x="53311" y="53473"/>
                    <a:pt x="53392" y="53433"/>
                    <a:pt x="53392" y="53433"/>
                  </a:cubicBezTo>
                  <a:cubicBezTo>
                    <a:pt x="53432" y="53392"/>
                    <a:pt x="53432" y="53392"/>
                    <a:pt x="53473" y="533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2817975" y="3495150"/>
              <a:ext cx="1329775" cy="1329775"/>
            </a:xfrm>
            <a:custGeom>
              <a:avLst/>
              <a:gdLst/>
              <a:ahLst/>
              <a:cxnLst/>
              <a:rect l="l" t="t" r="r" b="b"/>
              <a:pathLst>
                <a:path w="53191" h="53191" extrusionOk="0">
                  <a:moveTo>
                    <a:pt x="121" y="0"/>
                  </a:moveTo>
                  <a:cubicBezTo>
                    <a:pt x="81" y="41"/>
                    <a:pt x="41" y="121"/>
                    <a:pt x="0" y="161"/>
                  </a:cubicBezTo>
                  <a:lnTo>
                    <a:pt x="53029" y="53190"/>
                  </a:lnTo>
                  <a:cubicBezTo>
                    <a:pt x="53110" y="53150"/>
                    <a:pt x="53150" y="53109"/>
                    <a:pt x="53190" y="53069"/>
                  </a:cubicBezTo>
                  <a:lnTo>
                    <a:pt x="1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2760500" y="3574775"/>
              <a:ext cx="1307600" cy="1308625"/>
            </a:xfrm>
            <a:custGeom>
              <a:avLst/>
              <a:gdLst/>
              <a:ahLst/>
              <a:cxnLst/>
              <a:rect l="l" t="t" r="r" b="b"/>
              <a:pathLst>
                <a:path w="52304" h="52345" extrusionOk="0">
                  <a:moveTo>
                    <a:pt x="81" y="1"/>
                  </a:moveTo>
                  <a:cubicBezTo>
                    <a:pt x="41" y="82"/>
                    <a:pt x="41" y="122"/>
                    <a:pt x="1" y="162"/>
                  </a:cubicBezTo>
                  <a:lnTo>
                    <a:pt x="52142" y="52344"/>
                  </a:lnTo>
                  <a:cubicBezTo>
                    <a:pt x="52182" y="52304"/>
                    <a:pt x="52263" y="52263"/>
                    <a:pt x="52303" y="52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2710100" y="3662500"/>
              <a:ext cx="1271300" cy="1271300"/>
            </a:xfrm>
            <a:custGeom>
              <a:avLst/>
              <a:gdLst/>
              <a:ahLst/>
              <a:cxnLst/>
              <a:rect l="l" t="t" r="r" b="b"/>
              <a:pathLst>
                <a:path w="50852" h="50852" extrusionOk="0">
                  <a:moveTo>
                    <a:pt x="81" y="0"/>
                  </a:moveTo>
                  <a:cubicBezTo>
                    <a:pt x="41" y="41"/>
                    <a:pt x="41" y="121"/>
                    <a:pt x="0" y="162"/>
                  </a:cubicBezTo>
                  <a:lnTo>
                    <a:pt x="50650" y="50851"/>
                  </a:lnTo>
                  <a:cubicBezTo>
                    <a:pt x="50690" y="50811"/>
                    <a:pt x="50771" y="50771"/>
                    <a:pt x="50851" y="507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2667750" y="3758275"/>
              <a:ext cx="1216875" cy="1216850"/>
            </a:xfrm>
            <a:custGeom>
              <a:avLst/>
              <a:gdLst/>
              <a:ahLst/>
              <a:cxnLst/>
              <a:rect l="l" t="t" r="r" b="b"/>
              <a:pathLst>
                <a:path w="48675" h="48674" extrusionOk="0">
                  <a:moveTo>
                    <a:pt x="81" y="0"/>
                  </a:moveTo>
                  <a:cubicBezTo>
                    <a:pt x="41" y="41"/>
                    <a:pt x="41" y="121"/>
                    <a:pt x="1" y="202"/>
                  </a:cubicBezTo>
                  <a:lnTo>
                    <a:pt x="48513" y="48674"/>
                  </a:lnTo>
                  <a:cubicBezTo>
                    <a:pt x="48553" y="48633"/>
                    <a:pt x="48634" y="48633"/>
                    <a:pt x="48674" y="485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2635500" y="3863125"/>
              <a:ext cx="1144275" cy="1144275"/>
            </a:xfrm>
            <a:custGeom>
              <a:avLst/>
              <a:gdLst/>
              <a:ahLst/>
              <a:cxnLst/>
              <a:rect l="l" t="t" r="r" b="b"/>
              <a:pathLst>
                <a:path w="45771" h="45771" extrusionOk="0">
                  <a:moveTo>
                    <a:pt x="41" y="0"/>
                  </a:moveTo>
                  <a:cubicBezTo>
                    <a:pt x="41" y="81"/>
                    <a:pt x="0" y="121"/>
                    <a:pt x="0" y="202"/>
                  </a:cubicBezTo>
                  <a:lnTo>
                    <a:pt x="45569" y="45770"/>
                  </a:lnTo>
                  <a:cubicBezTo>
                    <a:pt x="45649" y="45770"/>
                    <a:pt x="45730" y="45730"/>
                    <a:pt x="45770" y="457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2615325" y="3980050"/>
              <a:ext cx="1048500" cy="1048500"/>
            </a:xfrm>
            <a:custGeom>
              <a:avLst/>
              <a:gdLst/>
              <a:ahLst/>
              <a:cxnLst/>
              <a:rect l="l" t="t" r="r" b="b"/>
              <a:pathLst>
                <a:path w="41940" h="41940" extrusionOk="0">
                  <a:moveTo>
                    <a:pt x="1" y="1"/>
                  </a:moveTo>
                  <a:cubicBezTo>
                    <a:pt x="1" y="82"/>
                    <a:pt x="1" y="162"/>
                    <a:pt x="1" y="243"/>
                  </a:cubicBezTo>
                  <a:lnTo>
                    <a:pt x="41657" y="41940"/>
                  </a:lnTo>
                  <a:cubicBezTo>
                    <a:pt x="41738" y="41900"/>
                    <a:pt x="41859" y="41900"/>
                    <a:pt x="41940" y="41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2609275" y="4111125"/>
              <a:ext cx="922500" cy="922475"/>
            </a:xfrm>
            <a:custGeom>
              <a:avLst/>
              <a:gdLst/>
              <a:ahLst/>
              <a:cxnLst/>
              <a:rect l="l" t="t" r="r" b="b"/>
              <a:pathLst>
                <a:path w="36900" h="36899" extrusionOk="0">
                  <a:moveTo>
                    <a:pt x="1" y="0"/>
                  </a:moveTo>
                  <a:cubicBezTo>
                    <a:pt x="1" y="81"/>
                    <a:pt x="1" y="202"/>
                    <a:pt x="1" y="283"/>
                  </a:cubicBezTo>
                  <a:lnTo>
                    <a:pt x="36617" y="36899"/>
                  </a:lnTo>
                  <a:cubicBezTo>
                    <a:pt x="36697" y="36899"/>
                    <a:pt x="36818" y="36899"/>
                    <a:pt x="36899" y="3689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2625400" y="4264350"/>
              <a:ext cx="753125" cy="754125"/>
            </a:xfrm>
            <a:custGeom>
              <a:avLst/>
              <a:gdLst/>
              <a:ahLst/>
              <a:cxnLst/>
              <a:rect l="l" t="t" r="r" b="b"/>
              <a:pathLst>
                <a:path w="30125" h="30165" extrusionOk="0">
                  <a:moveTo>
                    <a:pt x="1" y="1"/>
                  </a:moveTo>
                  <a:cubicBezTo>
                    <a:pt x="1" y="122"/>
                    <a:pt x="41" y="243"/>
                    <a:pt x="41" y="364"/>
                  </a:cubicBezTo>
                  <a:lnTo>
                    <a:pt x="29762" y="30084"/>
                  </a:lnTo>
                  <a:cubicBezTo>
                    <a:pt x="29883" y="30124"/>
                    <a:pt x="30004" y="30124"/>
                    <a:pt x="30124" y="301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2684900" y="4462975"/>
              <a:ext cx="495025" cy="495025"/>
            </a:xfrm>
            <a:custGeom>
              <a:avLst/>
              <a:gdLst/>
              <a:ahLst/>
              <a:cxnLst/>
              <a:rect l="l" t="t" r="r" b="b"/>
              <a:pathLst>
                <a:path w="19801" h="19801" extrusionOk="0">
                  <a:moveTo>
                    <a:pt x="0" y="0"/>
                  </a:moveTo>
                  <a:cubicBezTo>
                    <a:pt x="81" y="161"/>
                    <a:pt x="161" y="323"/>
                    <a:pt x="242" y="484"/>
                  </a:cubicBezTo>
                  <a:lnTo>
                    <a:pt x="19316" y="19599"/>
                  </a:lnTo>
                  <a:cubicBezTo>
                    <a:pt x="19478" y="19639"/>
                    <a:pt x="19639" y="19720"/>
                    <a:pt x="19800" y="198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6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1" name="Google Shape;211;p9"/>
          <p:cNvGrpSpPr/>
          <p:nvPr/>
        </p:nvGrpSpPr>
        <p:grpSpPr>
          <a:xfrm>
            <a:off x="0" y="0"/>
            <a:ext cx="9362875" cy="5143500"/>
            <a:chOff x="0" y="0"/>
            <a:chExt cx="9362875" cy="5143500"/>
          </a:xfrm>
        </p:grpSpPr>
        <p:sp>
          <p:nvSpPr>
            <p:cNvPr id="212" name="Google Shape;212;p9"/>
            <p:cNvSpPr/>
            <p:nvPr/>
          </p:nvSpPr>
          <p:spPr>
            <a:xfrm>
              <a:off x="7925" y="0"/>
              <a:ext cx="7224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213" name="Google Shape;213;p9"/>
            <p:cNvSpPr/>
            <p:nvPr/>
          </p:nvSpPr>
          <p:spPr>
            <a:xfrm rot="-5400000">
              <a:off x="7825525" y="3832950"/>
              <a:ext cx="1492500" cy="1128600"/>
            </a:xfrm>
            <a:prstGeom prst="round1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0" y="4829625"/>
              <a:ext cx="2215800" cy="313800"/>
            </a:xfrm>
            <a:prstGeom prst="round1Rect">
              <a:avLst>
                <a:gd name="adj" fmla="val 50000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7480375" y="4702475"/>
              <a:ext cx="1882500" cy="213000"/>
            </a:xfrm>
            <a:prstGeom prst="roundRect">
              <a:avLst>
                <a:gd name="adj" fmla="val 50000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216" name="Google Shape;216;p9"/>
          <p:cNvSpPr/>
          <p:nvPr/>
        </p:nvSpPr>
        <p:spPr>
          <a:xfrm rot="5400000">
            <a:off x="3685175" y="4829625"/>
            <a:ext cx="2325825" cy="2325825"/>
          </a:xfrm>
          <a:custGeom>
            <a:avLst/>
            <a:gdLst/>
            <a:ahLst/>
            <a:cxnLst/>
            <a:rect l="l" t="t" r="r" b="b"/>
            <a:pathLst>
              <a:path w="93033" h="93033" extrusionOk="0">
                <a:moveTo>
                  <a:pt x="89685" y="61054"/>
                </a:moveTo>
                <a:lnTo>
                  <a:pt x="89685" y="63796"/>
                </a:lnTo>
                <a:lnTo>
                  <a:pt x="89927" y="63150"/>
                </a:lnTo>
                <a:lnTo>
                  <a:pt x="89927" y="61054"/>
                </a:lnTo>
                <a:lnTo>
                  <a:pt x="90693" y="61054"/>
                </a:lnTo>
                <a:cubicBezTo>
                  <a:pt x="90733" y="60973"/>
                  <a:pt x="90733" y="60892"/>
                  <a:pt x="90774" y="60812"/>
                </a:cubicBezTo>
                <a:lnTo>
                  <a:pt x="89927" y="60812"/>
                </a:lnTo>
                <a:lnTo>
                  <a:pt x="89927" y="56255"/>
                </a:lnTo>
                <a:lnTo>
                  <a:pt x="91984" y="56255"/>
                </a:lnTo>
                <a:cubicBezTo>
                  <a:pt x="92024" y="56174"/>
                  <a:pt x="92024" y="56093"/>
                  <a:pt x="92064" y="56013"/>
                </a:cubicBezTo>
                <a:lnTo>
                  <a:pt x="89927" y="56013"/>
                </a:lnTo>
                <a:lnTo>
                  <a:pt x="89927" y="51456"/>
                </a:lnTo>
                <a:lnTo>
                  <a:pt x="92750" y="51456"/>
                </a:lnTo>
                <a:cubicBezTo>
                  <a:pt x="92750" y="51375"/>
                  <a:pt x="92790" y="51295"/>
                  <a:pt x="92790" y="51174"/>
                </a:cubicBezTo>
                <a:lnTo>
                  <a:pt x="89927" y="51174"/>
                </a:lnTo>
                <a:lnTo>
                  <a:pt x="89927" y="46617"/>
                </a:lnTo>
                <a:lnTo>
                  <a:pt x="93032" y="46617"/>
                </a:lnTo>
                <a:lnTo>
                  <a:pt x="93032" y="46496"/>
                </a:lnTo>
                <a:lnTo>
                  <a:pt x="93032" y="46375"/>
                </a:lnTo>
                <a:lnTo>
                  <a:pt x="89927" y="46375"/>
                </a:lnTo>
                <a:lnTo>
                  <a:pt x="89927" y="41818"/>
                </a:lnTo>
                <a:lnTo>
                  <a:pt x="92790" y="41818"/>
                </a:lnTo>
                <a:cubicBezTo>
                  <a:pt x="92790" y="41737"/>
                  <a:pt x="92750" y="41657"/>
                  <a:pt x="92750" y="41576"/>
                </a:cubicBezTo>
                <a:lnTo>
                  <a:pt x="89927" y="41576"/>
                </a:lnTo>
                <a:lnTo>
                  <a:pt x="89927" y="36979"/>
                </a:lnTo>
                <a:lnTo>
                  <a:pt x="92064" y="36979"/>
                </a:lnTo>
                <a:cubicBezTo>
                  <a:pt x="92024" y="36898"/>
                  <a:pt x="92024" y="36818"/>
                  <a:pt x="91984" y="36737"/>
                </a:cubicBezTo>
                <a:lnTo>
                  <a:pt x="89927" y="36737"/>
                </a:lnTo>
                <a:lnTo>
                  <a:pt x="89927" y="32180"/>
                </a:lnTo>
                <a:lnTo>
                  <a:pt x="90774" y="32180"/>
                </a:lnTo>
                <a:cubicBezTo>
                  <a:pt x="90733" y="32099"/>
                  <a:pt x="90733" y="32019"/>
                  <a:pt x="90693" y="31938"/>
                </a:cubicBezTo>
                <a:lnTo>
                  <a:pt x="89927" y="31938"/>
                </a:lnTo>
                <a:lnTo>
                  <a:pt x="89927" y="29841"/>
                </a:lnTo>
                <a:lnTo>
                  <a:pt x="89685" y="29196"/>
                </a:lnTo>
                <a:lnTo>
                  <a:pt x="89685" y="31938"/>
                </a:lnTo>
                <a:lnTo>
                  <a:pt x="85128" y="31938"/>
                </a:lnTo>
                <a:lnTo>
                  <a:pt x="85128" y="27381"/>
                </a:lnTo>
                <a:lnTo>
                  <a:pt x="88919" y="27381"/>
                </a:lnTo>
                <a:cubicBezTo>
                  <a:pt x="88879" y="27301"/>
                  <a:pt x="88838" y="27220"/>
                  <a:pt x="88798" y="27139"/>
                </a:cubicBezTo>
                <a:lnTo>
                  <a:pt x="85128" y="27139"/>
                </a:lnTo>
                <a:lnTo>
                  <a:pt x="85128" y="22542"/>
                </a:lnTo>
                <a:lnTo>
                  <a:pt x="86378" y="22542"/>
                </a:lnTo>
                <a:cubicBezTo>
                  <a:pt x="86338" y="22462"/>
                  <a:pt x="86298" y="22381"/>
                  <a:pt x="86257" y="22300"/>
                </a:cubicBezTo>
                <a:lnTo>
                  <a:pt x="85128" y="22300"/>
                </a:lnTo>
                <a:lnTo>
                  <a:pt x="85128" y="20566"/>
                </a:lnTo>
                <a:cubicBezTo>
                  <a:pt x="85048" y="20445"/>
                  <a:pt x="84967" y="20324"/>
                  <a:pt x="84886" y="20203"/>
                </a:cubicBezTo>
                <a:lnTo>
                  <a:pt x="84886" y="22300"/>
                </a:lnTo>
                <a:lnTo>
                  <a:pt x="80329" y="22300"/>
                </a:lnTo>
                <a:lnTo>
                  <a:pt x="80329" y="17743"/>
                </a:lnTo>
                <a:lnTo>
                  <a:pt x="83072" y="17743"/>
                </a:lnTo>
                <a:lnTo>
                  <a:pt x="82870" y="17501"/>
                </a:lnTo>
                <a:lnTo>
                  <a:pt x="80329" y="17501"/>
                </a:lnTo>
                <a:lnTo>
                  <a:pt x="80329" y="14558"/>
                </a:lnTo>
                <a:lnTo>
                  <a:pt x="80087" y="14316"/>
                </a:lnTo>
                <a:lnTo>
                  <a:pt x="80087" y="17501"/>
                </a:lnTo>
                <a:lnTo>
                  <a:pt x="75490" y="17501"/>
                </a:lnTo>
                <a:lnTo>
                  <a:pt x="75490" y="12945"/>
                </a:lnTo>
                <a:lnTo>
                  <a:pt x="78716" y="12945"/>
                </a:lnTo>
                <a:lnTo>
                  <a:pt x="78434" y="12703"/>
                </a:lnTo>
                <a:lnTo>
                  <a:pt x="75490" y="12703"/>
                </a:lnTo>
                <a:lnTo>
                  <a:pt x="75490" y="10122"/>
                </a:lnTo>
                <a:lnTo>
                  <a:pt x="75248" y="9920"/>
                </a:lnTo>
                <a:lnTo>
                  <a:pt x="75248" y="12703"/>
                </a:lnTo>
                <a:lnTo>
                  <a:pt x="70691" y="12703"/>
                </a:lnTo>
                <a:lnTo>
                  <a:pt x="70691" y="8106"/>
                </a:lnTo>
                <a:lnTo>
                  <a:pt x="72788" y="8106"/>
                </a:lnTo>
                <a:cubicBezTo>
                  <a:pt x="72667" y="8025"/>
                  <a:pt x="72546" y="7944"/>
                  <a:pt x="72425" y="7864"/>
                </a:cubicBezTo>
                <a:lnTo>
                  <a:pt x="70691" y="7864"/>
                </a:lnTo>
                <a:lnTo>
                  <a:pt x="70691" y="6775"/>
                </a:lnTo>
                <a:cubicBezTo>
                  <a:pt x="70611" y="6694"/>
                  <a:pt x="70530" y="6654"/>
                  <a:pt x="70450" y="6613"/>
                </a:cubicBezTo>
                <a:lnTo>
                  <a:pt x="70450" y="7864"/>
                </a:lnTo>
                <a:lnTo>
                  <a:pt x="65893" y="7864"/>
                </a:lnTo>
                <a:lnTo>
                  <a:pt x="65893" y="4194"/>
                </a:lnTo>
                <a:cubicBezTo>
                  <a:pt x="65812" y="4154"/>
                  <a:pt x="65731" y="4113"/>
                  <a:pt x="65651" y="4073"/>
                </a:cubicBezTo>
                <a:lnTo>
                  <a:pt x="65651" y="7864"/>
                </a:lnTo>
                <a:lnTo>
                  <a:pt x="61054" y="7864"/>
                </a:lnTo>
                <a:lnTo>
                  <a:pt x="61054" y="3307"/>
                </a:lnTo>
                <a:lnTo>
                  <a:pt x="63796" y="3307"/>
                </a:lnTo>
                <a:lnTo>
                  <a:pt x="63191" y="3065"/>
                </a:lnTo>
                <a:lnTo>
                  <a:pt x="61054" y="3065"/>
                </a:lnTo>
                <a:lnTo>
                  <a:pt x="61054" y="2339"/>
                </a:lnTo>
                <a:cubicBezTo>
                  <a:pt x="60973" y="2299"/>
                  <a:pt x="60892" y="2258"/>
                  <a:pt x="60812" y="2258"/>
                </a:cubicBezTo>
                <a:lnTo>
                  <a:pt x="60812" y="3065"/>
                </a:lnTo>
                <a:lnTo>
                  <a:pt x="56255" y="3065"/>
                </a:lnTo>
                <a:lnTo>
                  <a:pt x="56255" y="1048"/>
                </a:lnTo>
                <a:cubicBezTo>
                  <a:pt x="56174" y="1008"/>
                  <a:pt x="56093" y="1008"/>
                  <a:pt x="56013" y="968"/>
                </a:cubicBezTo>
                <a:lnTo>
                  <a:pt x="56013" y="3065"/>
                </a:lnTo>
                <a:lnTo>
                  <a:pt x="51456" y="3065"/>
                </a:lnTo>
                <a:lnTo>
                  <a:pt x="51456" y="282"/>
                </a:lnTo>
                <a:cubicBezTo>
                  <a:pt x="51375" y="242"/>
                  <a:pt x="51295" y="242"/>
                  <a:pt x="51214" y="242"/>
                </a:cubicBezTo>
                <a:lnTo>
                  <a:pt x="51214" y="3065"/>
                </a:lnTo>
                <a:lnTo>
                  <a:pt x="46617" y="3065"/>
                </a:lnTo>
                <a:lnTo>
                  <a:pt x="46617" y="0"/>
                </a:lnTo>
                <a:lnTo>
                  <a:pt x="46496" y="0"/>
                </a:lnTo>
                <a:lnTo>
                  <a:pt x="46375" y="0"/>
                </a:lnTo>
                <a:lnTo>
                  <a:pt x="46375" y="3065"/>
                </a:lnTo>
                <a:lnTo>
                  <a:pt x="41818" y="3065"/>
                </a:lnTo>
                <a:lnTo>
                  <a:pt x="41818" y="242"/>
                </a:lnTo>
                <a:cubicBezTo>
                  <a:pt x="41737" y="242"/>
                  <a:pt x="41657" y="242"/>
                  <a:pt x="41576" y="242"/>
                </a:cubicBezTo>
                <a:lnTo>
                  <a:pt x="41576" y="3065"/>
                </a:lnTo>
                <a:lnTo>
                  <a:pt x="37019" y="3065"/>
                </a:lnTo>
                <a:lnTo>
                  <a:pt x="37019" y="968"/>
                </a:lnTo>
                <a:cubicBezTo>
                  <a:pt x="36939" y="1008"/>
                  <a:pt x="36858" y="1008"/>
                  <a:pt x="36777" y="1008"/>
                </a:cubicBezTo>
                <a:lnTo>
                  <a:pt x="36777" y="3065"/>
                </a:lnTo>
                <a:lnTo>
                  <a:pt x="32180" y="3065"/>
                </a:lnTo>
                <a:lnTo>
                  <a:pt x="32180" y="2258"/>
                </a:lnTo>
                <a:cubicBezTo>
                  <a:pt x="32099" y="2258"/>
                  <a:pt x="32019" y="2299"/>
                  <a:pt x="31938" y="2339"/>
                </a:cubicBezTo>
                <a:lnTo>
                  <a:pt x="31938" y="3065"/>
                </a:lnTo>
                <a:lnTo>
                  <a:pt x="29841" y="3065"/>
                </a:lnTo>
                <a:lnTo>
                  <a:pt x="29236" y="3307"/>
                </a:lnTo>
                <a:lnTo>
                  <a:pt x="31938" y="3307"/>
                </a:lnTo>
                <a:lnTo>
                  <a:pt x="31938" y="7904"/>
                </a:lnTo>
                <a:lnTo>
                  <a:pt x="27381" y="7904"/>
                </a:lnTo>
                <a:lnTo>
                  <a:pt x="27381" y="4113"/>
                </a:lnTo>
                <a:cubicBezTo>
                  <a:pt x="27301" y="4154"/>
                  <a:pt x="27220" y="4194"/>
                  <a:pt x="27139" y="4234"/>
                </a:cubicBezTo>
                <a:lnTo>
                  <a:pt x="27139" y="7904"/>
                </a:lnTo>
                <a:lnTo>
                  <a:pt x="22542" y="7904"/>
                </a:lnTo>
                <a:lnTo>
                  <a:pt x="22542" y="6613"/>
                </a:lnTo>
                <a:cubicBezTo>
                  <a:pt x="22462" y="6694"/>
                  <a:pt x="22381" y="6734"/>
                  <a:pt x="22300" y="6775"/>
                </a:cubicBezTo>
                <a:lnTo>
                  <a:pt x="22300" y="7904"/>
                </a:lnTo>
                <a:lnTo>
                  <a:pt x="20566" y="7904"/>
                </a:lnTo>
                <a:cubicBezTo>
                  <a:pt x="20445" y="7985"/>
                  <a:pt x="20324" y="8065"/>
                  <a:pt x="20203" y="8146"/>
                </a:cubicBezTo>
                <a:lnTo>
                  <a:pt x="22300" y="8146"/>
                </a:lnTo>
                <a:lnTo>
                  <a:pt x="22300" y="12703"/>
                </a:lnTo>
                <a:lnTo>
                  <a:pt x="17743" y="12703"/>
                </a:lnTo>
                <a:lnTo>
                  <a:pt x="17743" y="9961"/>
                </a:lnTo>
                <a:lnTo>
                  <a:pt x="17501" y="10162"/>
                </a:lnTo>
                <a:lnTo>
                  <a:pt x="17501" y="12703"/>
                </a:lnTo>
                <a:lnTo>
                  <a:pt x="14558" y="12703"/>
                </a:lnTo>
                <a:lnTo>
                  <a:pt x="14316" y="12945"/>
                </a:lnTo>
                <a:lnTo>
                  <a:pt x="17501" y="12945"/>
                </a:lnTo>
                <a:lnTo>
                  <a:pt x="17501" y="17542"/>
                </a:lnTo>
                <a:lnTo>
                  <a:pt x="12945" y="17542"/>
                </a:lnTo>
                <a:lnTo>
                  <a:pt x="12945" y="14316"/>
                </a:lnTo>
                <a:lnTo>
                  <a:pt x="12703" y="14598"/>
                </a:lnTo>
                <a:lnTo>
                  <a:pt x="12703" y="17542"/>
                </a:lnTo>
                <a:lnTo>
                  <a:pt x="10122" y="17542"/>
                </a:lnTo>
                <a:lnTo>
                  <a:pt x="9920" y="17784"/>
                </a:lnTo>
                <a:lnTo>
                  <a:pt x="12703" y="17784"/>
                </a:lnTo>
                <a:lnTo>
                  <a:pt x="12703" y="22341"/>
                </a:lnTo>
                <a:lnTo>
                  <a:pt x="8106" y="22341"/>
                </a:lnTo>
                <a:lnTo>
                  <a:pt x="8106" y="20244"/>
                </a:lnTo>
                <a:cubicBezTo>
                  <a:pt x="8025" y="20365"/>
                  <a:pt x="7944" y="20486"/>
                  <a:pt x="7864" y="20607"/>
                </a:cubicBezTo>
                <a:lnTo>
                  <a:pt x="7864" y="22341"/>
                </a:lnTo>
                <a:lnTo>
                  <a:pt x="6775" y="22341"/>
                </a:lnTo>
                <a:cubicBezTo>
                  <a:pt x="6694" y="22421"/>
                  <a:pt x="6654" y="22502"/>
                  <a:pt x="6613" y="22583"/>
                </a:cubicBezTo>
                <a:lnTo>
                  <a:pt x="7864" y="22583"/>
                </a:lnTo>
                <a:lnTo>
                  <a:pt x="7864" y="27139"/>
                </a:lnTo>
                <a:lnTo>
                  <a:pt x="4194" y="27139"/>
                </a:lnTo>
                <a:cubicBezTo>
                  <a:pt x="4154" y="27220"/>
                  <a:pt x="4113" y="27301"/>
                  <a:pt x="4073" y="27381"/>
                </a:cubicBezTo>
                <a:lnTo>
                  <a:pt x="7864" y="27381"/>
                </a:lnTo>
                <a:lnTo>
                  <a:pt x="7864" y="31978"/>
                </a:lnTo>
                <a:lnTo>
                  <a:pt x="3307" y="31978"/>
                </a:lnTo>
                <a:lnTo>
                  <a:pt x="3307" y="29236"/>
                </a:lnTo>
                <a:lnTo>
                  <a:pt x="3065" y="29841"/>
                </a:lnTo>
                <a:lnTo>
                  <a:pt x="3065" y="31978"/>
                </a:lnTo>
                <a:lnTo>
                  <a:pt x="2299" y="31978"/>
                </a:lnTo>
                <a:cubicBezTo>
                  <a:pt x="2299" y="32059"/>
                  <a:pt x="2258" y="32140"/>
                  <a:pt x="2218" y="32220"/>
                </a:cubicBezTo>
                <a:lnTo>
                  <a:pt x="3065" y="32220"/>
                </a:lnTo>
                <a:lnTo>
                  <a:pt x="3065" y="36777"/>
                </a:lnTo>
                <a:lnTo>
                  <a:pt x="1008" y="36777"/>
                </a:lnTo>
                <a:cubicBezTo>
                  <a:pt x="1008" y="36858"/>
                  <a:pt x="968" y="36939"/>
                  <a:pt x="968" y="37019"/>
                </a:cubicBezTo>
                <a:lnTo>
                  <a:pt x="3065" y="37019"/>
                </a:lnTo>
                <a:lnTo>
                  <a:pt x="3065" y="41576"/>
                </a:lnTo>
                <a:lnTo>
                  <a:pt x="242" y="41576"/>
                </a:lnTo>
                <a:cubicBezTo>
                  <a:pt x="242" y="41657"/>
                  <a:pt x="242" y="41737"/>
                  <a:pt x="242" y="41818"/>
                </a:cubicBezTo>
                <a:lnTo>
                  <a:pt x="3065" y="41818"/>
                </a:lnTo>
                <a:lnTo>
                  <a:pt x="3065" y="46415"/>
                </a:lnTo>
                <a:lnTo>
                  <a:pt x="0" y="46415"/>
                </a:lnTo>
                <a:lnTo>
                  <a:pt x="0" y="46536"/>
                </a:lnTo>
                <a:lnTo>
                  <a:pt x="0" y="46657"/>
                </a:lnTo>
                <a:lnTo>
                  <a:pt x="3065" y="46657"/>
                </a:lnTo>
                <a:lnTo>
                  <a:pt x="3065" y="51214"/>
                </a:lnTo>
                <a:lnTo>
                  <a:pt x="242" y="51214"/>
                </a:lnTo>
                <a:cubicBezTo>
                  <a:pt x="242" y="51295"/>
                  <a:pt x="242" y="51375"/>
                  <a:pt x="242" y="51456"/>
                </a:cubicBezTo>
                <a:lnTo>
                  <a:pt x="3065" y="51456"/>
                </a:lnTo>
                <a:lnTo>
                  <a:pt x="3065" y="56053"/>
                </a:lnTo>
                <a:lnTo>
                  <a:pt x="968" y="56053"/>
                </a:lnTo>
                <a:cubicBezTo>
                  <a:pt x="968" y="56134"/>
                  <a:pt x="1008" y="56174"/>
                  <a:pt x="1008" y="56295"/>
                </a:cubicBezTo>
                <a:lnTo>
                  <a:pt x="3065" y="56295"/>
                </a:lnTo>
                <a:lnTo>
                  <a:pt x="3065" y="60852"/>
                </a:lnTo>
                <a:lnTo>
                  <a:pt x="2218" y="60852"/>
                </a:lnTo>
                <a:cubicBezTo>
                  <a:pt x="2258" y="60933"/>
                  <a:pt x="2299" y="61013"/>
                  <a:pt x="2299" y="61094"/>
                </a:cubicBezTo>
                <a:lnTo>
                  <a:pt x="3065" y="61094"/>
                </a:lnTo>
                <a:lnTo>
                  <a:pt x="3065" y="63191"/>
                </a:lnTo>
                <a:lnTo>
                  <a:pt x="3307" y="63836"/>
                </a:lnTo>
                <a:lnTo>
                  <a:pt x="3307" y="61094"/>
                </a:lnTo>
                <a:lnTo>
                  <a:pt x="7864" y="61094"/>
                </a:lnTo>
                <a:lnTo>
                  <a:pt x="7864" y="65651"/>
                </a:lnTo>
                <a:lnTo>
                  <a:pt x="4073" y="65651"/>
                </a:lnTo>
                <a:cubicBezTo>
                  <a:pt x="4113" y="65731"/>
                  <a:pt x="4154" y="65812"/>
                  <a:pt x="4194" y="65893"/>
                </a:cubicBezTo>
                <a:lnTo>
                  <a:pt x="7864" y="65893"/>
                </a:lnTo>
                <a:lnTo>
                  <a:pt x="7864" y="70490"/>
                </a:lnTo>
                <a:lnTo>
                  <a:pt x="6613" y="70490"/>
                </a:lnTo>
                <a:cubicBezTo>
                  <a:pt x="6654" y="70570"/>
                  <a:pt x="6694" y="70651"/>
                  <a:pt x="6775" y="70732"/>
                </a:cubicBezTo>
                <a:lnTo>
                  <a:pt x="7864" y="70732"/>
                </a:lnTo>
                <a:lnTo>
                  <a:pt x="7864" y="72466"/>
                </a:lnTo>
                <a:cubicBezTo>
                  <a:pt x="7944" y="72587"/>
                  <a:pt x="8025" y="72708"/>
                  <a:pt x="8106" y="72829"/>
                </a:cubicBezTo>
                <a:lnTo>
                  <a:pt x="8106" y="70732"/>
                </a:lnTo>
                <a:lnTo>
                  <a:pt x="12703" y="70732"/>
                </a:lnTo>
                <a:lnTo>
                  <a:pt x="12703" y="75289"/>
                </a:lnTo>
                <a:lnTo>
                  <a:pt x="9920" y="75289"/>
                </a:lnTo>
                <a:lnTo>
                  <a:pt x="10122" y="75531"/>
                </a:lnTo>
                <a:lnTo>
                  <a:pt x="12703" y="75531"/>
                </a:lnTo>
                <a:lnTo>
                  <a:pt x="12703" y="78474"/>
                </a:lnTo>
                <a:lnTo>
                  <a:pt x="12945" y="78716"/>
                </a:lnTo>
                <a:lnTo>
                  <a:pt x="12945" y="75531"/>
                </a:lnTo>
                <a:lnTo>
                  <a:pt x="17501" y="75531"/>
                </a:lnTo>
                <a:lnTo>
                  <a:pt x="17501" y="80087"/>
                </a:lnTo>
                <a:lnTo>
                  <a:pt x="14316" y="80087"/>
                </a:lnTo>
                <a:lnTo>
                  <a:pt x="14558" y="80329"/>
                </a:lnTo>
                <a:lnTo>
                  <a:pt x="17501" y="80329"/>
                </a:lnTo>
                <a:lnTo>
                  <a:pt x="17501" y="82910"/>
                </a:lnTo>
                <a:lnTo>
                  <a:pt x="17743" y="83072"/>
                </a:lnTo>
                <a:lnTo>
                  <a:pt x="17743" y="80329"/>
                </a:lnTo>
                <a:lnTo>
                  <a:pt x="22300" y="80329"/>
                </a:lnTo>
                <a:lnTo>
                  <a:pt x="22300" y="84927"/>
                </a:lnTo>
                <a:lnTo>
                  <a:pt x="20203" y="84927"/>
                </a:lnTo>
                <a:cubicBezTo>
                  <a:pt x="20324" y="85007"/>
                  <a:pt x="20445" y="85088"/>
                  <a:pt x="20566" y="85168"/>
                </a:cubicBezTo>
                <a:lnTo>
                  <a:pt x="22300" y="85168"/>
                </a:lnTo>
                <a:lnTo>
                  <a:pt x="22300" y="86257"/>
                </a:lnTo>
                <a:cubicBezTo>
                  <a:pt x="22381" y="86338"/>
                  <a:pt x="22462" y="86378"/>
                  <a:pt x="22542" y="86419"/>
                </a:cubicBezTo>
                <a:lnTo>
                  <a:pt x="22542" y="85168"/>
                </a:lnTo>
                <a:lnTo>
                  <a:pt x="27139" y="85168"/>
                </a:lnTo>
                <a:lnTo>
                  <a:pt x="27139" y="88838"/>
                </a:lnTo>
                <a:cubicBezTo>
                  <a:pt x="27220" y="88878"/>
                  <a:pt x="27301" y="88919"/>
                  <a:pt x="27381" y="88959"/>
                </a:cubicBezTo>
                <a:lnTo>
                  <a:pt x="27381" y="85168"/>
                </a:lnTo>
                <a:lnTo>
                  <a:pt x="31938" y="85168"/>
                </a:lnTo>
                <a:lnTo>
                  <a:pt x="31938" y="89725"/>
                </a:lnTo>
                <a:lnTo>
                  <a:pt x="29236" y="89725"/>
                </a:lnTo>
                <a:lnTo>
                  <a:pt x="29841" y="89967"/>
                </a:lnTo>
                <a:lnTo>
                  <a:pt x="31938" y="89967"/>
                </a:lnTo>
                <a:lnTo>
                  <a:pt x="31938" y="90733"/>
                </a:lnTo>
                <a:cubicBezTo>
                  <a:pt x="32019" y="90733"/>
                  <a:pt x="32099" y="90774"/>
                  <a:pt x="32180" y="90814"/>
                </a:cubicBezTo>
                <a:lnTo>
                  <a:pt x="32180" y="89967"/>
                </a:lnTo>
                <a:lnTo>
                  <a:pt x="36777" y="89967"/>
                </a:lnTo>
                <a:lnTo>
                  <a:pt x="36777" y="92024"/>
                </a:lnTo>
                <a:cubicBezTo>
                  <a:pt x="36858" y="92024"/>
                  <a:pt x="36939" y="92064"/>
                  <a:pt x="37019" y="92064"/>
                </a:cubicBezTo>
                <a:lnTo>
                  <a:pt x="37019" y="89967"/>
                </a:lnTo>
                <a:lnTo>
                  <a:pt x="41576" y="89967"/>
                </a:lnTo>
                <a:lnTo>
                  <a:pt x="41576" y="92790"/>
                </a:lnTo>
                <a:cubicBezTo>
                  <a:pt x="41657" y="92790"/>
                  <a:pt x="41737" y="92790"/>
                  <a:pt x="41818" y="92790"/>
                </a:cubicBezTo>
                <a:lnTo>
                  <a:pt x="41818" y="89967"/>
                </a:lnTo>
                <a:lnTo>
                  <a:pt x="46375" y="89967"/>
                </a:lnTo>
                <a:lnTo>
                  <a:pt x="46375" y="93032"/>
                </a:lnTo>
                <a:lnTo>
                  <a:pt x="46496" y="93032"/>
                </a:lnTo>
                <a:lnTo>
                  <a:pt x="46617" y="93032"/>
                </a:lnTo>
                <a:lnTo>
                  <a:pt x="46617" y="89967"/>
                </a:lnTo>
                <a:lnTo>
                  <a:pt x="51214" y="89967"/>
                </a:lnTo>
                <a:lnTo>
                  <a:pt x="51214" y="92790"/>
                </a:lnTo>
                <a:cubicBezTo>
                  <a:pt x="51295" y="92790"/>
                  <a:pt x="51375" y="92790"/>
                  <a:pt x="51456" y="92790"/>
                </a:cubicBezTo>
                <a:lnTo>
                  <a:pt x="51456" y="89967"/>
                </a:lnTo>
                <a:lnTo>
                  <a:pt x="56013" y="89967"/>
                </a:lnTo>
                <a:lnTo>
                  <a:pt x="56013" y="92064"/>
                </a:lnTo>
                <a:cubicBezTo>
                  <a:pt x="56093" y="92064"/>
                  <a:pt x="56174" y="92024"/>
                  <a:pt x="56255" y="92024"/>
                </a:cubicBezTo>
                <a:lnTo>
                  <a:pt x="56255" y="89967"/>
                </a:lnTo>
                <a:lnTo>
                  <a:pt x="60812" y="89967"/>
                </a:lnTo>
                <a:lnTo>
                  <a:pt x="60812" y="90814"/>
                </a:lnTo>
                <a:cubicBezTo>
                  <a:pt x="60892" y="90774"/>
                  <a:pt x="60973" y="90733"/>
                  <a:pt x="61054" y="90733"/>
                </a:cubicBezTo>
                <a:lnTo>
                  <a:pt x="61054" y="89967"/>
                </a:lnTo>
                <a:lnTo>
                  <a:pt x="63191" y="89967"/>
                </a:lnTo>
                <a:lnTo>
                  <a:pt x="63796" y="89725"/>
                </a:lnTo>
                <a:lnTo>
                  <a:pt x="61054" y="89725"/>
                </a:lnTo>
                <a:lnTo>
                  <a:pt x="61054" y="85168"/>
                </a:lnTo>
                <a:lnTo>
                  <a:pt x="65651" y="85168"/>
                </a:lnTo>
                <a:lnTo>
                  <a:pt x="65651" y="88959"/>
                </a:lnTo>
                <a:cubicBezTo>
                  <a:pt x="65731" y="88919"/>
                  <a:pt x="65812" y="88878"/>
                  <a:pt x="65893" y="88838"/>
                </a:cubicBezTo>
                <a:lnTo>
                  <a:pt x="65893" y="85168"/>
                </a:lnTo>
                <a:lnTo>
                  <a:pt x="70450" y="85168"/>
                </a:lnTo>
                <a:lnTo>
                  <a:pt x="70450" y="86419"/>
                </a:lnTo>
                <a:cubicBezTo>
                  <a:pt x="70530" y="86378"/>
                  <a:pt x="70611" y="86338"/>
                  <a:pt x="70691" y="86257"/>
                </a:cubicBezTo>
                <a:lnTo>
                  <a:pt x="70691" y="85168"/>
                </a:lnTo>
                <a:lnTo>
                  <a:pt x="72425" y="85168"/>
                </a:lnTo>
                <a:cubicBezTo>
                  <a:pt x="72546" y="85088"/>
                  <a:pt x="72667" y="85007"/>
                  <a:pt x="72788" y="84927"/>
                </a:cubicBezTo>
                <a:lnTo>
                  <a:pt x="70691" y="84927"/>
                </a:lnTo>
                <a:lnTo>
                  <a:pt x="70691" y="80329"/>
                </a:lnTo>
                <a:lnTo>
                  <a:pt x="75248" y="80329"/>
                </a:lnTo>
                <a:lnTo>
                  <a:pt x="75248" y="83072"/>
                </a:lnTo>
                <a:lnTo>
                  <a:pt x="75490" y="82910"/>
                </a:lnTo>
                <a:lnTo>
                  <a:pt x="75490" y="80329"/>
                </a:lnTo>
                <a:lnTo>
                  <a:pt x="78434" y="80329"/>
                </a:lnTo>
                <a:lnTo>
                  <a:pt x="78716" y="80087"/>
                </a:lnTo>
                <a:lnTo>
                  <a:pt x="75490" y="80087"/>
                </a:lnTo>
                <a:lnTo>
                  <a:pt x="75490" y="75531"/>
                </a:lnTo>
                <a:lnTo>
                  <a:pt x="80087" y="75531"/>
                </a:lnTo>
                <a:lnTo>
                  <a:pt x="80087" y="78716"/>
                </a:lnTo>
                <a:lnTo>
                  <a:pt x="80329" y="78474"/>
                </a:lnTo>
                <a:lnTo>
                  <a:pt x="80329" y="75531"/>
                </a:lnTo>
                <a:lnTo>
                  <a:pt x="82870" y="75531"/>
                </a:lnTo>
                <a:lnTo>
                  <a:pt x="83072" y="75289"/>
                </a:lnTo>
                <a:lnTo>
                  <a:pt x="80329" y="75289"/>
                </a:lnTo>
                <a:lnTo>
                  <a:pt x="80329" y="70732"/>
                </a:lnTo>
                <a:lnTo>
                  <a:pt x="84886" y="70732"/>
                </a:lnTo>
                <a:lnTo>
                  <a:pt x="84886" y="72829"/>
                </a:lnTo>
                <a:cubicBezTo>
                  <a:pt x="84967" y="72708"/>
                  <a:pt x="85048" y="72587"/>
                  <a:pt x="85128" y="72466"/>
                </a:cubicBezTo>
                <a:lnTo>
                  <a:pt x="85128" y="70732"/>
                </a:lnTo>
                <a:lnTo>
                  <a:pt x="86257" y="70732"/>
                </a:lnTo>
                <a:cubicBezTo>
                  <a:pt x="86298" y="70651"/>
                  <a:pt x="86338" y="70570"/>
                  <a:pt x="86378" y="70490"/>
                </a:cubicBezTo>
                <a:lnTo>
                  <a:pt x="85128" y="70490"/>
                </a:lnTo>
                <a:lnTo>
                  <a:pt x="85128" y="65893"/>
                </a:lnTo>
                <a:lnTo>
                  <a:pt x="88798" y="65893"/>
                </a:lnTo>
                <a:cubicBezTo>
                  <a:pt x="88838" y="65812"/>
                  <a:pt x="88879" y="65731"/>
                  <a:pt x="88919" y="65651"/>
                </a:cubicBezTo>
                <a:lnTo>
                  <a:pt x="85128" y="65651"/>
                </a:lnTo>
                <a:lnTo>
                  <a:pt x="85128" y="61094"/>
                </a:lnTo>
                <a:lnTo>
                  <a:pt x="89685" y="61094"/>
                </a:lnTo>
                <a:close/>
                <a:moveTo>
                  <a:pt x="85128" y="32180"/>
                </a:moveTo>
                <a:lnTo>
                  <a:pt x="89685" y="32180"/>
                </a:lnTo>
                <a:lnTo>
                  <a:pt x="89685" y="36777"/>
                </a:lnTo>
                <a:lnTo>
                  <a:pt x="85128" y="36777"/>
                </a:lnTo>
                <a:close/>
                <a:moveTo>
                  <a:pt x="85128" y="37019"/>
                </a:moveTo>
                <a:lnTo>
                  <a:pt x="89685" y="37019"/>
                </a:lnTo>
                <a:lnTo>
                  <a:pt x="89685" y="41576"/>
                </a:lnTo>
                <a:lnTo>
                  <a:pt x="85128" y="41576"/>
                </a:lnTo>
                <a:close/>
                <a:moveTo>
                  <a:pt x="85128" y="41818"/>
                </a:moveTo>
                <a:lnTo>
                  <a:pt x="89685" y="41818"/>
                </a:lnTo>
                <a:lnTo>
                  <a:pt x="89685" y="46375"/>
                </a:lnTo>
                <a:lnTo>
                  <a:pt x="85128" y="46375"/>
                </a:lnTo>
                <a:close/>
                <a:moveTo>
                  <a:pt x="85128" y="46617"/>
                </a:moveTo>
                <a:lnTo>
                  <a:pt x="89685" y="46617"/>
                </a:lnTo>
                <a:lnTo>
                  <a:pt x="89685" y="51214"/>
                </a:lnTo>
                <a:lnTo>
                  <a:pt x="85128" y="51214"/>
                </a:lnTo>
                <a:close/>
                <a:moveTo>
                  <a:pt x="85128" y="51456"/>
                </a:moveTo>
                <a:lnTo>
                  <a:pt x="89685" y="51456"/>
                </a:lnTo>
                <a:lnTo>
                  <a:pt x="89685" y="56013"/>
                </a:lnTo>
                <a:lnTo>
                  <a:pt x="85128" y="56013"/>
                </a:lnTo>
                <a:close/>
                <a:moveTo>
                  <a:pt x="85128" y="56255"/>
                </a:moveTo>
                <a:lnTo>
                  <a:pt x="89685" y="56255"/>
                </a:lnTo>
                <a:lnTo>
                  <a:pt x="89685" y="60812"/>
                </a:lnTo>
                <a:lnTo>
                  <a:pt x="85128" y="60812"/>
                </a:lnTo>
                <a:close/>
                <a:moveTo>
                  <a:pt x="7904" y="60812"/>
                </a:moveTo>
                <a:lnTo>
                  <a:pt x="3347" y="60812"/>
                </a:lnTo>
                <a:lnTo>
                  <a:pt x="3347" y="56255"/>
                </a:lnTo>
                <a:lnTo>
                  <a:pt x="7904" y="56255"/>
                </a:lnTo>
                <a:close/>
                <a:moveTo>
                  <a:pt x="7904" y="56013"/>
                </a:moveTo>
                <a:lnTo>
                  <a:pt x="3347" y="56013"/>
                </a:lnTo>
                <a:lnTo>
                  <a:pt x="3347" y="51456"/>
                </a:lnTo>
                <a:lnTo>
                  <a:pt x="7904" y="51456"/>
                </a:lnTo>
                <a:close/>
                <a:moveTo>
                  <a:pt x="7904" y="51214"/>
                </a:moveTo>
                <a:lnTo>
                  <a:pt x="3347" y="51214"/>
                </a:lnTo>
                <a:lnTo>
                  <a:pt x="3347" y="46617"/>
                </a:lnTo>
                <a:lnTo>
                  <a:pt x="7904" y="46617"/>
                </a:lnTo>
                <a:close/>
                <a:moveTo>
                  <a:pt x="7904" y="46375"/>
                </a:moveTo>
                <a:lnTo>
                  <a:pt x="3347" y="46375"/>
                </a:lnTo>
                <a:lnTo>
                  <a:pt x="3347" y="41818"/>
                </a:lnTo>
                <a:lnTo>
                  <a:pt x="7904" y="41818"/>
                </a:lnTo>
                <a:close/>
                <a:moveTo>
                  <a:pt x="7904" y="41576"/>
                </a:moveTo>
                <a:lnTo>
                  <a:pt x="3347" y="41576"/>
                </a:lnTo>
                <a:lnTo>
                  <a:pt x="3347" y="37019"/>
                </a:lnTo>
                <a:lnTo>
                  <a:pt x="7904" y="37019"/>
                </a:lnTo>
                <a:close/>
                <a:moveTo>
                  <a:pt x="7904" y="36777"/>
                </a:moveTo>
                <a:lnTo>
                  <a:pt x="3347" y="36777"/>
                </a:lnTo>
                <a:lnTo>
                  <a:pt x="3347" y="32180"/>
                </a:lnTo>
                <a:lnTo>
                  <a:pt x="7904" y="32180"/>
                </a:lnTo>
                <a:close/>
                <a:moveTo>
                  <a:pt x="12703" y="70449"/>
                </a:moveTo>
                <a:lnTo>
                  <a:pt x="8146" y="70449"/>
                </a:lnTo>
                <a:lnTo>
                  <a:pt x="8146" y="65893"/>
                </a:lnTo>
                <a:lnTo>
                  <a:pt x="12703" y="65893"/>
                </a:lnTo>
                <a:close/>
                <a:moveTo>
                  <a:pt x="12703" y="65610"/>
                </a:moveTo>
                <a:lnTo>
                  <a:pt x="8146" y="65610"/>
                </a:lnTo>
                <a:lnTo>
                  <a:pt x="8146" y="61054"/>
                </a:lnTo>
                <a:lnTo>
                  <a:pt x="12703" y="61054"/>
                </a:lnTo>
                <a:close/>
                <a:moveTo>
                  <a:pt x="12703" y="60812"/>
                </a:moveTo>
                <a:lnTo>
                  <a:pt x="8146" y="60812"/>
                </a:lnTo>
                <a:lnTo>
                  <a:pt x="8146" y="56255"/>
                </a:lnTo>
                <a:lnTo>
                  <a:pt x="12703" y="56255"/>
                </a:lnTo>
                <a:close/>
                <a:moveTo>
                  <a:pt x="12703" y="56013"/>
                </a:moveTo>
                <a:lnTo>
                  <a:pt x="8146" y="56013"/>
                </a:lnTo>
                <a:lnTo>
                  <a:pt x="8146" y="51456"/>
                </a:lnTo>
                <a:lnTo>
                  <a:pt x="12703" y="51456"/>
                </a:lnTo>
                <a:close/>
                <a:moveTo>
                  <a:pt x="12703" y="51174"/>
                </a:moveTo>
                <a:lnTo>
                  <a:pt x="8146" y="51174"/>
                </a:lnTo>
                <a:lnTo>
                  <a:pt x="8146" y="46617"/>
                </a:lnTo>
                <a:lnTo>
                  <a:pt x="12703" y="46617"/>
                </a:lnTo>
                <a:close/>
                <a:moveTo>
                  <a:pt x="12703" y="46375"/>
                </a:moveTo>
                <a:lnTo>
                  <a:pt x="8146" y="46375"/>
                </a:lnTo>
                <a:lnTo>
                  <a:pt x="8146" y="41818"/>
                </a:lnTo>
                <a:lnTo>
                  <a:pt x="12703" y="41818"/>
                </a:lnTo>
                <a:close/>
                <a:moveTo>
                  <a:pt x="12703" y="41576"/>
                </a:moveTo>
                <a:lnTo>
                  <a:pt x="8146" y="41576"/>
                </a:lnTo>
                <a:lnTo>
                  <a:pt x="8146" y="36979"/>
                </a:lnTo>
                <a:lnTo>
                  <a:pt x="12703" y="36979"/>
                </a:lnTo>
                <a:close/>
                <a:moveTo>
                  <a:pt x="12703" y="36737"/>
                </a:moveTo>
                <a:lnTo>
                  <a:pt x="8146" y="36737"/>
                </a:lnTo>
                <a:lnTo>
                  <a:pt x="8146" y="32180"/>
                </a:lnTo>
                <a:lnTo>
                  <a:pt x="12703" y="32180"/>
                </a:lnTo>
                <a:close/>
                <a:moveTo>
                  <a:pt x="12703" y="31938"/>
                </a:moveTo>
                <a:lnTo>
                  <a:pt x="8146" y="31938"/>
                </a:lnTo>
                <a:lnTo>
                  <a:pt x="8146" y="27381"/>
                </a:lnTo>
                <a:lnTo>
                  <a:pt x="12703" y="27381"/>
                </a:lnTo>
                <a:close/>
                <a:moveTo>
                  <a:pt x="12703" y="27139"/>
                </a:moveTo>
                <a:lnTo>
                  <a:pt x="8146" y="27139"/>
                </a:lnTo>
                <a:lnTo>
                  <a:pt x="8146" y="22542"/>
                </a:lnTo>
                <a:lnTo>
                  <a:pt x="12703" y="22542"/>
                </a:lnTo>
                <a:close/>
                <a:moveTo>
                  <a:pt x="17542" y="75248"/>
                </a:moveTo>
                <a:lnTo>
                  <a:pt x="12945" y="75248"/>
                </a:lnTo>
                <a:lnTo>
                  <a:pt x="12945" y="70651"/>
                </a:lnTo>
                <a:lnTo>
                  <a:pt x="17542" y="70651"/>
                </a:lnTo>
                <a:close/>
                <a:moveTo>
                  <a:pt x="17542" y="70449"/>
                </a:moveTo>
                <a:lnTo>
                  <a:pt x="12945" y="70449"/>
                </a:lnTo>
                <a:lnTo>
                  <a:pt x="12945" y="65852"/>
                </a:lnTo>
                <a:lnTo>
                  <a:pt x="17542" y="65852"/>
                </a:lnTo>
                <a:close/>
                <a:moveTo>
                  <a:pt x="17542" y="65610"/>
                </a:moveTo>
                <a:lnTo>
                  <a:pt x="12945" y="65610"/>
                </a:lnTo>
                <a:lnTo>
                  <a:pt x="12945" y="61054"/>
                </a:lnTo>
                <a:lnTo>
                  <a:pt x="17542" y="61054"/>
                </a:lnTo>
                <a:close/>
                <a:moveTo>
                  <a:pt x="17542" y="60812"/>
                </a:moveTo>
                <a:lnTo>
                  <a:pt x="12945" y="60812"/>
                </a:lnTo>
                <a:lnTo>
                  <a:pt x="12945" y="56214"/>
                </a:lnTo>
                <a:lnTo>
                  <a:pt x="17542" y="56214"/>
                </a:lnTo>
                <a:close/>
                <a:moveTo>
                  <a:pt x="17542" y="55972"/>
                </a:moveTo>
                <a:lnTo>
                  <a:pt x="12945" y="55972"/>
                </a:lnTo>
                <a:lnTo>
                  <a:pt x="12945" y="51416"/>
                </a:lnTo>
                <a:lnTo>
                  <a:pt x="17542" y="51416"/>
                </a:lnTo>
                <a:close/>
                <a:moveTo>
                  <a:pt x="17542" y="51174"/>
                </a:moveTo>
                <a:lnTo>
                  <a:pt x="12945" y="51174"/>
                </a:lnTo>
                <a:lnTo>
                  <a:pt x="12945" y="46617"/>
                </a:lnTo>
                <a:lnTo>
                  <a:pt x="17542" y="46617"/>
                </a:lnTo>
                <a:close/>
                <a:moveTo>
                  <a:pt x="17542" y="46375"/>
                </a:moveTo>
                <a:lnTo>
                  <a:pt x="12945" y="46375"/>
                </a:lnTo>
                <a:lnTo>
                  <a:pt x="12945" y="41778"/>
                </a:lnTo>
                <a:lnTo>
                  <a:pt x="17542" y="41778"/>
                </a:lnTo>
                <a:close/>
                <a:moveTo>
                  <a:pt x="17542" y="41536"/>
                </a:moveTo>
                <a:lnTo>
                  <a:pt x="12945" y="41536"/>
                </a:lnTo>
                <a:lnTo>
                  <a:pt x="12945" y="36979"/>
                </a:lnTo>
                <a:lnTo>
                  <a:pt x="17542" y="36979"/>
                </a:lnTo>
                <a:close/>
                <a:moveTo>
                  <a:pt x="17542" y="36737"/>
                </a:moveTo>
                <a:lnTo>
                  <a:pt x="12945" y="36737"/>
                </a:lnTo>
                <a:lnTo>
                  <a:pt x="12945" y="32180"/>
                </a:lnTo>
                <a:lnTo>
                  <a:pt x="17542" y="32180"/>
                </a:lnTo>
                <a:close/>
                <a:moveTo>
                  <a:pt x="17542" y="31938"/>
                </a:moveTo>
                <a:lnTo>
                  <a:pt x="12945" y="31938"/>
                </a:lnTo>
                <a:lnTo>
                  <a:pt x="12945" y="27341"/>
                </a:lnTo>
                <a:lnTo>
                  <a:pt x="17542" y="27341"/>
                </a:lnTo>
                <a:close/>
                <a:moveTo>
                  <a:pt x="17542" y="27099"/>
                </a:moveTo>
                <a:lnTo>
                  <a:pt x="12945" y="27099"/>
                </a:lnTo>
                <a:lnTo>
                  <a:pt x="12945" y="22542"/>
                </a:lnTo>
                <a:lnTo>
                  <a:pt x="17542" y="22542"/>
                </a:lnTo>
                <a:close/>
                <a:moveTo>
                  <a:pt x="17542" y="22300"/>
                </a:moveTo>
                <a:lnTo>
                  <a:pt x="12945" y="22300"/>
                </a:lnTo>
                <a:lnTo>
                  <a:pt x="12945" y="17743"/>
                </a:lnTo>
                <a:lnTo>
                  <a:pt x="17542" y="17743"/>
                </a:lnTo>
                <a:close/>
                <a:moveTo>
                  <a:pt x="22341" y="80047"/>
                </a:moveTo>
                <a:lnTo>
                  <a:pt x="17784" y="80047"/>
                </a:lnTo>
                <a:lnTo>
                  <a:pt x="17784" y="75450"/>
                </a:lnTo>
                <a:lnTo>
                  <a:pt x="22341" y="75450"/>
                </a:lnTo>
                <a:close/>
                <a:moveTo>
                  <a:pt x="22341" y="75208"/>
                </a:moveTo>
                <a:lnTo>
                  <a:pt x="17784" y="75208"/>
                </a:lnTo>
                <a:lnTo>
                  <a:pt x="17784" y="70651"/>
                </a:lnTo>
                <a:lnTo>
                  <a:pt x="22341" y="70651"/>
                </a:lnTo>
                <a:close/>
                <a:moveTo>
                  <a:pt x="22341" y="70409"/>
                </a:moveTo>
                <a:lnTo>
                  <a:pt x="17784" y="70409"/>
                </a:lnTo>
                <a:lnTo>
                  <a:pt x="17784" y="65852"/>
                </a:lnTo>
                <a:lnTo>
                  <a:pt x="22341" y="65852"/>
                </a:lnTo>
                <a:close/>
                <a:moveTo>
                  <a:pt x="22341" y="65610"/>
                </a:moveTo>
                <a:lnTo>
                  <a:pt x="17784" y="65610"/>
                </a:lnTo>
                <a:lnTo>
                  <a:pt x="17784" y="61013"/>
                </a:lnTo>
                <a:lnTo>
                  <a:pt x="22341" y="61013"/>
                </a:lnTo>
                <a:close/>
                <a:moveTo>
                  <a:pt x="22341" y="60771"/>
                </a:moveTo>
                <a:lnTo>
                  <a:pt x="17784" y="60771"/>
                </a:lnTo>
                <a:lnTo>
                  <a:pt x="17784" y="56214"/>
                </a:lnTo>
                <a:lnTo>
                  <a:pt x="22341" y="56214"/>
                </a:lnTo>
                <a:close/>
                <a:moveTo>
                  <a:pt x="22341" y="55972"/>
                </a:moveTo>
                <a:lnTo>
                  <a:pt x="17784" y="55972"/>
                </a:lnTo>
                <a:lnTo>
                  <a:pt x="17784" y="51416"/>
                </a:lnTo>
                <a:lnTo>
                  <a:pt x="22341" y="51416"/>
                </a:lnTo>
                <a:close/>
                <a:moveTo>
                  <a:pt x="22341" y="51174"/>
                </a:moveTo>
                <a:lnTo>
                  <a:pt x="17784" y="51174"/>
                </a:lnTo>
                <a:lnTo>
                  <a:pt x="17784" y="46577"/>
                </a:lnTo>
                <a:lnTo>
                  <a:pt x="22341" y="46577"/>
                </a:lnTo>
                <a:close/>
                <a:moveTo>
                  <a:pt x="22341" y="46335"/>
                </a:moveTo>
                <a:lnTo>
                  <a:pt x="17784" y="46335"/>
                </a:lnTo>
                <a:lnTo>
                  <a:pt x="17784" y="41778"/>
                </a:lnTo>
                <a:lnTo>
                  <a:pt x="22341" y="41778"/>
                </a:lnTo>
                <a:close/>
                <a:moveTo>
                  <a:pt x="22341" y="41536"/>
                </a:moveTo>
                <a:lnTo>
                  <a:pt x="17784" y="41536"/>
                </a:lnTo>
                <a:lnTo>
                  <a:pt x="17784" y="36939"/>
                </a:lnTo>
                <a:lnTo>
                  <a:pt x="22341" y="36939"/>
                </a:lnTo>
                <a:close/>
                <a:moveTo>
                  <a:pt x="22341" y="36737"/>
                </a:moveTo>
                <a:lnTo>
                  <a:pt x="17784" y="36737"/>
                </a:lnTo>
                <a:lnTo>
                  <a:pt x="17784" y="32140"/>
                </a:lnTo>
                <a:lnTo>
                  <a:pt x="22341" y="32140"/>
                </a:lnTo>
                <a:close/>
                <a:moveTo>
                  <a:pt x="22341" y="31898"/>
                </a:moveTo>
                <a:lnTo>
                  <a:pt x="17784" y="31898"/>
                </a:lnTo>
                <a:lnTo>
                  <a:pt x="17784" y="27341"/>
                </a:lnTo>
                <a:lnTo>
                  <a:pt x="22341" y="27341"/>
                </a:lnTo>
                <a:close/>
                <a:moveTo>
                  <a:pt x="22341" y="27099"/>
                </a:moveTo>
                <a:lnTo>
                  <a:pt x="17784" y="27099"/>
                </a:lnTo>
                <a:lnTo>
                  <a:pt x="17784" y="22502"/>
                </a:lnTo>
                <a:lnTo>
                  <a:pt x="22341" y="22502"/>
                </a:lnTo>
                <a:close/>
                <a:moveTo>
                  <a:pt x="22341" y="22260"/>
                </a:moveTo>
                <a:lnTo>
                  <a:pt x="17784" y="22260"/>
                </a:lnTo>
                <a:lnTo>
                  <a:pt x="17784" y="17703"/>
                </a:lnTo>
                <a:lnTo>
                  <a:pt x="22341" y="17703"/>
                </a:lnTo>
                <a:close/>
                <a:moveTo>
                  <a:pt x="22341" y="17461"/>
                </a:moveTo>
                <a:lnTo>
                  <a:pt x="17784" y="17461"/>
                </a:lnTo>
                <a:lnTo>
                  <a:pt x="17784" y="12904"/>
                </a:lnTo>
                <a:lnTo>
                  <a:pt x="22341" y="12904"/>
                </a:lnTo>
                <a:close/>
                <a:moveTo>
                  <a:pt x="27139" y="84846"/>
                </a:moveTo>
                <a:lnTo>
                  <a:pt x="22583" y="84846"/>
                </a:lnTo>
                <a:lnTo>
                  <a:pt x="22583" y="80249"/>
                </a:lnTo>
                <a:lnTo>
                  <a:pt x="27139" y="80249"/>
                </a:lnTo>
                <a:close/>
                <a:moveTo>
                  <a:pt x="27139" y="80007"/>
                </a:moveTo>
                <a:lnTo>
                  <a:pt x="22583" y="80007"/>
                </a:lnTo>
                <a:lnTo>
                  <a:pt x="22583" y="75450"/>
                </a:lnTo>
                <a:lnTo>
                  <a:pt x="27139" y="75450"/>
                </a:lnTo>
                <a:close/>
                <a:moveTo>
                  <a:pt x="27139" y="75208"/>
                </a:moveTo>
                <a:lnTo>
                  <a:pt x="22583" y="75208"/>
                </a:lnTo>
                <a:lnTo>
                  <a:pt x="22583" y="70611"/>
                </a:lnTo>
                <a:lnTo>
                  <a:pt x="27139" y="70611"/>
                </a:lnTo>
                <a:close/>
                <a:moveTo>
                  <a:pt x="27139" y="70369"/>
                </a:moveTo>
                <a:lnTo>
                  <a:pt x="22583" y="70369"/>
                </a:lnTo>
                <a:lnTo>
                  <a:pt x="22583" y="65812"/>
                </a:lnTo>
                <a:lnTo>
                  <a:pt x="27139" y="65812"/>
                </a:lnTo>
                <a:close/>
                <a:moveTo>
                  <a:pt x="27139" y="65570"/>
                </a:moveTo>
                <a:lnTo>
                  <a:pt x="22583" y="65570"/>
                </a:lnTo>
                <a:lnTo>
                  <a:pt x="22583" y="61013"/>
                </a:lnTo>
                <a:lnTo>
                  <a:pt x="27139" y="61013"/>
                </a:lnTo>
                <a:close/>
                <a:moveTo>
                  <a:pt x="27139" y="60771"/>
                </a:moveTo>
                <a:lnTo>
                  <a:pt x="22583" y="60771"/>
                </a:lnTo>
                <a:lnTo>
                  <a:pt x="22583" y="56174"/>
                </a:lnTo>
                <a:lnTo>
                  <a:pt x="27139" y="56174"/>
                </a:lnTo>
                <a:close/>
                <a:moveTo>
                  <a:pt x="27139" y="55932"/>
                </a:moveTo>
                <a:lnTo>
                  <a:pt x="22583" y="55932"/>
                </a:lnTo>
                <a:lnTo>
                  <a:pt x="22583" y="51375"/>
                </a:lnTo>
                <a:lnTo>
                  <a:pt x="27139" y="51375"/>
                </a:lnTo>
                <a:close/>
                <a:moveTo>
                  <a:pt x="27139" y="51133"/>
                </a:moveTo>
                <a:lnTo>
                  <a:pt x="22583" y="51133"/>
                </a:lnTo>
                <a:lnTo>
                  <a:pt x="22583" y="46577"/>
                </a:lnTo>
                <a:lnTo>
                  <a:pt x="27139" y="46577"/>
                </a:lnTo>
                <a:close/>
                <a:moveTo>
                  <a:pt x="27139" y="46335"/>
                </a:moveTo>
                <a:lnTo>
                  <a:pt x="22583" y="46335"/>
                </a:lnTo>
                <a:lnTo>
                  <a:pt x="22583" y="41737"/>
                </a:lnTo>
                <a:lnTo>
                  <a:pt x="27139" y="41737"/>
                </a:lnTo>
                <a:close/>
                <a:moveTo>
                  <a:pt x="27139" y="41495"/>
                </a:moveTo>
                <a:lnTo>
                  <a:pt x="22583" y="41495"/>
                </a:lnTo>
                <a:lnTo>
                  <a:pt x="22583" y="36939"/>
                </a:lnTo>
                <a:lnTo>
                  <a:pt x="27139" y="36939"/>
                </a:lnTo>
                <a:close/>
                <a:moveTo>
                  <a:pt x="27139" y="36697"/>
                </a:moveTo>
                <a:lnTo>
                  <a:pt x="22583" y="36697"/>
                </a:lnTo>
                <a:lnTo>
                  <a:pt x="22583" y="32140"/>
                </a:lnTo>
                <a:lnTo>
                  <a:pt x="27139" y="32140"/>
                </a:lnTo>
                <a:close/>
                <a:moveTo>
                  <a:pt x="27139" y="31898"/>
                </a:moveTo>
                <a:lnTo>
                  <a:pt x="22583" y="31898"/>
                </a:lnTo>
                <a:lnTo>
                  <a:pt x="22583" y="27301"/>
                </a:lnTo>
                <a:lnTo>
                  <a:pt x="27139" y="27301"/>
                </a:lnTo>
                <a:close/>
                <a:moveTo>
                  <a:pt x="27139" y="27059"/>
                </a:moveTo>
                <a:lnTo>
                  <a:pt x="22583" y="27059"/>
                </a:lnTo>
                <a:lnTo>
                  <a:pt x="22583" y="22502"/>
                </a:lnTo>
                <a:lnTo>
                  <a:pt x="27139" y="22502"/>
                </a:lnTo>
                <a:close/>
                <a:moveTo>
                  <a:pt x="27139" y="22260"/>
                </a:moveTo>
                <a:lnTo>
                  <a:pt x="22583" y="22260"/>
                </a:lnTo>
                <a:lnTo>
                  <a:pt x="22583" y="17703"/>
                </a:lnTo>
                <a:lnTo>
                  <a:pt x="27139" y="17703"/>
                </a:lnTo>
                <a:close/>
                <a:moveTo>
                  <a:pt x="27139" y="17461"/>
                </a:moveTo>
                <a:lnTo>
                  <a:pt x="22583" y="17461"/>
                </a:lnTo>
                <a:lnTo>
                  <a:pt x="22583" y="12864"/>
                </a:lnTo>
                <a:lnTo>
                  <a:pt x="27139" y="12864"/>
                </a:lnTo>
                <a:close/>
                <a:moveTo>
                  <a:pt x="27139" y="12622"/>
                </a:moveTo>
                <a:lnTo>
                  <a:pt x="22583" y="12622"/>
                </a:lnTo>
                <a:lnTo>
                  <a:pt x="22583" y="8065"/>
                </a:lnTo>
                <a:lnTo>
                  <a:pt x="27139" y="8065"/>
                </a:lnTo>
                <a:close/>
                <a:moveTo>
                  <a:pt x="31979" y="84806"/>
                </a:moveTo>
                <a:lnTo>
                  <a:pt x="27381" y="84806"/>
                </a:lnTo>
                <a:lnTo>
                  <a:pt x="27381" y="80249"/>
                </a:lnTo>
                <a:lnTo>
                  <a:pt x="31979" y="80249"/>
                </a:lnTo>
                <a:close/>
                <a:moveTo>
                  <a:pt x="31979" y="80007"/>
                </a:moveTo>
                <a:lnTo>
                  <a:pt x="27381" y="80007"/>
                </a:lnTo>
                <a:lnTo>
                  <a:pt x="27381" y="75410"/>
                </a:lnTo>
                <a:lnTo>
                  <a:pt x="31979" y="75410"/>
                </a:lnTo>
                <a:close/>
                <a:moveTo>
                  <a:pt x="31979" y="75168"/>
                </a:moveTo>
                <a:lnTo>
                  <a:pt x="27381" y="75168"/>
                </a:lnTo>
                <a:lnTo>
                  <a:pt x="27381" y="70611"/>
                </a:lnTo>
                <a:lnTo>
                  <a:pt x="31979" y="70611"/>
                </a:lnTo>
                <a:close/>
                <a:moveTo>
                  <a:pt x="31979" y="70369"/>
                </a:moveTo>
                <a:lnTo>
                  <a:pt x="27381" y="70369"/>
                </a:lnTo>
                <a:lnTo>
                  <a:pt x="27381" y="65812"/>
                </a:lnTo>
                <a:lnTo>
                  <a:pt x="31979" y="65812"/>
                </a:lnTo>
                <a:close/>
                <a:moveTo>
                  <a:pt x="31979" y="65570"/>
                </a:moveTo>
                <a:lnTo>
                  <a:pt x="27381" y="65570"/>
                </a:lnTo>
                <a:lnTo>
                  <a:pt x="27381" y="60973"/>
                </a:lnTo>
                <a:lnTo>
                  <a:pt x="31979" y="60973"/>
                </a:lnTo>
                <a:close/>
                <a:moveTo>
                  <a:pt x="31979" y="60731"/>
                </a:moveTo>
                <a:lnTo>
                  <a:pt x="27381" y="60731"/>
                </a:lnTo>
                <a:lnTo>
                  <a:pt x="27381" y="56174"/>
                </a:lnTo>
                <a:lnTo>
                  <a:pt x="31979" y="56174"/>
                </a:lnTo>
                <a:close/>
                <a:moveTo>
                  <a:pt x="31979" y="55932"/>
                </a:moveTo>
                <a:lnTo>
                  <a:pt x="27381" y="55932"/>
                </a:lnTo>
                <a:lnTo>
                  <a:pt x="27381" y="51375"/>
                </a:lnTo>
                <a:lnTo>
                  <a:pt x="31979" y="51375"/>
                </a:lnTo>
                <a:close/>
                <a:moveTo>
                  <a:pt x="31979" y="51133"/>
                </a:moveTo>
                <a:lnTo>
                  <a:pt x="27381" y="51133"/>
                </a:lnTo>
                <a:lnTo>
                  <a:pt x="27381" y="46536"/>
                </a:lnTo>
                <a:lnTo>
                  <a:pt x="31979" y="46536"/>
                </a:lnTo>
                <a:close/>
                <a:moveTo>
                  <a:pt x="31979" y="46294"/>
                </a:moveTo>
                <a:lnTo>
                  <a:pt x="27381" y="46294"/>
                </a:lnTo>
                <a:lnTo>
                  <a:pt x="27381" y="41737"/>
                </a:lnTo>
                <a:lnTo>
                  <a:pt x="31979" y="41737"/>
                </a:lnTo>
                <a:close/>
                <a:moveTo>
                  <a:pt x="31979" y="41495"/>
                </a:moveTo>
                <a:lnTo>
                  <a:pt x="27381" y="41495"/>
                </a:lnTo>
                <a:lnTo>
                  <a:pt x="27381" y="36898"/>
                </a:lnTo>
                <a:lnTo>
                  <a:pt x="31979" y="36898"/>
                </a:lnTo>
                <a:close/>
                <a:moveTo>
                  <a:pt x="31979" y="36656"/>
                </a:moveTo>
                <a:lnTo>
                  <a:pt x="27381" y="36656"/>
                </a:lnTo>
                <a:lnTo>
                  <a:pt x="27381" y="32099"/>
                </a:lnTo>
                <a:lnTo>
                  <a:pt x="31979" y="32099"/>
                </a:lnTo>
                <a:close/>
                <a:moveTo>
                  <a:pt x="31979" y="31858"/>
                </a:moveTo>
                <a:lnTo>
                  <a:pt x="27381" y="31858"/>
                </a:lnTo>
                <a:lnTo>
                  <a:pt x="27381" y="27301"/>
                </a:lnTo>
                <a:lnTo>
                  <a:pt x="31979" y="27301"/>
                </a:lnTo>
                <a:close/>
                <a:moveTo>
                  <a:pt x="31979" y="27059"/>
                </a:moveTo>
                <a:lnTo>
                  <a:pt x="27381" y="27059"/>
                </a:lnTo>
                <a:lnTo>
                  <a:pt x="27381" y="22462"/>
                </a:lnTo>
                <a:lnTo>
                  <a:pt x="31979" y="22462"/>
                </a:lnTo>
                <a:close/>
                <a:moveTo>
                  <a:pt x="31979" y="22220"/>
                </a:moveTo>
                <a:lnTo>
                  <a:pt x="27381" y="22220"/>
                </a:lnTo>
                <a:lnTo>
                  <a:pt x="27381" y="17663"/>
                </a:lnTo>
                <a:lnTo>
                  <a:pt x="31979" y="17663"/>
                </a:lnTo>
                <a:close/>
                <a:moveTo>
                  <a:pt x="31979" y="17421"/>
                </a:moveTo>
                <a:lnTo>
                  <a:pt x="27381" y="17421"/>
                </a:lnTo>
                <a:lnTo>
                  <a:pt x="27381" y="12864"/>
                </a:lnTo>
                <a:lnTo>
                  <a:pt x="31979" y="12864"/>
                </a:lnTo>
                <a:close/>
                <a:moveTo>
                  <a:pt x="31979" y="12622"/>
                </a:moveTo>
                <a:lnTo>
                  <a:pt x="27381" y="12622"/>
                </a:lnTo>
                <a:lnTo>
                  <a:pt x="27381" y="8025"/>
                </a:lnTo>
                <a:lnTo>
                  <a:pt x="31979" y="8025"/>
                </a:lnTo>
                <a:close/>
                <a:moveTo>
                  <a:pt x="36777" y="89604"/>
                </a:moveTo>
                <a:lnTo>
                  <a:pt x="32220" y="89604"/>
                </a:lnTo>
                <a:lnTo>
                  <a:pt x="32220" y="85007"/>
                </a:lnTo>
                <a:lnTo>
                  <a:pt x="36777" y="85007"/>
                </a:lnTo>
                <a:close/>
                <a:moveTo>
                  <a:pt x="36777" y="84765"/>
                </a:moveTo>
                <a:lnTo>
                  <a:pt x="32220" y="84765"/>
                </a:lnTo>
                <a:lnTo>
                  <a:pt x="32220" y="80208"/>
                </a:lnTo>
                <a:lnTo>
                  <a:pt x="36777" y="80208"/>
                </a:lnTo>
                <a:close/>
                <a:moveTo>
                  <a:pt x="36777" y="79966"/>
                </a:moveTo>
                <a:lnTo>
                  <a:pt x="32220" y="79966"/>
                </a:lnTo>
                <a:lnTo>
                  <a:pt x="32220" y="75410"/>
                </a:lnTo>
                <a:lnTo>
                  <a:pt x="36777" y="75410"/>
                </a:lnTo>
                <a:close/>
                <a:moveTo>
                  <a:pt x="36777" y="75168"/>
                </a:moveTo>
                <a:lnTo>
                  <a:pt x="32220" y="75168"/>
                </a:lnTo>
                <a:lnTo>
                  <a:pt x="32220" y="70570"/>
                </a:lnTo>
                <a:lnTo>
                  <a:pt x="36777" y="70570"/>
                </a:lnTo>
                <a:close/>
                <a:moveTo>
                  <a:pt x="36777" y="70329"/>
                </a:moveTo>
                <a:lnTo>
                  <a:pt x="32220" y="70329"/>
                </a:lnTo>
                <a:lnTo>
                  <a:pt x="32220" y="65772"/>
                </a:lnTo>
                <a:lnTo>
                  <a:pt x="36777" y="65772"/>
                </a:lnTo>
                <a:close/>
                <a:moveTo>
                  <a:pt x="36777" y="65530"/>
                </a:moveTo>
                <a:lnTo>
                  <a:pt x="32220" y="65530"/>
                </a:lnTo>
                <a:lnTo>
                  <a:pt x="32220" y="60973"/>
                </a:lnTo>
                <a:lnTo>
                  <a:pt x="36777" y="60973"/>
                </a:lnTo>
                <a:close/>
                <a:moveTo>
                  <a:pt x="36777" y="60731"/>
                </a:moveTo>
                <a:lnTo>
                  <a:pt x="32220" y="60731"/>
                </a:lnTo>
                <a:lnTo>
                  <a:pt x="32220" y="56134"/>
                </a:lnTo>
                <a:lnTo>
                  <a:pt x="36777" y="56134"/>
                </a:lnTo>
                <a:close/>
                <a:moveTo>
                  <a:pt x="36777" y="55892"/>
                </a:moveTo>
                <a:lnTo>
                  <a:pt x="32220" y="55892"/>
                </a:lnTo>
                <a:lnTo>
                  <a:pt x="32220" y="51335"/>
                </a:lnTo>
                <a:lnTo>
                  <a:pt x="36777" y="51335"/>
                </a:lnTo>
                <a:close/>
                <a:moveTo>
                  <a:pt x="36777" y="51093"/>
                </a:moveTo>
                <a:lnTo>
                  <a:pt x="32220" y="51093"/>
                </a:lnTo>
                <a:lnTo>
                  <a:pt x="32220" y="46536"/>
                </a:lnTo>
                <a:lnTo>
                  <a:pt x="36777" y="46536"/>
                </a:lnTo>
                <a:close/>
                <a:moveTo>
                  <a:pt x="36777" y="46294"/>
                </a:moveTo>
                <a:lnTo>
                  <a:pt x="32220" y="46294"/>
                </a:lnTo>
                <a:lnTo>
                  <a:pt x="32220" y="41697"/>
                </a:lnTo>
                <a:lnTo>
                  <a:pt x="36777" y="41697"/>
                </a:lnTo>
                <a:close/>
                <a:moveTo>
                  <a:pt x="36777" y="41455"/>
                </a:moveTo>
                <a:lnTo>
                  <a:pt x="32220" y="41455"/>
                </a:lnTo>
                <a:lnTo>
                  <a:pt x="32220" y="36898"/>
                </a:lnTo>
                <a:lnTo>
                  <a:pt x="36777" y="36898"/>
                </a:lnTo>
                <a:close/>
                <a:moveTo>
                  <a:pt x="36777" y="36656"/>
                </a:moveTo>
                <a:lnTo>
                  <a:pt x="32220" y="36656"/>
                </a:lnTo>
                <a:lnTo>
                  <a:pt x="32220" y="32059"/>
                </a:lnTo>
                <a:lnTo>
                  <a:pt x="36777" y="32059"/>
                </a:lnTo>
                <a:close/>
                <a:moveTo>
                  <a:pt x="36777" y="31817"/>
                </a:moveTo>
                <a:lnTo>
                  <a:pt x="32220" y="31817"/>
                </a:lnTo>
                <a:lnTo>
                  <a:pt x="32220" y="27260"/>
                </a:lnTo>
                <a:lnTo>
                  <a:pt x="36777" y="27260"/>
                </a:lnTo>
                <a:close/>
                <a:moveTo>
                  <a:pt x="36777" y="27018"/>
                </a:moveTo>
                <a:lnTo>
                  <a:pt x="32220" y="27018"/>
                </a:lnTo>
                <a:lnTo>
                  <a:pt x="32220" y="22462"/>
                </a:lnTo>
                <a:lnTo>
                  <a:pt x="36777" y="22462"/>
                </a:lnTo>
                <a:close/>
                <a:moveTo>
                  <a:pt x="36777" y="22220"/>
                </a:moveTo>
                <a:lnTo>
                  <a:pt x="32220" y="22220"/>
                </a:lnTo>
                <a:lnTo>
                  <a:pt x="32220" y="17622"/>
                </a:lnTo>
                <a:lnTo>
                  <a:pt x="36777" y="17622"/>
                </a:lnTo>
                <a:close/>
                <a:moveTo>
                  <a:pt x="36777" y="17380"/>
                </a:moveTo>
                <a:lnTo>
                  <a:pt x="32220" y="17380"/>
                </a:lnTo>
                <a:lnTo>
                  <a:pt x="32220" y="12824"/>
                </a:lnTo>
                <a:lnTo>
                  <a:pt x="36777" y="12824"/>
                </a:lnTo>
                <a:close/>
                <a:moveTo>
                  <a:pt x="36777" y="12582"/>
                </a:moveTo>
                <a:lnTo>
                  <a:pt x="32220" y="12582"/>
                </a:lnTo>
                <a:lnTo>
                  <a:pt x="32220" y="8025"/>
                </a:lnTo>
                <a:lnTo>
                  <a:pt x="36777" y="8025"/>
                </a:lnTo>
                <a:close/>
                <a:moveTo>
                  <a:pt x="36777" y="7783"/>
                </a:moveTo>
                <a:lnTo>
                  <a:pt x="32220" y="7783"/>
                </a:lnTo>
                <a:lnTo>
                  <a:pt x="32220" y="3307"/>
                </a:lnTo>
                <a:lnTo>
                  <a:pt x="36777" y="3307"/>
                </a:lnTo>
                <a:lnTo>
                  <a:pt x="36777" y="7904"/>
                </a:lnTo>
                <a:close/>
                <a:moveTo>
                  <a:pt x="41616" y="89564"/>
                </a:moveTo>
                <a:lnTo>
                  <a:pt x="37019" y="89564"/>
                </a:lnTo>
                <a:lnTo>
                  <a:pt x="37019" y="85007"/>
                </a:lnTo>
                <a:lnTo>
                  <a:pt x="41616" y="85007"/>
                </a:lnTo>
                <a:close/>
                <a:moveTo>
                  <a:pt x="41616" y="84765"/>
                </a:moveTo>
                <a:lnTo>
                  <a:pt x="37019" y="84765"/>
                </a:lnTo>
                <a:lnTo>
                  <a:pt x="37019" y="80168"/>
                </a:lnTo>
                <a:lnTo>
                  <a:pt x="41616" y="80168"/>
                </a:lnTo>
                <a:close/>
                <a:moveTo>
                  <a:pt x="41616" y="79926"/>
                </a:moveTo>
                <a:lnTo>
                  <a:pt x="37019" y="79926"/>
                </a:lnTo>
                <a:lnTo>
                  <a:pt x="37019" y="75369"/>
                </a:lnTo>
                <a:lnTo>
                  <a:pt x="41616" y="75369"/>
                </a:lnTo>
                <a:close/>
                <a:moveTo>
                  <a:pt x="41616" y="75127"/>
                </a:moveTo>
                <a:lnTo>
                  <a:pt x="37019" y="75127"/>
                </a:lnTo>
                <a:lnTo>
                  <a:pt x="37019" y="70570"/>
                </a:lnTo>
                <a:lnTo>
                  <a:pt x="41616" y="70570"/>
                </a:lnTo>
                <a:close/>
                <a:moveTo>
                  <a:pt x="41616" y="70329"/>
                </a:moveTo>
                <a:lnTo>
                  <a:pt x="37019" y="70329"/>
                </a:lnTo>
                <a:lnTo>
                  <a:pt x="37019" y="65731"/>
                </a:lnTo>
                <a:lnTo>
                  <a:pt x="41616" y="65731"/>
                </a:lnTo>
                <a:close/>
                <a:moveTo>
                  <a:pt x="41616" y="65489"/>
                </a:moveTo>
                <a:lnTo>
                  <a:pt x="37019" y="65489"/>
                </a:lnTo>
                <a:lnTo>
                  <a:pt x="37019" y="60933"/>
                </a:lnTo>
                <a:lnTo>
                  <a:pt x="41616" y="60933"/>
                </a:lnTo>
                <a:close/>
                <a:moveTo>
                  <a:pt x="41616" y="60691"/>
                </a:moveTo>
                <a:lnTo>
                  <a:pt x="37019" y="60691"/>
                </a:lnTo>
                <a:lnTo>
                  <a:pt x="37019" y="56134"/>
                </a:lnTo>
                <a:lnTo>
                  <a:pt x="41616" y="56134"/>
                </a:lnTo>
                <a:close/>
                <a:moveTo>
                  <a:pt x="41616" y="55892"/>
                </a:moveTo>
                <a:lnTo>
                  <a:pt x="37019" y="55892"/>
                </a:lnTo>
                <a:lnTo>
                  <a:pt x="37019" y="51295"/>
                </a:lnTo>
                <a:lnTo>
                  <a:pt x="41616" y="51295"/>
                </a:lnTo>
                <a:close/>
                <a:moveTo>
                  <a:pt x="41616" y="51053"/>
                </a:moveTo>
                <a:lnTo>
                  <a:pt x="37019" y="51053"/>
                </a:lnTo>
                <a:lnTo>
                  <a:pt x="37019" y="46496"/>
                </a:lnTo>
                <a:lnTo>
                  <a:pt x="41616" y="46496"/>
                </a:lnTo>
                <a:close/>
                <a:moveTo>
                  <a:pt x="41616" y="46254"/>
                </a:moveTo>
                <a:lnTo>
                  <a:pt x="37019" y="46254"/>
                </a:lnTo>
                <a:lnTo>
                  <a:pt x="37019" y="41697"/>
                </a:lnTo>
                <a:lnTo>
                  <a:pt x="41616" y="41697"/>
                </a:lnTo>
                <a:close/>
                <a:moveTo>
                  <a:pt x="41616" y="41455"/>
                </a:moveTo>
                <a:lnTo>
                  <a:pt x="37019" y="41455"/>
                </a:lnTo>
                <a:lnTo>
                  <a:pt x="37019" y="36858"/>
                </a:lnTo>
                <a:lnTo>
                  <a:pt x="41616" y="36858"/>
                </a:lnTo>
                <a:close/>
                <a:moveTo>
                  <a:pt x="41616" y="36616"/>
                </a:moveTo>
                <a:lnTo>
                  <a:pt x="37019" y="36616"/>
                </a:lnTo>
                <a:lnTo>
                  <a:pt x="37019" y="32059"/>
                </a:lnTo>
                <a:lnTo>
                  <a:pt x="41616" y="32059"/>
                </a:lnTo>
                <a:close/>
                <a:moveTo>
                  <a:pt x="41616" y="31817"/>
                </a:moveTo>
                <a:lnTo>
                  <a:pt x="37019" y="31817"/>
                </a:lnTo>
                <a:lnTo>
                  <a:pt x="37019" y="27220"/>
                </a:lnTo>
                <a:lnTo>
                  <a:pt x="41616" y="27220"/>
                </a:lnTo>
                <a:close/>
                <a:moveTo>
                  <a:pt x="41616" y="26978"/>
                </a:moveTo>
                <a:lnTo>
                  <a:pt x="37019" y="26978"/>
                </a:lnTo>
                <a:lnTo>
                  <a:pt x="37019" y="22421"/>
                </a:lnTo>
                <a:lnTo>
                  <a:pt x="41616" y="22421"/>
                </a:lnTo>
                <a:close/>
                <a:moveTo>
                  <a:pt x="41616" y="22179"/>
                </a:moveTo>
                <a:lnTo>
                  <a:pt x="37019" y="22179"/>
                </a:lnTo>
                <a:lnTo>
                  <a:pt x="37019" y="17622"/>
                </a:lnTo>
                <a:lnTo>
                  <a:pt x="41616" y="17622"/>
                </a:lnTo>
                <a:close/>
                <a:moveTo>
                  <a:pt x="41616" y="17380"/>
                </a:moveTo>
                <a:lnTo>
                  <a:pt x="37019" y="17380"/>
                </a:lnTo>
                <a:lnTo>
                  <a:pt x="37019" y="12783"/>
                </a:lnTo>
                <a:lnTo>
                  <a:pt x="41616" y="12783"/>
                </a:lnTo>
                <a:close/>
                <a:moveTo>
                  <a:pt x="41616" y="12541"/>
                </a:moveTo>
                <a:lnTo>
                  <a:pt x="37019" y="12541"/>
                </a:lnTo>
                <a:lnTo>
                  <a:pt x="37019" y="7985"/>
                </a:lnTo>
                <a:lnTo>
                  <a:pt x="41616" y="7985"/>
                </a:lnTo>
                <a:close/>
                <a:moveTo>
                  <a:pt x="41616" y="7743"/>
                </a:moveTo>
                <a:lnTo>
                  <a:pt x="37019" y="7743"/>
                </a:lnTo>
                <a:lnTo>
                  <a:pt x="37019" y="3307"/>
                </a:lnTo>
                <a:lnTo>
                  <a:pt x="41616" y="3307"/>
                </a:lnTo>
                <a:lnTo>
                  <a:pt x="41616" y="7904"/>
                </a:lnTo>
                <a:close/>
                <a:moveTo>
                  <a:pt x="46415" y="89564"/>
                </a:moveTo>
                <a:lnTo>
                  <a:pt x="41858" y="89564"/>
                </a:lnTo>
                <a:lnTo>
                  <a:pt x="41858" y="84967"/>
                </a:lnTo>
                <a:lnTo>
                  <a:pt x="46415" y="84967"/>
                </a:lnTo>
                <a:close/>
                <a:moveTo>
                  <a:pt x="46415" y="84725"/>
                </a:moveTo>
                <a:lnTo>
                  <a:pt x="41858" y="84725"/>
                </a:lnTo>
                <a:lnTo>
                  <a:pt x="41858" y="80168"/>
                </a:lnTo>
                <a:lnTo>
                  <a:pt x="46415" y="80168"/>
                </a:lnTo>
                <a:close/>
                <a:moveTo>
                  <a:pt x="46415" y="79926"/>
                </a:moveTo>
                <a:lnTo>
                  <a:pt x="41858" y="79926"/>
                </a:lnTo>
                <a:lnTo>
                  <a:pt x="41858" y="75329"/>
                </a:lnTo>
                <a:lnTo>
                  <a:pt x="46415" y="75329"/>
                </a:lnTo>
                <a:close/>
                <a:moveTo>
                  <a:pt x="46415" y="75087"/>
                </a:moveTo>
                <a:lnTo>
                  <a:pt x="41858" y="75087"/>
                </a:lnTo>
                <a:lnTo>
                  <a:pt x="41858" y="70530"/>
                </a:lnTo>
                <a:lnTo>
                  <a:pt x="46415" y="70530"/>
                </a:lnTo>
                <a:close/>
                <a:moveTo>
                  <a:pt x="46415" y="70288"/>
                </a:moveTo>
                <a:lnTo>
                  <a:pt x="41858" y="70288"/>
                </a:lnTo>
                <a:lnTo>
                  <a:pt x="41858" y="65731"/>
                </a:lnTo>
                <a:lnTo>
                  <a:pt x="46415" y="65731"/>
                </a:lnTo>
                <a:close/>
                <a:moveTo>
                  <a:pt x="46415" y="65489"/>
                </a:moveTo>
                <a:lnTo>
                  <a:pt x="41858" y="65489"/>
                </a:lnTo>
                <a:lnTo>
                  <a:pt x="41858" y="60892"/>
                </a:lnTo>
                <a:lnTo>
                  <a:pt x="46415" y="60892"/>
                </a:lnTo>
                <a:close/>
                <a:moveTo>
                  <a:pt x="46415" y="60650"/>
                </a:moveTo>
                <a:lnTo>
                  <a:pt x="41858" y="60650"/>
                </a:lnTo>
                <a:lnTo>
                  <a:pt x="41858" y="56093"/>
                </a:lnTo>
                <a:lnTo>
                  <a:pt x="46415" y="56093"/>
                </a:lnTo>
                <a:close/>
                <a:moveTo>
                  <a:pt x="46415" y="55851"/>
                </a:moveTo>
                <a:lnTo>
                  <a:pt x="41858" y="55851"/>
                </a:lnTo>
                <a:lnTo>
                  <a:pt x="41858" y="51295"/>
                </a:lnTo>
                <a:lnTo>
                  <a:pt x="46415" y="51295"/>
                </a:lnTo>
                <a:close/>
                <a:moveTo>
                  <a:pt x="46415" y="51053"/>
                </a:moveTo>
                <a:lnTo>
                  <a:pt x="41858" y="51053"/>
                </a:lnTo>
                <a:lnTo>
                  <a:pt x="41858" y="46456"/>
                </a:lnTo>
                <a:lnTo>
                  <a:pt x="46415" y="46456"/>
                </a:lnTo>
                <a:close/>
                <a:moveTo>
                  <a:pt x="46415" y="46214"/>
                </a:moveTo>
                <a:lnTo>
                  <a:pt x="41858" y="46214"/>
                </a:lnTo>
                <a:lnTo>
                  <a:pt x="41858" y="41657"/>
                </a:lnTo>
                <a:lnTo>
                  <a:pt x="46415" y="41657"/>
                </a:lnTo>
                <a:close/>
                <a:moveTo>
                  <a:pt x="46415" y="41415"/>
                </a:moveTo>
                <a:lnTo>
                  <a:pt x="41858" y="41415"/>
                </a:lnTo>
                <a:lnTo>
                  <a:pt x="41858" y="36858"/>
                </a:lnTo>
                <a:lnTo>
                  <a:pt x="46415" y="36858"/>
                </a:lnTo>
                <a:close/>
                <a:moveTo>
                  <a:pt x="46415" y="36616"/>
                </a:moveTo>
                <a:lnTo>
                  <a:pt x="41858" y="36616"/>
                </a:lnTo>
                <a:lnTo>
                  <a:pt x="41858" y="32019"/>
                </a:lnTo>
                <a:lnTo>
                  <a:pt x="46415" y="32019"/>
                </a:lnTo>
                <a:close/>
                <a:moveTo>
                  <a:pt x="46415" y="31777"/>
                </a:moveTo>
                <a:lnTo>
                  <a:pt x="41858" y="31777"/>
                </a:lnTo>
                <a:lnTo>
                  <a:pt x="41858" y="27220"/>
                </a:lnTo>
                <a:lnTo>
                  <a:pt x="46415" y="27220"/>
                </a:lnTo>
                <a:close/>
                <a:moveTo>
                  <a:pt x="46415" y="26978"/>
                </a:moveTo>
                <a:lnTo>
                  <a:pt x="41858" y="26978"/>
                </a:lnTo>
                <a:lnTo>
                  <a:pt x="41858" y="22381"/>
                </a:lnTo>
                <a:lnTo>
                  <a:pt x="46415" y="22381"/>
                </a:lnTo>
                <a:close/>
                <a:moveTo>
                  <a:pt x="46415" y="22139"/>
                </a:moveTo>
                <a:lnTo>
                  <a:pt x="41858" y="22139"/>
                </a:lnTo>
                <a:lnTo>
                  <a:pt x="41858" y="17582"/>
                </a:lnTo>
                <a:lnTo>
                  <a:pt x="46415" y="17582"/>
                </a:lnTo>
                <a:close/>
                <a:moveTo>
                  <a:pt x="46415" y="17340"/>
                </a:moveTo>
                <a:lnTo>
                  <a:pt x="41858" y="17340"/>
                </a:lnTo>
                <a:lnTo>
                  <a:pt x="41858" y="12783"/>
                </a:lnTo>
                <a:lnTo>
                  <a:pt x="46415" y="12783"/>
                </a:lnTo>
                <a:close/>
                <a:moveTo>
                  <a:pt x="46415" y="12541"/>
                </a:moveTo>
                <a:lnTo>
                  <a:pt x="41858" y="12541"/>
                </a:lnTo>
                <a:lnTo>
                  <a:pt x="41858" y="7944"/>
                </a:lnTo>
                <a:lnTo>
                  <a:pt x="46415" y="7944"/>
                </a:lnTo>
                <a:close/>
                <a:moveTo>
                  <a:pt x="46415" y="7702"/>
                </a:moveTo>
                <a:lnTo>
                  <a:pt x="41858" y="7702"/>
                </a:lnTo>
                <a:lnTo>
                  <a:pt x="41858" y="3307"/>
                </a:lnTo>
                <a:lnTo>
                  <a:pt x="46415" y="3307"/>
                </a:lnTo>
                <a:lnTo>
                  <a:pt x="46415" y="7904"/>
                </a:lnTo>
                <a:close/>
                <a:moveTo>
                  <a:pt x="51214" y="89524"/>
                </a:moveTo>
                <a:lnTo>
                  <a:pt x="46657" y="89524"/>
                </a:lnTo>
                <a:lnTo>
                  <a:pt x="46657" y="84967"/>
                </a:lnTo>
                <a:lnTo>
                  <a:pt x="51214" y="84967"/>
                </a:lnTo>
                <a:close/>
                <a:moveTo>
                  <a:pt x="51214" y="84685"/>
                </a:moveTo>
                <a:lnTo>
                  <a:pt x="46657" y="84685"/>
                </a:lnTo>
                <a:lnTo>
                  <a:pt x="46657" y="80128"/>
                </a:lnTo>
                <a:lnTo>
                  <a:pt x="51214" y="80128"/>
                </a:lnTo>
                <a:close/>
                <a:moveTo>
                  <a:pt x="51214" y="79886"/>
                </a:moveTo>
                <a:lnTo>
                  <a:pt x="46657" y="79886"/>
                </a:lnTo>
                <a:lnTo>
                  <a:pt x="46657" y="75329"/>
                </a:lnTo>
                <a:lnTo>
                  <a:pt x="51214" y="75329"/>
                </a:lnTo>
                <a:close/>
                <a:moveTo>
                  <a:pt x="51214" y="75087"/>
                </a:moveTo>
                <a:lnTo>
                  <a:pt x="46657" y="75087"/>
                </a:lnTo>
                <a:lnTo>
                  <a:pt x="46657" y="70490"/>
                </a:lnTo>
                <a:lnTo>
                  <a:pt x="51214" y="70490"/>
                </a:lnTo>
                <a:close/>
                <a:moveTo>
                  <a:pt x="51214" y="70248"/>
                </a:moveTo>
                <a:lnTo>
                  <a:pt x="46657" y="70248"/>
                </a:lnTo>
                <a:lnTo>
                  <a:pt x="46657" y="65691"/>
                </a:lnTo>
                <a:lnTo>
                  <a:pt x="51214" y="65691"/>
                </a:lnTo>
                <a:close/>
                <a:moveTo>
                  <a:pt x="51214" y="65449"/>
                </a:moveTo>
                <a:lnTo>
                  <a:pt x="46657" y="65449"/>
                </a:lnTo>
                <a:lnTo>
                  <a:pt x="46657" y="60892"/>
                </a:lnTo>
                <a:lnTo>
                  <a:pt x="51214" y="60892"/>
                </a:lnTo>
                <a:close/>
                <a:moveTo>
                  <a:pt x="51214" y="60650"/>
                </a:moveTo>
                <a:lnTo>
                  <a:pt x="46657" y="60650"/>
                </a:lnTo>
                <a:lnTo>
                  <a:pt x="46657" y="56053"/>
                </a:lnTo>
                <a:lnTo>
                  <a:pt x="51214" y="56053"/>
                </a:lnTo>
                <a:close/>
                <a:moveTo>
                  <a:pt x="51214" y="55811"/>
                </a:moveTo>
                <a:lnTo>
                  <a:pt x="46657" y="55811"/>
                </a:lnTo>
                <a:lnTo>
                  <a:pt x="46657" y="51254"/>
                </a:lnTo>
                <a:lnTo>
                  <a:pt x="51214" y="51254"/>
                </a:lnTo>
                <a:close/>
                <a:moveTo>
                  <a:pt x="51214" y="51012"/>
                </a:moveTo>
                <a:lnTo>
                  <a:pt x="46657" y="51012"/>
                </a:lnTo>
                <a:lnTo>
                  <a:pt x="46657" y="46456"/>
                </a:lnTo>
                <a:lnTo>
                  <a:pt x="51214" y="46456"/>
                </a:lnTo>
                <a:close/>
                <a:moveTo>
                  <a:pt x="51214" y="46214"/>
                </a:moveTo>
                <a:lnTo>
                  <a:pt x="46657" y="46214"/>
                </a:lnTo>
                <a:lnTo>
                  <a:pt x="46657" y="41616"/>
                </a:lnTo>
                <a:lnTo>
                  <a:pt x="51214" y="41616"/>
                </a:lnTo>
                <a:close/>
                <a:moveTo>
                  <a:pt x="51214" y="41374"/>
                </a:moveTo>
                <a:lnTo>
                  <a:pt x="46657" y="41374"/>
                </a:lnTo>
                <a:lnTo>
                  <a:pt x="46657" y="36818"/>
                </a:lnTo>
                <a:lnTo>
                  <a:pt x="51214" y="36818"/>
                </a:lnTo>
                <a:close/>
                <a:moveTo>
                  <a:pt x="51214" y="36576"/>
                </a:moveTo>
                <a:lnTo>
                  <a:pt x="46657" y="36576"/>
                </a:lnTo>
                <a:lnTo>
                  <a:pt x="46657" y="32019"/>
                </a:lnTo>
                <a:lnTo>
                  <a:pt x="51214" y="32019"/>
                </a:lnTo>
                <a:close/>
                <a:moveTo>
                  <a:pt x="51214" y="31777"/>
                </a:moveTo>
                <a:lnTo>
                  <a:pt x="46657" y="31777"/>
                </a:lnTo>
                <a:lnTo>
                  <a:pt x="46657" y="27180"/>
                </a:lnTo>
                <a:lnTo>
                  <a:pt x="51214" y="27180"/>
                </a:lnTo>
                <a:close/>
                <a:moveTo>
                  <a:pt x="51214" y="26938"/>
                </a:moveTo>
                <a:lnTo>
                  <a:pt x="46657" y="26938"/>
                </a:lnTo>
                <a:lnTo>
                  <a:pt x="46657" y="22381"/>
                </a:lnTo>
                <a:lnTo>
                  <a:pt x="51214" y="22381"/>
                </a:lnTo>
                <a:close/>
                <a:moveTo>
                  <a:pt x="51214" y="22139"/>
                </a:moveTo>
                <a:lnTo>
                  <a:pt x="46657" y="22139"/>
                </a:lnTo>
                <a:lnTo>
                  <a:pt x="46657" y="17582"/>
                </a:lnTo>
                <a:lnTo>
                  <a:pt x="51214" y="17582"/>
                </a:lnTo>
                <a:close/>
                <a:moveTo>
                  <a:pt x="51214" y="17340"/>
                </a:moveTo>
                <a:lnTo>
                  <a:pt x="46657" y="17340"/>
                </a:lnTo>
                <a:lnTo>
                  <a:pt x="46657" y="12743"/>
                </a:lnTo>
                <a:lnTo>
                  <a:pt x="51214" y="12743"/>
                </a:lnTo>
                <a:close/>
                <a:moveTo>
                  <a:pt x="51214" y="12501"/>
                </a:moveTo>
                <a:lnTo>
                  <a:pt x="46657" y="12501"/>
                </a:lnTo>
                <a:lnTo>
                  <a:pt x="46657" y="7944"/>
                </a:lnTo>
                <a:lnTo>
                  <a:pt x="51214" y="7944"/>
                </a:lnTo>
                <a:close/>
                <a:moveTo>
                  <a:pt x="51214" y="7702"/>
                </a:moveTo>
                <a:lnTo>
                  <a:pt x="46657" y="7702"/>
                </a:lnTo>
                <a:lnTo>
                  <a:pt x="46657" y="3307"/>
                </a:lnTo>
                <a:lnTo>
                  <a:pt x="51214" y="3307"/>
                </a:lnTo>
                <a:lnTo>
                  <a:pt x="51214" y="7904"/>
                </a:lnTo>
                <a:close/>
                <a:moveTo>
                  <a:pt x="56053" y="89483"/>
                </a:moveTo>
                <a:lnTo>
                  <a:pt x="51456" y="89483"/>
                </a:lnTo>
                <a:lnTo>
                  <a:pt x="51456" y="84927"/>
                </a:lnTo>
                <a:lnTo>
                  <a:pt x="56053" y="84927"/>
                </a:lnTo>
                <a:close/>
                <a:moveTo>
                  <a:pt x="56053" y="84685"/>
                </a:moveTo>
                <a:lnTo>
                  <a:pt x="51456" y="84685"/>
                </a:lnTo>
                <a:lnTo>
                  <a:pt x="51456" y="80087"/>
                </a:lnTo>
                <a:lnTo>
                  <a:pt x="56053" y="80087"/>
                </a:lnTo>
                <a:close/>
                <a:moveTo>
                  <a:pt x="56053" y="79845"/>
                </a:moveTo>
                <a:lnTo>
                  <a:pt x="51456" y="79845"/>
                </a:lnTo>
                <a:lnTo>
                  <a:pt x="51456" y="75289"/>
                </a:lnTo>
                <a:lnTo>
                  <a:pt x="56053" y="75289"/>
                </a:lnTo>
                <a:close/>
                <a:moveTo>
                  <a:pt x="56053" y="75047"/>
                </a:moveTo>
                <a:lnTo>
                  <a:pt x="51456" y="75047"/>
                </a:lnTo>
                <a:lnTo>
                  <a:pt x="51456" y="70490"/>
                </a:lnTo>
                <a:lnTo>
                  <a:pt x="56053" y="70490"/>
                </a:lnTo>
                <a:close/>
                <a:moveTo>
                  <a:pt x="56053" y="70248"/>
                </a:moveTo>
                <a:lnTo>
                  <a:pt x="51456" y="70248"/>
                </a:lnTo>
                <a:lnTo>
                  <a:pt x="51456" y="65651"/>
                </a:lnTo>
                <a:lnTo>
                  <a:pt x="56053" y="65651"/>
                </a:lnTo>
                <a:close/>
                <a:moveTo>
                  <a:pt x="56053" y="65409"/>
                </a:moveTo>
                <a:lnTo>
                  <a:pt x="51456" y="65409"/>
                </a:lnTo>
                <a:lnTo>
                  <a:pt x="51456" y="60852"/>
                </a:lnTo>
                <a:lnTo>
                  <a:pt x="56053" y="60852"/>
                </a:lnTo>
                <a:close/>
                <a:moveTo>
                  <a:pt x="56053" y="60610"/>
                </a:moveTo>
                <a:lnTo>
                  <a:pt x="51456" y="60610"/>
                </a:lnTo>
                <a:lnTo>
                  <a:pt x="51456" y="56053"/>
                </a:lnTo>
                <a:lnTo>
                  <a:pt x="56053" y="56053"/>
                </a:lnTo>
                <a:close/>
                <a:moveTo>
                  <a:pt x="56053" y="55811"/>
                </a:moveTo>
                <a:lnTo>
                  <a:pt x="51456" y="55811"/>
                </a:lnTo>
                <a:lnTo>
                  <a:pt x="51456" y="51214"/>
                </a:lnTo>
                <a:lnTo>
                  <a:pt x="56053" y="51214"/>
                </a:lnTo>
                <a:close/>
                <a:moveTo>
                  <a:pt x="56053" y="50972"/>
                </a:moveTo>
                <a:lnTo>
                  <a:pt x="51456" y="50972"/>
                </a:lnTo>
                <a:lnTo>
                  <a:pt x="51456" y="46415"/>
                </a:lnTo>
                <a:lnTo>
                  <a:pt x="56053" y="46415"/>
                </a:lnTo>
                <a:close/>
                <a:moveTo>
                  <a:pt x="56053" y="46173"/>
                </a:moveTo>
                <a:lnTo>
                  <a:pt x="51456" y="46173"/>
                </a:lnTo>
                <a:lnTo>
                  <a:pt x="51456" y="41616"/>
                </a:lnTo>
                <a:lnTo>
                  <a:pt x="56053" y="41616"/>
                </a:lnTo>
                <a:close/>
                <a:moveTo>
                  <a:pt x="56053" y="41374"/>
                </a:moveTo>
                <a:lnTo>
                  <a:pt x="51456" y="41374"/>
                </a:lnTo>
                <a:lnTo>
                  <a:pt x="51456" y="36777"/>
                </a:lnTo>
                <a:lnTo>
                  <a:pt x="56053" y="36777"/>
                </a:lnTo>
                <a:close/>
                <a:moveTo>
                  <a:pt x="56053" y="36535"/>
                </a:moveTo>
                <a:lnTo>
                  <a:pt x="51456" y="36535"/>
                </a:lnTo>
                <a:lnTo>
                  <a:pt x="51456" y="31978"/>
                </a:lnTo>
                <a:lnTo>
                  <a:pt x="56053" y="31978"/>
                </a:lnTo>
                <a:close/>
                <a:moveTo>
                  <a:pt x="56053" y="31737"/>
                </a:moveTo>
                <a:lnTo>
                  <a:pt x="51456" y="31737"/>
                </a:lnTo>
                <a:lnTo>
                  <a:pt x="51456" y="27180"/>
                </a:lnTo>
                <a:lnTo>
                  <a:pt x="56053" y="27180"/>
                </a:lnTo>
                <a:close/>
                <a:moveTo>
                  <a:pt x="56053" y="26938"/>
                </a:moveTo>
                <a:lnTo>
                  <a:pt x="51456" y="26938"/>
                </a:lnTo>
                <a:lnTo>
                  <a:pt x="51456" y="22341"/>
                </a:lnTo>
                <a:lnTo>
                  <a:pt x="56053" y="22341"/>
                </a:lnTo>
                <a:close/>
                <a:moveTo>
                  <a:pt x="56053" y="22099"/>
                </a:moveTo>
                <a:lnTo>
                  <a:pt x="51456" y="22099"/>
                </a:lnTo>
                <a:lnTo>
                  <a:pt x="51456" y="17542"/>
                </a:lnTo>
                <a:lnTo>
                  <a:pt x="56053" y="17542"/>
                </a:lnTo>
                <a:close/>
                <a:moveTo>
                  <a:pt x="56053" y="17300"/>
                </a:moveTo>
                <a:lnTo>
                  <a:pt x="51456" y="17300"/>
                </a:lnTo>
                <a:lnTo>
                  <a:pt x="51456" y="12743"/>
                </a:lnTo>
                <a:lnTo>
                  <a:pt x="56053" y="12743"/>
                </a:lnTo>
                <a:close/>
                <a:moveTo>
                  <a:pt x="56053" y="12501"/>
                </a:moveTo>
                <a:lnTo>
                  <a:pt x="51456" y="12501"/>
                </a:lnTo>
                <a:lnTo>
                  <a:pt x="51456" y="7904"/>
                </a:lnTo>
                <a:lnTo>
                  <a:pt x="56053" y="7904"/>
                </a:lnTo>
                <a:close/>
                <a:moveTo>
                  <a:pt x="56053" y="7662"/>
                </a:moveTo>
                <a:lnTo>
                  <a:pt x="51456" y="7662"/>
                </a:lnTo>
                <a:lnTo>
                  <a:pt x="51456" y="3307"/>
                </a:lnTo>
                <a:lnTo>
                  <a:pt x="56053" y="3307"/>
                </a:lnTo>
                <a:lnTo>
                  <a:pt x="56053" y="7904"/>
                </a:lnTo>
                <a:close/>
                <a:moveTo>
                  <a:pt x="60852" y="89483"/>
                </a:moveTo>
                <a:lnTo>
                  <a:pt x="56295" y="89483"/>
                </a:lnTo>
                <a:lnTo>
                  <a:pt x="56295" y="84886"/>
                </a:lnTo>
                <a:lnTo>
                  <a:pt x="60852" y="84886"/>
                </a:lnTo>
                <a:close/>
                <a:moveTo>
                  <a:pt x="60852" y="84644"/>
                </a:moveTo>
                <a:lnTo>
                  <a:pt x="56295" y="84644"/>
                </a:lnTo>
                <a:lnTo>
                  <a:pt x="56295" y="80087"/>
                </a:lnTo>
                <a:lnTo>
                  <a:pt x="60852" y="80087"/>
                </a:lnTo>
                <a:close/>
                <a:moveTo>
                  <a:pt x="60852" y="79845"/>
                </a:moveTo>
                <a:lnTo>
                  <a:pt x="56295" y="79845"/>
                </a:lnTo>
                <a:lnTo>
                  <a:pt x="56295" y="75248"/>
                </a:lnTo>
                <a:lnTo>
                  <a:pt x="60852" y="75248"/>
                </a:lnTo>
                <a:close/>
                <a:moveTo>
                  <a:pt x="60852" y="75006"/>
                </a:moveTo>
                <a:lnTo>
                  <a:pt x="56295" y="75006"/>
                </a:lnTo>
                <a:lnTo>
                  <a:pt x="56295" y="70449"/>
                </a:lnTo>
                <a:lnTo>
                  <a:pt x="60852" y="70449"/>
                </a:lnTo>
                <a:close/>
                <a:moveTo>
                  <a:pt x="60852" y="70208"/>
                </a:moveTo>
                <a:lnTo>
                  <a:pt x="56295" y="70208"/>
                </a:lnTo>
                <a:lnTo>
                  <a:pt x="56295" y="65651"/>
                </a:lnTo>
                <a:lnTo>
                  <a:pt x="60852" y="65651"/>
                </a:lnTo>
                <a:close/>
                <a:moveTo>
                  <a:pt x="60852" y="65409"/>
                </a:moveTo>
                <a:lnTo>
                  <a:pt x="56295" y="65409"/>
                </a:lnTo>
                <a:lnTo>
                  <a:pt x="56295" y="60812"/>
                </a:lnTo>
                <a:lnTo>
                  <a:pt x="60852" y="60812"/>
                </a:lnTo>
                <a:close/>
                <a:moveTo>
                  <a:pt x="60852" y="60570"/>
                </a:moveTo>
                <a:lnTo>
                  <a:pt x="56295" y="60570"/>
                </a:lnTo>
                <a:lnTo>
                  <a:pt x="56295" y="56013"/>
                </a:lnTo>
                <a:lnTo>
                  <a:pt x="60852" y="56013"/>
                </a:lnTo>
                <a:close/>
                <a:moveTo>
                  <a:pt x="60852" y="55771"/>
                </a:moveTo>
                <a:lnTo>
                  <a:pt x="56295" y="55771"/>
                </a:lnTo>
                <a:lnTo>
                  <a:pt x="56295" y="51214"/>
                </a:lnTo>
                <a:lnTo>
                  <a:pt x="60852" y="51214"/>
                </a:lnTo>
                <a:close/>
                <a:moveTo>
                  <a:pt x="60852" y="50972"/>
                </a:moveTo>
                <a:lnTo>
                  <a:pt x="56295" y="50972"/>
                </a:lnTo>
                <a:lnTo>
                  <a:pt x="56295" y="46375"/>
                </a:lnTo>
                <a:lnTo>
                  <a:pt x="60852" y="46375"/>
                </a:lnTo>
                <a:close/>
                <a:moveTo>
                  <a:pt x="60852" y="46133"/>
                </a:moveTo>
                <a:lnTo>
                  <a:pt x="56295" y="46133"/>
                </a:lnTo>
                <a:lnTo>
                  <a:pt x="56295" y="41576"/>
                </a:lnTo>
                <a:lnTo>
                  <a:pt x="60852" y="41576"/>
                </a:lnTo>
                <a:close/>
                <a:moveTo>
                  <a:pt x="60852" y="41334"/>
                </a:moveTo>
                <a:lnTo>
                  <a:pt x="56295" y="41334"/>
                </a:lnTo>
                <a:lnTo>
                  <a:pt x="56295" y="36777"/>
                </a:lnTo>
                <a:lnTo>
                  <a:pt x="60852" y="36777"/>
                </a:lnTo>
                <a:close/>
                <a:moveTo>
                  <a:pt x="60852" y="36535"/>
                </a:moveTo>
                <a:lnTo>
                  <a:pt x="56295" y="36535"/>
                </a:lnTo>
                <a:lnTo>
                  <a:pt x="56295" y="31938"/>
                </a:lnTo>
                <a:lnTo>
                  <a:pt x="60852" y="31938"/>
                </a:lnTo>
                <a:close/>
                <a:moveTo>
                  <a:pt x="60852" y="31696"/>
                </a:moveTo>
                <a:lnTo>
                  <a:pt x="56295" y="31696"/>
                </a:lnTo>
                <a:lnTo>
                  <a:pt x="56295" y="27139"/>
                </a:lnTo>
                <a:lnTo>
                  <a:pt x="60852" y="27139"/>
                </a:lnTo>
                <a:close/>
                <a:moveTo>
                  <a:pt x="60852" y="26897"/>
                </a:moveTo>
                <a:lnTo>
                  <a:pt x="56295" y="26897"/>
                </a:lnTo>
                <a:lnTo>
                  <a:pt x="56295" y="22341"/>
                </a:lnTo>
                <a:lnTo>
                  <a:pt x="60852" y="22341"/>
                </a:lnTo>
                <a:close/>
                <a:moveTo>
                  <a:pt x="60852" y="22099"/>
                </a:moveTo>
                <a:lnTo>
                  <a:pt x="56295" y="22099"/>
                </a:lnTo>
                <a:lnTo>
                  <a:pt x="56295" y="17501"/>
                </a:lnTo>
                <a:lnTo>
                  <a:pt x="60852" y="17501"/>
                </a:lnTo>
                <a:close/>
                <a:moveTo>
                  <a:pt x="60852" y="17260"/>
                </a:moveTo>
                <a:lnTo>
                  <a:pt x="56295" y="17260"/>
                </a:lnTo>
                <a:lnTo>
                  <a:pt x="56295" y="12703"/>
                </a:lnTo>
                <a:lnTo>
                  <a:pt x="60852" y="12703"/>
                </a:lnTo>
                <a:close/>
                <a:moveTo>
                  <a:pt x="60852" y="12461"/>
                </a:moveTo>
                <a:lnTo>
                  <a:pt x="56295" y="12461"/>
                </a:lnTo>
                <a:lnTo>
                  <a:pt x="56295" y="7904"/>
                </a:lnTo>
                <a:lnTo>
                  <a:pt x="60852" y="7904"/>
                </a:lnTo>
                <a:close/>
                <a:moveTo>
                  <a:pt x="60852" y="7662"/>
                </a:moveTo>
                <a:lnTo>
                  <a:pt x="56295" y="7662"/>
                </a:lnTo>
                <a:lnTo>
                  <a:pt x="56295" y="3307"/>
                </a:lnTo>
                <a:lnTo>
                  <a:pt x="60852" y="3307"/>
                </a:lnTo>
                <a:lnTo>
                  <a:pt x="60852" y="7904"/>
                </a:lnTo>
                <a:close/>
                <a:moveTo>
                  <a:pt x="65651" y="84644"/>
                </a:moveTo>
                <a:lnTo>
                  <a:pt x="61094" y="84644"/>
                </a:lnTo>
                <a:lnTo>
                  <a:pt x="61094" y="80047"/>
                </a:lnTo>
                <a:lnTo>
                  <a:pt x="65651" y="80047"/>
                </a:lnTo>
                <a:close/>
                <a:moveTo>
                  <a:pt x="65651" y="79805"/>
                </a:moveTo>
                <a:lnTo>
                  <a:pt x="61094" y="79805"/>
                </a:lnTo>
                <a:lnTo>
                  <a:pt x="61094" y="75248"/>
                </a:lnTo>
                <a:lnTo>
                  <a:pt x="65651" y="75248"/>
                </a:lnTo>
                <a:close/>
                <a:moveTo>
                  <a:pt x="65651" y="75006"/>
                </a:moveTo>
                <a:lnTo>
                  <a:pt x="61094" y="75006"/>
                </a:lnTo>
                <a:lnTo>
                  <a:pt x="61094" y="70449"/>
                </a:lnTo>
                <a:lnTo>
                  <a:pt x="65651" y="70449"/>
                </a:lnTo>
                <a:close/>
                <a:moveTo>
                  <a:pt x="65651" y="70208"/>
                </a:moveTo>
                <a:lnTo>
                  <a:pt x="61094" y="70208"/>
                </a:lnTo>
                <a:lnTo>
                  <a:pt x="61094" y="65610"/>
                </a:lnTo>
                <a:lnTo>
                  <a:pt x="65651" y="65610"/>
                </a:lnTo>
                <a:close/>
                <a:moveTo>
                  <a:pt x="65651" y="65368"/>
                </a:moveTo>
                <a:lnTo>
                  <a:pt x="61094" y="65368"/>
                </a:lnTo>
                <a:lnTo>
                  <a:pt x="61094" y="60812"/>
                </a:lnTo>
                <a:lnTo>
                  <a:pt x="65651" y="60812"/>
                </a:lnTo>
                <a:close/>
                <a:moveTo>
                  <a:pt x="65651" y="60570"/>
                </a:moveTo>
                <a:lnTo>
                  <a:pt x="61094" y="60570"/>
                </a:lnTo>
                <a:lnTo>
                  <a:pt x="61094" y="56013"/>
                </a:lnTo>
                <a:lnTo>
                  <a:pt x="65651" y="56013"/>
                </a:lnTo>
                <a:close/>
                <a:moveTo>
                  <a:pt x="65651" y="55771"/>
                </a:moveTo>
                <a:lnTo>
                  <a:pt x="61094" y="55771"/>
                </a:lnTo>
                <a:lnTo>
                  <a:pt x="61094" y="51174"/>
                </a:lnTo>
                <a:lnTo>
                  <a:pt x="65651" y="51174"/>
                </a:lnTo>
                <a:close/>
                <a:moveTo>
                  <a:pt x="65651" y="50932"/>
                </a:moveTo>
                <a:lnTo>
                  <a:pt x="61094" y="50932"/>
                </a:lnTo>
                <a:lnTo>
                  <a:pt x="61094" y="46375"/>
                </a:lnTo>
                <a:lnTo>
                  <a:pt x="65651" y="46375"/>
                </a:lnTo>
                <a:close/>
                <a:moveTo>
                  <a:pt x="65651" y="46133"/>
                </a:moveTo>
                <a:lnTo>
                  <a:pt x="61094" y="46133"/>
                </a:lnTo>
                <a:lnTo>
                  <a:pt x="61094" y="41536"/>
                </a:lnTo>
                <a:lnTo>
                  <a:pt x="65651" y="41536"/>
                </a:lnTo>
                <a:close/>
                <a:moveTo>
                  <a:pt x="65651" y="41294"/>
                </a:moveTo>
                <a:lnTo>
                  <a:pt x="61094" y="41294"/>
                </a:lnTo>
                <a:lnTo>
                  <a:pt x="61094" y="36737"/>
                </a:lnTo>
                <a:lnTo>
                  <a:pt x="65651" y="36737"/>
                </a:lnTo>
                <a:close/>
                <a:moveTo>
                  <a:pt x="65651" y="36495"/>
                </a:moveTo>
                <a:lnTo>
                  <a:pt x="61094" y="36495"/>
                </a:lnTo>
                <a:lnTo>
                  <a:pt x="61094" y="31938"/>
                </a:lnTo>
                <a:lnTo>
                  <a:pt x="65651" y="31938"/>
                </a:lnTo>
                <a:close/>
                <a:moveTo>
                  <a:pt x="65651" y="31696"/>
                </a:moveTo>
                <a:lnTo>
                  <a:pt x="61094" y="31696"/>
                </a:lnTo>
                <a:lnTo>
                  <a:pt x="61094" y="27099"/>
                </a:lnTo>
                <a:lnTo>
                  <a:pt x="65651" y="27099"/>
                </a:lnTo>
                <a:close/>
                <a:moveTo>
                  <a:pt x="65651" y="26857"/>
                </a:moveTo>
                <a:lnTo>
                  <a:pt x="61094" y="26857"/>
                </a:lnTo>
                <a:lnTo>
                  <a:pt x="61094" y="22300"/>
                </a:lnTo>
                <a:lnTo>
                  <a:pt x="65651" y="22300"/>
                </a:lnTo>
                <a:close/>
                <a:moveTo>
                  <a:pt x="65651" y="22058"/>
                </a:moveTo>
                <a:lnTo>
                  <a:pt x="61094" y="22058"/>
                </a:lnTo>
                <a:lnTo>
                  <a:pt x="61094" y="17501"/>
                </a:lnTo>
                <a:lnTo>
                  <a:pt x="65651" y="17501"/>
                </a:lnTo>
                <a:close/>
                <a:moveTo>
                  <a:pt x="65651" y="17260"/>
                </a:moveTo>
                <a:lnTo>
                  <a:pt x="61094" y="17260"/>
                </a:lnTo>
                <a:lnTo>
                  <a:pt x="61094" y="12662"/>
                </a:lnTo>
                <a:lnTo>
                  <a:pt x="65651" y="12662"/>
                </a:lnTo>
                <a:close/>
                <a:moveTo>
                  <a:pt x="65651" y="12420"/>
                </a:moveTo>
                <a:lnTo>
                  <a:pt x="61094" y="12420"/>
                </a:lnTo>
                <a:lnTo>
                  <a:pt x="61094" y="7864"/>
                </a:lnTo>
                <a:lnTo>
                  <a:pt x="65651" y="7864"/>
                </a:lnTo>
                <a:close/>
                <a:moveTo>
                  <a:pt x="70490" y="84604"/>
                </a:moveTo>
                <a:lnTo>
                  <a:pt x="65893" y="84604"/>
                </a:lnTo>
                <a:lnTo>
                  <a:pt x="65893" y="80047"/>
                </a:lnTo>
                <a:lnTo>
                  <a:pt x="70490" y="80047"/>
                </a:lnTo>
                <a:close/>
                <a:moveTo>
                  <a:pt x="70490" y="79805"/>
                </a:moveTo>
                <a:lnTo>
                  <a:pt x="65893" y="79805"/>
                </a:lnTo>
                <a:lnTo>
                  <a:pt x="65893" y="75208"/>
                </a:lnTo>
                <a:lnTo>
                  <a:pt x="70490" y="75208"/>
                </a:lnTo>
                <a:close/>
                <a:moveTo>
                  <a:pt x="70490" y="74966"/>
                </a:moveTo>
                <a:lnTo>
                  <a:pt x="65893" y="74966"/>
                </a:lnTo>
                <a:lnTo>
                  <a:pt x="65893" y="70409"/>
                </a:lnTo>
                <a:lnTo>
                  <a:pt x="70490" y="70409"/>
                </a:lnTo>
                <a:close/>
                <a:moveTo>
                  <a:pt x="70490" y="70167"/>
                </a:moveTo>
                <a:lnTo>
                  <a:pt x="65893" y="70167"/>
                </a:lnTo>
                <a:lnTo>
                  <a:pt x="65893" y="65610"/>
                </a:lnTo>
                <a:lnTo>
                  <a:pt x="70490" y="65610"/>
                </a:lnTo>
                <a:close/>
                <a:moveTo>
                  <a:pt x="70490" y="65368"/>
                </a:moveTo>
                <a:lnTo>
                  <a:pt x="65893" y="65368"/>
                </a:lnTo>
                <a:lnTo>
                  <a:pt x="65893" y="60771"/>
                </a:lnTo>
                <a:lnTo>
                  <a:pt x="70490" y="60771"/>
                </a:lnTo>
                <a:close/>
                <a:moveTo>
                  <a:pt x="70490" y="60529"/>
                </a:moveTo>
                <a:lnTo>
                  <a:pt x="65893" y="60529"/>
                </a:lnTo>
                <a:lnTo>
                  <a:pt x="65893" y="55972"/>
                </a:lnTo>
                <a:lnTo>
                  <a:pt x="70490" y="55972"/>
                </a:lnTo>
                <a:close/>
                <a:moveTo>
                  <a:pt x="70490" y="55730"/>
                </a:moveTo>
                <a:lnTo>
                  <a:pt x="65893" y="55730"/>
                </a:lnTo>
                <a:lnTo>
                  <a:pt x="65893" y="51174"/>
                </a:lnTo>
                <a:lnTo>
                  <a:pt x="70490" y="51174"/>
                </a:lnTo>
                <a:close/>
                <a:moveTo>
                  <a:pt x="70490" y="50932"/>
                </a:moveTo>
                <a:lnTo>
                  <a:pt x="65893" y="50932"/>
                </a:lnTo>
                <a:lnTo>
                  <a:pt x="65893" y="46335"/>
                </a:lnTo>
                <a:lnTo>
                  <a:pt x="70490" y="46335"/>
                </a:lnTo>
                <a:close/>
                <a:moveTo>
                  <a:pt x="70490" y="46093"/>
                </a:moveTo>
                <a:lnTo>
                  <a:pt x="65893" y="46093"/>
                </a:lnTo>
                <a:lnTo>
                  <a:pt x="65893" y="41536"/>
                </a:lnTo>
                <a:lnTo>
                  <a:pt x="70490" y="41536"/>
                </a:lnTo>
                <a:close/>
                <a:moveTo>
                  <a:pt x="70490" y="41294"/>
                </a:moveTo>
                <a:lnTo>
                  <a:pt x="65893" y="41294"/>
                </a:lnTo>
                <a:lnTo>
                  <a:pt x="65893" y="36737"/>
                </a:lnTo>
                <a:lnTo>
                  <a:pt x="70490" y="36737"/>
                </a:lnTo>
                <a:close/>
                <a:moveTo>
                  <a:pt x="70490" y="36495"/>
                </a:moveTo>
                <a:lnTo>
                  <a:pt x="65893" y="36495"/>
                </a:lnTo>
                <a:lnTo>
                  <a:pt x="65893" y="31898"/>
                </a:lnTo>
                <a:lnTo>
                  <a:pt x="70490" y="31898"/>
                </a:lnTo>
                <a:close/>
                <a:moveTo>
                  <a:pt x="70490" y="31656"/>
                </a:moveTo>
                <a:lnTo>
                  <a:pt x="65893" y="31656"/>
                </a:lnTo>
                <a:lnTo>
                  <a:pt x="65893" y="27099"/>
                </a:lnTo>
                <a:lnTo>
                  <a:pt x="70490" y="27099"/>
                </a:lnTo>
                <a:close/>
                <a:moveTo>
                  <a:pt x="70490" y="26857"/>
                </a:moveTo>
                <a:lnTo>
                  <a:pt x="65893" y="26857"/>
                </a:lnTo>
                <a:lnTo>
                  <a:pt x="65893" y="22260"/>
                </a:lnTo>
                <a:lnTo>
                  <a:pt x="70490" y="22260"/>
                </a:lnTo>
                <a:close/>
                <a:moveTo>
                  <a:pt x="70490" y="22018"/>
                </a:moveTo>
                <a:lnTo>
                  <a:pt x="65893" y="22018"/>
                </a:lnTo>
                <a:lnTo>
                  <a:pt x="65893" y="17461"/>
                </a:lnTo>
                <a:lnTo>
                  <a:pt x="70490" y="17461"/>
                </a:lnTo>
                <a:close/>
                <a:moveTo>
                  <a:pt x="70490" y="17219"/>
                </a:moveTo>
                <a:lnTo>
                  <a:pt x="65893" y="17219"/>
                </a:lnTo>
                <a:lnTo>
                  <a:pt x="65893" y="12662"/>
                </a:lnTo>
                <a:lnTo>
                  <a:pt x="70490" y="12662"/>
                </a:lnTo>
                <a:close/>
                <a:moveTo>
                  <a:pt x="70490" y="12420"/>
                </a:moveTo>
                <a:lnTo>
                  <a:pt x="65893" y="12420"/>
                </a:lnTo>
                <a:lnTo>
                  <a:pt x="65893" y="7823"/>
                </a:lnTo>
                <a:lnTo>
                  <a:pt x="70490" y="7823"/>
                </a:lnTo>
                <a:close/>
                <a:moveTo>
                  <a:pt x="75289" y="79765"/>
                </a:moveTo>
                <a:lnTo>
                  <a:pt x="70732" y="79765"/>
                </a:lnTo>
                <a:lnTo>
                  <a:pt x="70732" y="75208"/>
                </a:lnTo>
                <a:lnTo>
                  <a:pt x="75289" y="75208"/>
                </a:lnTo>
                <a:close/>
                <a:moveTo>
                  <a:pt x="75289" y="74966"/>
                </a:moveTo>
                <a:lnTo>
                  <a:pt x="70732" y="74966"/>
                </a:lnTo>
                <a:lnTo>
                  <a:pt x="70732" y="70409"/>
                </a:lnTo>
                <a:lnTo>
                  <a:pt x="75289" y="70409"/>
                </a:lnTo>
                <a:close/>
                <a:moveTo>
                  <a:pt x="75289" y="70167"/>
                </a:moveTo>
                <a:lnTo>
                  <a:pt x="70732" y="70167"/>
                </a:lnTo>
                <a:lnTo>
                  <a:pt x="70732" y="65570"/>
                </a:lnTo>
                <a:lnTo>
                  <a:pt x="75289" y="65570"/>
                </a:lnTo>
                <a:close/>
                <a:moveTo>
                  <a:pt x="75289" y="65328"/>
                </a:moveTo>
                <a:lnTo>
                  <a:pt x="70732" y="65328"/>
                </a:lnTo>
                <a:lnTo>
                  <a:pt x="70732" y="60771"/>
                </a:lnTo>
                <a:lnTo>
                  <a:pt x="75289" y="60771"/>
                </a:lnTo>
                <a:close/>
                <a:moveTo>
                  <a:pt x="75289" y="60529"/>
                </a:moveTo>
                <a:lnTo>
                  <a:pt x="70732" y="60529"/>
                </a:lnTo>
                <a:lnTo>
                  <a:pt x="70732" y="55972"/>
                </a:lnTo>
                <a:lnTo>
                  <a:pt x="75289" y="55972"/>
                </a:lnTo>
                <a:close/>
                <a:moveTo>
                  <a:pt x="75289" y="55730"/>
                </a:moveTo>
                <a:lnTo>
                  <a:pt x="70732" y="55730"/>
                </a:lnTo>
                <a:lnTo>
                  <a:pt x="70732" y="51133"/>
                </a:lnTo>
                <a:lnTo>
                  <a:pt x="75289" y="51133"/>
                </a:lnTo>
                <a:close/>
                <a:moveTo>
                  <a:pt x="75289" y="50891"/>
                </a:moveTo>
                <a:lnTo>
                  <a:pt x="70732" y="50891"/>
                </a:lnTo>
                <a:lnTo>
                  <a:pt x="70732" y="46335"/>
                </a:lnTo>
                <a:lnTo>
                  <a:pt x="75289" y="46335"/>
                </a:lnTo>
                <a:close/>
                <a:moveTo>
                  <a:pt x="75289" y="46093"/>
                </a:moveTo>
                <a:lnTo>
                  <a:pt x="70732" y="46093"/>
                </a:lnTo>
                <a:lnTo>
                  <a:pt x="70732" y="41495"/>
                </a:lnTo>
                <a:lnTo>
                  <a:pt x="75289" y="41495"/>
                </a:lnTo>
                <a:close/>
                <a:moveTo>
                  <a:pt x="75289" y="41253"/>
                </a:moveTo>
                <a:lnTo>
                  <a:pt x="70732" y="41253"/>
                </a:lnTo>
                <a:lnTo>
                  <a:pt x="70732" y="36697"/>
                </a:lnTo>
                <a:lnTo>
                  <a:pt x="75289" y="36697"/>
                </a:lnTo>
                <a:close/>
                <a:moveTo>
                  <a:pt x="75289" y="36455"/>
                </a:moveTo>
                <a:lnTo>
                  <a:pt x="70732" y="36455"/>
                </a:lnTo>
                <a:lnTo>
                  <a:pt x="70732" y="31898"/>
                </a:lnTo>
                <a:lnTo>
                  <a:pt x="75289" y="31898"/>
                </a:lnTo>
                <a:close/>
                <a:moveTo>
                  <a:pt x="75289" y="31656"/>
                </a:moveTo>
                <a:lnTo>
                  <a:pt x="70732" y="31656"/>
                </a:lnTo>
                <a:lnTo>
                  <a:pt x="70732" y="27059"/>
                </a:lnTo>
                <a:lnTo>
                  <a:pt x="75289" y="27059"/>
                </a:lnTo>
                <a:close/>
                <a:moveTo>
                  <a:pt x="75289" y="26817"/>
                </a:moveTo>
                <a:lnTo>
                  <a:pt x="70732" y="26817"/>
                </a:lnTo>
                <a:lnTo>
                  <a:pt x="70732" y="22260"/>
                </a:lnTo>
                <a:lnTo>
                  <a:pt x="75289" y="22260"/>
                </a:lnTo>
                <a:close/>
                <a:moveTo>
                  <a:pt x="75289" y="22018"/>
                </a:moveTo>
                <a:lnTo>
                  <a:pt x="70732" y="22018"/>
                </a:lnTo>
                <a:lnTo>
                  <a:pt x="70732" y="17461"/>
                </a:lnTo>
                <a:lnTo>
                  <a:pt x="75289" y="17461"/>
                </a:lnTo>
                <a:close/>
                <a:moveTo>
                  <a:pt x="75289" y="17219"/>
                </a:moveTo>
                <a:lnTo>
                  <a:pt x="70732" y="17219"/>
                </a:lnTo>
                <a:lnTo>
                  <a:pt x="70732" y="12622"/>
                </a:lnTo>
                <a:lnTo>
                  <a:pt x="75289" y="12622"/>
                </a:lnTo>
                <a:close/>
                <a:moveTo>
                  <a:pt x="80087" y="74926"/>
                </a:moveTo>
                <a:lnTo>
                  <a:pt x="75531" y="74926"/>
                </a:lnTo>
                <a:lnTo>
                  <a:pt x="75531" y="70369"/>
                </a:lnTo>
                <a:lnTo>
                  <a:pt x="80087" y="70369"/>
                </a:lnTo>
                <a:close/>
                <a:moveTo>
                  <a:pt x="80087" y="70127"/>
                </a:moveTo>
                <a:lnTo>
                  <a:pt x="75531" y="70127"/>
                </a:lnTo>
                <a:lnTo>
                  <a:pt x="75531" y="65570"/>
                </a:lnTo>
                <a:lnTo>
                  <a:pt x="80087" y="65570"/>
                </a:lnTo>
                <a:close/>
                <a:moveTo>
                  <a:pt x="80087" y="65328"/>
                </a:moveTo>
                <a:lnTo>
                  <a:pt x="75531" y="65328"/>
                </a:lnTo>
                <a:lnTo>
                  <a:pt x="75531" y="60731"/>
                </a:lnTo>
                <a:lnTo>
                  <a:pt x="80087" y="60731"/>
                </a:lnTo>
                <a:close/>
                <a:moveTo>
                  <a:pt x="80087" y="60489"/>
                </a:moveTo>
                <a:lnTo>
                  <a:pt x="75531" y="60489"/>
                </a:lnTo>
                <a:lnTo>
                  <a:pt x="75531" y="55932"/>
                </a:lnTo>
                <a:lnTo>
                  <a:pt x="80087" y="55932"/>
                </a:lnTo>
                <a:close/>
                <a:moveTo>
                  <a:pt x="80087" y="55690"/>
                </a:moveTo>
                <a:lnTo>
                  <a:pt x="75531" y="55690"/>
                </a:lnTo>
                <a:lnTo>
                  <a:pt x="75531" y="51133"/>
                </a:lnTo>
                <a:lnTo>
                  <a:pt x="80087" y="51133"/>
                </a:lnTo>
                <a:close/>
                <a:moveTo>
                  <a:pt x="80087" y="50891"/>
                </a:moveTo>
                <a:lnTo>
                  <a:pt x="75531" y="50891"/>
                </a:lnTo>
                <a:lnTo>
                  <a:pt x="75531" y="46294"/>
                </a:lnTo>
                <a:lnTo>
                  <a:pt x="80087" y="46294"/>
                </a:lnTo>
                <a:close/>
                <a:moveTo>
                  <a:pt x="80087" y="46052"/>
                </a:moveTo>
                <a:lnTo>
                  <a:pt x="75531" y="46052"/>
                </a:lnTo>
                <a:lnTo>
                  <a:pt x="75531" y="41495"/>
                </a:lnTo>
                <a:lnTo>
                  <a:pt x="80087" y="41495"/>
                </a:lnTo>
                <a:close/>
                <a:moveTo>
                  <a:pt x="80087" y="41253"/>
                </a:moveTo>
                <a:lnTo>
                  <a:pt x="75531" y="41253"/>
                </a:lnTo>
                <a:lnTo>
                  <a:pt x="75531" y="36697"/>
                </a:lnTo>
                <a:lnTo>
                  <a:pt x="80087" y="36697"/>
                </a:lnTo>
                <a:close/>
                <a:moveTo>
                  <a:pt x="80087" y="36455"/>
                </a:moveTo>
                <a:lnTo>
                  <a:pt x="75531" y="36455"/>
                </a:lnTo>
                <a:lnTo>
                  <a:pt x="75531" y="31858"/>
                </a:lnTo>
                <a:lnTo>
                  <a:pt x="80087" y="31858"/>
                </a:lnTo>
                <a:close/>
                <a:moveTo>
                  <a:pt x="80087" y="31616"/>
                </a:moveTo>
                <a:lnTo>
                  <a:pt x="75531" y="31616"/>
                </a:lnTo>
                <a:lnTo>
                  <a:pt x="75531" y="27059"/>
                </a:lnTo>
                <a:lnTo>
                  <a:pt x="80087" y="27059"/>
                </a:lnTo>
                <a:close/>
                <a:moveTo>
                  <a:pt x="80087" y="26817"/>
                </a:moveTo>
                <a:lnTo>
                  <a:pt x="75531" y="26817"/>
                </a:lnTo>
                <a:lnTo>
                  <a:pt x="75531" y="22260"/>
                </a:lnTo>
                <a:lnTo>
                  <a:pt x="80087" y="22260"/>
                </a:lnTo>
                <a:close/>
                <a:moveTo>
                  <a:pt x="80087" y="22018"/>
                </a:moveTo>
                <a:lnTo>
                  <a:pt x="75531" y="22018"/>
                </a:lnTo>
                <a:lnTo>
                  <a:pt x="75531" y="17421"/>
                </a:lnTo>
                <a:lnTo>
                  <a:pt x="80087" y="17421"/>
                </a:lnTo>
                <a:close/>
                <a:moveTo>
                  <a:pt x="84886" y="70127"/>
                </a:moveTo>
                <a:lnTo>
                  <a:pt x="80329" y="70127"/>
                </a:lnTo>
                <a:lnTo>
                  <a:pt x="80329" y="65530"/>
                </a:lnTo>
                <a:lnTo>
                  <a:pt x="84886" y="65530"/>
                </a:lnTo>
                <a:close/>
                <a:moveTo>
                  <a:pt x="84886" y="65288"/>
                </a:moveTo>
                <a:lnTo>
                  <a:pt x="80329" y="65288"/>
                </a:lnTo>
                <a:lnTo>
                  <a:pt x="80329" y="60731"/>
                </a:lnTo>
                <a:lnTo>
                  <a:pt x="84886" y="60731"/>
                </a:lnTo>
                <a:close/>
                <a:moveTo>
                  <a:pt x="84886" y="60489"/>
                </a:moveTo>
                <a:lnTo>
                  <a:pt x="80329" y="60489"/>
                </a:lnTo>
                <a:lnTo>
                  <a:pt x="80329" y="55932"/>
                </a:lnTo>
                <a:lnTo>
                  <a:pt x="84886" y="55932"/>
                </a:lnTo>
                <a:close/>
                <a:moveTo>
                  <a:pt x="84886" y="55690"/>
                </a:moveTo>
                <a:lnTo>
                  <a:pt x="80329" y="55690"/>
                </a:lnTo>
                <a:lnTo>
                  <a:pt x="80329" y="51093"/>
                </a:lnTo>
                <a:lnTo>
                  <a:pt x="84886" y="51093"/>
                </a:lnTo>
                <a:close/>
                <a:moveTo>
                  <a:pt x="84886" y="50851"/>
                </a:moveTo>
                <a:lnTo>
                  <a:pt x="80329" y="50851"/>
                </a:lnTo>
                <a:lnTo>
                  <a:pt x="80329" y="46294"/>
                </a:lnTo>
                <a:lnTo>
                  <a:pt x="84886" y="46294"/>
                </a:lnTo>
                <a:close/>
                <a:moveTo>
                  <a:pt x="84886" y="46052"/>
                </a:moveTo>
                <a:lnTo>
                  <a:pt x="80329" y="46052"/>
                </a:lnTo>
                <a:lnTo>
                  <a:pt x="80329" y="41495"/>
                </a:lnTo>
                <a:lnTo>
                  <a:pt x="84886" y="41495"/>
                </a:lnTo>
                <a:close/>
                <a:moveTo>
                  <a:pt x="84886" y="41253"/>
                </a:moveTo>
                <a:lnTo>
                  <a:pt x="80329" y="41253"/>
                </a:lnTo>
                <a:lnTo>
                  <a:pt x="80329" y="36656"/>
                </a:lnTo>
                <a:lnTo>
                  <a:pt x="84886" y="36656"/>
                </a:lnTo>
                <a:close/>
                <a:moveTo>
                  <a:pt x="84886" y="36414"/>
                </a:moveTo>
                <a:lnTo>
                  <a:pt x="80329" y="36414"/>
                </a:lnTo>
                <a:lnTo>
                  <a:pt x="80329" y="31858"/>
                </a:lnTo>
                <a:lnTo>
                  <a:pt x="84886" y="31858"/>
                </a:lnTo>
                <a:close/>
                <a:moveTo>
                  <a:pt x="84886" y="31616"/>
                </a:moveTo>
                <a:lnTo>
                  <a:pt x="80329" y="31616"/>
                </a:lnTo>
                <a:lnTo>
                  <a:pt x="80329" y="27018"/>
                </a:lnTo>
                <a:lnTo>
                  <a:pt x="84886" y="27018"/>
                </a:lnTo>
                <a:close/>
                <a:moveTo>
                  <a:pt x="84886" y="26776"/>
                </a:moveTo>
                <a:lnTo>
                  <a:pt x="80329" y="26776"/>
                </a:lnTo>
                <a:lnTo>
                  <a:pt x="80329" y="22220"/>
                </a:lnTo>
                <a:lnTo>
                  <a:pt x="84886" y="22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9"/>
          <p:cNvSpPr txBox="1">
            <a:spLocks noGrp="1"/>
          </p:cNvSpPr>
          <p:nvPr>
            <p:ph type="title"/>
          </p:nvPr>
        </p:nvSpPr>
        <p:spPr>
          <a:xfrm>
            <a:off x="2330700" y="1718288"/>
            <a:ext cx="4482600" cy="7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18" name="Google Shape;218;p9"/>
          <p:cNvSpPr txBox="1">
            <a:spLocks noGrp="1"/>
          </p:cNvSpPr>
          <p:nvPr>
            <p:ph type="subTitle" idx="1"/>
          </p:nvPr>
        </p:nvSpPr>
        <p:spPr>
          <a:xfrm>
            <a:off x="2330700" y="2336514"/>
            <a:ext cx="4482600" cy="10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5" name="Google Shape;255;p13"/>
          <p:cNvGrpSpPr/>
          <p:nvPr/>
        </p:nvGrpSpPr>
        <p:grpSpPr>
          <a:xfrm>
            <a:off x="-300" y="-12"/>
            <a:ext cx="9363175" cy="5143488"/>
            <a:chOff x="-300" y="-12"/>
            <a:chExt cx="9363175" cy="5143488"/>
          </a:xfrm>
        </p:grpSpPr>
        <p:sp>
          <p:nvSpPr>
            <p:cNvPr id="256" name="Google Shape;256;p13"/>
            <p:cNvSpPr/>
            <p:nvPr/>
          </p:nvSpPr>
          <p:spPr>
            <a:xfrm>
              <a:off x="8421575" y="3272075"/>
              <a:ext cx="7173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257" name="Google Shape;257;p13"/>
            <p:cNvSpPr/>
            <p:nvPr/>
          </p:nvSpPr>
          <p:spPr>
            <a:xfrm rot="5400000">
              <a:off x="-568800" y="568500"/>
              <a:ext cx="1759500" cy="622500"/>
            </a:xfrm>
            <a:prstGeom prst="round1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258" name="Google Shape;258;p13"/>
            <p:cNvSpPr/>
            <p:nvPr/>
          </p:nvSpPr>
          <p:spPr>
            <a:xfrm rot="10800000" flipH="1">
              <a:off x="0" y="-12"/>
              <a:ext cx="2263500" cy="313800"/>
            </a:xfrm>
            <a:prstGeom prst="round1Rect">
              <a:avLst>
                <a:gd name="adj" fmla="val 50000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259" name="Google Shape;259;p13"/>
            <p:cNvSpPr/>
            <p:nvPr/>
          </p:nvSpPr>
          <p:spPr>
            <a:xfrm>
              <a:off x="7480375" y="4654350"/>
              <a:ext cx="1882500" cy="213000"/>
            </a:xfrm>
            <a:prstGeom prst="roundRect">
              <a:avLst>
                <a:gd name="adj" fmla="val 50000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260" name="Google Shape;260;p13"/>
          <p:cNvGrpSpPr/>
          <p:nvPr/>
        </p:nvGrpSpPr>
        <p:grpSpPr>
          <a:xfrm>
            <a:off x="-804387" y="-78325"/>
            <a:ext cx="11111225" cy="6776750"/>
            <a:chOff x="-804387" y="-78325"/>
            <a:chExt cx="11111225" cy="6776750"/>
          </a:xfrm>
        </p:grpSpPr>
        <p:sp>
          <p:nvSpPr>
            <p:cNvPr id="261" name="Google Shape;261;p13"/>
            <p:cNvSpPr/>
            <p:nvPr/>
          </p:nvSpPr>
          <p:spPr>
            <a:xfrm rot="10800000">
              <a:off x="5782225" y="-78325"/>
              <a:ext cx="3429000" cy="582600"/>
            </a:xfrm>
            <a:prstGeom prst="round1Rect">
              <a:avLst>
                <a:gd name="adj" fmla="val 16667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262" name="Google Shape;262;p13"/>
            <p:cNvGrpSpPr/>
            <p:nvPr/>
          </p:nvGrpSpPr>
          <p:grpSpPr>
            <a:xfrm>
              <a:off x="-387025" y="1052225"/>
              <a:ext cx="910269" cy="2095500"/>
              <a:chOff x="7631225" y="2241175"/>
              <a:chExt cx="910269" cy="2095500"/>
            </a:xfrm>
          </p:grpSpPr>
          <p:cxnSp>
            <p:nvCxnSpPr>
              <p:cNvPr id="263" name="Google Shape;263;p13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" name="Google Shape;264;p13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" name="Google Shape;265;p13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" name="Google Shape;266;p13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7" name="Google Shape;267;p13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8" name="Google Shape;268;p13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9" name="Google Shape;269;p13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" name="Google Shape;270;p13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" name="Google Shape;271;p13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" name="Google Shape;272;p13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3" name="Google Shape;273;p13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4" name="Google Shape;274;p13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5" name="Google Shape;275;p13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6" name="Google Shape;276;p13"/>
            <p:cNvGrpSpPr/>
            <p:nvPr/>
          </p:nvGrpSpPr>
          <p:grpSpPr>
            <a:xfrm>
              <a:off x="8421563" y="946050"/>
              <a:ext cx="1885275" cy="1884250"/>
              <a:chOff x="2609275" y="3149350"/>
              <a:chExt cx="1885275" cy="1884250"/>
            </a:xfrm>
          </p:grpSpPr>
          <p:sp>
            <p:nvSpPr>
              <p:cNvPr id="277" name="Google Shape;277;p13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avLst/>
                <a:gdLst/>
                <a:ahLst/>
                <a:cxnLst/>
                <a:rect l="l" t="t" r="r" b="b"/>
                <a:pathLst>
                  <a:path w="19761" h="19801" extrusionOk="0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3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avLst/>
                <a:gdLst/>
                <a:ahLst/>
                <a:cxnLst/>
                <a:rect l="l" t="t" r="r" b="b"/>
                <a:pathLst>
                  <a:path w="30125" h="30124" extrusionOk="0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3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avLst/>
                <a:gdLst/>
                <a:ahLst/>
                <a:cxnLst/>
                <a:rect l="l" t="t" r="r" b="b"/>
                <a:pathLst>
                  <a:path w="36899" h="36899" extrusionOk="0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3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avLst/>
                <a:gdLst/>
                <a:ahLst/>
                <a:cxnLst/>
                <a:rect l="l" t="t" r="r" b="b"/>
                <a:pathLst>
                  <a:path w="41940" h="41940" extrusionOk="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3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avLst/>
                <a:gdLst/>
                <a:ahLst/>
                <a:cxnLst/>
                <a:rect l="l" t="t" r="r" b="b"/>
                <a:pathLst>
                  <a:path w="45811" h="45771" extrusionOk="0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3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avLst/>
                <a:gdLst/>
                <a:ahLst/>
                <a:cxnLst/>
                <a:rect l="l" t="t" r="r" b="b"/>
                <a:pathLst>
                  <a:path w="48675" h="48674" extrusionOk="0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3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avLst/>
                <a:gdLst/>
                <a:ahLst/>
                <a:cxnLst/>
                <a:rect l="l" t="t" r="r" b="b"/>
                <a:pathLst>
                  <a:path w="50852" h="50852" extrusionOk="0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13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avLst/>
                <a:gdLst/>
                <a:ahLst/>
                <a:cxnLst/>
                <a:rect l="l" t="t" r="r" b="b"/>
                <a:pathLst>
                  <a:path w="52304" h="52345" extrusionOk="0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3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avLst/>
                <a:gdLst/>
                <a:ahLst/>
                <a:cxnLst/>
                <a:rect l="l" t="t" r="r" b="b"/>
                <a:pathLst>
                  <a:path w="53151" h="53191" extrusionOk="0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3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avLst/>
                <a:gdLst/>
                <a:ahLst/>
                <a:cxnLst/>
                <a:rect l="l" t="t" r="r" b="b"/>
                <a:pathLst>
                  <a:path w="53473" h="53473" extrusionOk="0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3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avLst/>
                <a:gdLst/>
                <a:ahLst/>
                <a:cxnLst/>
                <a:rect l="l" t="t" r="r" b="b"/>
                <a:pathLst>
                  <a:path w="53191" h="53191" extrusionOk="0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3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avLst/>
                <a:gdLst/>
                <a:ahLst/>
                <a:cxnLst/>
                <a:rect l="l" t="t" r="r" b="b"/>
                <a:pathLst>
                  <a:path w="52304" h="52345" extrusionOk="0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3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avLst/>
                <a:gdLst/>
                <a:ahLst/>
                <a:cxnLst/>
                <a:rect l="l" t="t" r="r" b="b"/>
                <a:pathLst>
                  <a:path w="50852" h="50852" extrusionOk="0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3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avLst/>
                <a:gdLst/>
                <a:ahLst/>
                <a:cxnLst/>
                <a:rect l="l" t="t" r="r" b="b"/>
                <a:pathLst>
                  <a:path w="48675" h="48674" extrusionOk="0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13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avLst/>
                <a:gdLst/>
                <a:ahLst/>
                <a:cxnLst/>
                <a:rect l="l" t="t" r="r" b="b"/>
                <a:pathLst>
                  <a:path w="45771" h="45771" extrusionOk="0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3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avLst/>
                <a:gdLst/>
                <a:ahLst/>
                <a:cxnLst/>
                <a:rect l="l" t="t" r="r" b="b"/>
                <a:pathLst>
                  <a:path w="41940" h="41940" extrusionOk="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3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avLst/>
                <a:gdLst/>
                <a:ahLst/>
                <a:cxnLst/>
                <a:rect l="l" t="t" r="r" b="b"/>
                <a:pathLst>
                  <a:path w="36900" h="36899" extrusionOk="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3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avLst/>
                <a:gdLst/>
                <a:ahLst/>
                <a:cxnLst/>
                <a:rect l="l" t="t" r="r" b="b"/>
                <a:pathLst>
                  <a:path w="30125" h="30165" extrusionOk="0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3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avLst/>
                <a:gdLst/>
                <a:ahLst/>
                <a:cxnLst/>
                <a:rect l="l" t="t" r="r" b="b"/>
                <a:pathLst>
                  <a:path w="19801" h="19801" extrusionOk="0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6" name="Google Shape;296;p13"/>
            <p:cNvSpPr/>
            <p:nvPr/>
          </p:nvSpPr>
          <p:spPr>
            <a:xfrm rot="5400000">
              <a:off x="-804387" y="4372600"/>
              <a:ext cx="2325825" cy="2325825"/>
            </a:xfrm>
            <a:custGeom>
              <a:avLst/>
              <a:gdLst/>
              <a:ahLst/>
              <a:cxnLst/>
              <a:rect l="l" t="t" r="r" b="b"/>
              <a:pathLst>
                <a:path w="93033" h="93033" extrusionOk="0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7" name="Google Shape;297;p13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8" name="Google Shape;298;p13"/>
          <p:cNvSpPr txBox="1">
            <a:spLocks noGrp="1"/>
          </p:cNvSpPr>
          <p:nvPr>
            <p:ph type="title" idx="2" hasCustomPrompt="1"/>
          </p:nvPr>
        </p:nvSpPr>
        <p:spPr>
          <a:xfrm>
            <a:off x="1522280" y="1393950"/>
            <a:ext cx="773700" cy="7773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99" name="Google Shape;299;p13"/>
          <p:cNvSpPr txBox="1">
            <a:spLocks noGrp="1"/>
          </p:cNvSpPr>
          <p:nvPr>
            <p:ph type="title" idx="3" hasCustomPrompt="1"/>
          </p:nvPr>
        </p:nvSpPr>
        <p:spPr>
          <a:xfrm>
            <a:off x="5238030" y="1393950"/>
            <a:ext cx="773700" cy="7773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4" hasCustomPrompt="1"/>
          </p:nvPr>
        </p:nvSpPr>
        <p:spPr>
          <a:xfrm>
            <a:off x="1522305" y="2494625"/>
            <a:ext cx="773700" cy="7773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>
            <a:spLocks noGrp="1"/>
          </p:cNvSpPr>
          <p:nvPr>
            <p:ph type="title" idx="5" hasCustomPrompt="1"/>
          </p:nvPr>
        </p:nvSpPr>
        <p:spPr>
          <a:xfrm>
            <a:off x="1522305" y="3595300"/>
            <a:ext cx="773700" cy="7773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02" name="Google Shape;302;p13"/>
          <p:cNvSpPr txBox="1">
            <a:spLocks noGrp="1"/>
          </p:cNvSpPr>
          <p:nvPr>
            <p:ph type="subTitle" idx="1"/>
          </p:nvPr>
        </p:nvSpPr>
        <p:spPr>
          <a:xfrm>
            <a:off x="2448393" y="1518150"/>
            <a:ext cx="14577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2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subTitle" idx="6"/>
          </p:nvPr>
        </p:nvSpPr>
        <p:spPr>
          <a:xfrm>
            <a:off x="6164020" y="1518150"/>
            <a:ext cx="14577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2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04" name="Google Shape;304;p13"/>
          <p:cNvSpPr txBox="1">
            <a:spLocks noGrp="1"/>
          </p:cNvSpPr>
          <p:nvPr>
            <p:ph type="subTitle" idx="7"/>
          </p:nvPr>
        </p:nvSpPr>
        <p:spPr>
          <a:xfrm>
            <a:off x="2448393" y="2618825"/>
            <a:ext cx="14577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2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subTitle" idx="8"/>
          </p:nvPr>
        </p:nvSpPr>
        <p:spPr>
          <a:xfrm>
            <a:off x="2448270" y="3719500"/>
            <a:ext cx="14577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2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title" idx="9" hasCustomPrompt="1"/>
          </p:nvPr>
        </p:nvSpPr>
        <p:spPr>
          <a:xfrm>
            <a:off x="5237956" y="2494625"/>
            <a:ext cx="773700" cy="7773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07" name="Google Shape;307;p13"/>
          <p:cNvSpPr txBox="1">
            <a:spLocks noGrp="1"/>
          </p:cNvSpPr>
          <p:nvPr>
            <p:ph type="title" idx="13" hasCustomPrompt="1"/>
          </p:nvPr>
        </p:nvSpPr>
        <p:spPr>
          <a:xfrm>
            <a:off x="5237957" y="3595300"/>
            <a:ext cx="773700" cy="7773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>
            <a:spLocks noGrp="1"/>
          </p:cNvSpPr>
          <p:nvPr>
            <p:ph type="subTitle" idx="14"/>
          </p:nvPr>
        </p:nvSpPr>
        <p:spPr>
          <a:xfrm>
            <a:off x="6163931" y="2618825"/>
            <a:ext cx="14577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2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subTitle" idx="15"/>
          </p:nvPr>
        </p:nvSpPr>
        <p:spPr>
          <a:xfrm>
            <a:off x="6163930" y="3719500"/>
            <a:ext cx="14577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2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_1"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8" name="Google Shape;878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_1"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" name="Google Shape;880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1" name="Google Shape;881;p33"/>
          <p:cNvGrpSpPr/>
          <p:nvPr/>
        </p:nvGrpSpPr>
        <p:grpSpPr>
          <a:xfrm>
            <a:off x="0" y="-25"/>
            <a:ext cx="9552075" cy="5143375"/>
            <a:chOff x="0" y="-25"/>
            <a:chExt cx="9552075" cy="5143375"/>
          </a:xfrm>
        </p:grpSpPr>
        <p:sp>
          <p:nvSpPr>
            <p:cNvPr id="882" name="Google Shape;882;p33"/>
            <p:cNvSpPr/>
            <p:nvPr/>
          </p:nvSpPr>
          <p:spPr>
            <a:xfrm>
              <a:off x="0" y="0"/>
              <a:ext cx="722400" cy="24021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883" name="Google Shape;883;p33"/>
            <p:cNvSpPr/>
            <p:nvPr/>
          </p:nvSpPr>
          <p:spPr>
            <a:xfrm flipH="1">
              <a:off x="6943500" y="4306950"/>
              <a:ext cx="2200500" cy="836400"/>
            </a:xfrm>
            <a:prstGeom prst="round1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884" name="Google Shape;884;p33"/>
            <p:cNvSpPr/>
            <p:nvPr/>
          </p:nvSpPr>
          <p:spPr>
            <a:xfrm rot="10800000" flipH="1">
              <a:off x="0" y="-25"/>
              <a:ext cx="2263500" cy="842100"/>
            </a:xfrm>
            <a:prstGeom prst="round1Rect">
              <a:avLst>
                <a:gd name="adj" fmla="val 50000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885" name="Google Shape;885;p33"/>
            <p:cNvSpPr/>
            <p:nvPr/>
          </p:nvSpPr>
          <p:spPr>
            <a:xfrm>
              <a:off x="7669575" y="4755450"/>
              <a:ext cx="1882500" cy="213000"/>
            </a:xfrm>
            <a:prstGeom prst="roundRect">
              <a:avLst>
                <a:gd name="adj" fmla="val 50000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886" name="Google Shape;886;p33"/>
          <p:cNvGrpSpPr/>
          <p:nvPr/>
        </p:nvGrpSpPr>
        <p:grpSpPr>
          <a:xfrm>
            <a:off x="489563" y="-211525"/>
            <a:ext cx="8425113" cy="6291588"/>
            <a:chOff x="489563" y="-211525"/>
            <a:chExt cx="8425113" cy="6291588"/>
          </a:xfrm>
        </p:grpSpPr>
        <p:grpSp>
          <p:nvGrpSpPr>
            <p:cNvPr id="887" name="Google Shape;887;p33"/>
            <p:cNvGrpSpPr/>
            <p:nvPr/>
          </p:nvGrpSpPr>
          <p:grpSpPr>
            <a:xfrm>
              <a:off x="489563" y="4195813"/>
              <a:ext cx="1885275" cy="1884250"/>
              <a:chOff x="2609275" y="3149350"/>
              <a:chExt cx="1885275" cy="1884250"/>
            </a:xfrm>
          </p:grpSpPr>
          <p:sp>
            <p:nvSpPr>
              <p:cNvPr id="888" name="Google Shape;888;p33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avLst/>
                <a:gdLst/>
                <a:ahLst/>
                <a:cxnLst/>
                <a:rect l="l" t="t" r="r" b="b"/>
                <a:pathLst>
                  <a:path w="19761" h="19801" extrusionOk="0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3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avLst/>
                <a:gdLst/>
                <a:ahLst/>
                <a:cxnLst/>
                <a:rect l="l" t="t" r="r" b="b"/>
                <a:pathLst>
                  <a:path w="30125" h="30124" extrusionOk="0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3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avLst/>
                <a:gdLst/>
                <a:ahLst/>
                <a:cxnLst/>
                <a:rect l="l" t="t" r="r" b="b"/>
                <a:pathLst>
                  <a:path w="36899" h="36899" extrusionOk="0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3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avLst/>
                <a:gdLst/>
                <a:ahLst/>
                <a:cxnLst/>
                <a:rect l="l" t="t" r="r" b="b"/>
                <a:pathLst>
                  <a:path w="41940" h="41940" extrusionOk="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3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avLst/>
                <a:gdLst/>
                <a:ahLst/>
                <a:cxnLst/>
                <a:rect l="l" t="t" r="r" b="b"/>
                <a:pathLst>
                  <a:path w="45811" h="45771" extrusionOk="0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3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avLst/>
                <a:gdLst/>
                <a:ahLst/>
                <a:cxnLst/>
                <a:rect l="l" t="t" r="r" b="b"/>
                <a:pathLst>
                  <a:path w="48675" h="48674" extrusionOk="0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3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avLst/>
                <a:gdLst/>
                <a:ahLst/>
                <a:cxnLst/>
                <a:rect l="l" t="t" r="r" b="b"/>
                <a:pathLst>
                  <a:path w="50852" h="50852" extrusionOk="0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3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avLst/>
                <a:gdLst/>
                <a:ahLst/>
                <a:cxnLst/>
                <a:rect l="l" t="t" r="r" b="b"/>
                <a:pathLst>
                  <a:path w="52304" h="52345" extrusionOk="0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33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avLst/>
                <a:gdLst/>
                <a:ahLst/>
                <a:cxnLst/>
                <a:rect l="l" t="t" r="r" b="b"/>
                <a:pathLst>
                  <a:path w="53151" h="53191" extrusionOk="0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33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avLst/>
                <a:gdLst/>
                <a:ahLst/>
                <a:cxnLst/>
                <a:rect l="l" t="t" r="r" b="b"/>
                <a:pathLst>
                  <a:path w="53473" h="53473" extrusionOk="0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33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avLst/>
                <a:gdLst/>
                <a:ahLst/>
                <a:cxnLst/>
                <a:rect l="l" t="t" r="r" b="b"/>
                <a:pathLst>
                  <a:path w="53191" h="53191" extrusionOk="0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33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avLst/>
                <a:gdLst/>
                <a:ahLst/>
                <a:cxnLst/>
                <a:rect l="l" t="t" r="r" b="b"/>
                <a:pathLst>
                  <a:path w="52304" h="52345" extrusionOk="0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33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avLst/>
                <a:gdLst/>
                <a:ahLst/>
                <a:cxnLst/>
                <a:rect l="l" t="t" r="r" b="b"/>
                <a:pathLst>
                  <a:path w="50852" h="50852" extrusionOk="0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3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avLst/>
                <a:gdLst/>
                <a:ahLst/>
                <a:cxnLst/>
                <a:rect l="l" t="t" r="r" b="b"/>
                <a:pathLst>
                  <a:path w="48675" h="48674" extrusionOk="0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3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avLst/>
                <a:gdLst/>
                <a:ahLst/>
                <a:cxnLst/>
                <a:rect l="l" t="t" r="r" b="b"/>
                <a:pathLst>
                  <a:path w="45771" h="45771" extrusionOk="0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33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avLst/>
                <a:gdLst/>
                <a:ahLst/>
                <a:cxnLst/>
                <a:rect l="l" t="t" r="r" b="b"/>
                <a:pathLst>
                  <a:path w="41940" h="41940" extrusionOk="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33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avLst/>
                <a:gdLst/>
                <a:ahLst/>
                <a:cxnLst/>
                <a:rect l="l" t="t" r="r" b="b"/>
                <a:pathLst>
                  <a:path w="36900" h="36899" extrusionOk="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3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avLst/>
                <a:gdLst/>
                <a:ahLst/>
                <a:cxnLst/>
                <a:rect l="l" t="t" r="r" b="b"/>
                <a:pathLst>
                  <a:path w="30125" h="30165" extrusionOk="0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3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avLst/>
                <a:gdLst/>
                <a:ahLst/>
                <a:cxnLst/>
                <a:rect l="l" t="t" r="r" b="b"/>
                <a:pathLst>
                  <a:path w="19801" h="19801" extrusionOk="0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7" name="Google Shape;907;p33"/>
            <p:cNvGrpSpPr/>
            <p:nvPr/>
          </p:nvGrpSpPr>
          <p:grpSpPr>
            <a:xfrm>
              <a:off x="7928550" y="-211525"/>
              <a:ext cx="986125" cy="2095500"/>
              <a:chOff x="7631225" y="2241175"/>
              <a:chExt cx="986125" cy="2095500"/>
            </a:xfrm>
          </p:grpSpPr>
          <p:cxnSp>
            <p:nvCxnSpPr>
              <p:cNvPr id="908" name="Google Shape;908;p33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9" name="Google Shape;909;p33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0" name="Google Shape;910;p33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1" name="Google Shape;911;p33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2" name="Google Shape;912;p33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3" name="Google Shape;913;p33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4" name="Google Shape;914;p33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5" name="Google Shape;915;p33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6" name="Google Shape;916;p33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7" name="Google Shape;917;p33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8" name="Google Shape;918;p33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9" name="Google Shape;919;p33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0" name="Google Shape;920;p33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1" name="Google Shape;921;p33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2375" y="1187600"/>
            <a:ext cx="769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8" r:id="rId5"/>
    <p:sldLayoutId id="2147483659" r:id="rId6"/>
    <p:sldLayoutId id="2147483678" r:id="rId7"/>
    <p:sldLayoutId id="214748367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37"/>
          <p:cNvSpPr txBox="1">
            <a:spLocks noGrp="1"/>
          </p:cNvSpPr>
          <p:nvPr>
            <p:ph type="ctrTitle"/>
          </p:nvPr>
        </p:nvSpPr>
        <p:spPr>
          <a:xfrm>
            <a:off x="1328504" y="1162842"/>
            <a:ext cx="6457944" cy="14794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400" dirty="0" smtClean="0"/>
              <a:t>Database </a:t>
            </a:r>
            <a:r>
              <a:rPr lang="en-US" sz="4400" dirty="0"/>
              <a:t>Design and </a:t>
            </a:r>
            <a:r>
              <a:rPr lang="en-US" sz="4400" dirty="0" smtClean="0"/>
              <a:t>Implementation</a:t>
            </a:r>
            <a:endParaRPr sz="4100" b="0" dirty="0"/>
          </a:p>
        </p:txBody>
      </p:sp>
      <p:sp>
        <p:nvSpPr>
          <p:cNvPr id="933" name="Google Shape;933;p37"/>
          <p:cNvSpPr txBox="1">
            <a:spLocks noGrp="1"/>
          </p:cNvSpPr>
          <p:nvPr>
            <p:ph type="subTitle" idx="1"/>
          </p:nvPr>
        </p:nvSpPr>
        <p:spPr>
          <a:xfrm>
            <a:off x="3024546" y="3006330"/>
            <a:ext cx="2811096" cy="6616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Task6</a:t>
            </a:r>
            <a:endParaRPr sz="2400" dirty="0"/>
          </a:p>
        </p:txBody>
      </p:sp>
      <p:grpSp>
        <p:nvGrpSpPr>
          <p:cNvPr id="934" name="Google Shape;934;p37"/>
          <p:cNvGrpSpPr/>
          <p:nvPr/>
        </p:nvGrpSpPr>
        <p:grpSpPr>
          <a:xfrm>
            <a:off x="5524419" y="2241175"/>
            <a:ext cx="3619432" cy="2902209"/>
            <a:chOff x="5524419" y="2241175"/>
            <a:chExt cx="3619432" cy="2902209"/>
          </a:xfrm>
        </p:grpSpPr>
        <p:grpSp>
          <p:nvGrpSpPr>
            <p:cNvPr id="935" name="Google Shape;935;p37"/>
            <p:cNvGrpSpPr/>
            <p:nvPr/>
          </p:nvGrpSpPr>
          <p:grpSpPr>
            <a:xfrm>
              <a:off x="5524419" y="4160759"/>
              <a:ext cx="3619432" cy="982624"/>
              <a:chOff x="4986600" y="4014825"/>
              <a:chExt cx="4157400" cy="1128675"/>
            </a:xfrm>
          </p:grpSpPr>
          <p:sp>
            <p:nvSpPr>
              <p:cNvPr id="936" name="Google Shape;936;p37"/>
              <p:cNvSpPr/>
              <p:nvPr/>
            </p:nvSpPr>
            <p:spPr>
              <a:xfrm flipH="1">
                <a:off x="5715000" y="4014825"/>
                <a:ext cx="3429000" cy="1128600"/>
              </a:xfrm>
              <a:prstGeom prst="round1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  <p:sp>
            <p:nvSpPr>
              <p:cNvPr id="937" name="Google Shape;937;p37"/>
              <p:cNvSpPr/>
              <p:nvPr/>
            </p:nvSpPr>
            <p:spPr>
              <a:xfrm flipH="1">
                <a:off x="4986600" y="4527300"/>
                <a:ext cx="4157400" cy="616200"/>
              </a:xfrm>
              <a:prstGeom prst="round1Rect">
                <a:avLst>
                  <a:gd name="adj" fmla="val 50000"/>
                </a:avLst>
              </a:prstGeom>
              <a:solidFill>
                <a:srgbClr val="63DBF5">
                  <a:alpha val="6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</p:grpSp>
        <p:grpSp>
          <p:nvGrpSpPr>
            <p:cNvPr id="938" name="Google Shape;938;p37"/>
            <p:cNvGrpSpPr/>
            <p:nvPr/>
          </p:nvGrpSpPr>
          <p:grpSpPr>
            <a:xfrm>
              <a:off x="7631225" y="2241175"/>
              <a:ext cx="986125" cy="2095500"/>
              <a:chOff x="7631225" y="2241175"/>
              <a:chExt cx="986125" cy="2095500"/>
            </a:xfrm>
          </p:grpSpPr>
          <p:cxnSp>
            <p:nvCxnSpPr>
              <p:cNvPr id="939" name="Google Shape;939;p37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0" name="Google Shape;940;p37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1" name="Google Shape;941;p37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2" name="Google Shape;942;p37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3" name="Google Shape;943;p37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4" name="Google Shape;944;p37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5" name="Google Shape;945;p37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6" name="Google Shape;946;p37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7" name="Google Shape;947;p37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8" name="Google Shape;948;p37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9" name="Google Shape;949;p37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0" name="Google Shape;950;p37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1" name="Google Shape;951;p37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2" name="Google Shape;952;p37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953" name="Google Shape;953;p37"/>
          <p:cNvGrpSpPr/>
          <p:nvPr/>
        </p:nvGrpSpPr>
        <p:grpSpPr>
          <a:xfrm>
            <a:off x="-630087" y="1859288"/>
            <a:ext cx="2893588" cy="3284238"/>
            <a:chOff x="-630087" y="1859288"/>
            <a:chExt cx="2893588" cy="3284238"/>
          </a:xfrm>
        </p:grpSpPr>
        <p:sp>
          <p:nvSpPr>
            <p:cNvPr id="954" name="Google Shape;954;p37"/>
            <p:cNvSpPr/>
            <p:nvPr/>
          </p:nvSpPr>
          <p:spPr>
            <a:xfrm>
              <a:off x="0" y="3272100"/>
              <a:ext cx="12552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955" name="Google Shape;955;p37"/>
            <p:cNvSpPr/>
            <p:nvPr/>
          </p:nvSpPr>
          <p:spPr>
            <a:xfrm>
              <a:off x="0" y="4829725"/>
              <a:ext cx="2263500" cy="313800"/>
            </a:xfrm>
            <a:prstGeom prst="round1Rect">
              <a:avLst>
                <a:gd name="adj" fmla="val 50000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956" name="Google Shape;956;p37"/>
            <p:cNvGrpSpPr/>
            <p:nvPr/>
          </p:nvGrpSpPr>
          <p:grpSpPr>
            <a:xfrm>
              <a:off x="-630087" y="1859288"/>
              <a:ext cx="1885275" cy="1884250"/>
              <a:chOff x="2609275" y="3149350"/>
              <a:chExt cx="1885275" cy="1884250"/>
            </a:xfrm>
          </p:grpSpPr>
          <p:sp>
            <p:nvSpPr>
              <p:cNvPr id="957" name="Google Shape;957;p37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avLst/>
                <a:gdLst/>
                <a:ahLst/>
                <a:cxnLst/>
                <a:rect l="l" t="t" r="r" b="b"/>
                <a:pathLst>
                  <a:path w="19761" h="19801" extrusionOk="0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37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avLst/>
                <a:gdLst/>
                <a:ahLst/>
                <a:cxnLst/>
                <a:rect l="l" t="t" r="r" b="b"/>
                <a:pathLst>
                  <a:path w="30125" h="30124" extrusionOk="0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37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avLst/>
                <a:gdLst/>
                <a:ahLst/>
                <a:cxnLst/>
                <a:rect l="l" t="t" r="r" b="b"/>
                <a:pathLst>
                  <a:path w="36899" h="36899" extrusionOk="0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37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avLst/>
                <a:gdLst/>
                <a:ahLst/>
                <a:cxnLst/>
                <a:rect l="l" t="t" r="r" b="b"/>
                <a:pathLst>
                  <a:path w="41940" h="41940" extrusionOk="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37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avLst/>
                <a:gdLst/>
                <a:ahLst/>
                <a:cxnLst/>
                <a:rect l="l" t="t" r="r" b="b"/>
                <a:pathLst>
                  <a:path w="45811" h="45771" extrusionOk="0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37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avLst/>
                <a:gdLst/>
                <a:ahLst/>
                <a:cxnLst/>
                <a:rect l="l" t="t" r="r" b="b"/>
                <a:pathLst>
                  <a:path w="48675" h="48674" extrusionOk="0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37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avLst/>
                <a:gdLst/>
                <a:ahLst/>
                <a:cxnLst/>
                <a:rect l="l" t="t" r="r" b="b"/>
                <a:pathLst>
                  <a:path w="50852" h="50852" extrusionOk="0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37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avLst/>
                <a:gdLst/>
                <a:ahLst/>
                <a:cxnLst/>
                <a:rect l="l" t="t" r="r" b="b"/>
                <a:pathLst>
                  <a:path w="52304" h="52345" extrusionOk="0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37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avLst/>
                <a:gdLst/>
                <a:ahLst/>
                <a:cxnLst/>
                <a:rect l="l" t="t" r="r" b="b"/>
                <a:pathLst>
                  <a:path w="53151" h="53191" extrusionOk="0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37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avLst/>
                <a:gdLst/>
                <a:ahLst/>
                <a:cxnLst/>
                <a:rect l="l" t="t" r="r" b="b"/>
                <a:pathLst>
                  <a:path w="53473" h="53473" extrusionOk="0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37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avLst/>
                <a:gdLst/>
                <a:ahLst/>
                <a:cxnLst/>
                <a:rect l="l" t="t" r="r" b="b"/>
                <a:pathLst>
                  <a:path w="53191" h="53191" extrusionOk="0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37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avLst/>
                <a:gdLst/>
                <a:ahLst/>
                <a:cxnLst/>
                <a:rect l="l" t="t" r="r" b="b"/>
                <a:pathLst>
                  <a:path w="52304" h="52345" extrusionOk="0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37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avLst/>
                <a:gdLst/>
                <a:ahLst/>
                <a:cxnLst/>
                <a:rect l="l" t="t" r="r" b="b"/>
                <a:pathLst>
                  <a:path w="50852" h="50852" extrusionOk="0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37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avLst/>
                <a:gdLst/>
                <a:ahLst/>
                <a:cxnLst/>
                <a:rect l="l" t="t" r="r" b="b"/>
                <a:pathLst>
                  <a:path w="48675" h="48674" extrusionOk="0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37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avLst/>
                <a:gdLst/>
                <a:ahLst/>
                <a:cxnLst/>
                <a:rect l="l" t="t" r="r" b="b"/>
                <a:pathLst>
                  <a:path w="45771" h="45771" extrusionOk="0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37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avLst/>
                <a:gdLst/>
                <a:ahLst/>
                <a:cxnLst/>
                <a:rect l="l" t="t" r="r" b="b"/>
                <a:pathLst>
                  <a:path w="41940" h="41940" extrusionOk="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37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avLst/>
                <a:gdLst/>
                <a:ahLst/>
                <a:cxnLst/>
                <a:rect l="l" t="t" r="r" b="b"/>
                <a:pathLst>
                  <a:path w="36900" h="36899" extrusionOk="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37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avLst/>
                <a:gdLst/>
                <a:ahLst/>
                <a:cxnLst/>
                <a:rect l="l" t="t" r="r" b="b"/>
                <a:pathLst>
                  <a:path w="30125" h="30165" extrusionOk="0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37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avLst/>
                <a:gdLst/>
                <a:ahLst/>
                <a:cxnLst/>
                <a:rect l="l" t="t" r="r" b="b"/>
                <a:pathLst>
                  <a:path w="19801" h="19801" extrusionOk="0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76" name="Google Shape;976;p37"/>
          <p:cNvGrpSpPr/>
          <p:nvPr/>
        </p:nvGrpSpPr>
        <p:grpSpPr>
          <a:xfrm>
            <a:off x="5969750" y="-1678600"/>
            <a:ext cx="3756875" cy="2788075"/>
            <a:chOff x="5969750" y="-1678600"/>
            <a:chExt cx="3756875" cy="2788075"/>
          </a:xfrm>
        </p:grpSpPr>
        <p:sp>
          <p:nvSpPr>
            <p:cNvPr id="977" name="Google Shape;977;p37"/>
            <p:cNvSpPr/>
            <p:nvPr/>
          </p:nvSpPr>
          <p:spPr>
            <a:xfrm>
              <a:off x="7844125" y="896475"/>
              <a:ext cx="1882500" cy="213000"/>
            </a:xfrm>
            <a:prstGeom prst="roundRect">
              <a:avLst>
                <a:gd name="adj" fmla="val 50000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978" name="Google Shape;978;p37"/>
            <p:cNvSpPr/>
            <p:nvPr/>
          </p:nvSpPr>
          <p:spPr>
            <a:xfrm rot="-5400000">
              <a:off x="5969750" y="-1678600"/>
              <a:ext cx="2325825" cy="2325825"/>
            </a:xfrm>
            <a:custGeom>
              <a:avLst/>
              <a:gdLst/>
              <a:ahLst/>
              <a:cxnLst/>
              <a:rect l="l" t="t" r="r" b="b"/>
              <a:pathLst>
                <a:path w="93033" h="93033" extrusionOk="0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41"/>
          <p:cNvSpPr txBox="1">
            <a:spLocks noGrp="1"/>
          </p:cNvSpPr>
          <p:nvPr>
            <p:ph type="title"/>
          </p:nvPr>
        </p:nvSpPr>
        <p:spPr>
          <a:xfrm>
            <a:off x="92468" y="102742"/>
            <a:ext cx="3184988" cy="606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2000" dirty="0" err="1" smtClean="0"/>
              <a:t>Conceptual</a:t>
            </a:r>
            <a:r>
              <a:rPr lang="fr-FR" sz="2000" dirty="0" smtClean="0"/>
              <a:t> Design</a:t>
            </a:r>
            <a:endParaRPr sz="1600" b="0" dirty="0"/>
          </a:p>
        </p:txBody>
      </p:sp>
      <p:grpSp>
        <p:nvGrpSpPr>
          <p:cNvPr id="1058" name="Google Shape;1058;p41"/>
          <p:cNvGrpSpPr/>
          <p:nvPr/>
        </p:nvGrpSpPr>
        <p:grpSpPr>
          <a:xfrm>
            <a:off x="7808800" y="3403550"/>
            <a:ext cx="986125" cy="2095500"/>
            <a:chOff x="7631225" y="2241175"/>
            <a:chExt cx="986125" cy="2095500"/>
          </a:xfrm>
        </p:grpSpPr>
        <p:cxnSp>
          <p:nvCxnSpPr>
            <p:cNvPr id="1059" name="Google Shape;1059;p41"/>
            <p:cNvCxnSpPr/>
            <p:nvPr/>
          </p:nvCxnSpPr>
          <p:spPr>
            <a:xfrm>
              <a:off x="7631225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41"/>
            <p:cNvCxnSpPr/>
            <p:nvPr/>
          </p:nvCxnSpPr>
          <p:spPr>
            <a:xfrm>
              <a:off x="7707081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41"/>
            <p:cNvCxnSpPr/>
            <p:nvPr/>
          </p:nvCxnSpPr>
          <p:spPr>
            <a:xfrm>
              <a:off x="7782937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2" name="Google Shape;1062;p41"/>
            <p:cNvCxnSpPr/>
            <p:nvPr/>
          </p:nvCxnSpPr>
          <p:spPr>
            <a:xfrm>
              <a:off x="7858792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3" name="Google Shape;1063;p41"/>
            <p:cNvCxnSpPr/>
            <p:nvPr/>
          </p:nvCxnSpPr>
          <p:spPr>
            <a:xfrm>
              <a:off x="8010504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4" name="Google Shape;1064;p41"/>
            <p:cNvCxnSpPr/>
            <p:nvPr/>
          </p:nvCxnSpPr>
          <p:spPr>
            <a:xfrm>
              <a:off x="8162215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5" name="Google Shape;1065;p41"/>
            <p:cNvCxnSpPr/>
            <p:nvPr/>
          </p:nvCxnSpPr>
          <p:spPr>
            <a:xfrm>
              <a:off x="8313927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41"/>
            <p:cNvCxnSpPr/>
            <p:nvPr/>
          </p:nvCxnSpPr>
          <p:spPr>
            <a:xfrm>
              <a:off x="7934648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7" name="Google Shape;1067;p41"/>
            <p:cNvCxnSpPr/>
            <p:nvPr/>
          </p:nvCxnSpPr>
          <p:spPr>
            <a:xfrm>
              <a:off x="8086360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8" name="Google Shape;1068;p41"/>
            <p:cNvCxnSpPr/>
            <p:nvPr/>
          </p:nvCxnSpPr>
          <p:spPr>
            <a:xfrm>
              <a:off x="8238071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9" name="Google Shape;1069;p41"/>
            <p:cNvCxnSpPr/>
            <p:nvPr/>
          </p:nvCxnSpPr>
          <p:spPr>
            <a:xfrm>
              <a:off x="8389783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0" name="Google Shape;1070;p41"/>
            <p:cNvCxnSpPr/>
            <p:nvPr/>
          </p:nvCxnSpPr>
          <p:spPr>
            <a:xfrm>
              <a:off x="8465638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1" name="Google Shape;1071;p41"/>
            <p:cNvCxnSpPr/>
            <p:nvPr/>
          </p:nvCxnSpPr>
          <p:spPr>
            <a:xfrm>
              <a:off x="8541494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2" name="Google Shape;1072;p41"/>
            <p:cNvCxnSpPr/>
            <p:nvPr/>
          </p:nvCxnSpPr>
          <p:spPr>
            <a:xfrm>
              <a:off x="8617350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73" name="Google Shape;1073;p41"/>
          <p:cNvSpPr/>
          <p:nvPr/>
        </p:nvSpPr>
        <p:spPr>
          <a:xfrm rot="5400000">
            <a:off x="-1603450" y="1231038"/>
            <a:ext cx="2325825" cy="2325825"/>
          </a:xfrm>
          <a:custGeom>
            <a:avLst/>
            <a:gdLst/>
            <a:ahLst/>
            <a:cxnLst/>
            <a:rect l="l" t="t" r="r" b="b"/>
            <a:pathLst>
              <a:path w="93033" h="93033" extrusionOk="0">
                <a:moveTo>
                  <a:pt x="89685" y="61054"/>
                </a:moveTo>
                <a:lnTo>
                  <a:pt x="89685" y="63796"/>
                </a:lnTo>
                <a:lnTo>
                  <a:pt x="89927" y="63150"/>
                </a:lnTo>
                <a:lnTo>
                  <a:pt x="89927" y="61054"/>
                </a:lnTo>
                <a:lnTo>
                  <a:pt x="90693" y="61054"/>
                </a:lnTo>
                <a:cubicBezTo>
                  <a:pt x="90733" y="60973"/>
                  <a:pt x="90733" y="60892"/>
                  <a:pt x="90774" y="60812"/>
                </a:cubicBezTo>
                <a:lnTo>
                  <a:pt x="89927" y="60812"/>
                </a:lnTo>
                <a:lnTo>
                  <a:pt x="89927" y="56255"/>
                </a:lnTo>
                <a:lnTo>
                  <a:pt x="91984" y="56255"/>
                </a:lnTo>
                <a:cubicBezTo>
                  <a:pt x="92024" y="56174"/>
                  <a:pt x="92024" y="56093"/>
                  <a:pt x="92064" y="56013"/>
                </a:cubicBezTo>
                <a:lnTo>
                  <a:pt x="89927" y="56013"/>
                </a:lnTo>
                <a:lnTo>
                  <a:pt x="89927" y="51456"/>
                </a:lnTo>
                <a:lnTo>
                  <a:pt x="92750" y="51456"/>
                </a:lnTo>
                <a:cubicBezTo>
                  <a:pt x="92750" y="51375"/>
                  <a:pt x="92790" y="51295"/>
                  <a:pt x="92790" y="51174"/>
                </a:cubicBezTo>
                <a:lnTo>
                  <a:pt x="89927" y="51174"/>
                </a:lnTo>
                <a:lnTo>
                  <a:pt x="89927" y="46617"/>
                </a:lnTo>
                <a:lnTo>
                  <a:pt x="93032" y="46617"/>
                </a:lnTo>
                <a:lnTo>
                  <a:pt x="93032" y="46496"/>
                </a:lnTo>
                <a:lnTo>
                  <a:pt x="93032" y="46375"/>
                </a:lnTo>
                <a:lnTo>
                  <a:pt x="89927" y="46375"/>
                </a:lnTo>
                <a:lnTo>
                  <a:pt x="89927" y="41818"/>
                </a:lnTo>
                <a:lnTo>
                  <a:pt x="92790" y="41818"/>
                </a:lnTo>
                <a:cubicBezTo>
                  <a:pt x="92790" y="41737"/>
                  <a:pt x="92750" y="41657"/>
                  <a:pt x="92750" y="41576"/>
                </a:cubicBezTo>
                <a:lnTo>
                  <a:pt x="89927" y="41576"/>
                </a:lnTo>
                <a:lnTo>
                  <a:pt x="89927" y="36979"/>
                </a:lnTo>
                <a:lnTo>
                  <a:pt x="92064" y="36979"/>
                </a:lnTo>
                <a:cubicBezTo>
                  <a:pt x="92024" y="36898"/>
                  <a:pt x="92024" y="36818"/>
                  <a:pt x="91984" y="36737"/>
                </a:cubicBezTo>
                <a:lnTo>
                  <a:pt x="89927" y="36737"/>
                </a:lnTo>
                <a:lnTo>
                  <a:pt x="89927" y="32180"/>
                </a:lnTo>
                <a:lnTo>
                  <a:pt x="90774" y="32180"/>
                </a:lnTo>
                <a:cubicBezTo>
                  <a:pt x="90733" y="32099"/>
                  <a:pt x="90733" y="32019"/>
                  <a:pt x="90693" y="31938"/>
                </a:cubicBezTo>
                <a:lnTo>
                  <a:pt x="89927" y="31938"/>
                </a:lnTo>
                <a:lnTo>
                  <a:pt x="89927" y="29841"/>
                </a:lnTo>
                <a:lnTo>
                  <a:pt x="89685" y="29196"/>
                </a:lnTo>
                <a:lnTo>
                  <a:pt x="89685" y="31938"/>
                </a:lnTo>
                <a:lnTo>
                  <a:pt x="85128" y="31938"/>
                </a:lnTo>
                <a:lnTo>
                  <a:pt x="85128" y="27381"/>
                </a:lnTo>
                <a:lnTo>
                  <a:pt x="88919" y="27381"/>
                </a:lnTo>
                <a:cubicBezTo>
                  <a:pt x="88879" y="27301"/>
                  <a:pt x="88838" y="27220"/>
                  <a:pt x="88798" y="27139"/>
                </a:cubicBezTo>
                <a:lnTo>
                  <a:pt x="85128" y="27139"/>
                </a:lnTo>
                <a:lnTo>
                  <a:pt x="85128" y="22542"/>
                </a:lnTo>
                <a:lnTo>
                  <a:pt x="86378" y="22542"/>
                </a:lnTo>
                <a:cubicBezTo>
                  <a:pt x="86338" y="22462"/>
                  <a:pt x="86298" y="22381"/>
                  <a:pt x="86257" y="22300"/>
                </a:cubicBezTo>
                <a:lnTo>
                  <a:pt x="85128" y="22300"/>
                </a:lnTo>
                <a:lnTo>
                  <a:pt x="85128" y="20566"/>
                </a:lnTo>
                <a:cubicBezTo>
                  <a:pt x="85048" y="20445"/>
                  <a:pt x="84967" y="20324"/>
                  <a:pt x="84886" y="20203"/>
                </a:cubicBezTo>
                <a:lnTo>
                  <a:pt x="84886" y="22300"/>
                </a:lnTo>
                <a:lnTo>
                  <a:pt x="80329" y="22300"/>
                </a:lnTo>
                <a:lnTo>
                  <a:pt x="80329" y="17743"/>
                </a:lnTo>
                <a:lnTo>
                  <a:pt x="83072" y="17743"/>
                </a:lnTo>
                <a:lnTo>
                  <a:pt x="82870" y="17501"/>
                </a:lnTo>
                <a:lnTo>
                  <a:pt x="80329" y="17501"/>
                </a:lnTo>
                <a:lnTo>
                  <a:pt x="80329" y="14558"/>
                </a:lnTo>
                <a:lnTo>
                  <a:pt x="80087" y="14316"/>
                </a:lnTo>
                <a:lnTo>
                  <a:pt x="80087" y="17501"/>
                </a:lnTo>
                <a:lnTo>
                  <a:pt x="75490" y="17501"/>
                </a:lnTo>
                <a:lnTo>
                  <a:pt x="75490" y="12945"/>
                </a:lnTo>
                <a:lnTo>
                  <a:pt x="78716" y="12945"/>
                </a:lnTo>
                <a:lnTo>
                  <a:pt x="78434" y="12703"/>
                </a:lnTo>
                <a:lnTo>
                  <a:pt x="75490" y="12703"/>
                </a:lnTo>
                <a:lnTo>
                  <a:pt x="75490" y="10122"/>
                </a:lnTo>
                <a:lnTo>
                  <a:pt x="75248" y="9920"/>
                </a:lnTo>
                <a:lnTo>
                  <a:pt x="75248" y="12703"/>
                </a:lnTo>
                <a:lnTo>
                  <a:pt x="70691" y="12703"/>
                </a:lnTo>
                <a:lnTo>
                  <a:pt x="70691" y="8106"/>
                </a:lnTo>
                <a:lnTo>
                  <a:pt x="72788" y="8106"/>
                </a:lnTo>
                <a:cubicBezTo>
                  <a:pt x="72667" y="8025"/>
                  <a:pt x="72546" y="7944"/>
                  <a:pt x="72425" y="7864"/>
                </a:cubicBezTo>
                <a:lnTo>
                  <a:pt x="70691" y="7864"/>
                </a:lnTo>
                <a:lnTo>
                  <a:pt x="70691" y="6775"/>
                </a:lnTo>
                <a:cubicBezTo>
                  <a:pt x="70611" y="6694"/>
                  <a:pt x="70530" y="6654"/>
                  <a:pt x="70450" y="6613"/>
                </a:cubicBezTo>
                <a:lnTo>
                  <a:pt x="70450" y="7864"/>
                </a:lnTo>
                <a:lnTo>
                  <a:pt x="65893" y="7864"/>
                </a:lnTo>
                <a:lnTo>
                  <a:pt x="65893" y="4194"/>
                </a:lnTo>
                <a:cubicBezTo>
                  <a:pt x="65812" y="4154"/>
                  <a:pt x="65731" y="4113"/>
                  <a:pt x="65651" y="4073"/>
                </a:cubicBezTo>
                <a:lnTo>
                  <a:pt x="65651" y="7864"/>
                </a:lnTo>
                <a:lnTo>
                  <a:pt x="61054" y="7864"/>
                </a:lnTo>
                <a:lnTo>
                  <a:pt x="61054" y="3307"/>
                </a:lnTo>
                <a:lnTo>
                  <a:pt x="63796" y="3307"/>
                </a:lnTo>
                <a:lnTo>
                  <a:pt x="63191" y="3065"/>
                </a:lnTo>
                <a:lnTo>
                  <a:pt x="61054" y="3065"/>
                </a:lnTo>
                <a:lnTo>
                  <a:pt x="61054" y="2339"/>
                </a:lnTo>
                <a:cubicBezTo>
                  <a:pt x="60973" y="2299"/>
                  <a:pt x="60892" y="2258"/>
                  <a:pt x="60812" y="2258"/>
                </a:cubicBezTo>
                <a:lnTo>
                  <a:pt x="60812" y="3065"/>
                </a:lnTo>
                <a:lnTo>
                  <a:pt x="56255" y="3065"/>
                </a:lnTo>
                <a:lnTo>
                  <a:pt x="56255" y="1048"/>
                </a:lnTo>
                <a:cubicBezTo>
                  <a:pt x="56174" y="1008"/>
                  <a:pt x="56093" y="1008"/>
                  <a:pt x="56013" y="968"/>
                </a:cubicBezTo>
                <a:lnTo>
                  <a:pt x="56013" y="3065"/>
                </a:lnTo>
                <a:lnTo>
                  <a:pt x="51456" y="3065"/>
                </a:lnTo>
                <a:lnTo>
                  <a:pt x="51456" y="282"/>
                </a:lnTo>
                <a:cubicBezTo>
                  <a:pt x="51375" y="242"/>
                  <a:pt x="51295" y="242"/>
                  <a:pt x="51214" y="242"/>
                </a:cubicBezTo>
                <a:lnTo>
                  <a:pt x="51214" y="3065"/>
                </a:lnTo>
                <a:lnTo>
                  <a:pt x="46617" y="3065"/>
                </a:lnTo>
                <a:lnTo>
                  <a:pt x="46617" y="0"/>
                </a:lnTo>
                <a:lnTo>
                  <a:pt x="46496" y="0"/>
                </a:lnTo>
                <a:lnTo>
                  <a:pt x="46375" y="0"/>
                </a:lnTo>
                <a:lnTo>
                  <a:pt x="46375" y="3065"/>
                </a:lnTo>
                <a:lnTo>
                  <a:pt x="41818" y="3065"/>
                </a:lnTo>
                <a:lnTo>
                  <a:pt x="41818" y="242"/>
                </a:lnTo>
                <a:cubicBezTo>
                  <a:pt x="41737" y="242"/>
                  <a:pt x="41657" y="242"/>
                  <a:pt x="41576" y="242"/>
                </a:cubicBezTo>
                <a:lnTo>
                  <a:pt x="41576" y="3065"/>
                </a:lnTo>
                <a:lnTo>
                  <a:pt x="37019" y="3065"/>
                </a:lnTo>
                <a:lnTo>
                  <a:pt x="37019" y="968"/>
                </a:lnTo>
                <a:cubicBezTo>
                  <a:pt x="36939" y="1008"/>
                  <a:pt x="36858" y="1008"/>
                  <a:pt x="36777" y="1008"/>
                </a:cubicBezTo>
                <a:lnTo>
                  <a:pt x="36777" y="3065"/>
                </a:lnTo>
                <a:lnTo>
                  <a:pt x="32180" y="3065"/>
                </a:lnTo>
                <a:lnTo>
                  <a:pt x="32180" y="2258"/>
                </a:lnTo>
                <a:cubicBezTo>
                  <a:pt x="32099" y="2258"/>
                  <a:pt x="32019" y="2299"/>
                  <a:pt x="31938" y="2339"/>
                </a:cubicBezTo>
                <a:lnTo>
                  <a:pt x="31938" y="3065"/>
                </a:lnTo>
                <a:lnTo>
                  <a:pt x="29841" y="3065"/>
                </a:lnTo>
                <a:lnTo>
                  <a:pt x="29236" y="3307"/>
                </a:lnTo>
                <a:lnTo>
                  <a:pt x="31938" y="3307"/>
                </a:lnTo>
                <a:lnTo>
                  <a:pt x="31938" y="7904"/>
                </a:lnTo>
                <a:lnTo>
                  <a:pt x="27381" y="7904"/>
                </a:lnTo>
                <a:lnTo>
                  <a:pt x="27381" y="4113"/>
                </a:lnTo>
                <a:cubicBezTo>
                  <a:pt x="27301" y="4154"/>
                  <a:pt x="27220" y="4194"/>
                  <a:pt x="27139" y="4234"/>
                </a:cubicBezTo>
                <a:lnTo>
                  <a:pt x="27139" y="7904"/>
                </a:lnTo>
                <a:lnTo>
                  <a:pt x="22542" y="7904"/>
                </a:lnTo>
                <a:lnTo>
                  <a:pt x="22542" y="6613"/>
                </a:lnTo>
                <a:cubicBezTo>
                  <a:pt x="22462" y="6694"/>
                  <a:pt x="22381" y="6734"/>
                  <a:pt x="22300" y="6775"/>
                </a:cubicBezTo>
                <a:lnTo>
                  <a:pt x="22300" y="7904"/>
                </a:lnTo>
                <a:lnTo>
                  <a:pt x="20566" y="7904"/>
                </a:lnTo>
                <a:cubicBezTo>
                  <a:pt x="20445" y="7985"/>
                  <a:pt x="20324" y="8065"/>
                  <a:pt x="20203" y="8146"/>
                </a:cubicBezTo>
                <a:lnTo>
                  <a:pt x="22300" y="8146"/>
                </a:lnTo>
                <a:lnTo>
                  <a:pt x="22300" y="12703"/>
                </a:lnTo>
                <a:lnTo>
                  <a:pt x="17743" y="12703"/>
                </a:lnTo>
                <a:lnTo>
                  <a:pt x="17743" y="9961"/>
                </a:lnTo>
                <a:lnTo>
                  <a:pt x="17501" y="10162"/>
                </a:lnTo>
                <a:lnTo>
                  <a:pt x="17501" y="12703"/>
                </a:lnTo>
                <a:lnTo>
                  <a:pt x="14558" y="12703"/>
                </a:lnTo>
                <a:lnTo>
                  <a:pt x="14316" y="12945"/>
                </a:lnTo>
                <a:lnTo>
                  <a:pt x="17501" y="12945"/>
                </a:lnTo>
                <a:lnTo>
                  <a:pt x="17501" y="17542"/>
                </a:lnTo>
                <a:lnTo>
                  <a:pt x="12945" y="17542"/>
                </a:lnTo>
                <a:lnTo>
                  <a:pt x="12945" y="14316"/>
                </a:lnTo>
                <a:lnTo>
                  <a:pt x="12703" y="14598"/>
                </a:lnTo>
                <a:lnTo>
                  <a:pt x="12703" y="17542"/>
                </a:lnTo>
                <a:lnTo>
                  <a:pt x="10122" y="17542"/>
                </a:lnTo>
                <a:lnTo>
                  <a:pt x="9920" y="17784"/>
                </a:lnTo>
                <a:lnTo>
                  <a:pt x="12703" y="17784"/>
                </a:lnTo>
                <a:lnTo>
                  <a:pt x="12703" y="22341"/>
                </a:lnTo>
                <a:lnTo>
                  <a:pt x="8106" y="22341"/>
                </a:lnTo>
                <a:lnTo>
                  <a:pt x="8106" y="20244"/>
                </a:lnTo>
                <a:cubicBezTo>
                  <a:pt x="8025" y="20365"/>
                  <a:pt x="7944" y="20486"/>
                  <a:pt x="7864" y="20607"/>
                </a:cubicBezTo>
                <a:lnTo>
                  <a:pt x="7864" y="22341"/>
                </a:lnTo>
                <a:lnTo>
                  <a:pt x="6775" y="22341"/>
                </a:lnTo>
                <a:cubicBezTo>
                  <a:pt x="6694" y="22421"/>
                  <a:pt x="6654" y="22502"/>
                  <a:pt x="6613" y="22583"/>
                </a:cubicBezTo>
                <a:lnTo>
                  <a:pt x="7864" y="22583"/>
                </a:lnTo>
                <a:lnTo>
                  <a:pt x="7864" y="27139"/>
                </a:lnTo>
                <a:lnTo>
                  <a:pt x="4194" y="27139"/>
                </a:lnTo>
                <a:cubicBezTo>
                  <a:pt x="4154" y="27220"/>
                  <a:pt x="4113" y="27301"/>
                  <a:pt x="4073" y="27381"/>
                </a:cubicBezTo>
                <a:lnTo>
                  <a:pt x="7864" y="27381"/>
                </a:lnTo>
                <a:lnTo>
                  <a:pt x="7864" y="31978"/>
                </a:lnTo>
                <a:lnTo>
                  <a:pt x="3307" y="31978"/>
                </a:lnTo>
                <a:lnTo>
                  <a:pt x="3307" y="29236"/>
                </a:lnTo>
                <a:lnTo>
                  <a:pt x="3065" y="29841"/>
                </a:lnTo>
                <a:lnTo>
                  <a:pt x="3065" y="31978"/>
                </a:lnTo>
                <a:lnTo>
                  <a:pt x="2299" y="31978"/>
                </a:lnTo>
                <a:cubicBezTo>
                  <a:pt x="2299" y="32059"/>
                  <a:pt x="2258" y="32140"/>
                  <a:pt x="2218" y="32220"/>
                </a:cubicBezTo>
                <a:lnTo>
                  <a:pt x="3065" y="32220"/>
                </a:lnTo>
                <a:lnTo>
                  <a:pt x="3065" y="36777"/>
                </a:lnTo>
                <a:lnTo>
                  <a:pt x="1008" y="36777"/>
                </a:lnTo>
                <a:cubicBezTo>
                  <a:pt x="1008" y="36858"/>
                  <a:pt x="968" y="36939"/>
                  <a:pt x="968" y="37019"/>
                </a:cubicBezTo>
                <a:lnTo>
                  <a:pt x="3065" y="37019"/>
                </a:lnTo>
                <a:lnTo>
                  <a:pt x="3065" y="41576"/>
                </a:lnTo>
                <a:lnTo>
                  <a:pt x="242" y="41576"/>
                </a:lnTo>
                <a:cubicBezTo>
                  <a:pt x="242" y="41657"/>
                  <a:pt x="242" y="41737"/>
                  <a:pt x="242" y="41818"/>
                </a:cubicBezTo>
                <a:lnTo>
                  <a:pt x="3065" y="41818"/>
                </a:lnTo>
                <a:lnTo>
                  <a:pt x="3065" y="46415"/>
                </a:lnTo>
                <a:lnTo>
                  <a:pt x="0" y="46415"/>
                </a:lnTo>
                <a:lnTo>
                  <a:pt x="0" y="46536"/>
                </a:lnTo>
                <a:lnTo>
                  <a:pt x="0" y="46657"/>
                </a:lnTo>
                <a:lnTo>
                  <a:pt x="3065" y="46657"/>
                </a:lnTo>
                <a:lnTo>
                  <a:pt x="3065" y="51214"/>
                </a:lnTo>
                <a:lnTo>
                  <a:pt x="242" y="51214"/>
                </a:lnTo>
                <a:cubicBezTo>
                  <a:pt x="242" y="51295"/>
                  <a:pt x="242" y="51375"/>
                  <a:pt x="242" y="51456"/>
                </a:cubicBezTo>
                <a:lnTo>
                  <a:pt x="3065" y="51456"/>
                </a:lnTo>
                <a:lnTo>
                  <a:pt x="3065" y="56053"/>
                </a:lnTo>
                <a:lnTo>
                  <a:pt x="968" y="56053"/>
                </a:lnTo>
                <a:cubicBezTo>
                  <a:pt x="968" y="56134"/>
                  <a:pt x="1008" y="56174"/>
                  <a:pt x="1008" y="56295"/>
                </a:cubicBezTo>
                <a:lnTo>
                  <a:pt x="3065" y="56295"/>
                </a:lnTo>
                <a:lnTo>
                  <a:pt x="3065" y="60852"/>
                </a:lnTo>
                <a:lnTo>
                  <a:pt x="2218" y="60852"/>
                </a:lnTo>
                <a:cubicBezTo>
                  <a:pt x="2258" y="60933"/>
                  <a:pt x="2299" y="61013"/>
                  <a:pt x="2299" y="61094"/>
                </a:cubicBezTo>
                <a:lnTo>
                  <a:pt x="3065" y="61094"/>
                </a:lnTo>
                <a:lnTo>
                  <a:pt x="3065" y="63191"/>
                </a:lnTo>
                <a:lnTo>
                  <a:pt x="3307" y="63836"/>
                </a:lnTo>
                <a:lnTo>
                  <a:pt x="3307" y="61094"/>
                </a:lnTo>
                <a:lnTo>
                  <a:pt x="7864" y="61094"/>
                </a:lnTo>
                <a:lnTo>
                  <a:pt x="7864" y="65651"/>
                </a:lnTo>
                <a:lnTo>
                  <a:pt x="4073" y="65651"/>
                </a:lnTo>
                <a:cubicBezTo>
                  <a:pt x="4113" y="65731"/>
                  <a:pt x="4154" y="65812"/>
                  <a:pt x="4194" y="65893"/>
                </a:cubicBezTo>
                <a:lnTo>
                  <a:pt x="7864" y="65893"/>
                </a:lnTo>
                <a:lnTo>
                  <a:pt x="7864" y="70490"/>
                </a:lnTo>
                <a:lnTo>
                  <a:pt x="6613" y="70490"/>
                </a:lnTo>
                <a:cubicBezTo>
                  <a:pt x="6654" y="70570"/>
                  <a:pt x="6694" y="70651"/>
                  <a:pt x="6775" y="70732"/>
                </a:cubicBezTo>
                <a:lnTo>
                  <a:pt x="7864" y="70732"/>
                </a:lnTo>
                <a:lnTo>
                  <a:pt x="7864" y="72466"/>
                </a:lnTo>
                <a:cubicBezTo>
                  <a:pt x="7944" y="72587"/>
                  <a:pt x="8025" y="72708"/>
                  <a:pt x="8106" y="72829"/>
                </a:cubicBezTo>
                <a:lnTo>
                  <a:pt x="8106" y="70732"/>
                </a:lnTo>
                <a:lnTo>
                  <a:pt x="12703" y="70732"/>
                </a:lnTo>
                <a:lnTo>
                  <a:pt x="12703" y="75289"/>
                </a:lnTo>
                <a:lnTo>
                  <a:pt x="9920" y="75289"/>
                </a:lnTo>
                <a:lnTo>
                  <a:pt x="10122" y="75531"/>
                </a:lnTo>
                <a:lnTo>
                  <a:pt x="12703" y="75531"/>
                </a:lnTo>
                <a:lnTo>
                  <a:pt x="12703" y="78474"/>
                </a:lnTo>
                <a:lnTo>
                  <a:pt x="12945" y="78716"/>
                </a:lnTo>
                <a:lnTo>
                  <a:pt x="12945" y="75531"/>
                </a:lnTo>
                <a:lnTo>
                  <a:pt x="17501" y="75531"/>
                </a:lnTo>
                <a:lnTo>
                  <a:pt x="17501" y="80087"/>
                </a:lnTo>
                <a:lnTo>
                  <a:pt x="14316" y="80087"/>
                </a:lnTo>
                <a:lnTo>
                  <a:pt x="14558" y="80329"/>
                </a:lnTo>
                <a:lnTo>
                  <a:pt x="17501" y="80329"/>
                </a:lnTo>
                <a:lnTo>
                  <a:pt x="17501" y="82910"/>
                </a:lnTo>
                <a:lnTo>
                  <a:pt x="17743" y="83072"/>
                </a:lnTo>
                <a:lnTo>
                  <a:pt x="17743" y="80329"/>
                </a:lnTo>
                <a:lnTo>
                  <a:pt x="22300" y="80329"/>
                </a:lnTo>
                <a:lnTo>
                  <a:pt x="22300" y="84927"/>
                </a:lnTo>
                <a:lnTo>
                  <a:pt x="20203" y="84927"/>
                </a:lnTo>
                <a:cubicBezTo>
                  <a:pt x="20324" y="85007"/>
                  <a:pt x="20445" y="85088"/>
                  <a:pt x="20566" y="85168"/>
                </a:cubicBezTo>
                <a:lnTo>
                  <a:pt x="22300" y="85168"/>
                </a:lnTo>
                <a:lnTo>
                  <a:pt x="22300" y="86257"/>
                </a:lnTo>
                <a:cubicBezTo>
                  <a:pt x="22381" y="86338"/>
                  <a:pt x="22462" y="86378"/>
                  <a:pt x="22542" y="86419"/>
                </a:cubicBezTo>
                <a:lnTo>
                  <a:pt x="22542" y="85168"/>
                </a:lnTo>
                <a:lnTo>
                  <a:pt x="27139" y="85168"/>
                </a:lnTo>
                <a:lnTo>
                  <a:pt x="27139" y="88838"/>
                </a:lnTo>
                <a:cubicBezTo>
                  <a:pt x="27220" y="88878"/>
                  <a:pt x="27301" y="88919"/>
                  <a:pt x="27381" y="88959"/>
                </a:cubicBezTo>
                <a:lnTo>
                  <a:pt x="27381" y="85168"/>
                </a:lnTo>
                <a:lnTo>
                  <a:pt x="31938" y="85168"/>
                </a:lnTo>
                <a:lnTo>
                  <a:pt x="31938" y="89725"/>
                </a:lnTo>
                <a:lnTo>
                  <a:pt x="29236" y="89725"/>
                </a:lnTo>
                <a:lnTo>
                  <a:pt x="29841" y="89967"/>
                </a:lnTo>
                <a:lnTo>
                  <a:pt x="31938" y="89967"/>
                </a:lnTo>
                <a:lnTo>
                  <a:pt x="31938" y="90733"/>
                </a:lnTo>
                <a:cubicBezTo>
                  <a:pt x="32019" y="90733"/>
                  <a:pt x="32099" y="90774"/>
                  <a:pt x="32180" y="90814"/>
                </a:cubicBezTo>
                <a:lnTo>
                  <a:pt x="32180" y="89967"/>
                </a:lnTo>
                <a:lnTo>
                  <a:pt x="36777" y="89967"/>
                </a:lnTo>
                <a:lnTo>
                  <a:pt x="36777" y="92024"/>
                </a:lnTo>
                <a:cubicBezTo>
                  <a:pt x="36858" y="92024"/>
                  <a:pt x="36939" y="92064"/>
                  <a:pt x="37019" y="92064"/>
                </a:cubicBezTo>
                <a:lnTo>
                  <a:pt x="37019" y="89967"/>
                </a:lnTo>
                <a:lnTo>
                  <a:pt x="41576" y="89967"/>
                </a:lnTo>
                <a:lnTo>
                  <a:pt x="41576" y="92790"/>
                </a:lnTo>
                <a:cubicBezTo>
                  <a:pt x="41657" y="92790"/>
                  <a:pt x="41737" y="92790"/>
                  <a:pt x="41818" y="92790"/>
                </a:cubicBezTo>
                <a:lnTo>
                  <a:pt x="41818" y="89967"/>
                </a:lnTo>
                <a:lnTo>
                  <a:pt x="46375" y="89967"/>
                </a:lnTo>
                <a:lnTo>
                  <a:pt x="46375" y="93032"/>
                </a:lnTo>
                <a:lnTo>
                  <a:pt x="46496" y="93032"/>
                </a:lnTo>
                <a:lnTo>
                  <a:pt x="46617" y="93032"/>
                </a:lnTo>
                <a:lnTo>
                  <a:pt x="46617" y="89967"/>
                </a:lnTo>
                <a:lnTo>
                  <a:pt x="51214" y="89967"/>
                </a:lnTo>
                <a:lnTo>
                  <a:pt x="51214" y="92790"/>
                </a:lnTo>
                <a:cubicBezTo>
                  <a:pt x="51295" y="92790"/>
                  <a:pt x="51375" y="92790"/>
                  <a:pt x="51456" y="92790"/>
                </a:cubicBezTo>
                <a:lnTo>
                  <a:pt x="51456" y="89967"/>
                </a:lnTo>
                <a:lnTo>
                  <a:pt x="56013" y="89967"/>
                </a:lnTo>
                <a:lnTo>
                  <a:pt x="56013" y="92064"/>
                </a:lnTo>
                <a:cubicBezTo>
                  <a:pt x="56093" y="92064"/>
                  <a:pt x="56174" y="92024"/>
                  <a:pt x="56255" y="92024"/>
                </a:cubicBezTo>
                <a:lnTo>
                  <a:pt x="56255" y="89967"/>
                </a:lnTo>
                <a:lnTo>
                  <a:pt x="60812" y="89967"/>
                </a:lnTo>
                <a:lnTo>
                  <a:pt x="60812" y="90814"/>
                </a:lnTo>
                <a:cubicBezTo>
                  <a:pt x="60892" y="90774"/>
                  <a:pt x="60973" y="90733"/>
                  <a:pt x="61054" y="90733"/>
                </a:cubicBezTo>
                <a:lnTo>
                  <a:pt x="61054" y="89967"/>
                </a:lnTo>
                <a:lnTo>
                  <a:pt x="63191" y="89967"/>
                </a:lnTo>
                <a:lnTo>
                  <a:pt x="63796" y="89725"/>
                </a:lnTo>
                <a:lnTo>
                  <a:pt x="61054" y="89725"/>
                </a:lnTo>
                <a:lnTo>
                  <a:pt x="61054" y="85168"/>
                </a:lnTo>
                <a:lnTo>
                  <a:pt x="65651" y="85168"/>
                </a:lnTo>
                <a:lnTo>
                  <a:pt x="65651" y="88959"/>
                </a:lnTo>
                <a:cubicBezTo>
                  <a:pt x="65731" y="88919"/>
                  <a:pt x="65812" y="88878"/>
                  <a:pt x="65893" y="88838"/>
                </a:cubicBezTo>
                <a:lnTo>
                  <a:pt x="65893" y="85168"/>
                </a:lnTo>
                <a:lnTo>
                  <a:pt x="70450" y="85168"/>
                </a:lnTo>
                <a:lnTo>
                  <a:pt x="70450" y="86419"/>
                </a:lnTo>
                <a:cubicBezTo>
                  <a:pt x="70530" y="86378"/>
                  <a:pt x="70611" y="86338"/>
                  <a:pt x="70691" y="86257"/>
                </a:cubicBezTo>
                <a:lnTo>
                  <a:pt x="70691" y="85168"/>
                </a:lnTo>
                <a:lnTo>
                  <a:pt x="72425" y="85168"/>
                </a:lnTo>
                <a:cubicBezTo>
                  <a:pt x="72546" y="85088"/>
                  <a:pt x="72667" y="85007"/>
                  <a:pt x="72788" y="84927"/>
                </a:cubicBezTo>
                <a:lnTo>
                  <a:pt x="70691" y="84927"/>
                </a:lnTo>
                <a:lnTo>
                  <a:pt x="70691" y="80329"/>
                </a:lnTo>
                <a:lnTo>
                  <a:pt x="75248" y="80329"/>
                </a:lnTo>
                <a:lnTo>
                  <a:pt x="75248" y="83072"/>
                </a:lnTo>
                <a:lnTo>
                  <a:pt x="75490" y="82910"/>
                </a:lnTo>
                <a:lnTo>
                  <a:pt x="75490" y="80329"/>
                </a:lnTo>
                <a:lnTo>
                  <a:pt x="78434" y="80329"/>
                </a:lnTo>
                <a:lnTo>
                  <a:pt x="78716" y="80087"/>
                </a:lnTo>
                <a:lnTo>
                  <a:pt x="75490" y="80087"/>
                </a:lnTo>
                <a:lnTo>
                  <a:pt x="75490" y="75531"/>
                </a:lnTo>
                <a:lnTo>
                  <a:pt x="80087" y="75531"/>
                </a:lnTo>
                <a:lnTo>
                  <a:pt x="80087" y="78716"/>
                </a:lnTo>
                <a:lnTo>
                  <a:pt x="80329" y="78474"/>
                </a:lnTo>
                <a:lnTo>
                  <a:pt x="80329" y="75531"/>
                </a:lnTo>
                <a:lnTo>
                  <a:pt x="82870" y="75531"/>
                </a:lnTo>
                <a:lnTo>
                  <a:pt x="83072" y="75289"/>
                </a:lnTo>
                <a:lnTo>
                  <a:pt x="80329" y="75289"/>
                </a:lnTo>
                <a:lnTo>
                  <a:pt x="80329" y="70732"/>
                </a:lnTo>
                <a:lnTo>
                  <a:pt x="84886" y="70732"/>
                </a:lnTo>
                <a:lnTo>
                  <a:pt x="84886" y="72829"/>
                </a:lnTo>
                <a:cubicBezTo>
                  <a:pt x="84967" y="72708"/>
                  <a:pt x="85048" y="72587"/>
                  <a:pt x="85128" y="72466"/>
                </a:cubicBezTo>
                <a:lnTo>
                  <a:pt x="85128" y="70732"/>
                </a:lnTo>
                <a:lnTo>
                  <a:pt x="86257" y="70732"/>
                </a:lnTo>
                <a:cubicBezTo>
                  <a:pt x="86298" y="70651"/>
                  <a:pt x="86338" y="70570"/>
                  <a:pt x="86378" y="70490"/>
                </a:cubicBezTo>
                <a:lnTo>
                  <a:pt x="85128" y="70490"/>
                </a:lnTo>
                <a:lnTo>
                  <a:pt x="85128" y="65893"/>
                </a:lnTo>
                <a:lnTo>
                  <a:pt x="88798" y="65893"/>
                </a:lnTo>
                <a:cubicBezTo>
                  <a:pt x="88838" y="65812"/>
                  <a:pt x="88879" y="65731"/>
                  <a:pt x="88919" y="65651"/>
                </a:cubicBezTo>
                <a:lnTo>
                  <a:pt x="85128" y="65651"/>
                </a:lnTo>
                <a:lnTo>
                  <a:pt x="85128" y="61094"/>
                </a:lnTo>
                <a:lnTo>
                  <a:pt x="89685" y="61094"/>
                </a:lnTo>
                <a:close/>
                <a:moveTo>
                  <a:pt x="85128" y="32180"/>
                </a:moveTo>
                <a:lnTo>
                  <a:pt x="89685" y="32180"/>
                </a:lnTo>
                <a:lnTo>
                  <a:pt x="89685" y="36777"/>
                </a:lnTo>
                <a:lnTo>
                  <a:pt x="85128" y="36777"/>
                </a:lnTo>
                <a:close/>
                <a:moveTo>
                  <a:pt x="85128" y="37019"/>
                </a:moveTo>
                <a:lnTo>
                  <a:pt x="89685" y="37019"/>
                </a:lnTo>
                <a:lnTo>
                  <a:pt x="89685" y="41576"/>
                </a:lnTo>
                <a:lnTo>
                  <a:pt x="85128" y="41576"/>
                </a:lnTo>
                <a:close/>
                <a:moveTo>
                  <a:pt x="85128" y="41818"/>
                </a:moveTo>
                <a:lnTo>
                  <a:pt x="89685" y="41818"/>
                </a:lnTo>
                <a:lnTo>
                  <a:pt x="89685" y="46375"/>
                </a:lnTo>
                <a:lnTo>
                  <a:pt x="85128" y="46375"/>
                </a:lnTo>
                <a:close/>
                <a:moveTo>
                  <a:pt x="85128" y="46617"/>
                </a:moveTo>
                <a:lnTo>
                  <a:pt x="89685" y="46617"/>
                </a:lnTo>
                <a:lnTo>
                  <a:pt x="89685" y="51214"/>
                </a:lnTo>
                <a:lnTo>
                  <a:pt x="85128" y="51214"/>
                </a:lnTo>
                <a:close/>
                <a:moveTo>
                  <a:pt x="85128" y="51456"/>
                </a:moveTo>
                <a:lnTo>
                  <a:pt x="89685" y="51456"/>
                </a:lnTo>
                <a:lnTo>
                  <a:pt x="89685" y="56013"/>
                </a:lnTo>
                <a:lnTo>
                  <a:pt x="85128" y="56013"/>
                </a:lnTo>
                <a:close/>
                <a:moveTo>
                  <a:pt x="85128" y="56255"/>
                </a:moveTo>
                <a:lnTo>
                  <a:pt x="89685" y="56255"/>
                </a:lnTo>
                <a:lnTo>
                  <a:pt x="89685" y="60812"/>
                </a:lnTo>
                <a:lnTo>
                  <a:pt x="85128" y="60812"/>
                </a:lnTo>
                <a:close/>
                <a:moveTo>
                  <a:pt x="7904" y="60812"/>
                </a:moveTo>
                <a:lnTo>
                  <a:pt x="3347" y="60812"/>
                </a:lnTo>
                <a:lnTo>
                  <a:pt x="3347" y="56255"/>
                </a:lnTo>
                <a:lnTo>
                  <a:pt x="7904" y="56255"/>
                </a:lnTo>
                <a:close/>
                <a:moveTo>
                  <a:pt x="7904" y="56013"/>
                </a:moveTo>
                <a:lnTo>
                  <a:pt x="3347" y="56013"/>
                </a:lnTo>
                <a:lnTo>
                  <a:pt x="3347" y="51456"/>
                </a:lnTo>
                <a:lnTo>
                  <a:pt x="7904" y="51456"/>
                </a:lnTo>
                <a:close/>
                <a:moveTo>
                  <a:pt x="7904" y="51214"/>
                </a:moveTo>
                <a:lnTo>
                  <a:pt x="3347" y="51214"/>
                </a:lnTo>
                <a:lnTo>
                  <a:pt x="3347" y="46617"/>
                </a:lnTo>
                <a:lnTo>
                  <a:pt x="7904" y="46617"/>
                </a:lnTo>
                <a:close/>
                <a:moveTo>
                  <a:pt x="7904" y="46375"/>
                </a:moveTo>
                <a:lnTo>
                  <a:pt x="3347" y="46375"/>
                </a:lnTo>
                <a:lnTo>
                  <a:pt x="3347" y="41818"/>
                </a:lnTo>
                <a:lnTo>
                  <a:pt x="7904" y="41818"/>
                </a:lnTo>
                <a:close/>
                <a:moveTo>
                  <a:pt x="7904" y="41576"/>
                </a:moveTo>
                <a:lnTo>
                  <a:pt x="3347" y="41576"/>
                </a:lnTo>
                <a:lnTo>
                  <a:pt x="3347" y="37019"/>
                </a:lnTo>
                <a:lnTo>
                  <a:pt x="7904" y="37019"/>
                </a:lnTo>
                <a:close/>
                <a:moveTo>
                  <a:pt x="7904" y="36777"/>
                </a:moveTo>
                <a:lnTo>
                  <a:pt x="3347" y="36777"/>
                </a:lnTo>
                <a:lnTo>
                  <a:pt x="3347" y="32180"/>
                </a:lnTo>
                <a:lnTo>
                  <a:pt x="7904" y="32180"/>
                </a:lnTo>
                <a:close/>
                <a:moveTo>
                  <a:pt x="12703" y="70449"/>
                </a:moveTo>
                <a:lnTo>
                  <a:pt x="8146" y="70449"/>
                </a:lnTo>
                <a:lnTo>
                  <a:pt x="8146" y="65893"/>
                </a:lnTo>
                <a:lnTo>
                  <a:pt x="12703" y="65893"/>
                </a:lnTo>
                <a:close/>
                <a:moveTo>
                  <a:pt x="12703" y="65610"/>
                </a:moveTo>
                <a:lnTo>
                  <a:pt x="8146" y="65610"/>
                </a:lnTo>
                <a:lnTo>
                  <a:pt x="8146" y="61054"/>
                </a:lnTo>
                <a:lnTo>
                  <a:pt x="12703" y="61054"/>
                </a:lnTo>
                <a:close/>
                <a:moveTo>
                  <a:pt x="12703" y="60812"/>
                </a:moveTo>
                <a:lnTo>
                  <a:pt x="8146" y="60812"/>
                </a:lnTo>
                <a:lnTo>
                  <a:pt x="8146" y="56255"/>
                </a:lnTo>
                <a:lnTo>
                  <a:pt x="12703" y="56255"/>
                </a:lnTo>
                <a:close/>
                <a:moveTo>
                  <a:pt x="12703" y="56013"/>
                </a:moveTo>
                <a:lnTo>
                  <a:pt x="8146" y="56013"/>
                </a:lnTo>
                <a:lnTo>
                  <a:pt x="8146" y="51456"/>
                </a:lnTo>
                <a:lnTo>
                  <a:pt x="12703" y="51456"/>
                </a:lnTo>
                <a:close/>
                <a:moveTo>
                  <a:pt x="12703" y="51174"/>
                </a:moveTo>
                <a:lnTo>
                  <a:pt x="8146" y="51174"/>
                </a:lnTo>
                <a:lnTo>
                  <a:pt x="8146" y="46617"/>
                </a:lnTo>
                <a:lnTo>
                  <a:pt x="12703" y="46617"/>
                </a:lnTo>
                <a:close/>
                <a:moveTo>
                  <a:pt x="12703" y="46375"/>
                </a:moveTo>
                <a:lnTo>
                  <a:pt x="8146" y="46375"/>
                </a:lnTo>
                <a:lnTo>
                  <a:pt x="8146" y="41818"/>
                </a:lnTo>
                <a:lnTo>
                  <a:pt x="12703" y="41818"/>
                </a:lnTo>
                <a:close/>
                <a:moveTo>
                  <a:pt x="12703" y="41576"/>
                </a:moveTo>
                <a:lnTo>
                  <a:pt x="8146" y="41576"/>
                </a:lnTo>
                <a:lnTo>
                  <a:pt x="8146" y="36979"/>
                </a:lnTo>
                <a:lnTo>
                  <a:pt x="12703" y="36979"/>
                </a:lnTo>
                <a:close/>
                <a:moveTo>
                  <a:pt x="12703" y="36737"/>
                </a:moveTo>
                <a:lnTo>
                  <a:pt x="8146" y="36737"/>
                </a:lnTo>
                <a:lnTo>
                  <a:pt x="8146" y="32180"/>
                </a:lnTo>
                <a:lnTo>
                  <a:pt x="12703" y="32180"/>
                </a:lnTo>
                <a:close/>
                <a:moveTo>
                  <a:pt x="12703" y="31938"/>
                </a:moveTo>
                <a:lnTo>
                  <a:pt x="8146" y="31938"/>
                </a:lnTo>
                <a:lnTo>
                  <a:pt x="8146" y="27381"/>
                </a:lnTo>
                <a:lnTo>
                  <a:pt x="12703" y="27381"/>
                </a:lnTo>
                <a:close/>
                <a:moveTo>
                  <a:pt x="12703" y="27139"/>
                </a:moveTo>
                <a:lnTo>
                  <a:pt x="8146" y="27139"/>
                </a:lnTo>
                <a:lnTo>
                  <a:pt x="8146" y="22542"/>
                </a:lnTo>
                <a:lnTo>
                  <a:pt x="12703" y="22542"/>
                </a:lnTo>
                <a:close/>
                <a:moveTo>
                  <a:pt x="17542" y="75248"/>
                </a:moveTo>
                <a:lnTo>
                  <a:pt x="12945" y="75248"/>
                </a:lnTo>
                <a:lnTo>
                  <a:pt x="12945" y="70651"/>
                </a:lnTo>
                <a:lnTo>
                  <a:pt x="17542" y="70651"/>
                </a:lnTo>
                <a:close/>
                <a:moveTo>
                  <a:pt x="17542" y="70449"/>
                </a:moveTo>
                <a:lnTo>
                  <a:pt x="12945" y="70449"/>
                </a:lnTo>
                <a:lnTo>
                  <a:pt x="12945" y="65852"/>
                </a:lnTo>
                <a:lnTo>
                  <a:pt x="17542" y="65852"/>
                </a:lnTo>
                <a:close/>
                <a:moveTo>
                  <a:pt x="17542" y="65610"/>
                </a:moveTo>
                <a:lnTo>
                  <a:pt x="12945" y="65610"/>
                </a:lnTo>
                <a:lnTo>
                  <a:pt x="12945" y="61054"/>
                </a:lnTo>
                <a:lnTo>
                  <a:pt x="17542" y="61054"/>
                </a:lnTo>
                <a:close/>
                <a:moveTo>
                  <a:pt x="17542" y="60812"/>
                </a:moveTo>
                <a:lnTo>
                  <a:pt x="12945" y="60812"/>
                </a:lnTo>
                <a:lnTo>
                  <a:pt x="12945" y="56214"/>
                </a:lnTo>
                <a:lnTo>
                  <a:pt x="17542" y="56214"/>
                </a:lnTo>
                <a:close/>
                <a:moveTo>
                  <a:pt x="17542" y="55972"/>
                </a:moveTo>
                <a:lnTo>
                  <a:pt x="12945" y="55972"/>
                </a:lnTo>
                <a:lnTo>
                  <a:pt x="12945" y="51416"/>
                </a:lnTo>
                <a:lnTo>
                  <a:pt x="17542" y="51416"/>
                </a:lnTo>
                <a:close/>
                <a:moveTo>
                  <a:pt x="17542" y="51174"/>
                </a:moveTo>
                <a:lnTo>
                  <a:pt x="12945" y="51174"/>
                </a:lnTo>
                <a:lnTo>
                  <a:pt x="12945" y="46617"/>
                </a:lnTo>
                <a:lnTo>
                  <a:pt x="17542" y="46617"/>
                </a:lnTo>
                <a:close/>
                <a:moveTo>
                  <a:pt x="17542" y="46375"/>
                </a:moveTo>
                <a:lnTo>
                  <a:pt x="12945" y="46375"/>
                </a:lnTo>
                <a:lnTo>
                  <a:pt x="12945" y="41778"/>
                </a:lnTo>
                <a:lnTo>
                  <a:pt x="17542" y="41778"/>
                </a:lnTo>
                <a:close/>
                <a:moveTo>
                  <a:pt x="17542" y="41536"/>
                </a:moveTo>
                <a:lnTo>
                  <a:pt x="12945" y="41536"/>
                </a:lnTo>
                <a:lnTo>
                  <a:pt x="12945" y="36979"/>
                </a:lnTo>
                <a:lnTo>
                  <a:pt x="17542" y="36979"/>
                </a:lnTo>
                <a:close/>
                <a:moveTo>
                  <a:pt x="17542" y="36737"/>
                </a:moveTo>
                <a:lnTo>
                  <a:pt x="12945" y="36737"/>
                </a:lnTo>
                <a:lnTo>
                  <a:pt x="12945" y="32180"/>
                </a:lnTo>
                <a:lnTo>
                  <a:pt x="17542" y="32180"/>
                </a:lnTo>
                <a:close/>
                <a:moveTo>
                  <a:pt x="17542" y="31938"/>
                </a:moveTo>
                <a:lnTo>
                  <a:pt x="12945" y="31938"/>
                </a:lnTo>
                <a:lnTo>
                  <a:pt x="12945" y="27341"/>
                </a:lnTo>
                <a:lnTo>
                  <a:pt x="17542" y="27341"/>
                </a:lnTo>
                <a:close/>
                <a:moveTo>
                  <a:pt x="17542" y="27099"/>
                </a:moveTo>
                <a:lnTo>
                  <a:pt x="12945" y="27099"/>
                </a:lnTo>
                <a:lnTo>
                  <a:pt x="12945" y="22542"/>
                </a:lnTo>
                <a:lnTo>
                  <a:pt x="17542" y="22542"/>
                </a:lnTo>
                <a:close/>
                <a:moveTo>
                  <a:pt x="17542" y="22300"/>
                </a:moveTo>
                <a:lnTo>
                  <a:pt x="12945" y="22300"/>
                </a:lnTo>
                <a:lnTo>
                  <a:pt x="12945" y="17743"/>
                </a:lnTo>
                <a:lnTo>
                  <a:pt x="17542" y="17743"/>
                </a:lnTo>
                <a:close/>
                <a:moveTo>
                  <a:pt x="22341" y="80047"/>
                </a:moveTo>
                <a:lnTo>
                  <a:pt x="17784" y="80047"/>
                </a:lnTo>
                <a:lnTo>
                  <a:pt x="17784" y="75450"/>
                </a:lnTo>
                <a:lnTo>
                  <a:pt x="22341" y="75450"/>
                </a:lnTo>
                <a:close/>
                <a:moveTo>
                  <a:pt x="22341" y="75208"/>
                </a:moveTo>
                <a:lnTo>
                  <a:pt x="17784" y="75208"/>
                </a:lnTo>
                <a:lnTo>
                  <a:pt x="17784" y="70651"/>
                </a:lnTo>
                <a:lnTo>
                  <a:pt x="22341" y="70651"/>
                </a:lnTo>
                <a:close/>
                <a:moveTo>
                  <a:pt x="22341" y="70409"/>
                </a:moveTo>
                <a:lnTo>
                  <a:pt x="17784" y="70409"/>
                </a:lnTo>
                <a:lnTo>
                  <a:pt x="17784" y="65852"/>
                </a:lnTo>
                <a:lnTo>
                  <a:pt x="22341" y="65852"/>
                </a:lnTo>
                <a:close/>
                <a:moveTo>
                  <a:pt x="22341" y="65610"/>
                </a:moveTo>
                <a:lnTo>
                  <a:pt x="17784" y="65610"/>
                </a:lnTo>
                <a:lnTo>
                  <a:pt x="17784" y="61013"/>
                </a:lnTo>
                <a:lnTo>
                  <a:pt x="22341" y="61013"/>
                </a:lnTo>
                <a:close/>
                <a:moveTo>
                  <a:pt x="22341" y="60771"/>
                </a:moveTo>
                <a:lnTo>
                  <a:pt x="17784" y="60771"/>
                </a:lnTo>
                <a:lnTo>
                  <a:pt x="17784" y="56214"/>
                </a:lnTo>
                <a:lnTo>
                  <a:pt x="22341" y="56214"/>
                </a:lnTo>
                <a:close/>
                <a:moveTo>
                  <a:pt x="22341" y="55972"/>
                </a:moveTo>
                <a:lnTo>
                  <a:pt x="17784" y="55972"/>
                </a:lnTo>
                <a:lnTo>
                  <a:pt x="17784" y="51416"/>
                </a:lnTo>
                <a:lnTo>
                  <a:pt x="22341" y="51416"/>
                </a:lnTo>
                <a:close/>
                <a:moveTo>
                  <a:pt x="22341" y="51174"/>
                </a:moveTo>
                <a:lnTo>
                  <a:pt x="17784" y="51174"/>
                </a:lnTo>
                <a:lnTo>
                  <a:pt x="17784" y="46577"/>
                </a:lnTo>
                <a:lnTo>
                  <a:pt x="22341" y="46577"/>
                </a:lnTo>
                <a:close/>
                <a:moveTo>
                  <a:pt x="22341" y="46335"/>
                </a:moveTo>
                <a:lnTo>
                  <a:pt x="17784" y="46335"/>
                </a:lnTo>
                <a:lnTo>
                  <a:pt x="17784" y="41778"/>
                </a:lnTo>
                <a:lnTo>
                  <a:pt x="22341" y="41778"/>
                </a:lnTo>
                <a:close/>
                <a:moveTo>
                  <a:pt x="22341" y="41536"/>
                </a:moveTo>
                <a:lnTo>
                  <a:pt x="17784" y="41536"/>
                </a:lnTo>
                <a:lnTo>
                  <a:pt x="17784" y="36939"/>
                </a:lnTo>
                <a:lnTo>
                  <a:pt x="22341" y="36939"/>
                </a:lnTo>
                <a:close/>
                <a:moveTo>
                  <a:pt x="22341" y="36737"/>
                </a:moveTo>
                <a:lnTo>
                  <a:pt x="17784" y="36737"/>
                </a:lnTo>
                <a:lnTo>
                  <a:pt x="17784" y="32140"/>
                </a:lnTo>
                <a:lnTo>
                  <a:pt x="22341" y="32140"/>
                </a:lnTo>
                <a:close/>
                <a:moveTo>
                  <a:pt x="22341" y="31898"/>
                </a:moveTo>
                <a:lnTo>
                  <a:pt x="17784" y="31898"/>
                </a:lnTo>
                <a:lnTo>
                  <a:pt x="17784" y="27341"/>
                </a:lnTo>
                <a:lnTo>
                  <a:pt x="22341" y="27341"/>
                </a:lnTo>
                <a:close/>
                <a:moveTo>
                  <a:pt x="22341" y="27099"/>
                </a:moveTo>
                <a:lnTo>
                  <a:pt x="17784" y="27099"/>
                </a:lnTo>
                <a:lnTo>
                  <a:pt x="17784" y="22502"/>
                </a:lnTo>
                <a:lnTo>
                  <a:pt x="22341" y="22502"/>
                </a:lnTo>
                <a:close/>
                <a:moveTo>
                  <a:pt x="22341" y="22260"/>
                </a:moveTo>
                <a:lnTo>
                  <a:pt x="17784" y="22260"/>
                </a:lnTo>
                <a:lnTo>
                  <a:pt x="17784" y="17703"/>
                </a:lnTo>
                <a:lnTo>
                  <a:pt x="22341" y="17703"/>
                </a:lnTo>
                <a:close/>
                <a:moveTo>
                  <a:pt x="22341" y="17461"/>
                </a:moveTo>
                <a:lnTo>
                  <a:pt x="17784" y="17461"/>
                </a:lnTo>
                <a:lnTo>
                  <a:pt x="17784" y="12904"/>
                </a:lnTo>
                <a:lnTo>
                  <a:pt x="22341" y="12904"/>
                </a:lnTo>
                <a:close/>
                <a:moveTo>
                  <a:pt x="27139" y="84846"/>
                </a:moveTo>
                <a:lnTo>
                  <a:pt x="22583" y="84846"/>
                </a:lnTo>
                <a:lnTo>
                  <a:pt x="22583" y="80249"/>
                </a:lnTo>
                <a:lnTo>
                  <a:pt x="27139" y="80249"/>
                </a:lnTo>
                <a:close/>
                <a:moveTo>
                  <a:pt x="27139" y="80007"/>
                </a:moveTo>
                <a:lnTo>
                  <a:pt x="22583" y="80007"/>
                </a:lnTo>
                <a:lnTo>
                  <a:pt x="22583" y="75450"/>
                </a:lnTo>
                <a:lnTo>
                  <a:pt x="27139" y="75450"/>
                </a:lnTo>
                <a:close/>
                <a:moveTo>
                  <a:pt x="27139" y="75208"/>
                </a:moveTo>
                <a:lnTo>
                  <a:pt x="22583" y="75208"/>
                </a:lnTo>
                <a:lnTo>
                  <a:pt x="22583" y="70611"/>
                </a:lnTo>
                <a:lnTo>
                  <a:pt x="27139" y="70611"/>
                </a:lnTo>
                <a:close/>
                <a:moveTo>
                  <a:pt x="27139" y="70369"/>
                </a:moveTo>
                <a:lnTo>
                  <a:pt x="22583" y="70369"/>
                </a:lnTo>
                <a:lnTo>
                  <a:pt x="22583" y="65812"/>
                </a:lnTo>
                <a:lnTo>
                  <a:pt x="27139" y="65812"/>
                </a:lnTo>
                <a:close/>
                <a:moveTo>
                  <a:pt x="27139" y="65570"/>
                </a:moveTo>
                <a:lnTo>
                  <a:pt x="22583" y="65570"/>
                </a:lnTo>
                <a:lnTo>
                  <a:pt x="22583" y="61013"/>
                </a:lnTo>
                <a:lnTo>
                  <a:pt x="27139" y="61013"/>
                </a:lnTo>
                <a:close/>
                <a:moveTo>
                  <a:pt x="27139" y="60771"/>
                </a:moveTo>
                <a:lnTo>
                  <a:pt x="22583" y="60771"/>
                </a:lnTo>
                <a:lnTo>
                  <a:pt x="22583" y="56174"/>
                </a:lnTo>
                <a:lnTo>
                  <a:pt x="27139" y="56174"/>
                </a:lnTo>
                <a:close/>
                <a:moveTo>
                  <a:pt x="27139" y="55932"/>
                </a:moveTo>
                <a:lnTo>
                  <a:pt x="22583" y="55932"/>
                </a:lnTo>
                <a:lnTo>
                  <a:pt x="22583" y="51375"/>
                </a:lnTo>
                <a:lnTo>
                  <a:pt x="27139" y="51375"/>
                </a:lnTo>
                <a:close/>
                <a:moveTo>
                  <a:pt x="27139" y="51133"/>
                </a:moveTo>
                <a:lnTo>
                  <a:pt x="22583" y="51133"/>
                </a:lnTo>
                <a:lnTo>
                  <a:pt x="22583" y="46577"/>
                </a:lnTo>
                <a:lnTo>
                  <a:pt x="27139" y="46577"/>
                </a:lnTo>
                <a:close/>
                <a:moveTo>
                  <a:pt x="27139" y="46335"/>
                </a:moveTo>
                <a:lnTo>
                  <a:pt x="22583" y="46335"/>
                </a:lnTo>
                <a:lnTo>
                  <a:pt x="22583" y="41737"/>
                </a:lnTo>
                <a:lnTo>
                  <a:pt x="27139" y="41737"/>
                </a:lnTo>
                <a:close/>
                <a:moveTo>
                  <a:pt x="27139" y="41495"/>
                </a:moveTo>
                <a:lnTo>
                  <a:pt x="22583" y="41495"/>
                </a:lnTo>
                <a:lnTo>
                  <a:pt x="22583" y="36939"/>
                </a:lnTo>
                <a:lnTo>
                  <a:pt x="27139" y="36939"/>
                </a:lnTo>
                <a:close/>
                <a:moveTo>
                  <a:pt x="27139" y="36697"/>
                </a:moveTo>
                <a:lnTo>
                  <a:pt x="22583" y="36697"/>
                </a:lnTo>
                <a:lnTo>
                  <a:pt x="22583" y="32140"/>
                </a:lnTo>
                <a:lnTo>
                  <a:pt x="27139" y="32140"/>
                </a:lnTo>
                <a:close/>
                <a:moveTo>
                  <a:pt x="27139" y="31898"/>
                </a:moveTo>
                <a:lnTo>
                  <a:pt x="22583" y="31898"/>
                </a:lnTo>
                <a:lnTo>
                  <a:pt x="22583" y="27301"/>
                </a:lnTo>
                <a:lnTo>
                  <a:pt x="27139" y="27301"/>
                </a:lnTo>
                <a:close/>
                <a:moveTo>
                  <a:pt x="27139" y="27059"/>
                </a:moveTo>
                <a:lnTo>
                  <a:pt x="22583" y="27059"/>
                </a:lnTo>
                <a:lnTo>
                  <a:pt x="22583" y="22502"/>
                </a:lnTo>
                <a:lnTo>
                  <a:pt x="27139" y="22502"/>
                </a:lnTo>
                <a:close/>
                <a:moveTo>
                  <a:pt x="27139" y="22260"/>
                </a:moveTo>
                <a:lnTo>
                  <a:pt x="22583" y="22260"/>
                </a:lnTo>
                <a:lnTo>
                  <a:pt x="22583" y="17703"/>
                </a:lnTo>
                <a:lnTo>
                  <a:pt x="27139" y="17703"/>
                </a:lnTo>
                <a:close/>
                <a:moveTo>
                  <a:pt x="27139" y="17461"/>
                </a:moveTo>
                <a:lnTo>
                  <a:pt x="22583" y="17461"/>
                </a:lnTo>
                <a:lnTo>
                  <a:pt x="22583" y="12864"/>
                </a:lnTo>
                <a:lnTo>
                  <a:pt x="27139" y="12864"/>
                </a:lnTo>
                <a:close/>
                <a:moveTo>
                  <a:pt x="27139" y="12622"/>
                </a:moveTo>
                <a:lnTo>
                  <a:pt x="22583" y="12622"/>
                </a:lnTo>
                <a:lnTo>
                  <a:pt x="22583" y="8065"/>
                </a:lnTo>
                <a:lnTo>
                  <a:pt x="27139" y="8065"/>
                </a:lnTo>
                <a:close/>
                <a:moveTo>
                  <a:pt x="31979" y="84806"/>
                </a:moveTo>
                <a:lnTo>
                  <a:pt x="27381" y="84806"/>
                </a:lnTo>
                <a:lnTo>
                  <a:pt x="27381" y="80249"/>
                </a:lnTo>
                <a:lnTo>
                  <a:pt x="31979" y="80249"/>
                </a:lnTo>
                <a:close/>
                <a:moveTo>
                  <a:pt x="31979" y="80007"/>
                </a:moveTo>
                <a:lnTo>
                  <a:pt x="27381" y="80007"/>
                </a:lnTo>
                <a:lnTo>
                  <a:pt x="27381" y="75410"/>
                </a:lnTo>
                <a:lnTo>
                  <a:pt x="31979" y="75410"/>
                </a:lnTo>
                <a:close/>
                <a:moveTo>
                  <a:pt x="31979" y="75168"/>
                </a:moveTo>
                <a:lnTo>
                  <a:pt x="27381" y="75168"/>
                </a:lnTo>
                <a:lnTo>
                  <a:pt x="27381" y="70611"/>
                </a:lnTo>
                <a:lnTo>
                  <a:pt x="31979" y="70611"/>
                </a:lnTo>
                <a:close/>
                <a:moveTo>
                  <a:pt x="31979" y="70369"/>
                </a:moveTo>
                <a:lnTo>
                  <a:pt x="27381" y="70369"/>
                </a:lnTo>
                <a:lnTo>
                  <a:pt x="27381" y="65812"/>
                </a:lnTo>
                <a:lnTo>
                  <a:pt x="31979" y="65812"/>
                </a:lnTo>
                <a:close/>
                <a:moveTo>
                  <a:pt x="31979" y="65570"/>
                </a:moveTo>
                <a:lnTo>
                  <a:pt x="27381" y="65570"/>
                </a:lnTo>
                <a:lnTo>
                  <a:pt x="27381" y="60973"/>
                </a:lnTo>
                <a:lnTo>
                  <a:pt x="31979" y="60973"/>
                </a:lnTo>
                <a:close/>
                <a:moveTo>
                  <a:pt x="31979" y="60731"/>
                </a:moveTo>
                <a:lnTo>
                  <a:pt x="27381" y="60731"/>
                </a:lnTo>
                <a:lnTo>
                  <a:pt x="27381" y="56174"/>
                </a:lnTo>
                <a:lnTo>
                  <a:pt x="31979" y="56174"/>
                </a:lnTo>
                <a:close/>
                <a:moveTo>
                  <a:pt x="31979" y="55932"/>
                </a:moveTo>
                <a:lnTo>
                  <a:pt x="27381" y="55932"/>
                </a:lnTo>
                <a:lnTo>
                  <a:pt x="27381" y="51375"/>
                </a:lnTo>
                <a:lnTo>
                  <a:pt x="31979" y="51375"/>
                </a:lnTo>
                <a:close/>
                <a:moveTo>
                  <a:pt x="31979" y="51133"/>
                </a:moveTo>
                <a:lnTo>
                  <a:pt x="27381" y="51133"/>
                </a:lnTo>
                <a:lnTo>
                  <a:pt x="27381" y="46536"/>
                </a:lnTo>
                <a:lnTo>
                  <a:pt x="31979" y="46536"/>
                </a:lnTo>
                <a:close/>
                <a:moveTo>
                  <a:pt x="31979" y="46294"/>
                </a:moveTo>
                <a:lnTo>
                  <a:pt x="27381" y="46294"/>
                </a:lnTo>
                <a:lnTo>
                  <a:pt x="27381" y="41737"/>
                </a:lnTo>
                <a:lnTo>
                  <a:pt x="31979" y="41737"/>
                </a:lnTo>
                <a:close/>
                <a:moveTo>
                  <a:pt x="31979" y="41495"/>
                </a:moveTo>
                <a:lnTo>
                  <a:pt x="27381" y="41495"/>
                </a:lnTo>
                <a:lnTo>
                  <a:pt x="27381" y="36898"/>
                </a:lnTo>
                <a:lnTo>
                  <a:pt x="31979" y="36898"/>
                </a:lnTo>
                <a:close/>
                <a:moveTo>
                  <a:pt x="31979" y="36656"/>
                </a:moveTo>
                <a:lnTo>
                  <a:pt x="27381" y="36656"/>
                </a:lnTo>
                <a:lnTo>
                  <a:pt x="27381" y="32099"/>
                </a:lnTo>
                <a:lnTo>
                  <a:pt x="31979" y="32099"/>
                </a:lnTo>
                <a:close/>
                <a:moveTo>
                  <a:pt x="31979" y="31858"/>
                </a:moveTo>
                <a:lnTo>
                  <a:pt x="27381" y="31858"/>
                </a:lnTo>
                <a:lnTo>
                  <a:pt x="27381" y="27301"/>
                </a:lnTo>
                <a:lnTo>
                  <a:pt x="31979" y="27301"/>
                </a:lnTo>
                <a:close/>
                <a:moveTo>
                  <a:pt x="31979" y="27059"/>
                </a:moveTo>
                <a:lnTo>
                  <a:pt x="27381" y="27059"/>
                </a:lnTo>
                <a:lnTo>
                  <a:pt x="27381" y="22462"/>
                </a:lnTo>
                <a:lnTo>
                  <a:pt x="31979" y="22462"/>
                </a:lnTo>
                <a:close/>
                <a:moveTo>
                  <a:pt x="31979" y="22220"/>
                </a:moveTo>
                <a:lnTo>
                  <a:pt x="27381" y="22220"/>
                </a:lnTo>
                <a:lnTo>
                  <a:pt x="27381" y="17663"/>
                </a:lnTo>
                <a:lnTo>
                  <a:pt x="31979" y="17663"/>
                </a:lnTo>
                <a:close/>
                <a:moveTo>
                  <a:pt x="31979" y="17421"/>
                </a:moveTo>
                <a:lnTo>
                  <a:pt x="27381" y="17421"/>
                </a:lnTo>
                <a:lnTo>
                  <a:pt x="27381" y="12864"/>
                </a:lnTo>
                <a:lnTo>
                  <a:pt x="31979" y="12864"/>
                </a:lnTo>
                <a:close/>
                <a:moveTo>
                  <a:pt x="31979" y="12622"/>
                </a:moveTo>
                <a:lnTo>
                  <a:pt x="27381" y="12622"/>
                </a:lnTo>
                <a:lnTo>
                  <a:pt x="27381" y="8025"/>
                </a:lnTo>
                <a:lnTo>
                  <a:pt x="31979" y="8025"/>
                </a:lnTo>
                <a:close/>
                <a:moveTo>
                  <a:pt x="36777" y="89604"/>
                </a:moveTo>
                <a:lnTo>
                  <a:pt x="32220" y="89604"/>
                </a:lnTo>
                <a:lnTo>
                  <a:pt x="32220" y="85007"/>
                </a:lnTo>
                <a:lnTo>
                  <a:pt x="36777" y="85007"/>
                </a:lnTo>
                <a:close/>
                <a:moveTo>
                  <a:pt x="36777" y="84765"/>
                </a:moveTo>
                <a:lnTo>
                  <a:pt x="32220" y="84765"/>
                </a:lnTo>
                <a:lnTo>
                  <a:pt x="32220" y="80208"/>
                </a:lnTo>
                <a:lnTo>
                  <a:pt x="36777" y="80208"/>
                </a:lnTo>
                <a:close/>
                <a:moveTo>
                  <a:pt x="36777" y="79966"/>
                </a:moveTo>
                <a:lnTo>
                  <a:pt x="32220" y="79966"/>
                </a:lnTo>
                <a:lnTo>
                  <a:pt x="32220" y="75410"/>
                </a:lnTo>
                <a:lnTo>
                  <a:pt x="36777" y="75410"/>
                </a:lnTo>
                <a:close/>
                <a:moveTo>
                  <a:pt x="36777" y="75168"/>
                </a:moveTo>
                <a:lnTo>
                  <a:pt x="32220" y="75168"/>
                </a:lnTo>
                <a:lnTo>
                  <a:pt x="32220" y="70570"/>
                </a:lnTo>
                <a:lnTo>
                  <a:pt x="36777" y="70570"/>
                </a:lnTo>
                <a:close/>
                <a:moveTo>
                  <a:pt x="36777" y="70329"/>
                </a:moveTo>
                <a:lnTo>
                  <a:pt x="32220" y="70329"/>
                </a:lnTo>
                <a:lnTo>
                  <a:pt x="32220" y="65772"/>
                </a:lnTo>
                <a:lnTo>
                  <a:pt x="36777" y="65772"/>
                </a:lnTo>
                <a:close/>
                <a:moveTo>
                  <a:pt x="36777" y="65530"/>
                </a:moveTo>
                <a:lnTo>
                  <a:pt x="32220" y="65530"/>
                </a:lnTo>
                <a:lnTo>
                  <a:pt x="32220" y="60973"/>
                </a:lnTo>
                <a:lnTo>
                  <a:pt x="36777" y="60973"/>
                </a:lnTo>
                <a:close/>
                <a:moveTo>
                  <a:pt x="36777" y="60731"/>
                </a:moveTo>
                <a:lnTo>
                  <a:pt x="32220" y="60731"/>
                </a:lnTo>
                <a:lnTo>
                  <a:pt x="32220" y="56134"/>
                </a:lnTo>
                <a:lnTo>
                  <a:pt x="36777" y="56134"/>
                </a:lnTo>
                <a:close/>
                <a:moveTo>
                  <a:pt x="36777" y="55892"/>
                </a:moveTo>
                <a:lnTo>
                  <a:pt x="32220" y="55892"/>
                </a:lnTo>
                <a:lnTo>
                  <a:pt x="32220" y="51335"/>
                </a:lnTo>
                <a:lnTo>
                  <a:pt x="36777" y="51335"/>
                </a:lnTo>
                <a:close/>
                <a:moveTo>
                  <a:pt x="36777" y="51093"/>
                </a:moveTo>
                <a:lnTo>
                  <a:pt x="32220" y="51093"/>
                </a:lnTo>
                <a:lnTo>
                  <a:pt x="32220" y="46536"/>
                </a:lnTo>
                <a:lnTo>
                  <a:pt x="36777" y="46536"/>
                </a:lnTo>
                <a:close/>
                <a:moveTo>
                  <a:pt x="36777" y="46294"/>
                </a:moveTo>
                <a:lnTo>
                  <a:pt x="32220" y="46294"/>
                </a:lnTo>
                <a:lnTo>
                  <a:pt x="32220" y="41697"/>
                </a:lnTo>
                <a:lnTo>
                  <a:pt x="36777" y="41697"/>
                </a:lnTo>
                <a:close/>
                <a:moveTo>
                  <a:pt x="36777" y="41455"/>
                </a:moveTo>
                <a:lnTo>
                  <a:pt x="32220" y="41455"/>
                </a:lnTo>
                <a:lnTo>
                  <a:pt x="32220" y="36898"/>
                </a:lnTo>
                <a:lnTo>
                  <a:pt x="36777" y="36898"/>
                </a:lnTo>
                <a:close/>
                <a:moveTo>
                  <a:pt x="36777" y="36656"/>
                </a:moveTo>
                <a:lnTo>
                  <a:pt x="32220" y="36656"/>
                </a:lnTo>
                <a:lnTo>
                  <a:pt x="32220" y="32059"/>
                </a:lnTo>
                <a:lnTo>
                  <a:pt x="36777" y="32059"/>
                </a:lnTo>
                <a:close/>
                <a:moveTo>
                  <a:pt x="36777" y="31817"/>
                </a:moveTo>
                <a:lnTo>
                  <a:pt x="32220" y="31817"/>
                </a:lnTo>
                <a:lnTo>
                  <a:pt x="32220" y="27260"/>
                </a:lnTo>
                <a:lnTo>
                  <a:pt x="36777" y="27260"/>
                </a:lnTo>
                <a:close/>
                <a:moveTo>
                  <a:pt x="36777" y="27018"/>
                </a:moveTo>
                <a:lnTo>
                  <a:pt x="32220" y="27018"/>
                </a:lnTo>
                <a:lnTo>
                  <a:pt x="32220" y="22462"/>
                </a:lnTo>
                <a:lnTo>
                  <a:pt x="36777" y="22462"/>
                </a:lnTo>
                <a:close/>
                <a:moveTo>
                  <a:pt x="36777" y="22220"/>
                </a:moveTo>
                <a:lnTo>
                  <a:pt x="32220" y="22220"/>
                </a:lnTo>
                <a:lnTo>
                  <a:pt x="32220" y="17622"/>
                </a:lnTo>
                <a:lnTo>
                  <a:pt x="36777" y="17622"/>
                </a:lnTo>
                <a:close/>
                <a:moveTo>
                  <a:pt x="36777" y="17380"/>
                </a:moveTo>
                <a:lnTo>
                  <a:pt x="32220" y="17380"/>
                </a:lnTo>
                <a:lnTo>
                  <a:pt x="32220" y="12824"/>
                </a:lnTo>
                <a:lnTo>
                  <a:pt x="36777" y="12824"/>
                </a:lnTo>
                <a:close/>
                <a:moveTo>
                  <a:pt x="36777" y="12582"/>
                </a:moveTo>
                <a:lnTo>
                  <a:pt x="32220" y="12582"/>
                </a:lnTo>
                <a:lnTo>
                  <a:pt x="32220" y="8025"/>
                </a:lnTo>
                <a:lnTo>
                  <a:pt x="36777" y="8025"/>
                </a:lnTo>
                <a:close/>
                <a:moveTo>
                  <a:pt x="36777" y="7783"/>
                </a:moveTo>
                <a:lnTo>
                  <a:pt x="32220" y="7783"/>
                </a:lnTo>
                <a:lnTo>
                  <a:pt x="32220" y="3307"/>
                </a:lnTo>
                <a:lnTo>
                  <a:pt x="36777" y="3307"/>
                </a:lnTo>
                <a:lnTo>
                  <a:pt x="36777" y="7904"/>
                </a:lnTo>
                <a:close/>
                <a:moveTo>
                  <a:pt x="41616" y="89564"/>
                </a:moveTo>
                <a:lnTo>
                  <a:pt x="37019" y="89564"/>
                </a:lnTo>
                <a:lnTo>
                  <a:pt x="37019" y="85007"/>
                </a:lnTo>
                <a:lnTo>
                  <a:pt x="41616" y="85007"/>
                </a:lnTo>
                <a:close/>
                <a:moveTo>
                  <a:pt x="41616" y="84765"/>
                </a:moveTo>
                <a:lnTo>
                  <a:pt x="37019" y="84765"/>
                </a:lnTo>
                <a:lnTo>
                  <a:pt x="37019" y="80168"/>
                </a:lnTo>
                <a:lnTo>
                  <a:pt x="41616" y="80168"/>
                </a:lnTo>
                <a:close/>
                <a:moveTo>
                  <a:pt x="41616" y="79926"/>
                </a:moveTo>
                <a:lnTo>
                  <a:pt x="37019" y="79926"/>
                </a:lnTo>
                <a:lnTo>
                  <a:pt x="37019" y="75369"/>
                </a:lnTo>
                <a:lnTo>
                  <a:pt x="41616" y="75369"/>
                </a:lnTo>
                <a:close/>
                <a:moveTo>
                  <a:pt x="41616" y="75127"/>
                </a:moveTo>
                <a:lnTo>
                  <a:pt x="37019" y="75127"/>
                </a:lnTo>
                <a:lnTo>
                  <a:pt x="37019" y="70570"/>
                </a:lnTo>
                <a:lnTo>
                  <a:pt x="41616" y="70570"/>
                </a:lnTo>
                <a:close/>
                <a:moveTo>
                  <a:pt x="41616" y="70329"/>
                </a:moveTo>
                <a:lnTo>
                  <a:pt x="37019" y="70329"/>
                </a:lnTo>
                <a:lnTo>
                  <a:pt x="37019" y="65731"/>
                </a:lnTo>
                <a:lnTo>
                  <a:pt x="41616" y="65731"/>
                </a:lnTo>
                <a:close/>
                <a:moveTo>
                  <a:pt x="41616" y="65489"/>
                </a:moveTo>
                <a:lnTo>
                  <a:pt x="37019" y="65489"/>
                </a:lnTo>
                <a:lnTo>
                  <a:pt x="37019" y="60933"/>
                </a:lnTo>
                <a:lnTo>
                  <a:pt x="41616" y="60933"/>
                </a:lnTo>
                <a:close/>
                <a:moveTo>
                  <a:pt x="41616" y="60691"/>
                </a:moveTo>
                <a:lnTo>
                  <a:pt x="37019" y="60691"/>
                </a:lnTo>
                <a:lnTo>
                  <a:pt x="37019" y="56134"/>
                </a:lnTo>
                <a:lnTo>
                  <a:pt x="41616" y="56134"/>
                </a:lnTo>
                <a:close/>
                <a:moveTo>
                  <a:pt x="41616" y="55892"/>
                </a:moveTo>
                <a:lnTo>
                  <a:pt x="37019" y="55892"/>
                </a:lnTo>
                <a:lnTo>
                  <a:pt x="37019" y="51295"/>
                </a:lnTo>
                <a:lnTo>
                  <a:pt x="41616" y="51295"/>
                </a:lnTo>
                <a:close/>
                <a:moveTo>
                  <a:pt x="41616" y="51053"/>
                </a:moveTo>
                <a:lnTo>
                  <a:pt x="37019" y="51053"/>
                </a:lnTo>
                <a:lnTo>
                  <a:pt x="37019" y="46496"/>
                </a:lnTo>
                <a:lnTo>
                  <a:pt x="41616" y="46496"/>
                </a:lnTo>
                <a:close/>
                <a:moveTo>
                  <a:pt x="41616" y="46254"/>
                </a:moveTo>
                <a:lnTo>
                  <a:pt x="37019" y="46254"/>
                </a:lnTo>
                <a:lnTo>
                  <a:pt x="37019" y="41697"/>
                </a:lnTo>
                <a:lnTo>
                  <a:pt x="41616" y="41697"/>
                </a:lnTo>
                <a:close/>
                <a:moveTo>
                  <a:pt x="41616" y="41455"/>
                </a:moveTo>
                <a:lnTo>
                  <a:pt x="37019" y="41455"/>
                </a:lnTo>
                <a:lnTo>
                  <a:pt x="37019" y="36858"/>
                </a:lnTo>
                <a:lnTo>
                  <a:pt x="41616" y="36858"/>
                </a:lnTo>
                <a:close/>
                <a:moveTo>
                  <a:pt x="41616" y="36616"/>
                </a:moveTo>
                <a:lnTo>
                  <a:pt x="37019" y="36616"/>
                </a:lnTo>
                <a:lnTo>
                  <a:pt x="37019" y="32059"/>
                </a:lnTo>
                <a:lnTo>
                  <a:pt x="41616" y="32059"/>
                </a:lnTo>
                <a:close/>
                <a:moveTo>
                  <a:pt x="41616" y="31817"/>
                </a:moveTo>
                <a:lnTo>
                  <a:pt x="37019" y="31817"/>
                </a:lnTo>
                <a:lnTo>
                  <a:pt x="37019" y="27220"/>
                </a:lnTo>
                <a:lnTo>
                  <a:pt x="41616" y="27220"/>
                </a:lnTo>
                <a:close/>
                <a:moveTo>
                  <a:pt x="41616" y="26978"/>
                </a:moveTo>
                <a:lnTo>
                  <a:pt x="37019" y="26978"/>
                </a:lnTo>
                <a:lnTo>
                  <a:pt x="37019" y="22421"/>
                </a:lnTo>
                <a:lnTo>
                  <a:pt x="41616" y="22421"/>
                </a:lnTo>
                <a:close/>
                <a:moveTo>
                  <a:pt x="41616" y="22179"/>
                </a:moveTo>
                <a:lnTo>
                  <a:pt x="37019" y="22179"/>
                </a:lnTo>
                <a:lnTo>
                  <a:pt x="37019" y="17622"/>
                </a:lnTo>
                <a:lnTo>
                  <a:pt x="41616" y="17622"/>
                </a:lnTo>
                <a:close/>
                <a:moveTo>
                  <a:pt x="41616" y="17380"/>
                </a:moveTo>
                <a:lnTo>
                  <a:pt x="37019" y="17380"/>
                </a:lnTo>
                <a:lnTo>
                  <a:pt x="37019" y="12783"/>
                </a:lnTo>
                <a:lnTo>
                  <a:pt x="41616" y="12783"/>
                </a:lnTo>
                <a:close/>
                <a:moveTo>
                  <a:pt x="41616" y="12541"/>
                </a:moveTo>
                <a:lnTo>
                  <a:pt x="37019" y="12541"/>
                </a:lnTo>
                <a:lnTo>
                  <a:pt x="37019" y="7985"/>
                </a:lnTo>
                <a:lnTo>
                  <a:pt x="41616" y="7985"/>
                </a:lnTo>
                <a:close/>
                <a:moveTo>
                  <a:pt x="41616" y="7743"/>
                </a:moveTo>
                <a:lnTo>
                  <a:pt x="37019" y="7743"/>
                </a:lnTo>
                <a:lnTo>
                  <a:pt x="37019" y="3307"/>
                </a:lnTo>
                <a:lnTo>
                  <a:pt x="41616" y="3307"/>
                </a:lnTo>
                <a:lnTo>
                  <a:pt x="41616" y="7904"/>
                </a:lnTo>
                <a:close/>
                <a:moveTo>
                  <a:pt x="46415" y="89564"/>
                </a:moveTo>
                <a:lnTo>
                  <a:pt x="41858" y="89564"/>
                </a:lnTo>
                <a:lnTo>
                  <a:pt x="41858" y="84967"/>
                </a:lnTo>
                <a:lnTo>
                  <a:pt x="46415" y="84967"/>
                </a:lnTo>
                <a:close/>
                <a:moveTo>
                  <a:pt x="46415" y="84725"/>
                </a:moveTo>
                <a:lnTo>
                  <a:pt x="41858" y="84725"/>
                </a:lnTo>
                <a:lnTo>
                  <a:pt x="41858" y="80168"/>
                </a:lnTo>
                <a:lnTo>
                  <a:pt x="46415" y="80168"/>
                </a:lnTo>
                <a:close/>
                <a:moveTo>
                  <a:pt x="46415" y="79926"/>
                </a:moveTo>
                <a:lnTo>
                  <a:pt x="41858" y="79926"/>
                </a:lnTo>
                <a:lnTo>
                  <a:pt x="41858" y="75329"/>
                </a:lnTo>
                <a:lnTo>
                  <a:pt x="46415" y="75329"/>
                </a:lnTo>
                <a:close/>
                <a:moveTo>
                  <a:pt x="46415" y="75087"/>
                </a:moveTo>
                <a:lnTo>
                  <a:pt x="41858" y="75087"/>
                </a:lnTo>
                <a:lnTo>
                  <a:pt x="41858" y="70530"/>
                </a:lnTo>
                <a:lnTo>
                  <a:pt x="46415" y="70530"/>
                </a:lnTo>
                <a:close/>
                <a:moveTo>
                  <a:pt x="46415" y="70288"/>
                </a:moveTo>
                <a:lnTo>
                  <a:pt x="41858" y="70288"/>
                </a:lnTo>
                <a:lnTo>
                  <a:pt x="41858" y="65731"/>
                </a:lnTo>
                <a:lnTo>
                  <a:pt x="46415" y="65731"/>
                </a:lnTo>
                <a:close/>
                <a:moveTo>
                  <a:pt x="46415" y="65489"/>
                </a:moveTo>
                <a:lnTo>
                  <a:pt x="41858" y="65489"/>
                </a:lnTo>
                <a:lnTo>
                  <a:pt x="41858" y="60892"/>
                </a:lnTo>
                <a:lnTo>
                  <a:pt x="46415" y="60892"/>
                </a:lnTo>
                <a:close/>
                <a:moveTo>
                  <a:pt x="46415" y="60650"/>
                </a:moveTo>
                <a:lnTo>
                  <a:pt x="41858" y="60650"/>
                </a:lnTo>
                <a:lnTo>
                  <a:pt x="41858" y="56093"/>
                </a:lnTo>
                <a:lnTo>
                  <a:pt x="46415" y="56093"/>
                </a:lnTo>
                <a:close/>
                <a:moveTo>
                  <a:pt x="46415" y="55851"/>
                </a:moveTo>
                <a:lnTo>
                  <a:pt x="41858" y="55851"/>
                </a:lnTo>
                <a:lnTo>
                  <a:pt x="41858" y="51295"/>
                </a:lnTo>
                <a:lnTo>
                  <a:pt x="46415" y="51295"/>
                </a:lnTo>
                <a:close/>
                <a:moveTo>
                  <a:pt x="46415" y="51053"/>
                </a:moveTo>
                <a:lnTo>
                  <a:pt x="41858" y="51053"/>
                </a:lnTo>
                <a:lnTo>
                  <a:pt x="41858" y="46456"/>
                </a:lnTo>
                <a:lnTo>
                  <a:pt x="46415" y="46456"/>
                </a:lnTo>
                <a:close/>
                <a:moveTo>
                  <a:pt x="46415" y="46214"/>
                </a:moveTo>
                <a:lnTo>
                  <a:pt x="41858" y="46214"/>
                </a:lnTo>
                <a:lnTo>
                  <a:pt x="41858" y="41657"/>
                </a:lnTo>
                <a:lnTo>
                  <a:pt x="46415" y="41657"/>
                </a:lnTo>
                <a:close/>
                <a:moveTo>
                  <a:pt x="46415" y="41415"/>
                </a:moveTo>
                <a:lnTo>
                  <a:pt x="41858" y="41415"/>
                </a:lnTo>
                <a:lnTo>
                  <a:pt x="41858" y="36858"/>
                </a:lnTo>
                <a:lnTo>
                  <a:pt x="46415" y="36858"/>
                </a:lnTo>
                <a:close/>
                <a:moveTo>
                  <a:pt x="46415" y="36616"/>
                </a:moveTo>
                <a:lnTo>
                  <a:pt x="41858" y="36616"/>
                </a:lnTo>
                <a:lnTo>
                  <a:pt x="41858" y="32019"/>
                </a:lnTo>
                <a:lnTo>
                  <a:pt x="46415" y="32019"/>
                </a:lnTo>
                <a:close/>
                <a:moveTo>
                  <a:pt x="46415" y="31777"/>
                </a:moveTo>
                <a:lnTo>
                  <a:pt x="41858" y="31777"/>
                </a:lnTo>
                <a:lnTo>
                  <a:pt x="41858" y="27220"/>
                </a:lnTo>
                <a:lnTo>
                  <a:pt x="46415" y="27220"/>
                </a:lnTo>
                <a:close/>
                <a:moveTo>
                  <a:pt x="46415" y="26978"/>
                </a:moveTo>
                <a:lnTo>
                  <a:pt x="41858" y="26978"/>
                </a:lnTo>
                <a:lnTo>
                  <a:pt x="41858" y="22381"/>
                </a:lnTo>
                <a:lnTo>
                  <a:pt x="46415" y="22381"/>
                </a:lnTo>
                <a:close/>
                <a:moveTo>
                  <a:pt x="46415" y="22139"/>
                </a:moveTo>
                <a:lnTo>
                  <a:pt x="41858" y="22139"/>
                </a:lnTo>
                <a:lnTo>
                  <a:pt x="41858" y="17582"/>
                </a:lnTo>
                <a:lnTo>
                  <a:pt x="46415" y="17582"/>
                </a:lnTo>
                <a:close/>
                <a:moveTo>
                  <a:pt x="46415" y="17340"/>
                </a:moveTo>
                <a:lnTo>
                  <a:pt x="41858" y="17340"/>
                </a:lnTo>
                <a:lnTo>
                  <a:pt x="41858" y="12783"/>
                </a:lnTo>
                <a:lnTo>
                  <a:pt x="46415" y="12783"/>
                </a:lnTo>
                <a:close/>
                <a:moveTo>
                  <a:pt x="46415" y="12541"/>
                </a:moveTo>
                <a:lnTo>
                  <a:pt x="41858" y="12541"/>
                </a:lnTo>
                <a:lnTo>
                  <a:pt x="41858" y="7944"/>
                </a:lnTo>
                <a:lnTo>
                  <a:pt x="46415" y="7944"/>
                </a:lnTo>
                <a:close/>
                <a:moveTo>
                  <a:pt x="46415" y="7702"/>
                </a:moveTo>
                <a:lnTo>
                  <a:pt x="41858" y="7702"/>
                </a:lnTo>
                <a:lnTo>
                  <a:pt x="41858" y="3307"/>
                </a:lnTo>
                <a:lnTo>
                  <a:pt x="46415" y="3307"/>
                </a:lnTo>
                <a:lnTo>
                  <a:pt x="46415" y="7904"/>
                </a:lnTo>
                <a:close/>
                <a:moveTo>
                  <a:pt x="51214" y="89524"/>
                </a:moveTo>
                <a:lnTo>
                  <a:pt x="46657" y="89524"/>
                </a:lnTo>
                <a:lnTo>
                  <a:pt x="46657" y="84967"/>
                </a:lnTo>
                <a:lnTo>
                  <a:pt x="51214" y="84967"/>
                </a:lnTo>
                <a:close/>
                <a:moveTo>
                  <a:pt x="51214" y="84685"/>
                </a:moveTo>
                <a:lnTo>
                  <a:pt x="46657" y="84685"/>
                </a:lnTo>
                <a:lnTo>
                  <a:pt x="46657" y="80128"/>
                </a:lnTo>
                <a:lnTo>
                  <a:pt x="51214" y="80128"/>
                </a:lnTo>
                <a:close/>
                <a:moveTo>
                  <a:pt x="51214" y="79886"/>
                </a:moveTo>
                <a:lnTo>
                  <a:pt x="46657" y="79886"/>
                </a:lnTo>
                <a:lnTo>
                  <a:pt x="46657" y="75329"/>
                </a:lnTo>
                <a:lnTo>
                  <a:pt x="51214" y="75329"/>
                </a:lnTo>
                <a:close/>
                <a:moveTo>
                  <a:pt x="51214" y="75087"/>
                </a:moveTo>
                <a:lnTo>
                  <a:pt x="46657" y="75087"/>
                </a:lnTo>
                <a:lnTo>
                  <a:pt x="46657" y="70490"/>
                </a:lnTo>
                <a:lnTo>
                  <a:pt x="51214" y="70490"/>
                </a:lnTo>
                <a:close/>
                <a:moveTo>
                  <a:pt x="51214" y="70248"/>
                </a:moveTo>
                <a:lnTo>
                  <a:pt x="46657" y="70248"/>
                </a:lnTo>
                <a:lnTo>
                  <a:pt x="46657" y="65691"/>
                </a:lnTo>
                <a:lnTo>
                  <a:pt x="51214" y="65691"/>
                </a:lnTo>
                <a:close/>
                <a:moveTo>
                  <a:pt x="51214" y="65449"/>
                </a:moveTo>
                <a:lnTo>
                  <a:pt x="46657" y="65449"/>
                </a:lnTo>
                <a:lnTo>
                  <a:pt x="46657" y="60892"/>
                </a:lnTo>
                <a:lnTo>
                  <a:pt x="51214" y="60892"/>
                </a:lnTo>
                <a:close/>
                <a:moveTo>
                  <a:pt x="51214" y="60650"/>
                </a:moveTo>
                <a:lnTo>
                  <a:pt x="46657" y="60650"/>
                </a:lnTo>
                <a:lnTo>
                  <a:pt x="46657" y="56053"/>
                </a:lnTo>
                <a:lnTo>
                  <a:pt x="51214" y="56053"/>
                </a:lnTo>
                <a:close/>
                <a:moveTo>
                  <a:pt x="51214" y="55811"/>
                </a:moveTo>
                <a:lnTo>
                  <a:pt x="46657" y="55811"/>
                </a:lnTo>
                <a:lnTo>
                  <a:pt x="46657" y="51254"/>
                </a:lnTo>
                <a:lnTo>
                  <a:pt x="51214" y="51254"/>
                </a:lnTo>
                <a:close/>
                <a:moveTo>
                  <a:pt x="51214" y="51012"/>
                </a:moveTo>
                <a:lnTo>
                  <a:pt x="46657" y="51012"/>
                </a:lnTo>
                <a:lnTo>
                  <a:pt x="46657" y="46456"/>
                </a:lnTo>
                <a:lnTo>
                  <a:pt x="51214" y="46456"/>
                </a:lnTo>
                <a:close/>
                <a:moveTo>
                  <a:pt x="51214" y="46214"/>
                </a:moveTo>
                <a:lnTo>
                  <a:pt x="46657" y="46214"/>
                </a:lnTo>
                <a:lnTo>
                  <a:pt x="46657" y="41616"/>
                </a:lnTo>
                <a:lnTo>
                  <a:pt x="51214" y="41616"/>
                </a:lnTo>
                <a:close/>
                <a:moveTo>
                  <a:pt x="51214" y="41374"/>
                </a:moveTo>
                <a:lnTo>
                  <a:pt x="46657" y="41374"/>
                </a:lnTo>
                <a:lnTo>
                  <a:pt x="46657" y="36818"/>
                </a:lnTo>
                <a:lnTo>
                  <a:pt x="51214" y="36818"/>
                </a:lnTo>
                <a:close/>
                <a:moveTo>
                  <a:pt x="51214" y="36576"/>
                </a:moveTo>
                <a:lnTo>
                  <a:pt x="46657" y="36576"/>
                </a:lnTo>
                <a:lnTo>
                  <a:pt x="46657" y="32019"/>
                </a:lnTo>
                <a:lnTo>
                  <a:pt x="51214" y="32019"/>
                </a:lnTo>
                <a:close/>
                <a:moveTo>
                  <a:pt x="51214" y="31777"/>
                </a:moveTo>
                <a:lnTo>
                  <a:pt x="46657" y="31777"/>
                </a:lnTo>
                <a:lnTo>
                  <a:pt x="46657" y="27180"/>
                </a:lnTo>
                <a:lnTo>
                  <a:pt x="51214" y="27180"/>
                </a:lnTo>
                <a:close/>
                <a:moveTo>
                  <a:pt x="51214" y="26938"/>
                </a:moveTo>
                <a:lnTo>
                  <a:pt x="46657" y="26938"/>
                </a:lnTo>
                <a:lnTo>
                  <a:pt x="46657" y="22381"/>
                </a:lnTo>
                <a:lnTo>
                  <a:pt x="51214" y="22381"/>
                </a:lnTo>
                <a:close/>
                <a:moveTo>
                  <a:pt x="51214" y="22139"/>
                </a:moveTo>
                <a:lnTo>
                  <a:pt x="46657" y="22139"/>
                </a:lnTo>
                <a:lnTo>
                  <a:pt x="46657" y="17582"/>
                </a:lnTo>
                <a:lnTo>
                  <a:pt x="51214" y="17582"/>
                </a:lnTo>
                <a:close/>
                <a:moveTo>
                  <a:pt x="51214" y="17340"/>
                </a:moveTo>
                <a:lnTo>
                  <a:pt x="46657" y="17340"/>
                </a:lnTo>
                <a:lnTo>
                  <a:pt x="46657" y="12743"/>
                </a:lnTo>
                <a:lnTo>
                  <a:pt x="51214" y="12743"/>
                </a:lnTo>
                <a:close/>
                <a:moveTo>
                  <a:pt x="51214" y="12501"/>
                </a:moveTo>
                <a:lnTo>
                  <a:pt x="46657" y="12501"/>
                </a:lnTo>
                <a:lnTo>
                  <a:pt x="46657" y="7944"/>
                </a:lnTo>
                <a:lnTo>
                  <a:pt x="51214" y="7944"/>
                </a:lnTo>
                <a:close/>
                <a:moveTo>
                  <a:pt x="51214" y="7702"/>
                </a:moveTo>
                <a:lnTo>
                  <a:pt x="46657" y="7702"/>
                </a:lnTo>
                <a:lnTo>
                  <a:pt x="46657" y="3307"/>
                </a:lnTo>
                <a:lnTo>
                  <a:pt x="51214" y="3307"/>
                </a:lnTo>
                <a:lnTo>
                  <a:pt x="51214" y="7904"/>
                </a:lnTo>
                <a:close/>
                <a:moveTo>
                  <a:pt x="56053" y="89483"/>
                </a:moveTo>
                <a:lnTo>
                  <a:pt x="51456" y="89483"/>
                </a:lnTo>
                <a:lnTo>
                  <a:pt x="51456" y="84927"/>
                </a:lnTo>
                <a:lnTo>
                  <a:pt x="56053" y="84927"/>
                </a:lnTo>
                <a:close/>
                <a:moveTo>
                  <a:pt x="56053" y="84685"/>
                </a:moveTo>
                <a:lnTo>
                  <a:pt x="51456" y="84685"/>
                </a:lnTo>
                <a:lnTo>
                  <a:pt x="51456" y="80087"/>
                </a:lnTo>
                <a:lnTo>
                  <a:pt x="56053" y="80087"/>
                </a:lnTo>
                <a:close/>
                <a:moveTo>
                  <a:pt x="56053" y="79845"/>
                </a:moveTo>
                <a:lnTo>
                  <a:pt x="51456" y="79845"/>
                </a:lnTo>
                <a:lnTo>
                  <a:pt x="51456" y="75289"/>
                </a:lnTo>
                <a:lnTo>
                  <a:pt x="56053" y="75289"/>
                </a:lnTo>
                <a:close/>
                <a:moveTo>
                  <a:pt x="56053" y="75047"/>
                </a:moveTo>
                <a:lnTo>
                  <a:pt x="51456" y="75047"/>
                </a:lnTo>
                <a:lnTo>
                  <a:pt x="51456" y="70490"/>
                </a:lnTo>
                <a:lnTo>
                  <a:pt x="56053" y="70490"/>
                </a:lnTo>
                <a:close/>
                <a:moveTo>
                  <a:pt x="56053" y="70248"/>
                </a:moveTo>
                <a:lnTo>
                  <a:pt x="51456" y="70248"/>
                </a:lnTo>
                <a:lnTo>
                  <a:pt x="51456" y="65651"/>
                </a:lnTo>
                <a:lnTo>
                  <a:pt x="56053" y="65651"/>
                </a:lnTo>
                <a:close/>
                <a:moveTo>
                  <a:pt x="56053" y="65409"/>
                </a:moveTo>
                <a:lnTo>
                  <a:pt x="51456" y="65409"/>
                </a:lnTo>
                <a:lnTo>
                  <a:pt x="51456" y="60852"/>
                </a:lnTo>
                <a:lnTo>
                  <a:pt x="56053" y="60852"/>
                </a:lnTo>
                <a:close/>
                <a:moveTo>
                  <a:pt x="56053" y="60610"/>
                </a:moveTo>
                <a:lnTo>
                  <a:pt x="51456" y="60610"/>
                </a:lnTo>
                <a:lnTo>
                  <a:pt x="51456" y="56053"/>
                </a:lnTo>
                <a:lnTo>
                  <a:pt x="56053" y="56053"/>
                </a:lnTo>
                <a:close/>
                <a:moveTo>
                  <a:pt x="56053" y="55811"/>
                </a:moveTo>
                <a:lnTo>
                  <a:pt x="51456" y="55811"/>
                </a:lnTo>
                <a:lnTo>
                  <a:pt x="51456" y="51214"/>
                </a:lnTo>
                <a:lnTo>
                  <a:pt x="56053" y="51214"/>
                </a:lnTo>
                <a:close/>
                <a:moveTo>
                  <a:pt x="56053" y="50972"/>
                </a:moveTo>
                <a:lnTo>
                  <a:pt x="51456" y="50972"/>
                </a:lnTo>
                <a:lnTo>
                  <a:pt x="51456" y="46415"/>
                </a:lnTo>
                <a:lnTo>
                  <a:pt x="56053" y="46415"/>
                </a:lnTo>
                <a:close/>
                <a:moveTo>
                  <a:pt x="56053" y="46173"/>
                </a:moveTo>
                <a:lnTo>
                  <a:pt x="51456" y="46173"/>
                </a:lnTo>
                <a:lnTo>
                  <a:pt x="51456" y="41616"/>
                </a:lnTo>
                <a:lnTo>
                  <a:pt x="56053" y="41616"/>
                </a:lnTo>
                <a:close/>
                <a:moveTo>
                  <a:pt x="56053" y="41374"/>
                </a:moveTo>
                <a:lnTo>
                  <a:pt x="51456" y="41374"/>
                </a:lnTo>
                <a:lnTo>
                  <a:pt x="51456" y="36777"/>
                </a:lnTo>
                <a:lnTo>
                  <a:pt x="56053" y="36777"/>
                </a:lnTo>
                <a:close/>
                <a:moveTo>
                  <a:pt x="56053" y="36535"/>
                </a:moveTo>
                <a:lnTo>
                  <a:pt x="51456" y="36535"/>
                </a:lnTo>
                <a:lnTo>
                  <a:pt x="51456" y="31978"/>
                </a:lnTo>
                <a:lnTo>
                  <a:pt x="56053" y="31978"/>
                </a:lnTo>
                <a:close/>
                <a:moveTo>
                  <a:pt x="56053" y="31737"/>
                </a:moveTo>
                <a:lnTo>
                  <a:pt x="51456" y="31737"/>
                </a:lnTo>
                <a:lnTo>
                  <a:pt x="51456" y="27180"/>
                </a:lnTo>
                <a:lnTo>
                  <a:pt x="56053" y="27180"/>
                </a:lnTo>
                <a:close/>
                <a:moveTo>
                  <a:pt x="56053" y="26938"/>
                </a:moveTo>
                <a:lnTo>
                  <a:pt x="51456" y="26938"/>
                </a:lnTo>
                <a:lnTo>
                  <a:pt x="51456" y="22341"/>
                </a:lnTo>
                <a:lnTo>
                  <a:pt x="56053" y="22341"/>
                </a:lnTo>
                <a:close/>
                <a:moveTo>
                  <a:pt x="56053" y="22099"/>
                </a:moveTo>
                <a:lnTo>
                  <a:pt x="51456" y="22099"/>
                </a:lnTo>
                <a:lnTo>
                  <a:pt x="51456" y="17542"/>
                </a:lnTo>
                <a:lnTo>
                  <a:pt x="56053" y="17542"/>
                </a:lnTo>
                <a:close/>
                <a:moveTo>
                  <a:pt x="56053" y="17300"/>
                </a:moveTo>
                <a:lnTo>
                  <a:pt x="51456" y="17300"/>
                </a:lnTo>
                <a:lnTo>
                  <a:pt x="51456" y="12743"/>
                </a:lnTo>
                <a:lnTo>
                  <a:pt x="56053" y="12743"/>
                </a:lnTo>
                <a:close/>
                <a:moveTo>
                  <a:pt x="56053" y="12501"/>
                </a:moveTo>
                <a:lnTo>
                  <a:pt x="51456" y="12501"/>
                </a:lnTo>
                <a:lnTo>
                  <a:pt x="51456" y="7904"/>
                </a:lnTo>
                <a:lnTo>
                  <a:pt x="56053" y="7904"/>
                </a:lnTo>
                <a:close/>
                <a:moveTo>
                  <a:pt x="56053" y="7662"/>
                </a:moveTo>
                <a:lnTo>
                  <a:pt x="51456" y="7662"/>
                </a:lnTo>
                <a:lnTo>
                  <a:pt x="51456" y="3307"/>
                </a:lnTo>
                <a:lnTo>
                  <a:pt x="56053" y="3307"/>
                </a:lnTo>
                <a:lnTo>
                  <a:pt x="56053" y="7904"/>
                </a:lnTo>
                <a:close/>
                <a:moveTo>
                  <a:pt x="60852" y="89483"/>
                </a:moveTo>
                <a:lnTo>
                  <a:pt x="56295" y="89483"/>
                </a:lnTo>
                <a:lnTo>
                  <a:pt x="56295" y="84886"/>
                </a:lnTo>
                <a:lnTo>
                  <a:pt x="60852" y="84886"/>
                </a:lnTo>
                <a:close/>
                <a:moveTo>
                  <a:pt x="60852" y="84644"/>
                </a:moveTo>
                <a:lnTo>
                  <a:pt x="56295" y="84644"/>
                </a:lnTo>
                <a:lnTo>
                  <a:pt x="56295" y="80087"/>
                </a:lnTo>
                <a:lnTo>
                  <a:pt x="60852" y="80087"/>
                </a:lnTo>
                <a:close/>
                <a:moveTo>
                  <a:pt x="60852" y="79845"/>
                </a:moveTo>
                <a:lnTo>
                  <a:pt x="56295" y="79845"/>
                </a:lnTo>
                <a:lnTo>
                  <a:pt x="56295" y="75248"/>
                </a:lnTo>
                <a:lnTo>
                  <a:pt x="60852" y="75248"/>
                </a:lnTo>
                <a:close/>
                <a:moveTo>
                  <a:pt x="60852" y="75006"/>
                </a:moveTo>
                <a:lnTo>
                  <a:pt x="56295" y="75006"/>
                </a:lnTo>
                <a:lnTo>
                  <a:pt x="56295" y="70449"/>
                </a:lnTo>
                <a:lnTo>
                  <a:pt x="60852" y="70449"/>
                </a:lnTo>
                <a:close/>
                <a:moveTo>
                  <a:pt x="60852" y="70208"/>
                </a:moveTo>
                <a:lnTo>
                  <a:pt x="56295" y="70208"/>
                </a:lnTo>
                <a:lnTo>
                  <a:pt x="56295" y="65651"/>
                </a:lnTo>
                <a:lnTo>
                  <a:pt x="60852" y="65651"/>
                </a:lnTo>
                <a:close/>
                <a:moveTo>
                  <a:pt x="60852" y="65409"/>
                </a:moveTo>
                <a:lnTo>
                  <a:pt x="56295" y="65409"/>
                </a:lnTo>
                <a:lnTo>
                  <a:pt x="56295" y="60812"/>
                </a:lnTo>
                <a:lnTo>
                  <a:pt x="60852" y="60812"/>
                </a:lnTo>
                <a:close/>
                <a:moveTo>
                  <a:pt x="60852" y="60570"/>
                </a:moveTo>
                <a:lnTo>
                  <a:pt x="56295" y="60570"/>
                </a:lnTo>
                <a:lnTo>
                  <a:pt x="56295" y="56013"/>
                </a:lnTo>
                <a:lnTo>
                  <a:pt x="60852" y="56013"/>
                </a:lnTo>
                <a:close/>
                <a:moveTo>
                  <a:pt x="60852" y="55771"/>
                </a:moveTo>
                <a:lnTo>
                  <a:pt x="56295" y="55771"/>
                </a:lnTo>
                <a:lnTo>
                  <a:pt x="56295" y="51214"/>
                </a:lnTo>
                <a:lnTo>
                  <a:pt x="60852" y="51214"/>
                </a:lnTo>
                <a:close/>
                <a:moveTo>
                  <a:pt x="60852" y="50972"/>
                </a:moveTo>
                <a:lnTo>
                  <a:pt x="56295" y="50972"/>
                </a:lnTo>
                <a:lnTo>
                  <a:pt x="56295" y="46375"/>
                </a:lnTo>
                <a:lnTo>
                  <a:pt x="60852" y="46375"/>
                </a:lnTo>
                <a:close/>
                <a:moveTo>
                  <a:pt x="60852" y="46133"/>
                </a:moveTo>
                <a:lnTo>
                  <a:pt x="56295" y="46133"/>
                </a:lnTo>
                <a:lnTo>
                  <a:pt x="56295" y="41576"/>
                </a:lnTo>
                <a:lnTo>
                  <a:pt x="60852" y="41576"/>
                </a:lnTo>
                <a:close/>
                <a:moveTo>
                  <a:pt x="60852" y="41334"/>
                </a:moveTo>
                <a:lnTo>
                  <a:pt x="56295" y="41334"/>
                </a:lnTo>
                <a:lnTo>
                  <a:pt x="56295" y="36777"/>
                </a:lnTo>
                <a:lnTo>
                  <a:pt x="60852" y="36777"/>
                </a:lnTo>
                <a:close/>
                <a:moveTo>
                  <a:pt x="60852" y="36535"/>
                </a:moveTo>
                <a:lnTo>
                  <a:pt x="56295" y="36535"/>
                </a:lnTo>
                <a:lnTo>
                  <a:pt x="56295" y="31938"/>
                </a:lnTo>
                <a:lnTo>
                  <a:pt x="60852" y="31938"/>
                </a:lnTo>
                <a:close/>
                <a:moveTo>
                  <a:pt x="60852" y="31696"/>
                </a:moveTo>
                <a:lnTo>
                  <a:pt x="56295" y="31696"/>
                </a:lnTo>
                <a:lnTo>
                  <a:pt x="56295" y="27139"/>
                </a:lnTo>
                <a:lnTo>
                  <a:pt x="60852" y="27139"/>
                </a:lnTo>
                <a:close/>
                <a:moveTo>
                  <a:pt x="60852" y="26897"/>
                </a:moveTo>
                <a:lnTo>
                  <a:pt x="56295" y="26897"/>
                </a:lnTo>
                <a:lnTo>
                  <a:pt x="56295" y="22341"/>
                </a:lnTo>
                <a:lnTo>
                  <a:pt x="60852" y="22341"/>
                </a:lnTo>
                <a:close/>
                <a:moveTo>
                  <a:pt x="60852" y="22099"/>
                </a:moveTo>
                <a:lnTo>
                  <a:pt x="56295" y="22099"/>
                </a:lnTo>
                <a:lnTo>
                  <a:pt x="56295" y="17501"/>
                </a:lnTo>
                <a:lnTo>
                  <a:pt x="60852" y="17501"/>
                </a:lnTo>
                <a:close/>
                <a:moveTo>
                  <a:pt x="60852" y="17260"/>
                </a:moveTo>
                <a:lnTo>
                  <a:pt x="56295" y="17260"/>
                </a:lnTo>
                <a:lnTo>
                  <a:pt x="56295" y="12703"/>
                </a:lnTo>
                <a:lnTo>
                  <a:pt x="60852" y="12703"/>
                </a:lnTo>
                <a:close/>
                <a:moveTo>
                  <a:pt x="60852" y="12461"/>
                </a:moveTo>
                <a:lnTo>
                  <a:pt x="56295" y="12461"/>
                </a:lnTo>
                <a:lnTo>
                  <a:pt x="56295" y="7904"/>
                </a:lnTo>
                <a:lnTo>
                  <a:pt x="60852" y="7904"/>
                </a:lnTo>
                <a:close/>
                <a:moveTo>
                  <a:pt x="60852" y="7662"/>
                </a:moveTo>
                <a:lnTo>
                  <a:pt x="56295" y="7662"/>
                </a:lnTo>
                <a:lnTo>
                  <a:pt x="56295" y="3307"/>
                </a:lnTo>
                <a:lnTo>
                  <a:pt x="60852" y="3307"/>
                </a:lnTo>
                <a:lnTo>
                  <a:pt x="60852" y="7904"/>
                </a:lnTo>
                <a:close/>
                <a:moveTo>
                  <a:pt x="65651" y="84644"/>
                </a:moveTo>
                <a:lnTo>
                  <a:pt x="61094" y="84644"/>
                </a:lnTo>
                <a:lnTo>
                  <a:pt x="61094" y="80047"/>
                </a:lnTo>
                <a:lnTo>
                  <a:pt x="65651" y="80047"/>
                </a:lnTo>
                <a:close/>
                <a:moveTo>
                  <a:pt x="65651" y="79805"/>
                </a:moveTo>
                <a:lnTo>
                  <a:pt x="61094" y="79805"/>
                </a:lnTo>
                <a:lnTo>
                  <a:pt x="61094" y="75248"/>
                </a:lnTo>
                <a:lnTo>
                  <a:pt x="65651" y="75248"/>
                </a:lnTo>
                <a:close/>
                <a:moveTo>
                  <a:pt x="65651" y="75006"/>
                </a:moveTo>
                <a:lnTo>
                  <a:pt x="61094" y="75006"/>
                </a:lnTo>
                <a:lnTo>
                  <a:pt x="61094" y="70449"/>
                </a:lnTo>
                <a:lnTo>
                  <a:pt x="65651" y="70449"/>
                </a:lnTo>
                <a:close/>
                <a:moveTo>
                  <a:pt x="65651" y="70208"/>
                </a:moveTo>
                <a:lnTo>
                  <a:pt x="61094" y="70208"/>
                </a:lnTo>
                <a:lnTo>
                  <a:pt x="61094" y="65610"/>
                </a:lnTo>
                <a:lnTo>
                  <a:pt x="65651" y="65610"/>
                </a:lnTo>
                <a:close/>
                <a:moveTo>
                  <a:pt x="65651" y="65368"/>
                </a:moveTo>
                <a:lnTo>
                  <a:pt x="61094" y="65368"/>
                </a:lnTo>
                <a:lnTo>
                  <a:pt x="61094" y="60812"/>
                </a:lnTo>
                <a:lnTo>
                  <a:pt x="65651" y="60812"/>
                </a:lnTo>
                <a:close/>
                <a:moveTo>
                  <a:pt x="65651" y="60570"/>
                </a:moveTo>
                <a:lnTo>
                  <a:pt x="61094" y="60570"/>
                </a:lnTo>
                <a:lnTo>
                  <a:pt x="61094" y="56013"/>
                </a:lnTo>
                <a:lnTo>
                  <a:pt x="65651" y="56013"/>
                </a:lnTo>
                <a:close/>
                <a:moveTo>
                  <a:pt x="65651" y="55771"/>
                </a:moveTo>
                <a:lnTo>
                  <a:pt x="61094" y="55771"/>
                </a:lnTo>
                <a:lnTo>
                  <a:pt x="61094" y="51174"/>
                </a:lnTo>
                <a:lnTo>
                  <a:pt x="65651" y="51174"/>
                </a:lnTo>
                <a:close/>
                <a:moveTo>
                  <a:pt x="65651" y="50932"/>
                </a:moveTo>
                <a:lnTo>
                  <a:pt x="61094" y="50932"/>
                </a:lnTo>
                <a:lnTo>
                  <a:pt x="61094" y="46375"/>
                </a:lnTo>
                <a:lnTo>
                  <a:pt x="65651" y="46375"/>
                </a:lnTo>
                <a:close/>
                <a:moveTo>
                  <a:pt x="65651" y="46133"/>
                </a:moveTo>
                <a:lnTo>
                  <a:pt x="61094" y="46133"/>
                </a:lnTo>
                <a:lnTo>
                  <a:pt x="61094" y="41536"/>
                </a:lnTo>
                <a:lnTo>
                  <a:pt x="65651" y="41536"/>
                </a:lnTo>
                <a:close/>
                <a:moveTo>
                  <a:pt x="65651" y="41294"/>
                </a:moveTo>
                <a:lnTo>
                  <a:pt x="61094" y="41294"/>
                </a:lnTo>
                <a:lnTo>
                  <a:pt x="61094" y="36737"/>
                </a:lnTo>
                <a:lnTo>
                  <a:pt x="65651" y="36737"/>
                </a:lnTo>
                <a:close/>
                <a:moveTo>
                  <a:pt x="65651" y="36495"/>
                </a:moveTo>
                <a:lnTo>
                  <a:pt x="61094" y="36495"/>
                </a:lnTo>
                <a:lnTo>
                  <a:pt x="61094" y="31938"/>
                </a:lnTo>
                <a:lnTo>
                  <a:pt x="65651" y="31938"/>
                </a:lnTo>
                <a:close/>
                <a:moveTo>
                  <a:pt x="65651" y="31696"/>
                </a:moveTo>
                <a:lnTo>
                  <a:pt x="61094" y="31696"/>
                </a:lnTo>
                <a:lnTo>
                  <a:pt x="61094" y="27099"/>
                </a:lnTo>
                <a:lnTo>
                  <a:pt x="65651" y="27099"/>
                </a:lnTo>
                <a:close/>
                <a:moveTo>
                  <a:pt x="65651" y="26857"/>
                </a:moveTo>
                <a:lnTo>
                  <a:pt x="61094" y="26857"/>
                </a:lnTo>
                <a:lnTo>
                  <a:pt x="61094" y="22300"/>
                </a:lnTo>
                <a:lnTo>
                  <a:pt x="65651" y="22300"/>
                </a:lnTo>
                <a:close/>
                <a:moveTo>
                  <a:pt x="65651" y="22058"/>
                </a:moveTo>
                <a:lnTo>
                  <a:pt x="61094" y="22058"/>
                </a:lnTo>
                <a:lnTo>
                  <a:pt x="61094" y="17501"/>
                </a:lnTo>
                <a:lnTo>
                  <a:pt x="65651" y="17501"/>
                </a:lnTo>
                <a:close/>
                <a:moveTo>
                  <a:pt x="65651" y="17260"/>
                </a:moveTo>
                <a:lnTo>
                  <a:pt x="61094" y="17260"/>
                </a:lnTo>
                <a:lnTo>
                  <a:pt x="61094" y="12662"/>
                </a:lnTo>
                <a:lnTo>
                  <a:pt x="65651" y="12662"/>
                </a:lnTo>
                <a:close/>
                <a:moveTo>
                  <a:pt x="65651" y="12420"/>
                </a:moveTo>
                <a:lnTo>
                  <a:pt x="61094" y="12420"/>
                </a:lnTo>
                <a:lnTo>
                  <a:pt x="61094" y="7864"/>
                </a:lnTo>
                <a:lnTo>
                  <a:pt x="65651" y="7864"/>
                </a:lnTo>
                <a:close/>
                <a:moveTo>
                  <a:pt x="70490" y="84604"/>
                </a:moveTo>
                <a:lnTo>
                  <a:pt x="65893" y="84604"/>
                </a:lnTo>
                <a:lnTo>
                  <a:pt x="65893" y="80047"/>
                </a:lnTo>
                <a:lnTo>
                  <a:pt x="70490" y="80047"/>
                </a:lnTo>
                <a:close/>
                <a:moveTo>
                  <a:pt x="70490" y="79805"/>
                </a:moveTo>
                <a:lnTo>
                  <a:pt x="65893" y="79805"/>
                </a:lnTo>
                <a:lnTo>
                  <a:pt x="65893" y="75208"/>
                </a:lnTo>
                <a:lnTo>
                  <a:pt x="70490" y="75208"/>
                </a:lnTo>
                <a:close/>
                <a:moveTo>
                  <a:pt x="70490" y="74966"/>
                </a:moveTo>
                <a:lnTo>
                  <a:pt x="65893" y="74966"/>
                </a:lnTo>
                <a:lnTo>
                  <a:pt x="65893" y="70409"/>
                </a:lnTo>
                <a:lnTo>
                  <a:pt x="70490" y="70409"/>
                </a:lnTo>
                <a:close/>
                <a:moveTo>
                  <a:pt x="70490" y="70167"/>
                </a:moveTo>
                <a:lnTo>
                  <a:pt x="65893" y="70167"/>
                </a:lnTo>
                <a:lnTo>
                  <a:pt x="65893" y="65610"/>
                </a:lnTo>
                <a:lnTo>
                  <a:pt x="70490" y="65610"/>
                </a:lnTo>
                <a:close/>
                <a:moveTo>
                  <a:pt x="70490" y="65368"/>
                </a:moveTo>
                <a:lnTo>
                  <a:pt x="65893" y="65368"/>
                </a:lnTo>
                <a:lnTo>
                  <a:pt x="65893" y="60771"/>
                </a:lnTo>
                <a:lnTo>
                  <a:pt x="70490" y="60771"/>
                </a:lnTo>
                <a:close/>
                <a:moveTo>
                  <a:pt x="70490" y="60529"/>
                </a:moveTo>
                <a:lnTo>
                  <a:pt x="65893" y="60529"/>
                </a:lnTo>
                <a:lnTo>
                  <a:pt x="65893" y="55972"/>
                </a:lnTo>
                <a:lnTo>
                  <a:pt x="70490" y="55972"/>
                </a:lnTo>
                <a:close/>
                <a:moveTo>
                  <a:pt x="70490" y="55730"/>
                </a:moveTo>
                <a:lnTo>
                  <a:pt x="65893" y="55730"/>
                </a:lnTo>
                <a:lnTo>
                  <a:pt x="65893" y="51174"/>
                </a:lnTo>
                <a:lnTo>
                  <a:pt x="70490" y="51174"/>
                </a:lnTo>
                <a:close/>
                <a:moveTo>
                  <a:pt x="70490" y="50932"/>
                </a:moveTo>
                <a:lnTo>
                  <a:pt x="65893" y="50932"/>
                </a:lnTo>
                <a:lnTo>
                  <a:pt x="65893" y="46335"/>
                </a:lnTo>
                <a:lnTo>
                  <a:pt x="70490" y="46335"/>
                </a:lnTo>
                <a:close/>
                <a:moveTo>
                  <a:pt x="70490" y="46093"/>
                </a:moveTo>
                <a:lnTo>
                  <a:pt x="65893" y="46093"/>
                </a:lnTo>
                <a:lnTo>
                  <a:pt x="65893" y="41536"/>
                </a:lnTo>
                <a:lnTo>
                  <a:pt x="70490" y="41536"/>
                </a:lnTo>
                <a:close/>
                <a:moveTo>
                  <a:pt x="70490" y="41294"/>
                </a:moveTo>
                <a:lnTo>
                  <a:pt x="65893" y="41294"/>
                </a:lnTo>
                <a:lnTo>
                  <a:pt x="65893" y="36737"/>
                </a:lnTo>
                <a:lnTo>
                  <a:pt x="70490" y="36737"/>
                </a:lnTo>
                <a:close/>
                <a:moveTo>
                  <a:pt x="70490" y="36495"/>
                </a:moveTo>
                <a:lnTo>
                  <a:pt x="65893" y="36495"/>
                </a:lnTo>
                <a:lnTo>
                  <a:pt x="65893" y="31898"/>
                </a:lnTo>
                <a:lnTo>
                  <a:pt x="70490" y="31898"/>
                </a:lnTo>
                <a:close/>
                <a:moveTo>
                  <a:pt x="70490" y="31656"/>
                </a:moveTo>
                <a:lnTo>
                  <a:pt x="65893" y="31656"/>
                </a:lnTo>
                <a:lnTo>
                  <a:pt x="65893" y="27099"/>
                </a:lnTo>
                <a:lnTo>
                  <a:pt x="70490" y="27099"/>
                </a:lnTo>
                <a:close/>
                <a:moveTo>
                  <a:pt x="70490" y="26857"/>
                </a:moveTo>
                <a:lnTo>
                  <a:pt x="65893" y="26857"/>
                </a:lnTo>
                <a:lnTo>
                  <a:pt x="65893" y="22260"/>
                </a:lnTo>
                <a:lnTo>
                  <a:pt x="70490" y="22260"/>
                </a:lnTo>
                <a:close/>
                <a:moveTo>
                  <a:pt x="70490" y="22018"/>
                </a:moveTo>
                <a:lnTo>
                  <a:pt x="65893" y="22018"/>
                </a:lnTo>
                <a:lnTo>
                  <a:pt x="65893" y="17461"/>
                </a:lnTo>
                <a:lnTo>
                  <a:pt x="70490" y="17461"/>
                </a:lnTo>
                <a:close/>
                <a:moveTo>
                  <a:pt x="70490" y="17219"/>
                </a:moveTo>
                <a:lnTo>
                  <a:pt x="65893" y="17219"/>
                </a:lnTo>
                <a:lnTo>
                  <a:pt x="65893" y="12662"/>
                </a:lnTo>
                <a:lnTo>
                  <a:pt x="70490" y="12662"/>
                </a:lnTo>
                <a:close/>
                <a:moveTo>
                  <a:pt x="70490" y="12420"/>
                </a:moveTo>
                <a:lnTo>
                  <a:pt x="65893" y="12420"/>
                </a:lnTo>
                <a:lnTo>
                  <a:pt x="65893" y="7823"/>
                </a:lnTo>
                <a:lnTo>
                  <a:pt x="70490" y="7823"/>
                </a:lnTo>
                <a:close/>
                <a:moveTo>
                  <a:pt x="75289" y="79765"/>
                </a:moveTo>
                <a:lnTo>
                  <a:pt x="70732" y="79765"/>
                </a:lnTo>
                <a:lnTo>
                  <a:pt x="70732" y="75208"/>
                </a:lnTo>
                <a:lnTo>
                  <a:pt x="75289" y="75208"/>
                </a:lnTo>
                <a:close/>
                <a:moveTo>
                  <a:pt x="75289" y="74966"/>
                </a:moveTo>
                <a:lnTo>
                  <a:pt x="70732" y="74966"/>
                </a:lnTo>
                <a:lnTo>
                  <a:pt x="70732" y="70409"/>
                </a:lnTo>
                <a:lnTo>
                  <a:pt x="75289" y="70409"/>
                </a:lnTo>
                <a:close/>
                <a:moveTo>
                  <a:pt x="75289" y="70167"/>
                </a:moveTo>
                <a:lnTo>
                  <a:pt x="70732" y="70167"/>
                </a:lnTo>
                <a:lnTo>
                  <a:pt x="70732" y="65570"/>
                </a:lnTo>
                <a:lnTo>
                  <a:pt x="75289" y="65570"/>
                </a:lnTo>
                <a:close/>
                <a:moveTo>
                  <a:pt x="75289" y="65328"/>
                </a:moveTo>
                <a:lnTo>
                  <a:pt x="70732" y="65328"/>
                </a:lnTo>
                <a:lnTo>
                  <a:pt x="70732" y="60771"/>
                </a:lnTo>
                <a:lnTo>
                  <a:pt x="75289" y="60771"/>
                </a:lnTo>
                <a:close/>
                <a:moveTo>
                  <a:pt x="75289" y="60529"/>
                </a:moveTo>
                <a:lnTo>
                  <a:pt x="70732" y="60529"/>
                </a:lnTo>
                <a:lnTo>
                  <a:pt x="70732" y="55972"/>
                </a:lnTo>
                <a:lnTo>
                  <a:pt x="75289" y="55972"/>
                </a:lnTo>
                <a:close/>
                <a:moveTo>
                  <a:pt x="75289" y="55730"/>
                </a:moveTo>
                <a:lnTo>
                  <a:pt x="70732" y="55730"/>
                </a:lnTo>
                <a:lnTo>
                  <a:pt x="70732" y="51133"/>
                </a:lnTo>
                <a:lnTo>
                  <a:pt x="75289" y="51133"/>
                </a:lnTo>
                <a:close/>
                <a:moveTo>
                  <a:pt x="75289" y="50891"/>
                </a:moveTo>
                <a:lnTo>
                  <a:pt x="70732" y="50891"/>
                </a:lnTo>
                <a:lnTo>
                  <a:pt x="70732" y="46335"/>
                </a:lnTo>
                <a:lnTo>
                  <a:pt x="75289" y="46335"/>
                </a:lnTo>
                <a:close/>
                <a:moveTo>
                  <a:pt x="75289" y="46093"/>
                </a:moveTo>
                <a:lnTo>
                  <a:pt x="70732" y="46093"/>
                </a:lnTo>
                <a:lnTo>
                  <a:pt x="70732" y="41495"/>
                </a:lnTo>
                <a:lnTo>
                  <a:pt x="75289" y="41495"/>
                </a:lnTo>
                <a:close/>
                <a:moveTo>
                  <a:pt x="75289" y="41253"/>
                </a:moveTo>
                <a:lnTo>
                  <a:pt x="70732" y="41253"/>
                </a:lnTo>
                <a:lnTo>
                  <a:pt x="70732" y="36697"/>
                </a:lnTo>
                <a:lnTo>
                  <a:pt x="75289" y="36697"/>
                </a:lnTo>
                <a:close/>
                <a:moveTo>
                  <a:pt x="75289" y="36455"/>
                </a:moveTo>
                <a:lnTo>
                  <a:pt x="70732" y="36455"/>
                </a:lnTo>
                <a:lnTo>
                  <a:pt x="70732" y="31898"/>
                </a:lnTo>
                <a:lnTo>
                  <a:pt x="75289" y="31898"/>
                </a:lnTo>
                <a:close/>
                <a:moveTo>
                  <a:pt x="75289" y="31656"/>
                </a:moveTo>
                <a:lnTo>
                  <a:pt x="70732" y="31656"/>
                </a:lnTo>
                <a:lnTo>
                  <a:pt x="70732" y="27059"/>
                </a:lnTo>
                <a:lnTo>
                  <a:pt x="75289" y="27059"/>
                </a:lnTo>
                <a:close/>
                <a:moveTo>
                  <a:pt x="75289" y="26817"/>
                </a:moveTo>
                <a:lnTo>
                  <a:pt x="70732" y="26817"/>
                </a:lnTo>
                <a:lnTo>
                  <a:pt x="70732" y="22260"/>
                </a:lnTo>
                <a:lnTo>
                  <a:pt x="75289" y="22260"/>
                </a:lnTo>
                <a:close/>
                <a:moveTo>
                  <a:pt x="75289" y="22018"/>
                </a:moveTo>
                <a:lnTo>
                  <a:pt x="70732" y="22018"/>
                </a:lnTo>
                <a:lnTo>
                  <a:pt x="70732" y="17461"/>
                </a:lnTo>
                <a:lnTo>
                  <a:pt x="75289" y="17461"/>
                </a:lnTo>
                <a:close/>
                <a:moveTo>
                  <a:pt x="75289" y="17219"/>
                </a:moveTo>
                <a:lnTo>
                  <a:pt x="70732" y="17219"/>
                </a:lnTo>
                <a:lnTo>
                  <a:pt x="70732" y="12622"/>
                </a:lnTo>
                <a:lnTo>
                  <a:pt x="75289" y="12622"/>
                </a:lnTo>
                <a:close/>
                <a:moveTo>
                  <a:pt x="80087" y="74926"/>
                </a:moveTo>
                <a:lnTo>
                  <a:pt x="75531" y="74926"/>
                </a:lnTo>
                <a:lnTo>
                  <a:pt x="75531" y="70369"/>
                </a:lnTo>
                <a:lnTo>
                  <a:pt x="80087" y="70369"/>
                </a:lnTo>
                <a:close/>
                <a:moveTo>
                  <a:pt x="80087" y="70127"/>
                </a:moveTo>
                <a:lnTo>
                  <a:pt x="75531" y="70127"/>
                </a:lnTo>
                <a:lnTo>
                  <a:pt x="75531" y="65570"/>
                </a:lnTo>
                <a:lnTo>
                  <a:pt x="80087" y="65570"/>
                </a:lnTo>
                <a:close/>
                <a:moveTo>
                  <a:pt x="80087" y="65328"/>
                </a:moveTo>
                <a:lnTo>
                  <a:pt x="75531" y="65328"/>
                </a:lnTo>
                <a:lnTo>
                  <a:pt x="75531" y="60731"/>
                </a:lnTo>
                <a:lnTo>
                  <a:pt x="80087" y="60731"/>
                </a:lnTo>
                <a:close/>
                <a:moveTo>
                  <a:pt x="80087" y="60489"/>
                </a:moveTo>
                <a:lnTo>
                  <a:pt x="75531" y="60489"/>
                </a:lnTo>
                <a:lnTo>
                  <a:pt x="75531" y="55932"/>
                </a:lnTo>
                <a:lnTo>
                  <a:pt x="80087" y="55932"/>
                </a:lnTo>
                <a:close/>
                <a:moveTo>
                  <a:pt x="80087" y="55690"/>
                </a:moveTo>
                <a:lnTo>
                  <a:pt x="75531" y="55690"/>
                </a:lnTo>
                <a:lnTo>
                  <a:pt x="75531" y="51133"/>
                </a:lnTo>
                <a:lnTo>
                  <a:pt x="80087" y="51133"/>
                </a:lnTo>
                <a:close/>
                <a:moveTo>
                  <a:pt x="80087" y="50891"/>
                </a:moveTo>
                <a:lnTo>
                  <a:pt x="75531" y="50891"/>
                </a:lnTo>
                <a:lnTo>
                  <a:pt x="75531" y="46294"/>
                </a:lnTo>
                <a:lnTo>
                  <a:pt x="80087" y="46294"/>
                </a:lnTo>
                <a:close/>
                <a:moveTo>
                  <a:pt x="80087" y="46052"/>
                </a:moveTo>
                <a:lnTo>
                  <a:pt x="75531" y="46052"/>
                </a:lnTo>
                <a:lnTo>
                  <a:pt x="75531" y="41495"/>
                </a:lnTo>
                <a:lnTo>
                  <a:pt x="80087" y="41495"/>
                </a:lnTo>
                <a:close/>
                <a:moveTo>
                  <a:pt x="80087" y="41253"/>
                </a:moveTo>
                <a:lnTo>
                  <a:pt x="75531" y="41253"/>
                </a:lnTo>
                <a:lnTo>
                  <a:pt x="75531" y="36697"/>
                </a:lnTo>
                <a:lnTo>
                  <a:pt x="80087" y="36697"/>
                </a:lnTo>
                <a:close/>
                <a:moveTo>
                  <a:pt x="80087" y="36455"/>
                </a:moveTo>
                <a:lnTo>
                  <a:pt x="75531" y="36455"/>
                </a:lnTo>
                <a:lnTo>
                  <a:pt x="75531" y="31858"/>
                </a:lnTo>
                <a:lnTo>
                  <a:pt x="80087" y="31858"/>
                </a:lnTo>
                <a:close/>
                <a:moveTo>
                  <a:pt x="80087" y="31616"/>
                </a:moveTo>
                <a:lnTo>
                  <a:pt x="75531" y="31616"/>
                </a:lnTo>
                <a:lnTo>
                  <a:pt x="75531" y="27059"/>
                </a:lnTo>
                <a:lnTo>
                  <a:pt x="80087" y="27059"/>
                </a:lnTo>
                <a:close/>
                <a:moveTo>
                  <a:pt x="80087" y="26817"/>
                </a:moveTo>
                <a:lnTo>
                  <a:pt x="75531" y="26817"/>
                </a:lnTo>
                <a:lnTo>
                  <a:pt x="75531" y="22260"/>
                </a:lnTo>
                <a:lnTo>
                  <a:pt x="80087" y="22260"/>
                </a:lnTo>
                <a:close/>
                <a:moveTo>
                  <a:pt x="80087" y="22018"/>
                </a:moveTo>
                <a:lnTo>
                  <a:pt x="75531" y="22018"/>
                </a:lnTo>
                <a:lnTo>
                  <a:pt x="75531" y="17421"/>
                </a:lnTo>
                <a:lnTo>
                  <a:pt x="80087" y="17421"/>
                </a:lnTo>
                <a:close/>
                <a:moveTo>
                  <a:pt x="84886" y="70127"/>
                </a:moveTo>
                <a:lnTo>
                  <a:pt x="80329" y="70127"/>
                </a:lnTo>
                <a:lnTo>
                  <a:pt x="80329" y="65530"/>
                </a:lnTo>
                <a:lnTo>
                  <a:pt x="84886" y="65530"/>
                </a:lnTo>
                <a:close/>
                <a:moveTo>
                  <a:pt x="84886" y="65288"/>
                </a:moveTo>
                <a:lnTo>
                  <a:pt x="80329" y="65288"/>
                </a:lnTo>
                <a:lnTo>
                  <a:pt x="80329" y="60731"/>
                </a:lnTo>
                <a:lnTo>
                  <a:pt x="84886" y="60731"/>
                </a:lnTo>
                <a:close/>
                <a:moveTo>
                  <a:pt x="84886" y="60489"/>
                </a:moveTo>
                <a:lnTo>
                  <a:pt x="80329" y="60489"/>
                </a:lnTo>
                <a:lnTo>
                  <a:pt x="80329" y="55932"/>
                </a:lnTo>
                <a:lnTo>
                  <a:pt x="84886" y="55932"/>
                </a:lnTo>
                <a:close/>
                <a:moveTo>
                  <a:pt x="84886" y="55690"/>
                </a:moveTo>
                <a:lnTo>
                  <a:pt x="80329" y="55690"/>
                </a:lnTo>
                <a:lnTo>
                  <a:pt x="80329" y="51093"/>
                </a:lnTo>
                <a:lnTo>
                  <a:pt x="84886" y="51093"/>
                </a:lnTo>
                <a:close/>
                <a:moveTo>
                  <a:pt x="84886" y="50851"/>
                </a:moveTo>
                <a:lnTo>
                  <a:pt x="80329" y="50851"/>
                </a:lnTo>
                <a:lnTo>
                  <a:pt x="80329" y="46294"/>
                </a:lnTo>
                <a:lnTo>
                  <a:pt x="84886" y="46294"/>
                </a:lnTo>
                <a:close/>
                <a:moveTo>
                  <a:pt x="84886" y="46052"/>
                </a:moveTo>
                <a:lnTo>
                  <a:pt x="80329" y="46052"/>
                </a:lnTo>
                <a:lnTo>
                  <a:pt x="80329" y="41495"/>
                </a:lnTo>
                <a:lnTo>
                  <a:pt x="84886" y="41495"/>
                </a:lnTo>
                <a:close/>
                <a:moveTo>
                  <a:pt x="84886" y="41253"/>
                </a:moveTo>
                <a:lnTo>
                  <a:pt x="80329" y="41253"/>
                </a:lnTo>
                <a:lnTo>
                  <a:pt x="80329" y="36656"/>
                </a:lnTo>
                <a:lnTo>
                  <a:pt x="84886" y="36656"/>
                </a:lnTo>
                <a:close/>
                <a:moveTo>
                  <a:pt x="84886" y="36414"/>
                </a:moveTo>
                <a:lnTo>
                  <a:pt x="80329" y="36414"/>
                </a:lnTo>
                <a:lnTo>
                  <a:pt x="80329" y="31858"/>
                </a:lnTo>
                <a:lnTo>
                  <a:pt x="84886" y="31858"/>
                </a:lnTo>
                <a:close/>
                <a:moveTo>
                  <a:pt x="84886" y="31616"/>
                </a:moveTo>
                <a:lnTo>
                  <a:pt x="80329" y="31616"/>
                </a:lnTo>
                <a:lnTo>
                  <a:pt x="80329" y="27018"/>
                </a:lnTo>
                <a:lnTo>
                  <a:pt x="84886" y="27018"/>
                </a:lnTo>
                <a:close/>
                <a:moveTo>
                  <a:pt x="84886" y="26776"/>
                </a:moveTo>
                <a:lnTo>
                  <a:pt x="80329" y="26776"/>
                </a:lnTo>
                <a:lnTo>
                  <a:pt x="80329" y="22220"/>
                </a:lnTo>
                <a:lnTo>
                  <a:pt x="84886" y="22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186665" y="1231038"/>
            <a:ext cx="38168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800" b="1" dirty="0" err="1" smtClean="0">
                <a:solidFill>
                  <a:schemeClr val="bg1"/>
                </a:solidFill>
              </a:rPr>
              <a:t>Firebase</a:t>
            </a:r>
            <a:r>
              <a:rPr lang="fr-FR" sz="1800" b="1" dirty="0" smtClean="0">
                <a:solidFill>
                  <a:schemeClr val="bg1"/>
                </a:solidFill>
              </a:rPr>
              <a:t> </a:t>
            </a:r>
            <a:r>
              <a:rPr lang="fr-FR" sz="1800" b="1" dirty="0" err="1" smtClean="0">
                <a:solidFill>
                  <a:schemeClr val="bg1"/>
                </a:solidFill>
              </a:rPr>
              <a:t>Firestore</a:t>
            </a:r>
            <a:r>
              <a:rPr lang="fr-FR" sz="1800" b="1" dirty="0" smtClean="0">
                <a:solidFill>
                  <a:schemeClr val="bg1"/>
                </a:solidFill>
              </a:rPr>
              <a:t> Structure</a:t>
            </a:r>
            <a:r>
              <a:rPr lang="fr-FR" sz="1800" b="1" dirty="0">
                <a:solidFill>
                  <a:schemeClr val="bg1"/>
                </a:solidFill>
              </a:rPr>
              <a:t/>
            </a:r>
            <a:br>
              <a:rPr lang="fr-FR" sz="1800" b="1" dirty="0">
                <a:solidFill>
                  <a:schemeClr val="bg1"/>
                </a:solidFill>
              </a:rPr>
            </a:br>
            <a:endParaRPr lang="fr-FR" sz="1800" b="1" dirty="0">
              <a:solidFill>
                <a:schemeClr val="bg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304818" y="2171868"/>
            <a:ext cx="6428127" cy="18158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 smtClean="0">
                <a:solidFill>
                  <a:schemeClr val="bg1"/>
                </a:solidFill>
                <a:latin typeface="Montserrat" panose="020B0604020202020204" charset="0"/>
              </a:rPr>
              <a:t>USER COLLECTION</a:t>
            </a:r>
          </a:p>
          <a:p>
            <a:endParaRPr lang="fr-FR" b="1" dirty="0" smtClean="0">
              <a:solidFill>
                <a:schemeClr val="bg1"/>
              </a:solidFill>
              <a:latin typeface="Montserrat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 smtClean="0">
                <a:solidFill>
                  <a:schemeClr val="bg1"/>
                </a:solidFill>
                <a:latin typeface="Montserrat" panose="020B0604020202020204" charset="0"/>
              </a:rPr>
              <a:t>ROAD SIGNS COLLECTION</a:t>
            </a:r>
          </a:p>
          <a:p>
            <a:endParaRPr lang="fr-FR" b="1" dirty="0" smtClean="0">
              <a:solidFill>
                <a:schemeClr val="bg1"/>
              </a:solidFill>
              <a:latin typeface="Montserrat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 smtClean="0">
                <a:solidFill>
                  <a:schemeClr val="bg1"/>
                </a:solidFill>
                <a:latin typeface="Montserrat" panose="020B0604020202020204" charset="0"/>
              </a:rPr>
              <a:t>REPORTS COLLECTION</a:t>
            </a:r>
          </a:p>
          <a:p>
            <a:endParaRPr lang="fr-FR" b="1" dirty="0" smtClean="0">
              <a:solidFill>
                <a:schemeClr val="bg1"/>
              </a:solidFill>
              <a:latin typeface="Montserrat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 smtClean="0">
                <a:solidFill>
                  <a:schemeClr val="bg1"/>
                </a:solidFill>
                <a:latin typeface="Montserrat" panose="020B0604020202020204" charset="0"/>
              </a:rPr>
              <a:t>ALERTS COLLECTION</a:t>
            </a:r>
          </a:p>
          <a:p>
            <a:endParaRPr lang="fr-FR" b="1" dirty="0" smtClean="0">
              <a:solidFill>
                <a:schemeClr val="bg1"/>
              </a:solidFill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60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41"/>
          <p:cNvSpPr txBox="1">
            <a:spLocks noGrp="1"/>
          </p:cNvSpPr>
          <p:nvPr>
            <p:ph type="title"/>
          </p:nvPr>
        </p:nvSpPr>
        <p:spPr>
          <a:xfrm>
            <a:off x="934949" y="2402556"/>
            <a:ext cx="7101418" cy="10487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dirty="0" smtClean="0"/>
              <a:t>ER Diagrams</a:t>
            </a:r>
            <a:endParaRPr sz="4100" b="0" dirty="0"/>
          </a:p>
        </p:txBody>
      </p:sp>
      <p:sp>
        <p:nvSpPr>
          <p:cNvPr id="1057" name="Google Shape;1057;p41"/>
          <p:cNvSpPr txBox="1">
            <a:spLocks noGrp="1"/>
          </p:cNvSpPr>
          <p:nvPr>
            <p:ph type="title" idx="2"/>
          </p:nvPr>
        </p:nvSpPr>
        <p:spPr>
          <a:xfrm>
            <a:off x="4027349" y="1272000"/>
            <a:ext cx="1376857" cy="108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grpSp>
        <p:nvGrpSpPr>
          <p:cNvPr id="1058" name="Google Shape;1058;p41"/>
          <p:cNvGrpSpPr/>
          <p:nvPr/>
        </p:nvGrpSpPr>
        <p:grpSpPr>
          <a:xfrm>
            <a:off x="7808800" y="3403550"/>
            <a:ext cx="986125" cy="2095500"/>
            <a:chOff x="7631225" y="2241175"/>
            <a:chExt cx="986125" cy="2095500"/>
          </a:xfrm>
        </p:grpSpPr>
        <p:cxnSp>
          <p:nvCxnSpPr>
            <p:cNvPr id="1059" name="Google Shape;1059;p41"/>
            <p:cNvCxnSpPr/>
            <p:nvPr/>
          </p:nvCxnSpPr>
          <p:spPr>
            <a:xfrm>
              <a:off x="7631225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41"/>
            <p:cNvCxnSpPr/>
            <p:nvPr/>
          </p:nvCxnSpPr>
          <p:spPr>
            <a:xfrm>
              <a:off x="7707081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41"/>
            <p:cNvCxnSpPr/>
            <p:nvPr/>
          </p:nvCxnSpPr>
          <p:spPr>
            <a:xfrm>
              <a:off x="7782937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2" name="Google Shape;1062;p41"/>
            <p:cNvCxnSpPr/>
            <p:nvPr/>
          </p:nvCxnSpPr>
          <p:spPr>
            <a:xfrm>
              <a:off x="7858792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3" name="Google Shape;1063;p41"/>
            <p:cNvCxnSpPr/>
            <p:nvPr/>
          </p:nvCxnSpPr>
          <p:spPr>
            <a:xfrm>
              <a:off x="8010504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4" name="Google Shape;1064;p41"/>
            <p:cNvCxnSpPr/>
            <p:nvPr/>
          </p:nvCxnSpPr>
          <p:spPr>
            <a:xfrm>
              <a:off x="8162215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5" name="Google Shape;1065;p41"/>
            <p:cNvCxnSpPr/>
            <p:nvPr/>
          </p:nvCxnSpPr>
          <p:spPr>
            <a:xfrm>
              <a:off x="8313927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41"/>
            <p:cNvCxnSpPr/>
            <p:nvPr/>
          </p:nvCxnSpPr>
          <p:spPr>
            <a:xfrm>
              <a:off x="7934648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7" name="Google Shape;1067;p41"/>
            <p:cNvCxnSpPr/>
            <p:nvPr/>
          </p:nvCxnSpPr>
          <p:spPr>
            <a:xfrm>
              <a:off x="8086360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8" name="Google Shape;1068;p41"/>
            <p:cNvCxnSpPr/>
            <p:nvPr/>
          </p:nvCxnSpPr>
          <p:spPr>
            <a:xfrm>
              <a:off x="8238071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9" name="Google Shape;1069;p41"/>
            <p:cNvCxnSpPr/>
            <p:nvPr/>
          </p:nvCxnSpPr>
          <p:spPr>
            <a:xfrm>
              <a:off x="8389783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0" name="Google Shape;1070;p41"/>
            <p:cNvCxnSpPr/>
            <p:nvPr/>
          </p:nvCxnSpPr>
          <p:spPr>
            <a:xfrm>
              <a:off x="8465638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1" name="Google Shape;1071;p41"/>
            <p:cNvCxnSpPr/>
            <p:nvPr/>
          </p:nvCxnSpPr>
          <p:spPr>
            <a:xfrm>
              <a:off x="8541494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2" name="Google Shape;1072;p41"/>
            <p:cNvCxnSpPr/>
            <p:nvPr/>
          </p:nvCxnSpPr>
          <p:spPr>
            <a:xfrm>
              <a:off x="8617350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73" name="Google Shape;1073;p41"/>
          <p:cNvSpPr/>
          <p:nvPr/>
        </p:nvSpPr>
        <p:spPr>
          <a:xfrm rot="5400000">
            <a:off x="-1603450" y="1231038"/>
            <a:ext cx="2325825" cy="2325825"/>
          </a:xfrm>
          <a:custGeom>
            <a:avLst/>
            <a:gdLst/>
            <a:ahLst/>
            <a:cxnLst/>
            <a:rect l="l" t="t" r="r" b="b"/>
            <a:pathLst>
              <a:path w="93033" h="93033" extrusionOk="0">
                <a:moveTo>
                  <a:pt x="89685" y="61054"/>
                </a:moveTo>
                <a:lnTo>
                  <a:pt x="89685" y="63796"/>
                </a:lnTo>
                <a:lnTo>
                  <a:pt x="89927" y="63150"/>
                </a:lnTo>
                <a:lnTo>
                  <a:pt x="89927" y="61054"/>
                </a:lnTo>
                <a:lnTo>
                  <a:pt x="90693" y="61054"/>
                </a:lnTo>
                <a:cubicBezTo>
                  <a:pt x="90733" y="60973"/>
                  <a:pt x="90733" y="60892"/>
                  <a:pt x="90774" y="60812"/>
                </a:cubicBezTo>
                <a:lnTo>
                  <a:pt x="89927" y="60812"/>
                </a:lnTo>
                <a:lnTo>
                  <a:pt x="89927" y="56255"/>
                </a:lnTo>
                <a:lnTo>
                  <a:pt x="91984" y="56255"/>
                </a:lnTo>
                <a:cubicBezTo>
                  <a:pt x="92024" y="56174"/>
                  <a:pt x="92024" y="56093"/>
                  <a:pt x="92064" y="56013"/>
                </a:cubicBezTo>
                <a:lnTo>
                  <a:pt x="89927" y="56013"/>
                </a:lnTo>
                <a:lnTo>
                  <a:pt x="89927" y="51456"/>
                </a:lnTo>
                <a:lnTo>
                  <a:pt x="92750" y="51456"/>
                </a:lnTo>
                <a:cubicBezTo>
                  <a:pt x="92750" y="51375"/>
                  <a:pt x="92790" y="51295"/>
                  <a:pt x="92790" y="51174"/>
                </a:cubicBezTo>
                <a:lnTo>
                  <a:pt x="89927" y="51174"/>
                </a:lnTo>
                <a:lnTo>
                  <a:pt x="89927" y="46617"/>
                </a:lnTo>
                <a:lnTo>
                  <a:pt x="93032" y="46617"/>
                </a:lnTo>
                <a:lnTo>
                  <a:pt x="93032" y="46496"/>
                </a:lnTo>
                <a:lnTo>
                  <a:pt x="93032" y="46375"/>
                </a:lnTo>
                <a:lnTo>
                  <a:pt x="89927" y="46375"/>
                </a:lnTo>
                <a:lnTo>
                  <a:pt x="89927" y="41818"/>
                </a:lnTo>
                <a:lnTo>
                  <a:pt x="92790" y="41818"/>
                </a:lnTo>
                <a:cubicBezTo>
                  <a:pt x="92790" y="41737"/>
                  <a:pt x="92750" y="41657"/>
                  <a:pt x="92750" y="41576"/>
                </a:cubicBezTo>
                <a:lnTo>
                  <a:pt x="89927" y="41576"/>
                </a:lnTo>
                <a:lnTo>
                  <a:pt x="89927" y="36979"/>
                </a:lnTo>
                <a:lnTo>
                  <a:pt x="92064" y="36979"/>
                </a:lnTo>
                <a:cubicBezTo>
                  <a:pt x="92024" y="36898"/>
                  <a:pt x="92024" y="36818"/>
                  <a:pt x="91984" y="36737"/>
                </a:cubicBezTo>
                <a:lnTo>
                  <a:pt x="89927" y="36737"/>
                </a:lnTo>
                <a:lnTo>
                  <a:pt x="89927" y="32180"/>
                </a:lnTo>
                <a:lnTo>
                  <a:pt x="90774" y="32180"/>
                </a:lnTo>
                <a:cubicBezTo>
                  <a:pt x="90733" y="32099"/>
                  <a:pt x="90733" y="32019"/>
                  <a:pt x="90693" y="31938"/>
                </a:cubicBezTo>
                <a:lnTo>
                  <a:pt x="89927" y="31938"/>
                </a:lnTo>
                <a:lnTo>
                  <a:pt x="89927" y="29841"/>
                </a:lnTo>
                <a:lnTo>
                  <a:pt x="89685" y="29196"/>
                </a:lnTo>
                <a:lnTo>
                  <a:pt x="89685" y="31938"/>
                </a:lnTo>
                <a:lnTo>
                  <a:pt x="85128" y="31938"/>
                </a:lnTo>
                <a:lnTo>
                  <a:pt x="85128" y="27381"/>
                </a:lnTo>
                <a:lnTo>
                  <a:pt x="88919" y="27381"/>
                </a:lnTo>
                <a:cubicBezTo>
                  <a:pt x="88879" y="27301"/>
                  <a:pt x="88838" y="27220"/>
                  <a:pt x="88798" y="27139"/>
                </a:cubicBezTo>
                <a:lnTo>
                  <a:pt x="85128" y="27139"/>
                </a:lnTo>
                <a:lnTo>
                  <a:pt x="85128" y="22542"/>
                </a:lnTo>
                <a:lnTo>
                  <a:pt x="86378" y="22542"/>
                </a:lnTo>
                <a:cubicBezTo>
                  <a:pt x="86338" y="22462"/>
                  <a:pt x="86298" y="22381"/>
                  <a:pt x="86257" y="22300"/>
                </a:cubicBezTo>
                <a:lnTo>
                  <a:pt x="85128" y="22300"/>
                </a:lnTo>
                <a:lnTo>
                  <a:pt x="85128" y="20566"/>
                </a:lnTo>
                <a:cubicBezTo>
                  <a:pt x="85048" y="20445"/>
                  <a:pt x="84967" y="20324"/>
                  <a:pt x="84886" y="20203"/>
                </a:cubicBezTo>
                <a:lnTo>
                  <a:pt x="84886" y="22300"/>
                </a:lnTo>
                <a:lnTo>
                  <a:pt x="80329" y="22300"/>
                </a:lnTo>
                <a:lnTo>
                  <a:pt x="80329" y="17743"/>
                </a:lnTo>
                <a:lnTo>
                  <a:pt x="83072" y="17743"/>
                </a:lnTo>
                <a:lnTo>
                  <a:pt x="82870" y="17501"/>
                </a:lnTo>
                <a:lnTo>
                  <a:pt x="80329" y="17501"/>
                </a:lnTo>
                <a:lnTo>
                  <a:pt x="80329" y="14558"/>
                </a:lnTo>
                <a:lnTo>
                  <a:pt x="80087" y="14316"/>
                </a:lnTo>
                <a:lnTo>
                  <a:pt x="80087" y="17501"/>
                </a:lnTo>
                <a:lnTo>
                  <a:pt x="75490" y="17501"/>
                </a:lnTo>
                <a:lnTo>
                  <a:pt x="75490" y="12945"/>
                </a:lnTo>
                <a:lnTo>
                  <a:pt x="78716" y="12945"/>
                </a:lnTo>
                <a:lnTo>
                  <a:pt x="78434" y="12703"/>
                </a:lnTo>
                <a:lnTo>
                  <a:pt x="75490" y="12703"/>
                </a:lnTo>
                <a:lnTo>
                  <a:pt x="75490" y="10122"/>
                </a:lnTo>
                <a:lnTo>
                  <a:pt x="75248" y="9920"/>
                </a:lnTo>
                <a:lnTo>
                  <a:pt x="75248" y="12703"/>
                </a:lnTo>
                <a:lnTo>
                  <a:pt x="70691" y="12703"/>
                </a:lnTo>
                <a:lnTo>
                  <a:pt x="70691" y="8106"/>
                </a:lnTo>
                <a:lnTo>
                  <a:pt x="72788" y="8106"/>
                </a:lnTo>
                <a:cubicBezTo>
                  <a:pt x="72667" y="8025"/>
                  <a:pt x="72546" y="7944"/>
                  <a:pt x="72425" y="7864"/>
                </a:cubicBezTo>
                <a:lnTo>
                  <a:pt x="70691" y="7864"/>
                </a:lnTo>
                <a:lnTo>
                  <a:pt x="70691" y="6775"/>
                </a:lnTo>
                <a:cubicBezTo>
                  <a:pt x="70611" y="6694"/>
                  <a:pt x="70530" y="6654"/>
                  <a:pt x="70450" y="6613"/>
                </a:cubicBezTo>
                <a:lnTo>
                  <a:pt x="70450" y="7864"/>
                </a:lnTo>
                <a:lnTo>
                  <a:pt x="65893" y="7864"/>
                </a:lnTo>
                <a:lnTo>
                  <a:pt x="65893" y="4194"/>
                </a:lnTo>
                <a:cubicBezTo>
                  <a:pt x="65812" y="4154"/>
                  <a:pt x="65731" y="4113"/>
                  <a:pt x="65651" y="4073"/>
                </a:cubicBezTo>
                <a:lnTo>
                  <a:pt x="65651" y="7864"/>
                </a:lnTo>
                <a:lnTo>
                  <a:pt x="61054" y="7864"/>
                </a:lnTo>
                <a:lnTo>
                  <a:pt x="61054" y="3307"/>
                </a:lnTo>
                <a:lnTo>
                  <a:pt x="63796" y="3307"/>
                </a:lnTo>
                <a:lnTo>
                  <a:pt x="63191" y="3065"/>
                </a:lnTo>
                <a:lnTo>
                  <a:pt x="61054" y="3065"/>
                </a:lnTo>
                <a:lnTo>
                  <a:pt x="61054" y="2339"/>
                </a:lnTo>
                <a:cubicBezTo>
                  <a:pt x="60973" y="2299"/>
                  <a:pt x="60892" y="2258"/>
                  <a:pt x="60812" y="2258"/>
                </a:cubicBezTo>
                <a:lnTo>
                  <a:pt x="60812" y="3065"/>
                </a:lnTo>
                <a:lnTo>
                  <a:pt x="56255" y="3065"/>
                </a:lnTo>
                <a:lnTo>
                  <a:pt x="56255" y="1048"/>
                </a:lnTo>
                <a:cubicBezTo>
                  <a:pt x="56174" y="1008"/>
                  <a:pt x="56093" y="1008"/>
                  <a:pt x="56013" y="968"/>
                </a:cubicBezTo>
                <a:lnTo>
                  <a:pt x="56013" y="3065"/>
                </a:lnTo>
                <a:lnTo>
                  <a:pt x="51456" y="3065"/>
                </a:lnTo>
                <a:lnTo>
                  <a:pt x="51456" y="282"/>
                </a:lnTo>
                <a:cubicBezTo>
                  <a:pt x="51375" y="242"/>
                  <a:pt x="51295" y="242"/>
                  <a:pt x="51214" y="242"/>
                </a:cubicBezTo>
                <a:lnTo>
                  <a:pt x="51214" y="3065"/>
                </a:lnTo>
                <a:lnTo>
                  <a:pt x="46617" y="3065"/>
                </a:lnTo>
                <a:lnTo>
                  <a:pt x="46617" y="0"/>
                </a:lnTo>
                <a:lnTo>
                  <a:pt x="46496" y="0"/>
                </a:lnTo>
                <a:lnTo>
                  <a:pt x="46375" y="0"/>
                </a:lnTo>
                <a:lnTo>
                  <a:pt x="46375" y="3065"/>
                </a:lnTo>
                <a:lnTo>
                  <a:pt x="41818" y="3065"/>
                </a:lnTo>
                <a:lnTo>
                  <a:pt x="41818" y="242"/>
                </a:lnTo>
                <a:cubicBezTo>
                  <a:pt x="41737" y="242"/>
                  <a:pt x="41657" y="242"/>
                  <a:pt x="41576" y="242"/>
                </a:cubicBezTo>
                <a:lnTo>
                  <a:pt x="41576" y="3065"/>
                </a:lnTo>
                <a:lnTo>
                  <a:pt x="37019" y="3065"/>
                </a:lnTo>
                <a:lnTo>
                  <a:pt x="37019" y="968"/>
                </a:lnTo>
                <a:cubicBezTo>
                  <a:pt x="36939" y="1008"/>
                  <a:pt x="36858" y="1008"/>
                  <a:pt x="36777" y="1008"/>
                </a:cubicBezTo>
                <a:lnTo>
                  <a:pt x="36777" y="3065"/>
                </a:lnTo>
                <a:lnTo>
                  <a:pt x="32180" y="3065"/>
                </a:lnTo>
                <a:lnTo>
                  <a:pt x="32180" y="2258"/>
                </a:lnTo>
                <a:cubicBezTo>
                  <a:pt x="32099" y="2258"/>
                  <a:pt x="32019" y="2299"/>
                  <a:pt x="31938" y="2339"/>
                </a:cubicBezTo>
                <a:lnTo>
                  <a:pt x="31938" y="3065"/>
                </a:lnTo>
                <a:lnTo>
                  <a:pt x="29841" y="3065"/>
                </a:lnTo>
                <a:lnTo>
                  <a:pt x="29236" y="3307"/>
                </a:lnTo>
                <a:lnTo>
                  <a:pt x="31938" y="3307"/>
                </a:lnTo>
                <a:lnTo>
                  <a:pt x="31938" y="7904"/>
                </a:lnTo>
                <a:lnTo>
                  <a:pt x="27381" y="7904"/>
                </a:lnTo>
                <a:lnTo>
                  <a:pt x="27381" y="4113"/>
                </a:lnTo>
                <a:cubicBezTo>
                  <a:pt x="27301" y="4154"/>
                  <a:pt x="27220" y="4194"/>
                  <a:pt x="27139" y="4234"/>
                </a:cubicBezTo>
                <a:lnTo>
                  <a:pt x="27139" y="7904"/>
                </a:lnTo>
                <a:lnTo>
                  <a:pt x="22542" y="7904"/>
                </a:lnTo>
                <a:lnTo>
                  <a:pt x="22542" y="6613"/>
                </a:lnTo>
                <a:cubicBezTo>
                  <a:pt x="22462" y="6694"/>
                  <a:pt x="22381" y="6734"/>
                  <a:pt x="22300" y="6775"/>
                </a:cubicBezTo>
                <a:lnTo>
                  <a:pt x="22300" y="7904"/>
                </a:lnTo>
                <a:lnTo>
                  <a:pt x="20566" y="7904"/>
                </a:lnTo>
                <a:cubicBezTo>
                  <a:pt x="20445" y="7985"/>
                  <a:pt x="20324" y="8065"/>
                  <a:pt x="20203" y="8146"/>
                </a:cubicBezTo>
                <a:lnTo>
                  <a:pt x="22300" y="8146"/>
                </a:lnTo>
                <a:lnTo>
                  <a:pt x="22300" y="12703"/>
                </a:lnTo>
                <a:lnTo>
                  <a:pt x="17743" y="12703"/>
                </a:lnTo>
                <a:lnTo>
                  <a:pt x="17743" y="9961"/>
                </a:lnTo>
                <a:lnTo>
                  <a:pt x="17501" y="10162"/>
                </a:lnTo>
                <a:lnTo>
                  <a:pt x="17501" y="12703"/>
                </a:lnTo>
                <a:lnTo>
                  <a:pt x="14558" y="12703"/>
                </a:lnTo>
                <a:lnTo>
                  <a:pt x="14316" y="12945"/>
                </a:lnTo>
                <a:lnTo>
                  <a:pt x="17501" y="12945"/>
                </a:lnTo>
                <a:lnTo>
                  <a:pt x="17501" y="17542"/>
                </a:lnTo>
                <a:lnTo>
                  <a:pt x="12945" y="17542"/>
                </a:lnTo>
                <a:lnTo>
                  <a:pt x="12945" y="14316"/>
                </a:lnTo>
                <a:lnTo>
                  <a:pt x="12703" y="14598"/>
                </a:lnTo>
                <a:lnTo>
                  <a:pt x="12703" y="17542"/>
                </a:lnTo>
                <a:lnTo>
                  <a:pt x="10122" y="17542"/>
                </a:lnTo>
                <a:lnTo>
                  <a:pt x="9920" y="17784"/>
                </a:lnTo>
                <a:lnTo>
                  <a:pt x="12703" y="17784"/>
                </a:lnTo>
                <a:lnTo>
                  <a:pt x="12703" y="22341"/>
                </a:lnTo>
                <a:lnTo>
                  <a:pt x="8106" y="22341"/>
                </a:lnTo>
                <a:lnTo>
                  <a:pt x="8106" y="20244"/>
                </a:lnTo>
                <a:cubicBezTo>
                  <a:pt x="8025" y="20365"/>
                  <a:pt x="7944" y="20486"/>
                  <a:pt x="7864" y="20607"/>
                </a:cubicBezTo>
                <a:lnTo>
                  <a:pt x="7864" y="22341"/>
                </a:lnTo>
                <a:lnTo>
                  <a:pt x="6775" y="22341"/>
                </a:lnTo>
                <a:cubicBezTo>
                  <a:pt x="6694" y="22421"/>
                  <a:pt x="6654" y="22502"/>
                  <a:pt x="6613" y="22583"/>
                </a:cubicBezTo>
                <a:lnTo>
                  <a:pt x="7864" y="22583"/>
                </a:lnTo>
                <a:lnTo>
                  <a:pt x="7864" y="27139"/>
                </a:lnTo>
                <a:lnTo>
                  <a:pt x="4194" y="27139"/>
                </a:lnTo>
                <a:cubicBezTo>
                  <a:pt x="4154" y="27220"/>
                  <a:pt x="4113" y="27301"/>
                  <a:pt x="4073" y="27381"/>
                </a:cubicBezTo>
                <a:lnTo>
                  <a:pt x="7864" y="27381"/>
                </a:lnTo>
                <a:lnTo>
                  <a:pt x="7864" y="31978"/>
                </a:lnTo>
                <a:lnTo>
                  <a:pt x="3307" y="31978"/>
                </a:lnTo>
                <a:lnTo>
                  <a:pt x="3307" y="29236"/>
                </a:lnTo>
                <a:lnTo>
                  <a:pt x="3065" y="29841"/>
                </a:lnTo>
                <a:lnTo>
                  <a:pt x="3065" y="31978"/>
                </a:lnTo>
                <a:lnTo>
                  <a:pt x="2299" y="31978"/>
                </a:lnTo>
                <a:cubicBezTo>
                  <a:pt x="2299" y="32059"/>
                  <a:pt x="2258" y="32140"/>
                  <a:pt x="2218" y="32220"/>
                </a:cubicBezTo>
                <a:lnTo>
                  <a:pt x="3065" y="32220"/>
                </a:lnTo>
                <a:lnTo>
                  <a:pt x="3065" y="36777"/>
                </a:lnTo>
                <a:lnTo>
                  <a:pt x="1008" y="36777"/>
                </a:lnTo>
                <a:cubicBezTo>
                  <a:pt x="1008" y="36858"/>
                  <a:pt x="968" y="36939"/>
                  <a:pt x="968" y="37019"/>
                </a:cubicBezTo>
                <a:lnTo>
                  <a:pt x="3065" y="37019"/>
                </a:lnTo>
                <a:lnTo>
                  <a:pt x="3065" y="41576"/>
                </a:lnTo>
                <a:lnTo>
                  <a:pt x="242" y="41576"/>
                </a:lnTo>
                <a:cubicBezTo>
                  <a:pt x="242" y="41657"/>
                  <a:pt x="242" y="41737"/>
                  <a:pt x="242" y="41818"/>
                </a:cubicBezTo>
                <a:lnTo>
                  <a:pt x="3065" y="41818"/>
                </a:lnTo>
                <a:lnTo>
                  <a:pt x="3065" y="46415"/>
                </a:lnTo>
                <a:lnTo>
                  <a:pt x="0" y="46415"/>
                </a:lnTo>
                <a:lnTo>
                  <a:pt x="0" y="46536"/>
                </a:lnTo>
                <a:lnTo>
                  <a:pt x="0" y="46657"/>
                </a:lnTo>
                <a:lnTo>
                  <a:pt x="3065" y="46657"/>
                </a:lnTo>
                <a:lnTo>
                  <a:pt x="3065" y="51214"/>
                </a:lnTo>
                <a:lnTo>
                  <a:pt x="242" y="51214"/>
                </a:lnTo>
                <a:cubicBezTo>
                  <a:pt x="242" y="51295"/>
                  <a:pt x="242" y="51375"/>
                  <a:pt x="242" y="51456"/>
                </a:cubicBezTo>
                <a:lnTo>
                  <a:pt x="3065" y="51456"/>
                </a:lnTo>
                <a:lnTo>
                  <a:pt x="3065" y="56053"/>
                </a:lnTo>
                <a:lnTo>
                  <a:pt x="968" y="56053"/>
                </a:lnTo>
                <a:cubicBezTo>
                  <a:pt x="968" y="56134"/>
                  <a:pt x="1008" y="56174"/>
                  <a:pt x="1008" y="56295"/>
                </a:cubicBezTo>
                <a:lnTo>
                  <a:pt x="3065" y="56295"/>
                </a:lnTo>
                <a:lnTo>
                  <a:pt x="3065" y="60852"/>
                </a:lnTo>
                <a:lnTo>
                  <a:pt x="2218" y="60852"/>
                </a:lnTo>
                <a:cubicBezTo>
                  <a:pt x="2258" y="60933"/>
                  <a:pt x="2299" y="61013"/>
                  <a:pt x="2299" y="61094"/>
                </a:cubicBezTo>
                <a:lnTo>
                  <a:pt x="3065" y="61094"/>
                </a:lnTo>
                <a:lnTo>
                  <a:pt x="3065" y="63191"/>
                </a:lnTo>
                <a:lnTo>
                  <a:pt x="3307" y="63836"/>
                </a:lnTo>
                <a:lnTo>
                  <a:pt x="3307" y="61094"/>
                </a:lnTo>
                <a:lnTo>
                  <a:pt x="7864" y="61094"/>
                </a:lnTo>
                <a:lnTo>
                  <a:pt x="7864" y="65651"/>
                </a:lnTo>
                <a:lnTo>
                  <a:pt x="4073" y="65651"/>
                </a:lnTo>
                <a:cubicBezTo>
                  <a:pt x="4113" y="65731"/>
                  <a:pt x="4154" y="65812"/>
                  <a:pt x="4194" y="65893"/>
                </a:cubicBezTo>
                <a:lnTo>
                  <a:pt x="7864" y="65893"/>
                </a:lnTo>
                <a:lnTo>
                  <a:pt x="7864" y="70490"/>
                </a:lnTo>
                <a:lnTo>
                  <a:pt x="6613" y="70490"/>
                </a:lnTo>
                <a:cubicBezTo>
                  <a:pt x="6654" y="70570"/>
                  <a:pt x="6694" y="70651"/>
                  <a:pt x="6775" y="70732"/>
                </a:cubicBezTo>
                <a:lnTo>
                  <a:pt x="7864" y="70732"/>
                </a:lnTo>
                <a:lnTo>
                  <a:pt x="7864" y="72466"/>
                </a:lnTo>
                <a:cubicBezTo>
                  <a:pt x="7944" y="72587"/>
                  <a:pt x="8025" y="72708"/>
                  <a:pt x="8106" y="72829"/>
                </a:cubicBezTo>
                <a:lnTo>
                  <a:pt x="8106" y="70732"/>
                </a:lnTo>
                <a:lnTo>
                  <a:pt x="12703" y="70732"/>
                </a:lnTo>
                <a:lnTo>
                  <a:pt x="12703" y="75289"/>
                </a:lnTo>
                <a:lnTo>
                  <a:pt x="9920" y="75289"/>
                </a:lnTo>
                <a:lnTo>
                  <a:pt x="10122" y="75531"/>
                </a:lnTo>
                <a:lnTo>
                  <a:pt x="12703" y="75531"/>
                </a:lnTo>
                <a:lnTo>
                  <a:pt x="12703" y="78474"/>
                </a:lnTo>
                <a:lnTo>
                  <a:pt x="12945" y="78716"/>
                </a:lnTo>
                <a:lnTo>
                  <a:pt x="12945" y="75531"/>
                </a:lnTo>
                <a:lnTo>
                  <a:pt x="17501" y="75531"/>
                </a:lnTo>
                <a:lnTo>
                  <a:pt x="17501" y="80087"/>
                </a:lnTo>
                <a:lnTo>
                  <a:pt x="14316" y="80087"/>
                </a:lnTo>
                <a:lnTo>
                  <a:pt x="14558" y="80329"/>
                </a:lnTo>
                <a:lnTo>
                  <a:pt x="17501" y="80329"/>
                </a:lnTo>
                <a:lnTo>
                  <a:pt x="17501" y="82910"/>
                </a:lnTo>
                <a:lnTo>
                  <a:pt x="17743" y="83072"/>
                </a:lnTo>
                <a:lnTo>
                  <a:pt x="17743" y="80329"/>
                </a:lnTo>
                <a:lnTo>
                  <a:pt x="22300" y="80329"/>
                </a:lnTo>
                <a:lnTo>
                  <a:pt x="22300" y="84927"/>
                </a:lnTo>
                <a:lnTo>
                  <a:pt x="20203" y="84927"/>
                </a:lnTo>
                <a:cubicBezTo>
                  <a:pt x="20324" y="85007"/>
                  <a:pt x="20445" y="85088"/>
                  <a:pt x="20566" y="85168"/>
                </a:cubicBezTo>
                <a:lnTo>
                  <a:pt x="22300" y="85168"/>
                </a:lnTo>
                <a:lnTo>
                  <a:pt x="22300" y="86257"/>
                </a:lnTo>
                <a:cubicBezTo>
                  <a:pt x="22381" y="86338"/>
                  <a:pt x="22462" y="86378"/>
                  <a:pt x="22542" y="86419"/>
                </a:cubicBezTo>
                <a:lnTo>
                  <a:pt x="22542" y="85168"/>
                </a:lnTo>
                <a:lnTo>
                  <a:pt x="27139" y="85168"/>
                </a:lnTo>
                <a:lnTo>
                  <a:pt x="27139" y="88838"/>
                </a:lnTo>
                <a:cubicBezTo>
                  <a:pt x="27220" y="88878"/>
                  <a:pt x="27301" y="88919"/>
                  <a:pt x="27381" y="88959"/>
                </a:cubicBezTo>
                <a:lnTo>
                  <a:pt x="27381" y="85168"/>
                </a:lnTo>
                <a:lnTo>
                  <a:pt x="31938" y="85168"/>
                </a:lnTo>
                <a:lnTo>
                  <a:pt x="31938" y="89725"/>
                </a:lnTo>
                <a:lnTo>
                  <a:pt x="29236" y="89725"/>
                </a:lnTo>
                <a:lnTo>
                  <a:pt x="29841" y="89967"/>
                </a:lnTo>
                <a:lnTo>
                  <a:pt x="31938" y="89967"/>
                </a:lnTo>
                <a:lnTo>
                  <a:pt x="31938" y="90733"/>
                </a:lnTo>
                <a:cubicBezTo>
                  <a:pt x="32019" y="90733"/>
                  <a:pt x="32099" y="90774"/>
                  <a:pt x="32180" y="90814"/>
                </a:cubicBezTo>
                <a:lnTo>
                  <a:pt x="32180" y="89967"/>
                </a:lnTo>
                <a:lnTo>
                  <a:pt x="36777" y="89967"/>
                </a:lnTo>
                <a:lnTo>
                  <a:pt x="36777" y="92024"/>
                </a:lnTo>
                <a:cubicBezTo>
                  <a:pt x="36858" y="92024"/>
                  <a:pt x="36939" y="92064"/>
                  <a:pt x="37019" y="92064"/>
                </a:cubicBezTo>
                <a:lnTo>
                  <a:pt x="37019" y="89967"/>
                </a:lnTo>
                <a:lnTo>
                  <a:pt x="41576" y="89967"/>
                </a:lnTo>
                <a:lnTo>
                  <a:pt x="41576" y="92790"/>
                </a:lnTo>
                <a:cubicBezTo>
                  <a:pt x="41657" y="92790"/>
                  <a:pt x="41737" y="92790"/>
                  <a:pt x="41818" y="92790"/>
                </a:cubicBezTo>
                <a:lnTo>
                  <a:pt x="41818" y="89967"/>
                </a:lnTo>
                <a:lnTo>
                  <a:pt x="46375" y="89967"/>
                </a:lnTo>
                <a:lnTo>
                  <a:pt x="46375" y="93032"/>
                </a:lnTo>
                <a:lnTo>
                  <a:pt x="46496" y="93032"/>
                </a:lnTo>
                <a:lnTo>
                  <a:pt x="46617" y="93032"/>
                </a:lnTo>
                <a:lnTo>
                  <a:pt x="46617" y="89967"/>
                </a:lnTo>
                <a:lnTo>
                  <a:pt x="51214" y="89967"/>
                </a:lnTo>
                <a:lnTo>
                  <a:pt x="51214" y="92790"/>
                </a:lnTo>
                <a:cubicBezTo>
                  <a:pt x="51295" y="92790"/>
                  <a:pt x="51375" y="92790"/>
                  <a:pt x="51456" y="92790"/>
                </a:cubicBezTo>
                <a:lnTo>
                  <a:pt x="51456" y="89967"/>
                </a:lnTo>
                <a:lnTo>
                  <a:pt x="56013" y="89967"/>
                </a:lnTo>
                <a:lnTo>
                  <a:pt x="56013" y="92064"/>
                </a:lnTo>
                <a:cubicBezTo>
                  <a:pt x="56093" y="92064"/>
                  <a:pt x="56174" y="92024"/>
                  <a:pt x="56255" y="92024"/>
                </a:cubicBezTo>
                <a:lnTo>
                  <a:pt x="56255" y="89967"/>
                </a:lnTo>
                <a:lnTo>
                  <a:pt x="60812" y="89967"/>
                </a:lnTo>
                <a:lnTo>
                  <a:pt x="60812" y="90814"/>
                </a:lnTo>
                <a:cubicBezTo>
                  <a:pt x="60892" y="90774"/>
                  <a:pt x="60973" y="90733"/>
                  <a:pt x="61054" y="90733"/>
                </a:cubicBezTo>
                <a:lnTo>
                  <a:pt x="61054" y="89967"/>
                </a:lnTo>
                <a:lnTo>
                  <a:pt x="63191" y="89967"/>
                </a:lnTo>
                <a:lnTo>
                  <a:pt x="63796" y="89725"/>
                </a:lnTo>
                <a:lnTo>
                  <a:pt x="61054" y="89725"/>
                </a:lnTo>
                <a:lnTo>
                  <a:pt x="61054" y="85168"/>
                </a:lnTo>
                <a:lnTo>
                  <a:pt x="65651" y="85168"/>
                </a:lnTo>
                <a:lnTo>
                  <a:pt x="65651" y="88959"/>
                </a:lnTo>
                <a:cubicBezTo>
                  <a:pt x="65731" y="88919"/>
                  <a:pt x="65812" y="88878"/>
                  <a:pt x="65893" y="88838"/>
                </a:cubicBezTo>
                <a:lnTo>
                  <a:pt x="65893" y="85168"/>
                </a:lnTo>
                <a:lnTo>
                  <a:pt x="70450" y="85168"/>
                </a:lnTo>
                <a:lnTo>
                  <a:pt x="70450" y="86419"/>
                </a:lnTo>
                <a:cubicBezTo>
                  <a:pt x="70530" y="86378"/>
                  <a:pt x="70611" y="86338"/>
                  <a:pt x="70691" y="86257"/>
                </a:cubicBezTo>
                <a:lnTo>
                  <a:pt x="70691" y="85168"/>
                </a:lnTo>
                <a:lnTo>
                  <a:pt x="72425" y="85168"/>
                </a:lnTo>
                <a:cubicBezTo>
                  <a:pt x="72546" y="85088"/>
                  <a:pt x="72667" y="85007"/>
                  <a:pt x="72788" y="84927"/>
                </a:cubicBezTo>
                <a:lnTo>
                  <a:pt x="70691" y="84927"/>
                </a:lnTo>
                <a:lnTo>
                  <a:pt x="70691" y="80329"/>
                </a:lnTo>
                <a:lnTo>
                  <a:pt x="75248" y="80329"/>
                </a:lnTo>
                <a:lnTo>
                  <a:pt x="75248" y="83072"/>
                </a:lnTo>
                <a:lnTo>
                  <a:pt x="75490" y="82910"/>
                </a:lnTo>
                <a:lnTo>
                  <a:pt x="75490" y="80329"/>
                </a:lnTo>
                <a:lnTo>
                  <a:pt x="78434" y="80329"/>
                </a:lnTo>
                <a:lnTo>
                  <a:pt x="78716" y="80087"/>
                </a:lnTo>
                <a:lnTo>
                  <a:pt x="75490" y="80087"/>
                </a:lnTo>
                <a:lnTo>
                  <a:pt x="75490" y="75531"/>
                </a:lnTo>
                <a:lnTo>
                  <a:pt x="80087" y="75531"/>
                </a:lnTo>
                <a:lnTo>
                  <a:pt x="80087" y="78716"/>
                </a:lnTo>
                <a:lnTo>
                  <a:pt x="80329" y="78474"/>
                </a:lnTo>
                <a:lnTo>
                  <a:pt x="80329" y="75531"/>
                </a:lnTo>
                <a:lnTo>
                  <a:pt x="82870" y="75531"/>
                </a:lnTo>
                <a:lnTo>
                  <a:pt x="83072" y="75289"/>
                </a:lnTo>
                <a:lnTo>
                  <a:pt x="80329" y="75289"/>
                </a:lnTo>
                <a:lnTo>
                  <a:pt x="80329" y="70732"/>
                </a:lnTo>
                <a:lnTo>
                  <a:pt x="84886" y="70732"/>
                </a:lnTo>
                <a:lnTo>
                  <a:pt x="84886" y="72829"/>
                </a:lnTo>
                <a:cubicBezTo>
                  <a:pt x="84967" y="72708"/>
                  <a:pt x="85048" y="72587"/>
                  <a:pt x="85128" y="72466"/>
                </a:cubicBezTo>
                <a:lnTo>
                  <a:pt x="85128" y="70732"/>
                </a:lnTo>
                <a:lnTo>
                  <a:pt x="86257" y="70732"/>
                </a:lnTo>
                <a:cubicBezTo>
                  <a:pt x="86298" y="70651"/>
                  <a:pt x="86338" y="70570"/>
                  <a:pt x="86378" y="70490"/>
                </a:cubicBezTo>
                <a:lnTo>
                  <a:pt x="85128" y="70490"/>
                </a:lnTo>
                <a:lnTo>
                  <a:pt x="85128" y="65893"/>
                </a:lnTo>
                <a:lnTo>
                  <a:pt x="88798" y="65893"/>
                </a:lnTo>
                <a:cubicBezTo>
                  <a:pt x="88838" y="65812"/>
                  <a:pt x="88879" y="65731"/>
                  <a:pt x="88919" y="65651"/>
                </a:cubicBezTo>
                <a:lnTo>
                  <a:pt x="85128" y="65651"/>
                </a:lnTo>
                <a:lnTo>
                  <a:pt x="85128" y="61094"/>
                </a:lnTo>
                <a:lnTo>
                  <a:pt x="89685" y="61094"/>
                </a:lnTo>
                <a:close/>
                <a:moveTo>
                  <a:pt x="85128" y="32180"/>
                </a:moveTo>
                <a:lnTo>
                  <a:pt x="89685" y="32180"/>
                </a:lnTo>
                <a:lnTo>
                  <a:pt x="89685" y="36777"/>
                </a:lnTo>
                <a:lnTo>
                  <a:pt x="85128" y="36777"/>
                </a:lnTo>
                <a:close/>
                <a:moveTo>
                  <a:pt x="85128" y="37019"/>
                </a:moveTo>
                <a:lnTo>
                  <a:pt x="89685" y="37019"/>
                </a:lnTo>
                <a:lnTo>
                  <a:pt x="89685" y="41576"/>
                </a:lnTo>
                <a:lnTo>
                  <a:pt x="85128" y="41576"/>
                </a:lnTo>
                <a:close/>
                <a:moveTo>
                  <a:pt x="85128" y="41818"/>
                </a:moveTo>
                <a:lnTo>
                  <a:pt x="89685" y="41818"/>
                </a:lnTo>
                <a:lnTo>
                  <a:pt x="89685" y="46375"/>
                </a:lnTo>
                <a:lnTo>
                  <a:pt x="85128" y="46375"/>
                </a:lnTo>
                <a:close/>
                <a:moveTo>
                  <a:pt x="85128" y="46617"/>
                </a:moveTo>
                <a:lnTo>
                  <a:pt x="89685" y="46617"/>
                </a:lnTo>
                <a:lnTo>
                  <a:pt x="89685" y="51214"/>
                </a:lnTo>
                <a:lnTo>
                  <a:pt x="85128" y="51214"/>
                </a:lnTo>
                <a:close/>
                <a:moveTo>
                  <a:pt x="85128" y="51456"/>
                </a:moveTo>
                <a:lnTo>
                  <a:pt x="89685" y="51456"/>
                </a:lnTo>
                <a:lnTo>
                  <a:pt x="89685" y="56013"/>
                </a:lnTo>
                <a:lnTo>
                  <a:pt x="85128" y="56013"/>
                </a:lnTo>
                <a:close/>
                <a:moveTo>
                  <a:pt x="85128" y="56255"/>
                </a:moveTo>
                <a:lnTo>
                  <a:pt x="89685" y="56255"/>
                </a:lnTo>
                <a:lnTo>
                  <a:pt x="89685" y="60812"/>
                </a:lnTo>
                <a:lnTo>
                  <a:pt x="85128" y="60812"/>
                </a:lnTo>
                <a:close/>
                <a:moveTo>
                  <a:pt x="7904" y="60812"/>
                </a:moveTo>
                <a:lnTo>
                  <a:pt x="3347" y="60812"/>
                </a:lnTo>
                <a:lnTo>
                  <a:pt x="3347" y="56255"/>
                </a:lnTo>
                <a:lnTo>
                  <a:pt x="7904" y="56255"/>
                </a:lnTo>
                <a:close/>
                <a:moveTo>
                  <a:pt x="7904" y="56013"/>
                </a:moveTo>
                <a:lnTo>
                  <a:pt x="3347" y="56013"/>
                </a:lnTo>
                <a:lnTo>
                  <a:pt x="3347" y="51456"/>
                </a:lnTo>
                <a:lnTo>
                  <a:pt x="7904" y="51456"/>
                </a:lnTo>
                <a:close/>
                <a:moveTo>
                  <a:pt x="7904" y="51214"/>
                </a:moveTo>
                <a:lnTo>
                  <a:pt x="3347" y="51214"/>
                </a:lnTo>
                <a:lnTo>
                  <a:pt x="3347" y="46617"/>
                </a:lnTo>
                <a:lnTo>
                  <a:pt x="7904" y="46617"/>
                </a:lnTo>
                <a:close/>
                <a:moveTo>
                  <a:pt x="7904" y="46375"/>
                </a:moveTo>
                <a:lnTo>
                  <a:pt x="3347" y="46375"/>
                </a:lnTo>
                <a:lnTo>
                  <a:pt x="3347" y="41818"/>
                </a:lnTo>
                <a:lnTo>
                  <a:pt x="7904" y="41818"/>
                </a:lnTo>
                <a:close/>
                <a:moveTo>
                  <a:pt x="7904" y="41576"/>
                </a:moveTo>
                <a:lnTo>
                  <a:pt x="3347" y="41576"/>
                </a:lnTo>
                <a:lnTo>
                  <a:pt x="3347" y="37019"/>
                </a:lnTo>
                <a:lnTo>
                  <a:pt x="7904" y="37019"/>
                </a:lnTo>
                <a:close/>
                <a:moveTo>
                  <a:pt x="7904" y="36777"/>
                </a:moveTo>
                <a:lnTo>
                  <a:pt x="3347" y="36777"/>
                </a:lnTo>
                <a:lnTo>
                  <a:pt x="3347" y="32180"/>
                </a:lnTo>
                <a:lnTo>
                  <a:pt x="7904" y="32180"/>
                </a:lnTo>
                <a:close/>
                <a:moveTo>
                  <a:pt x="12703" y="70449"/>
                </a:moveTo>
                <a:lnTo>
                  <a:pt x="8146" y="70449"/>
                </a:lnTo>
                <a:lnTo>
                  <a:pt x="8146" y="65893"/>
                </a:lnTo>
                <a:lnTo>
                  <a:pt x="12703" y="65893"/>
                </a:lnTo>
                <a:close/>
                <a:moveTo>
                  <a:pt x="12703" y="65610"/>
                </a:moveTo>
                <a:lnTo>
                  <a:pt x="8146" y="65610"/>
                </a:lnTo>
                <a:lnTo>
                  <a:pt x="8146" y="61054"/>
                </a:lnTo>
                <a:lnTo>
                  <a:pt x="12703" y="61054"/>
                </a:lnTo>
                <a:close/>
                <a:moveTo>
                  <a:pt x="12703" y="60812"/>
                </a:moveTo>
                <a:lnTo>
                  <a:pt x="8146" y="60812"/>
                </a:lnTo>
                <a:lnTo>
                  <a:pt x="8146" y="56255"/>
                </a:lnTo>
                <a:lnTo>
                  <a:pt x="12703" y="56255"/>
                </a:lnTo>
                <a:close/>
                <a:moveTo>
                  <a:pt x="12703" y="56013"/>
                </a:moveTo>
                <a:lnTo>
                  <a:pt x="8146" y="56013"/>
                </a:lnTo>
                <a:lnTo>
                  <a:pt x="8146" y="51456"/>
                </a:lnTo>
                <a:lnTo>
                  <a:pt x="12703" y="51456"/>
                </a:lnTo>
                <a:close/>
                <a:moveTo>
                  <a:pt x="12703" y="51174"/>
                </a:moveTo>
                <a:lnTo>
                  <a:pt x="8146" y="51174"/>
                </a:lnTo>
                <a:lnTo>
                  <a:pt x="8146" y="46617"/>
                </a:lnTo>
                <a:lnTo>
                  <a:pt x="12703" y="46617"/>
                </a:lnTo>
                <a:close/>
                <a:moveTo>
                  <a:pt x="12703" y="46375"/>
                </a:moveTo>
                <a:lnTo>
                  <a:pt x="8146" y="46375"/>
                </a:lnTo>
                <a:lnTo>
                  <a:pt x="8146" y="41818"/>
                </a:lnTo>
                <a:lnTo>
                  <a:pt x="12703" y="41818"/>
                </a:lnTo>
                <a:close/>
                <a:moveTo>
                  <a:pt x="12703" y="41576"/>
                </a:moveTo>
                <a:lnTo>
                  <a:pt x="8146" y="41576"/>
                </a:lnTo>
                <a:lnTo>
                  <a:pt x="8146" y="36979"/>
                </a:lnTo>
                <a:lnTo>
                  <a:pt x="12703" y="36979"/>
                </a:lnTo>
                <a:close/>
                <a:moveTo>
                  <a:pt x="12703" y="36737"/>
                </a:moveTo>
                <a:lnTo>
                  <a:pt x="8146" y="36737"/>
                </a:lnTo>
                <a:lnTo>
                  <a:pt x="8146" y="32180"/>
                </a:lnTo>
                <a:lnTo>
                  <a:pt x="12703" y="32180"/>
                </a:lnTo>
                <a:close/>
                <a:moveTo>
                  <a:pt x="12703" y="31938"/>
                </a:moveTo>
                <a:lnTo>
                  <a:pt x="8146" y="31938"/>
                </a:lnTo>
                <a:lnTo>
                  <a:pt x="8146" y="27381"/>
                </a:lnTo>
                <a:lnTo>
                  <a:pt x="12703" y="27381"/>
                </a:lnTo>
                <a:close/>
                <a:moveTo>
                  <a:pt x="12703" y="27139"/>
                </a:moveTo>
                <a:lnTo>
                  <a:pt x="8146" y="27139"/>
                </a:lnTo>
                <a:lnTo>
                  <a:pt x="8146" y="22542"/>
                </a:lnTo>
                <a:lnTo>
                  <a:pt x="12703" y="22542"/>
                </a:lnTo>
                <a:close/>
                <a:moveTo>
                  <a:pt x="17542" y="75248"/>
                </a:moveTo>
                <a:lnTo>
                  <a:pt x="12945" y="75248"/>
                </a:lnTo>
                <a:lnTo>
                  <a:pt x="12945" y="70651"/>
                </a:lnTo>
                <a:lnTo>
                  <a:pt x="17542" y="70651"/>
                </a:lnTo>
                <a:close/>
                <a:moveTo>
                  <a:pt x="17542" y="70449"/>
                </a:moveTo>
                <a:lnTo>
                  <a:pt x="12945" y="70449"/>
                </a:lnTo>
                <a:lnTo>
                  <a:pt x="12945" y="65852"/>
                </a:lnTo>
                <a:lnTo>
                  <a:pt x="17542" y="65852"/>
                </a:lnTo>
                <a:close/>
                <a:moveTo>
                  <a:pt x="17542" y="65610"/>
                </a:moveTo>
                <a:lnTo>
                  <a:pt x="12945" y="65610"/>
                </a:lnTo>
                <a:lnTo>
                  <a:pt x="12945" y="61054"/>
                </a:lnTo>
                <a:lnTo>
                  <a:pt x="17542" y="61054"/>
                </a:lnTo>
                <a:close/>
                <a:moveTo>
                  <a:pt x="17542" y="60812"/>
                </a:moveTo>
                <a:lnTo>
                  <a:pt x="12945" y="60812"/>
                </a:lnTo>
                <a:lnTo>
                  <a:pt x="12945" y="56214"/>
                </a:lnTo>
                <a:lnTo>
                  <a:pt x="17542" y="56214"/>
                </a:lnTo>
                <a:close/>
                <a:moveTo>
                  <a:pt x="17542" y="55972"/>
                </a:moveTo>
                <a:lnTo>
                  <a:pt x="12945" y="55972"/>
                </a:lnTo>
                <a:lnTo>
                  <a:pt x="12945" y="51416"/>
                </a:lnTo>
                <a:lnTo>
                  <a:pt x="17542" y="51416"/>
                </a:lnTo>
                <a:close/>
                <a:moveTo>
                  <a:pt x="17542" y="51174"/>
                </a:moveTo>
                <a:lnTo>
                  <a:pt x="12945" y="51174"/>
                </a:lnTo>
                <a:lnTo>
                  <a:pt x="12945" y="46617"/>
                </a:lnTo>
                <a:lnTo>
                  <a:pt x="17542" y="46617"/>
                </a:lnTo>
                <a:close/>
                <a:moveTo>
                  <a:pt x="17542" y="46375"/>
                </a:moveTo>
                <a:lnTo>
                  <a:pt x="12945" y="46375"/>
                </a:lnTo>
                <a:lnTo>
                  <a:pt x="12945" y="41778"/>
                </a:lnTo>
                <a:lnTo>
                  <a:pt x="17542" y="41778"/>
                </a:lnTo>
                <a:close/>
                <a:moveTo>
                  <a:pt x="17542" y="41536"/>
                </a:moveTo>
                <a:lnTo>
                  <a:pt x="12945" y="41536"/>
                </a:lnTo>
                <a:lnTo>
                  <a:pt x="12945" y="36979"/>
                </a:lnTo>
                <a:lnTo>
                  <a:pt x="17542" y="36979"/>
                </a:lnTo>
                <a:close/>
                <a:moveTo>
                  <a:pt x="17542" y="36737"/>
                </a:moveTo>
                <a:lnTo>
                  <a:pt x="12945" y="36737"/>
                </a:lnTo>
                <a:lnTo>
                  <a:pt x="12945" y="32180"/>
                </a:lnTo>
                <a:lnTo>
                  <a:pt x="17542" y="32180"/>
                </a:lnTo>
                <a:close/>
                <a:moveTo>
                  <a:pt x="17542" y="31938"/>
                </a:moveTo>
                <a:lnTo>
                  <a:pt x="12945" y="31938"/>
                </a:lnTo>
                <a:lnTo>
                  <a:pt x="12945" y="27341"/>
                </a:lnTo>
                <a:lnTo>
                  <a:pt x="17542" y="27341"/>
                </a:lnTo>
                <a:close/>
                <a:moveTo>
                  <a:pt x="17542" y="27099"/>
                </a:moveTo>
                <a:lnTo>
                  <a:pt x="12945" y="27099"/>
                </a:lnTo>
                <a:lnTo>
                  <a:pt x="12945" y="22542"/>
                </a:lnTo>
                <a:lnTo>
                  <a:pt x="17542" y="22542"/>
                </a:lnTo>
                <a:close/>
                <a:moveTo>
                  <a:pt x="17542" y="22300"/>
                </a:moveTo>
                <a:lnTo>
                  <a:pt x="12945" y="22300"/>
                </a:lnTo>
                <a:lnTo>
                  <a:pt x="12945" y="17743"/>
                </a:lnTo>
                <a:lnTo>
                  <a:pt x="17542" y="17743"/>
                </a:lnTo>
                <a:close/>
                <a:moveTo>
                  <a:pt x="22341" y="80047"/>
                </a:moveTo>
                <a:lnTo>
                  <a:pt x="17784" y="80047"/>
                </a:lnTo>
                <a:lnTo>
                  <a:pt x="17784" y="75450"/>
                </a:lnTo>
                <a:lnTo>
                  <a:pt x="22341" y="75450"/>
                </a:lnTo>
                <a:close/>
                <a:moveTo>
                  <a:pt x="22341" y="75208"/>
                </a:moveTo>
                <a:lnTo>
                  <a:pt x="17784" y="75208"/>
                </a:lnTo>
                <a:lnTo>
                  <a:pt x="17784" y="70651"/>
                </a:lnTo>
                <a:lnTo>
                  <a:pt x="22341" y="70651"/>
                </a:lnTo>
                <a:close/>
                <a:moveTo>
                  <a:pt x="22341" y="70409"/>
                </a:moveTo>
                <a:lnTo>
                  <a:pt x="17784" y="70409"/>
                </a:lnTo>
                <a:lnTo>
                  <a:pt x="17784" y="65852"/>
                </a:lnTo>
                <a:lnTo>
                  <a:pt x="22341" y="65852"/>
                </a:lnTo>
                <a:close/>
                <a:moveTo>
                  <a:pt x="22341" y="65610"/>
                </a:moveTo>
                <a:lnTo>
                  <a:pt x="17784" y="65610"/>
                </a:lnTo>
                <a:lnTo>
                  <a:pt x="17784" y="61013"/>
                </a:lnTo>
                <a:lnTo>
                  <a:pt x="22341" y="61013"/>
                </a:lnTo>
                <a:close/>
                <a:moveTo>
                  <a:pt x="22341" y="60771"/>
                </a:moveTo>
                <a:lnTo>
                  <a:pt x="17784" y="60771"/>
                </a:lnTo>
                <a:lnTo>
                  <a:pt x="17784" y="56214"/>
                </a:lnTo>
                <a:lnTo>
                  <a:pt x="22341" y="56214"/>
                </a:lnTo>
                <a:close/>
                <a:moveTo>
                  <a:pt x="22341" y="55972"/>
                </a:moveTo>
                <a:lnTo>
                  <a:pt x="17784" y="55972"/>
                </a:lnTo>
                <a:lnTo>
                  <a:pt x="17784" y="51416"/>
                </a:lnTo>
                <a:lnTo>
                  <a:pt x="22341" y="51416"/>
                </a:lnTo>
                <a:close/>
                <a:moveTo>
                  <a:pt x="22341" y="51174"/>
                </a:moveTo>
                <a:lnTo>
                  <a:pt x="17784" y="51174"/>
                </a:lnTo>
                <a:lnTo>
                  <a:pt x="17784" y="46577"/>
                </a:lnTo>
                <a:lnTo>
                  <a:pt x="22341" y="46577"/>
                </a:lnTo>
                <a:close/>
                <a:moveTo>
                  <a:pt x="22341" y="46335"/>
                </a:moveTo>
                <a:lnTo>
                  <a:pt x="17784" y="46335"/>
                </a:lnTo>
                <a:lnTo>
                  <a:pt x="17784" y="41778"/>
                </a:lnTo>
                <a:lnTo>
                  <a:pt x="22341" y="41778"/>
                </a:lnTo>
                <a:close/>
                <a:moveTo>
                  <a:pt x="22341" y="41536"/>
                </a:moveTo>
                <a:lnTo>
                  <a:pt x="17784" y="41536"/>
                </a:lnTo>
                <a:lnTo>
                  <a:pt x="17784" y="36939"/>
                </a:lnTo>
                <a:lnTo>
                  <a:pt x="22341" y="36939"/>
                </a:lnTo>
                <a:close/>
                <a:moveTo>
                  <a:pt x="22341" y="36737"/>
                </a:moveTo>
                <a:lnTo>
                  <a:pt x="17784" y="36737"/>
                </a:lnTo>
                <a:lnTo>
                  <a:pt x="17784" y="32140"/>
                </a:lnTo>
                <a:lnTo>
                  <a:pt x="22341" y="32140"/>
                </a:lnTo>
                <a:close/>
                <a:moveTo>
                  <a:pt x="22341" y="31898"/>
                </a:moveTo>
                <a:lnTo>
                  <a:pt x="17784" y="31898"/>
                </a:lnTo>
                <a:lnTo>
                  <a:pt x="17784" y="27341"/>
                </a:lnTo>
                <a:lnTo>
                  <a:pt x="22341" y="27341"/>
                </a:lnTo>
                <a:close/>
                <a:moveTo>
                  <a:pt x="22341" y="27099"/>
                </a:moveTo>
                <a:lnTo>
                  <a:pt x="17784" y="27099"/>
                </a:lnTo>
                <a:lnTo>
                  <a:pt x="17784" y="22502"/>
                </a:lnTo>
                <a:lnTo>
                  <a:pt x="22341" y="22502"/>
                </a:lnTo>
                <a:close/>
                <a:moveTo>
                  <a:pt x="22341" y="22260"/>
                </a:moveTo>
                <a:lnTo>
                  <a:pt x="17784" y="22260"/>
                </a:lnTo>
                <a:lnTo>
                  <a:pt x="17784" y="17703"/>
                </a:lnTo>
                <a:lnTo>
                  <a:pt x="22341" y="17703"/>
                </a:lnTo>
                <a:close/>
                <a:moveTo>
                  <a:pt x="22341" y="17461"/>
                </a:moveTo>
                <a:lnTo>
                  <a:pt x="17784" y="17461"/>
                </a:lnTo>
                <a:lnTo>
                  <a:pt x="17784" y="12904"/>
                </a:lnTo>
                <a:lnTo>
                  <a:pt x="22341" y="12904"/>
                </a:lnTo>
                <a:close/>
                <a:moveTo>
                  <a:pt x="27139" y="84846"/>
                </a:moveTo>
                <a:lnTo>
                  <a:pt x="22583" y="84846"/>
                </a:lnTo>
                <a:lnTo>
                  <a:pt x="22583" y="80249"/>
                </a:lnTo>
                <a:lnTo>
                  <a:pt x="27139" y="80249"/>
                </a:lnTo>
                <a:close/>
                <a:moveTo>
                  <a:pt x="27139" y="80007"/>
                </a:moveTo>
                <a:lnTo>
                  <a:pt x="22583" y="80007"/>
                </a:lnTo>
                <a:lnTo>
                  <a:pt x="22583" y="75450"/>
                </a:lnTo>
                <a:lnTo>
                  <a:pt x="27139" y="75450"/>
                </a:lnTo>
                <a:close/>
                <a:moveTo>
                  <a:pt x="27139" y="75208"/>
                </a:moveTo>
                <a:lnTo>
                  <a:pt x="22583" y="75208"/>
                </a:lnTo>
                <a:lnTo>
                  <a:pt x="22583" y="70611"/>
                </a:lnTo>
                <a:lnTo>
                  <a:pt x="27139" y="70611"/>
                </a:lnTo>
                <a:close/>
                <a:moveTo>
                  <a:pt x="27139" y="70369"/>
                </a:moveTo>
                <a:lnTo>
                  <a:pt x="22583" y="70369"/>
                </a:lnTo>
                <a:lnTo>
                  <a:pt x="22583" y="65812"/>
                </a:lnTo>
                <a:lnTo>
                  <a:pt x="27139" y="65812"/>
                </a:lnTo>
                <a:close/>
                <a:moveTo>
                  <a:pt x="27139" y="65570"/>
                </a:moveTo>
                <a:lnTo>
                  <a:pt x="22583" y="65570"/>
                </a:lnTo>
                <a:lnTo>
                  <a:pt x="22583" y="61013"/>
                </a:lnTo>
                <a:lnTo>
                  <a:pt x="27139" y="61013"/>
                </a:lnTo>
                <a:close/>
                <a:moveTo>
                  <a:pt x="27139" y="60771"/>
                </a:moveTo>
                <a:lnTo>
                  <a:pt x="22583" y="60771"/>
                </a:lnTo>
                <a:lnTo>
                  <a:pt x="22583" y="56174"/>
                </a:lnTo>
                <a:lnTo>
                  <a:pt x="27139" y="56174"/>
                </a:lnTo>
                <a:close/>
                <a:moveTo>
                  <a:pt x="27139" y="55932"/>
                </a:moveTo>
                <a:lnTo>
                  <a:pt x="22583" y="55932"/>
                </a:lnTo>
                <a:lnTo>
                  <a:pt x="22583" y="51375"/>
                </a:lnTo>
                <a:lnTo>
                  <a:pt x="27139" y="51375"/>
                </a:lnTo>
                <a:close/>
                <a:moveTo>
                  <a:pt x="27139" y="51133"/>
                </a:moveTo>
                <a:lnTo>
                  <a:pt x="22583" y="51133"/>
                </a:lnTo>
                <a:lnTo>
                  <a:pt x="22583" y="46577"/>
                </a:lnTo>
                <a:lnTo>
                  <a:pt x="27139" y="46577"/>
                </a:lnTo>
                <a:close/>
                <a:moveTo>
                  <a:pt x="27139" y="46335"/>
                </a:moveTo>
                <a:lnTo>
                  <a:pt x="22583" y="46335"/>
                </a:lnTo>
                <a:lnTo>
                  <a:pt x="22583" y="41737"/>
                </a:lnTo>
                <a:lnTo>
                  <a:pt x="27139" y="41737"/>
                </a:lnTo>
                <a:close/>
                <a:moveTo>
                  <a:pt x="27139" y="41495"/>
                </a:moveTo>
                <a:lnTo>
                  <a:pt x="22583" y="41495"/>
                </a:lnTo>
                <a:lnTo>
                  <a:pt x="22583" y="36939"/>
                </a:lnTo>
                <a:lnTo>
                  <a:pt x="27139" y="36939"/>
                </a:lnTo>
                <a:close/>
                <a:moveTo>
                  <a:pt x="27139" y="36697"/>
                </a:moveTo>
                <a:lnTo>
                  <a:pt x="22583" y="36697"/>
                </a:lnTo>
                <a:lnTo>
                  <a:pt x="22583" y="32140"/>
                </a:lnTo>
                <a:lnTo>
                  <a:pt x="27139" y="32140"/>
                </a:lnTo>
                <a:close/>
                <a:moveTo>
                  <a:pt x="27139" y="31898"/>
                </a:moveTo>
                <a:lnTo>
                  <a:pt x="22583" y="31898"/>
                </a:lnTo>
                <a:lnTo>
                  <a:pt x="22583" y="27301"/>
                </a:lnTo>
                <a:lnTo>
                  <a:pt x="27139" y="27301"/>
                </a:lnTo>
                <a:close/>
                <a:moveTo>
                  <a:pt x="27139" y="27059"/>
                </a:moveTo>
                <a:lnTo>
                  <a:pt x="22583" y="27059"/>
                </a:lnTo>
                <a:lnTo>
                  <a:pt x="22583" y="22502"/>
                </a:lnTo>
                <a:lnTo>
                  <a:pt x="27139" y="22502"/>
                </a:lnTo>
                <a:close/>
                <a:moveTo>
                  <a:pt x="27139" y="22260"/>
                </a:moveTo>
                <a:lnTo>
                  <a:pt x="22583" y="22260"/>
                </a:lnTo>
                <a:lnTo>
                  <a:pt x="22583" y="17703"/>
                </a:lnTo>
                <a:lnTo>
                  <a:pt x="27139" y="17703"/>
                </a:lnTo>
                <a:close/>
                <a:moveTo>
                  <a:pt x="27139" y="17461"/>
                </a:moveTo>
                <a:lnTo>
                  <a:pt x="22583" y="17461"/>
                </a:lnTo>
                <a:lnTo>
                  <a:pt x="22583" y="12864"/>
                </a:lnTo>
                <a:lnTo>
                  <a:pt x="27139" y="12864"/>
                </a:lnTo>
                <a:close/>
                <a:moveTo>
                  <a:pt x="27139" y="12622"/>
                </a:moveTo>
                <a:lnTo>
                  <a:pt x="22583" y="12622"/>
                </a:lnTo>
                <a:lnTo>
                  <a:pt x="22583" y="8065"/>
                </a:lnTo>
                <a:lnTo>
                  <a:pt x="27139" y="8065"/>
                </a:lnTo>
                <a:close/>
                <a:moveTo>
                  <a:pt x="31979" y="84806"/>
                </a:moveTo>
                <a:lnTo>
                  <a:pt x="27381" y="84806"/>
                </a:lnTo>
                <a:lnTo>
                  <a:pt x="27381" y="80249"/>
                </a:lnTo>
                <a:lnTo>
                  <a:pt x="31979" y="80249"/>
                </a:lnTo>
                <a:close/>
                <a:moveTo>
                  <a:pt x="31979" y="80007"/>
                </a:moveTo>
                <a:lnTo>
                  <a:pt x="27381" y="80007"/>
                </a:lnTo>
                <a:lnTo>
                  <a:pt x="27381" y="75410"/>
                </a:lnTo>
                <a:lnTo>
                  <a:pt x="31979" y="75410"/>
                </a:lnTo>
                <a:close/>
                <a:moveTo>
                  <a:pt x="31979" y="75168"/>
                </a:moveTo>
                <a:lnTo>
                  <a:pt x="27381" y="75168"/>
                </a:lnTo>
                <a:lnTo>
                  <a:pt x="27381" y="70611"/>
                </a:lnTo>
                <a:lnTo>
                  <a:pt x="31979" y="70611"/>
                </a:lnTo>
                <a:close/>
                <a:moveTo>
                  <a:pt x="31979" y="70369"/>
                </a:moveTo>
                <a:lnTo>
                  <a:pt x="27381" y="70369"/>
                </a:lnTo>
                <a:lnTo>
                  <a:pt x="27381" y="65812"/>
                </a:lnTo>
                <a:lnTo>
                  <a:pt x="31979" y="65812"/>
                </a:lnTo>
                <a:close/>
                <a:moveTo>
                  <a:pt x="31979" y="65570"/>
                </a:moveTo>
                <a:lnTo>
                  <a:pt x="27381" y="65570"/>
                </a:lnTo>
                <a:lnTo>
                  <a:pt x="27381" y="60973"/>
                </a:lnTo>
                <a:lnTo>
                  <a:pt x="31979" y="60973"/>
                </a:lnTo>
                <a:close/>
                <a:moveTo>
                  <a:pt x="31979" y="60731"/>
                </a:moveTo>
                <a:lnTo>
                  <a:pt x="27381" y="60731"/>
                </a:lnTo>
                <a:lnTo>
                  <a:pt x="27381" y="56174"/>
                </a:lnTo>
                <a:lnTo>
                  <a:pt x="31979" y="56174"/>
                </a:lnTo>
                <a:close/>
                <a:moveTo>
                  <a:pt x="31979" y="55932"/>
                </a:moveTo>
                <a:lnTo>
                  <a:pt x="27381" y="55932"/>
                </a:lnTo>
                <a:lnTo>
                  <a:pt x="27381" y="51375"/>
                </a:lnTo>
                <a:lnTo>
                  <a:pt x="31979" y="51375"/>
                </a:lnTo>
                <a:close/>
                <a:moveTo>
                  <a:pt x="31979" y="51133"/>
                </a:moveTo>
                <a:lnTo>
                  <a:pt x="27381" y="51133"/>
                </a:lnTo>
                <a:lnTo>
                  <a:pt x="27381" y="46536"/>
                </a:lnTo>
                <a:lnTo>
                  <a:pt x="31979" y="46536"/>
                </a:lnTo>
                <a:close/>
                <a:moveTo>
                  <a:pt x="31979" y="46294"/>
                </a:moveTo>
                <a:lnTo>
                  <a:pt x="27381" y="46294"/>
                </a:lnTo>
                <a:lnTo>
                  <a:pt x="27381" y="41737"/>
                </a:lnTo>
                <a:lnTo>
                  <a:pt x="31979" y="41737"/>
                </a:lnTo>
                <a:close/>
                <a:moveTo>
                  <a:pt x="31979" y="41495"/>
                </a:moveTo>
                <a:lnTo>
                  <a:pt x="27381" y="41495"/>
                </a:lnTo>
                <a:lnTo>
                  <a:pt x="27381" y="36898"/>
                </a:lnTo>
                <a:lnTo>
                  <a:pt x="31979" y="36898"/>
                </a:lnTo>
                <a:close/>
                <a:moveTo>
                  <a:pt x="31979" y="36656"/>
                </a:moveTo>
                <a:lnTo>
                  <a:pt x="27381" y="36656"/>
                </a:lnTo>
                <a:lnTo>
                  <a:pt x="27381" y="32099"/>
                </a:lnTo>
                <a:lnTo>
                  <a:pt x="31979" y="32099"/>
                </a:lnTo>
                <a:close/>
                <a:moveTo>
                  <a:pt x="31979" y="31858"/>
                </a:moveTo>
                <a:lnTo>
                  <a:pt x="27381" y="31858"/>
                </a:lnTo>
                <a:lnTo>
                  <a:pt x="27381" y="27301"/>
                </a:lnTo>
                <a:lnTo>
                  <a:pt x="31979" y="27301"/>
                </a:lnTo>
                <a:close/>
                <a:moveTo>
                  <a:pt x="31979" y="27059"/>
                </a:moveTo>
                <a:lnTo>
                  <a:pt x="27381" y="27059"/>
                </a:lnTo>
                <a:lnTo>
                  <a:pt x="27381" y="22462"/>
                </a:lnTo>
                <a:lnTo>
                  <a:pt x="31979" y="22462"/>
                </a:lnTo>
                <a:close/>
                <a:moveTo>
                  <a:pt x="31979" y="22220"/>
                </a:moveTo>
                <a:lnTo>
                  <a:pt x="27381" y="22220"/>
                </a:lnTo>
                <a:lnTo>
                  <a:pt x="27381" y="17663"/>
                </a:lnTo>
                <a:lnTo>
                  <a:pt x="31979" y="17663"/>
                </a:lnTo>
                <a:close/>
                <a:moveTo>
                  <a:pt x="31979" y="17421"/>
                </a:moveTo>
                <a:lnTo>
                  <a:pt x="27381" y="17421"/>
                </a:lnTo>
                <a:lnTo>
                  <a:pt x="27381" y="12864"/>
                </a:lnTo>
                <a:lnTo>
                  <a:pt x="31979" y="12864"/>
                </a:lnTo>
                <a:close/>
                <a:moveTo>
                  <a:pt x="31979" y="12622"/>
                </a:moveTo>
                <a:lnTo>
                  <a:pt x="27381" y="12622"/>
                </a:lnTo>
                <a:lnTo>
                  <a:pt x="27381" y="8025"/>
                </a:lnTo>
                <a:lnTo>
                  <a:pt x="31979" y="8025"/>
                </a:lnTo>
                <a:close/>
                <a:moveTo>
                  <a:pt x="36777" y="89604"/>
                </a:moveTo>
                <a:lnTo>
                  <a:pt x="32220" y="89604"/>
                </a:lnTo>
                <a:lnTo>
                  <a:pt x="32220" y="85007"/>
                </a:lnTo>
                <a:lnTo>
                  <a:pt x="36777" y="85007"/>
                </a:lnTo>
                <a:close/>
                <a:moveTo>
                  <a:pt x="36777" y="84765"/>
                </a:moveTo>
                <a:lnTo>
                  <a:pt x="32220" y="84765"/>
                </a:lnTo>
                <a:lnTo>
                  <a:pt x="32220" y="80208"/>
                </a:lnTo>
                <a:lnTo>
                  <a:pt x="36777" y="80208"/>
                </a:lnTo>
                <a:close/>
                <a:moveTo>
                  <a:pt x="36777" y="79966"/>
                </a:moveTo>
                <a:lnTo>
                  <a:pt x="32220" y="79966"/>
                </a:lnTo>
                <a:lnTo>
                  <a:pt x="32220" y="75410"/>
                </a:lnTo>
                <a:lnTo>
                  <a:pt x="36777" y="75410"/>
                </a:lnTo>
                <a:close/>
                <a:moveTo>
                  <a:pt x="36777" y="75168"/>
                </a:moveTo>
                <a:lnTo>
                  <a:pt x="32220" y="75168"/>
                </a:lnTo>
                <a:lnTo>
                  <a:pt x="32220" y="70570"/>
                </a:lnTo>
                <a:lnTo>
                  <a:pt x="36777" y="70570"/>
                </a:lnTo>
                <a:close/>
                <a:moveTo>
                  <a:pt x="36777" y="70329"/>
                </a:moveTo>
                <a:lnTo>
                  <a:pt x="32220" y="70329"/>
                </a:lnTo>
                <a:lnTo>
                  <a:pt x="32220" y="65772"/>
                </a:lnTo>
                <a:lnTo>
                  <a:pt x="36777" y="65772"/>
                </a:lnTo>
                <a:close/>
                <a:moveTo>
                  <a:pt x="36777" y="65530"/>
                </a:moveTo>
                <a:lnTo>
                  <a:pt x="32220" y="65530"/>
                </a:lnTo>
                <a:lnTo>
                  <a:pt x="32220" y="60973"/>
                </a:lnTo>
                <a:lnTo>
                  <a:pt x="36777" y="60973"/>
                </a:lnTo>
                <a:close/>
                <a:moveTo>
                  <a:pt x="36777" y="60731"/>
                </a:moveTo>
                <a:lnTo>
                  <a:pt x="32220" y="60731"/>
                </a:lnTo>
                <a:lnTo>
                  <a:pt x="32220" y="56134"/>
                </a:lnTo>
                <a:lnTo>
                  <a:pt x="36777" y="56134"/>
                </a:lnTo>
                <a:close/>
                <a:moveTo>
                  <a:pt x="36777" y="55892"/>
                </a:moveTo>
                <a:lnTo>
                  <a:pt x="32220" y="55892"/>
                </a:lnTo>
                <a:lnTo>
                  <a:pt x="32220" y="51335"/>
                </a:lnTo>
                <a:lnTo>
                  <a:pt x="36777" y="51335"/>
                </a:lnTo>
                <a:close/>
                <a:moveTo>
                  <a:pt x="36777" y="51093"/>
                </a:moveTo>
                <a:lnTo>
                  <a:pt x="32220" y="51093"/>
                </a:lnTo>
                <a:lnTo>
                  <a:pt x="32220" y="46536"/>
                </a:lnTo>
                <a:lnTo>
                  <a:pt x="36777" y="46536"/>
                </a:lnTo>
                <a:close/>
                <a:moveTo>
                  <a:pt x="36777" y="46294"/>
                </a:moveTo>
                <a:lnTo>
                  <a:pt x="32220" y="46294"/>
                </a:lnTo>
                <a:lnTo>
                  <a:pt x="32220" y="41697"/>
                </a:lnTo>
                <a:lnTo>
                  <a:pt x="36777" y="41697"/>
                </a:lnTo>
                <a:close/>
                <a:moveTo>
                  <a:pt x="36777" y="41455"/>
                </a:moveTo>
                <a:lnTo>
                  <a:pt x="32220" y="41455"/>
                </a:lnTo>
                <a:lnTo>
                  <a:pt x="32220" y="36898"/>
                </a:lnTo>
                <a:lnTo>
                  <a:pt x="36777" y="36898"/>
                </a:lnTo>
                <a:close/>
                <a:moveTo>
                  <a:pt x="36777" y="36656"/>
                </a:moveTo>
                <a:lnTo>
                  <a:pt x="32220" y="36656"/>
                </a:lnTo>
                <a:lnTo>
                  <a:pt x="32220" y="32059"/>
                </a:lnTo>
                <a:lnTo>
                  <a:pt x="36777" y="32059"/>
                </a:lnTo>
                <a:close/>
                <a:moveTo>
                  <a:pt x="36777" y="31817"/>
                </a:moveTo>
                <a:lnTo>
                  <a:pt x="32220" y="31817"/>
                </a:lnTo>
                <a:lnTo>
                  <a:pt x="32220" y="27260"/>
                </a:lnTo>
                <a:lnTo>
                  <a:pt x="36777" y="27260"/>
                </a:lnTo>
                <a:close/>
                <a:moveTo>
                  <a:pt x="36777" y="27018"/>
                </a:moveTo>
                <a:lnTo>
                  <a:pt x="32220" y="27018"/>
                </a:lnTo>
                <a:lnTo>
                  <a:pt x="32220" y="22462"/>
                </a:lnTo>
                <a:lnTo>
                  <a:pt x="36777" y="22462"/>
                </a:lnTo>
                <a:close/>
                <a:moveTo>
                  <a:pt x="36777" y="22220"/>
                </a:moveTo>
                <a:lnTo>
                  <a:pt x="32220" y="22220"/>
                </a:lnTo>
                <a:lnTo>
                  <a:pt x="32220" y="17622"/>
                </a:lnTo>
                <a:lnTo>
                  <a:pt x="36777" y="17622"/>
                </a:lnTo>
                <a:close/>
                <a:moveTo>
                  <a:pt x="36777" y="17380"/>
                </a:moveTo>
                <a:lnTo>
                  <a:pt x="32220" y="17380"/>
                </a:lnTo>
                <a:lnTo>
                  <a:pt x="32220" y="12824"/>
                </a:lnTo>
                <a:lnTo>
                  <a:pt x="36777" y="12824"/>
                </a:lnTo>
                <a:close/>
                <a:moveTo>
                  <a:pt x="36777" y="12582"/>
                </a:moveTo>
                <a:lnTo>
                  <a:pt x="32220" y="12582"/>
                </a:lnTo>
                <a:lnTo>
                  <a:pt x="32220" y="8025"/>
                </a:lnTo>
                <a:lnTo>
                  <a:pt x="36777" y="8025"/>
                </a:lnTo>
                <a:close/>
                <a:moveTo>
                  <a:pt x="36777" y="7783"/>
                </a:moveTo>
                <a:lnTo>
                  <a:pt x="32220" y="7783"/>
                </a:lnTo>
                <a:lnTo>
                  <a:pt x="32220" y="3307"/>
                </a:lnTo>
                <a:lnTo>
                  <a:pt x="36777" y="3307"/>
                </a:lnTo>
                <a:lnTo>
                  <a:pt x="36777" y="7904"/>
                </a:lnTo>
                <a:close/>
                <a:moveTo>
                  <a:pt x="41616" y="89564"/>
                </a:moveTo>
                <a:lnTo>
                  <a:pt x="37019" y="89564"/>
                </a:lnTo>
                <a:lnTo>
                  <a:pt x="37019" y="85007"/>
                </a:lnTo>
                <a:lnTo>
                  <a:pt x="41616" y="85007"/>
                </a:lnTo>
                <a:close/>
                <a:moveTo>
                  <a:pt x="41616" y="84765"/>
                </a:moveTo>
                <a:lnTo>
                  <a:pt x="37019" y="84765"/>
                </a:lnTo>
                <a:lnTo>
                  <a:pt x="37019" y="80168"/>
                </a:lnTo>
                <a:lnTo>
                  <a:pt x="41616" y="80168"/>
                </a:lnTo>
                <a:close/>
                <a:moveTo>
                  <a:pt x="41616" y="79926"/>
                </a:moveTo>
                <a:lnTo>
                  <a:pt x="37019" y="79926"/>
                </a:lnTo>
                <a:lnTo>
                  <a:pt x="37019" y="75369"/>
                </a:lnTo>
                <a:lnTo>
                  <a:pt x="41616" y="75369"/>
                </a:lnTo>
                <a:close/>
                <a:moveTo>
                  <a:pt x="41616" y="75127"/>
                </a:moveTo>
                <a:lnTo>
                  <a:pt x="37019" y="75127"/>
                </a:lnTo>
                <a:lnTo>
                  <a:pt x="37019" y="70570"/>
                </a:lnTo>
                <a:lnTo>
                  <a:pt x="41616" y="70570"/>
                </a:lnTo>
                <a:close/>
                <a:moveTo>
                  <a:pt x="41616" y="70329"/>
                </a:moveTo>
                <a:lnTo>
                  <a:pt x="37019" y="70329"/>
                </a:lnTo>
                <a:lnTo>
                  <a:pt x="37019" y="65731"/>
                </a:lnTo>
                <a:lnTo>
                  <a:pt x="41616" y="65731"/>
                </a:lnTo>
                <a:close/>
                <a:moveTo>
                  <a:pt x="41616" y="65489"/>
                </a:moveTo>
                <a:lnTo>
                  <a:pt x="37019" y="65489"/>
                </a:lnTo>
                <a:lnTo>
                  <a:pt x="37019" y="60933"/>
                </a:lnTo>
                <a:lnTo>
                  <a:pt x="41616" y="60933"/>
                </a:lnTo>
                <a:close/>
                <a:moveTo>
                  <a:pt x="41616" y="60691"/>
                </a:moveTo>
                <a:lnTo>
                  <a:pt x="37019" y="60691"/>
                </a:lnTo>
                <a:lnTo>
                  <a:pt x="37019" y="56134"/>
                </a:lnTo>
                <a:lnTo>
                  <a:pt x="41616" y="56134"/>
                </a:lnTo>
                <a:close/>
                <a:moveTo>
                  <a:pt x="41616" y="55892"/>
                </a:moveTo>
                <a:lnTo>
                  <a:pt x="37019" y="55892"/>
                </a:lnTo>
                <a:lnTo>
                  <a:pt x="37019" y="51295"/>
                </a:lnTo>
                <a:lnTo>
                  <a:pt x="41616" y="51295"/>
                </a:lnTo>
                <a:close/>
                <a:moveTo>
                  <a:pt x="41616" y="51053"/>
                </a:moveTo>
                <a:lnTo>
                  <a:pt x="37019" y="51053"/>
                </a:lnTo>
                <a:lnTo>
                  <a:pt x="37019" y="46496"/>
                </a:lnTo>
                <a:lnTo>
                  <a:pt x="41616" y="46496"/>
                </a:lnTo>
                <a:close/>
                <a:moveTo>
                  <a:pt x="41616" y="46254"/>
                </a:moveTo>
                <a:lnTo>
                  <a:pt x="37019" y="46254"/>
                </a:lnTo>
                <a:lnTo>
                  <a:pt x="37019" y="41697"/>
                </a:lnTo>
                <a:lnTo>
                  <a:pt x="41616" y="41697"/>
                </a:lnTo>
                <a:close/>
                <a:moveTo>
                  <a:pt x="41616" y="41455"/>
                </a:moveTo>
                <a:lnTo>
                  <a:pt x="37019" y="41455"/>
                </a:lnTo>
                <a:lnTo>
                  <a:pt x="37019" y="36858"/>
                </a:lnTo>
                <a:lnTo>
                  <a:pt x="41616" y="36858"/>
                </a:lnTo>
                <a:close/>
                <a:moveTo>
                  <a:pt x="41616" y="36616"/>
                </a:moveTo>
                <a:lnTo>
                  <a:pt x="37019" y="36616"/>
                </a:lnTo>
                <a:lnTo>
                  <a:pt x="37019" y="32059"/>
                </a:lnTo>
                <a:lnTo>
                  <a:pt x="41616" y="32059"/>
                </a:lnTo>
                <a:close/>
                <a:moveTo>
                  <a:pt x="41616" y="31817"/>
                </a:moveTo>
                <a:lnTo>
                  <a:pt x="37019" y="31817"/>
                </a:lnTo>
                <a:lnTo>
                  <a:pt x="37019" y="27220"/>
                </a:lnTo>
                <a:lnTo>
                  <a:pt x="41616" y="27220"/>
                </a:lnTo>
                <a:close/>
                <a:moveTo>
                  <a:pt x="41616" y="26978"/>
                </a:moveTo>
                <a:lnTo>
                  <a:pt x="37019" y="26978"/>
                </a:lnTo>
                <a:lnTo>
                  <a:pt x="37019" y="22421"/>
                </a:lnTo>
                <a:lnTo>
                  <a:pt x="41616" y="22421"/>
                </a:lnTo>
                <a:close/>
                <a:moveTo>
                  <a:pt x="41616" y="22179"/>
                </a:moveTo>
                <a:lnTo>
                  <a:pt x="37019" y="22179"/>
                </a:lnTo>
                <a:lnTo>
                  <a:pt x="37019" y="17622"/>
                </a:lnTo>
                <a:lnTo>
                  <a:pt x="41616" y="17622"/>
                </a:lnTo>
                <a:close/>
                <a:moveTo>
                  <a:pt x="41616" y="17380"/>
                </a:moveTo>
                <a:lnTo>
                  <a:pt x="37019" y="17380"/>
                </a:lnTo>
                <a:lnTo>
                  <a:pt x="37019" y="12783"/>
                </a:lnTo>
                <a:lnTo>
                  <a:pt x="41616" y="12783"/>
                </a:lnTo>
                <a:close/>
                <a:moveTo>
                  <a:pt x="41616" y="12541"/>
                </a:moveTo>
                <a:lnTo>
                  <a:pt x="37019" y="12541"/>
                </a:lnTo>
                <a:lnTo>
                  <a:pt x="37019" y="7985"/>
                </a:lnTo>
                <a:lnTo>
                  <a:pt x="41616" y="7985"/>
                </a:lnTo>
                <a:close/>
                <a:moveTo>
                  <a:pt x="41616" y="7743"/>
                </a:moveTo>
                <a:lnTo>
                  <a:pt x="37019" y="7743"/>
                </a:lnTo>
                <a:lnTo>
                  <a:pt x="37019" y="3307"/>
                </a:lnTo>
                <a:lnTo>
                  <a:pt x="41616" y="3307"/>
                </a:lnTo>
                <a:lnTo>
                  <a:pt x="41616" y="7904"/>
                </a:lnTo>
                <a:close/>
                <a:moveTo>
                  <a:pt x="46415" y="89564"/>
                </a:moveTo>
                <a:lnTo>
                  <a:pt x="41858" y="89564"/>
                </a:lnTo>
                <a:lnTo>
                  <a:pt x="41858" y="84967"/>
                </a:lnTo>
                <a:lnTo>
                  <a:pt x="46415" y="84967"/>
                </a:lnTo>
                <a:close/>
                <a:moveTo>
                  <a:pt x="46415" y="84725"/>
                </a:moveTo>
                <a:lnTo>
                  <a:pt x="41858" y="84725"/>
                </a:lnTo>
                <a:lnTo>
                  <a:pt x="41858" y="80168"/>
                </a:lnTo>
                <a:lnTo>
                  <a:pt x="46415" y="80168"/>
                </a:lnTo>
                <a:close/>
                <a:moveTo>
                  <a:pt x="46415" y="79926"/>
                </a:moveTo>
                <a:lnTo>
                  <a:pt x="41858" y="79926"/>
                </a:lnTo>
                <a:lnTo>
                  <a:pt x="41858" y="75329"/>
                </a:lnTo>
                <a:lnTo>
                  <a:pt x="46415" y="75329"/>
                </a:lnTo>
                <a:close/>
                <a:moveTo>
                  <a:pt x="46415" y="75087"/>
                </a:moveTo>
                <a:lnTo>
                  <a:pt x="41858" y="75087"/>
                </a:lnTo>
                <a:lnTo>
                  <a:pt x="41858" y="70530"/>
                </a:lnTo>
                <a:lnTo>
                  <a:pt x="46415" y="70530"/>
                </a:lnTo>
                <a:close/>
                <a:moveTo>
                  <a:pt x="46415" y="70288"/>
                </a:moveTo>
                <a:lnTo>
                  <a:pt x="41858" y="70288"/>
                </a:lnTo>
                <a:lnTo>
                  <a:pt x="41858" y="65731"/>
                </a:lnTo>
                <a:lnTo>
                  <a:pt x="46415" y="65731"/>
                </a:lnTo>
                <a:close/>
                <a:moveTo>
                  <a:pt x="46415" y="65489"/>
                </a:moveTo>
                <a:lnTo>
                  <a:pt x="41858" y="65489"/>
                </a:lnTo>
                <a:lnTo>
                  <a:pt x="41858" y="60892"/>
                </a:lnTo>
                <a:lnTo>
                  <a:pt x="46415" y="60892"/>
                </a:lnTo>
                <a:close/>
                <a:moveTo>
                  <a:pt x="46415" y="60650"/>
                </a:moveTo>
                <a:lnTo>
                  <a:pt x="41858" y="60650"/>
                </a:lnTo>
                <a:lnTo>
                  <a:pt x="41858" y="56093"/>
                </a:lnTo>
                <a:lnTo>
                  <a:pt x="46415" y="56093"/>
                </a:lnTo>
                <a:close/>
                <a:moveTo>
                  <a:pt x="46415" y="55851"/>
                </a:moveTo>
                <a:lnTo>
                  <a:pt x="41858" y="55851"/>
                </a:lnTo>
                <a:lnTo>
                  <a:pt x="41858" y="51295"/>
                </a:lnTo>
                <a:lnTo>
                  <a:pt x="46415" y="51295"/>
                </a:lnTo>
                <a:close/>
                <a:moveTo>
                  <a:pt x="46415" y="51053"/>
                </a:moveTo>
                <a:lnTo>
                  <a:pt x="41858" y="51053"/>
                </a:lnTo>
                <a:lnTo>
                  <a:pt x="41858" y="46456"/>
                </a:lnTo>
                <a:lnTo>
                  <a:pt x="46415" y="46456"/>
                </a:lnTo>
                <a:close/>
                <a:moveTo>
                  <a:pt x="46415" y="46214"/>
                </a:moveTo>
                <a:lnTo>
                  <a:pt x="41858" y="46214"/>
                </a:lnTo>
                <a:lnTo>
                  <a:pt x="41858" y="41657"/>
                </a:lnTo>
                <a:lnTo>
                  <a:pt x="46415" y="41657"/>
                </a:lnTo>
                <a:close/>
                <a:moveTo>
                  <a:pt x="46415" y="41415"/>
                </a:moveTo>
                <a:lnTo>
                  <a:pt x="41858" y="41415"/>
                </a:lnTo>
                <a:lnTo>
                  <a:pt x="41858" y="36858"/>
                </a:lnTo>
                <a:lnTo>
                  <a:pt x="46415" y="36858"/>
                </a:lnTo>
                <a:close/>
                <a:moveTo>
                  <a:pt x="46415" y="36616"/>
                </a:moveTo>
                <a:lnTo>
                  <a:pt x="41858" y="36616"/>
                </a:lnTo>
                <a:lnTo>
                  <a:pt x="41858" y="32019"/>
                </a:lnTo>
                <a:lnTo>
                  <a:pt x="46415" y="32019"/>
                </a:lnTo>
                <a:close/>
                <a:moveTo>
                  <a:pt x="46415" y="31777"/>
                </a:moveTo>
                <a:lnTo>
                  <a:pt x="41858" y="31777"/>
                </a:lnTo>
                <a:lnTo>
                  <a:pt x="41858" y="27220"/>
                </a:lnTo>
                <a:lnTo>
                  <a:pt x="46415" y="27220"/>
                </a:lnTo>
                <a:close/>
                <a:moveTo>
                  <a:pt x="46415" y="26978"/>
                </a:moveTo>
                <a:lnTo>
                  <a:pt x="41858" y="26978"/>
                </a:lnTo>
                <a:lnTo>
                  <a:pt x="41858" y="22381"/>
                </a:lnTo>
                <a:lnTo>
                  <a:pt x="46415" y="22381"/>
                </a:lnTo>
                <a:close/>
                <a:moveTo>
                  <a:pt x="46415" y="22139"/>
                </a:moveTo>
                <a:lnTo>
                  <a:pt x="41858" y="22139"/>
                </a:lnTo>
                <a:lnTo>
                  <a:pt x="41858" y="17582"/>
                </a:lnTo>
                <a:lnTo>
                  <a:pt x="46415" y="17582"/>
                </a:lnTo>
                <a:close/>
                <a:moveTo>
                  <a:pt x="46415" y="17340"/>
                </a:moveTo>
                <a:lnTo>
                  <a:pt x="41858" y="17340"/>
                </a:lnTo>
                <a:lnTo>
                  <a:pt x="41858" y="12783"/>
                </a:lnTo>
                <a:lnTo>
                  <a:pt x="46415" y="12783"/>
                </a:lnTo>
                <a:close/>
                <a:moveTo>
                  <a:pt x="46415" y="12541"/>
                </a:moveTo>
                <a:lnTo>
                  <a:pt x="41858" y="12541"/>
                </a:lnTo>
                <a:lnTo>
                  <a:pt x="41858" y="7944"/>
                </a:lnTo>
                <a:lnTo>
                  <a:pt x="46415" y="7944"/>
                </a:lnTo>
                <a:close/>
                <a:moveTo>
                  <a:pt x="46415" y="7702"/>
                </a:moveTo>
                <a:lnTo>
                  <a:pt x="41858" y="7702"/>
                </a:lnTo>
                <a:lnTo>
                  <a:pt x="41858" y="3307"/>
                </a:lnTo>
                <a:lnTo>
                  <a:pt x="46415" y="3307"/>
                </a:lnTo>
                <a:lnTo>
                  <a:pt x="46415" y="7904"/>
                </a:lnTo>
                <a:close/>
                <a:moveTo>
                  <a:pt x="51214" y="89524"/>
                </a:moveTo>
                <a:lnTo>
                  <a:pt x="46657" y="89524"/>
                </a:lnTo>
                <a:lnTo>
                  <a:pt x="46657" y="84967"/>
                </a:lnTo>
                <a:lnTo>
                  <a:pt x="51214" y="84967"/>
                </a:lnTo>
                <a:close/>
                <a:moveTo>
                  <a:pt x="51214" y="84685"/>
                </a:moveTo>
                <a:lnTo>
                  <a:pt x="46657" y="84685"/>
                </a:lnTo>
                <a:lnTo>
                  <a:pt x="46657" y="80128"/>
                </a:lnTo>
                <a:lnTo>
                  <a:pt x="51214" y="80128"/>
                </a:lnTo>
                <a:close/>
                <a:moveTo>
                  <a:pt x="51214" y="79886"/>
                </a:moveTo>
                <a:lnTo>
                  <a:pt x="46657" y="79886"/>
                </a:lnTo>
                <a:lnTo>
                  <a:pt x="46657" y="75329"/>
                </a:lnTo>
                <a:lnTo>
                  <a:pt x="51214" y="75329"/>
                </a:lnTo>
                <a:close/>
                <a:moveTo>
                  <a:pt x="51214" y="75087"/>
                </a:moveTo>
                <a:lnTo>
                  <a:pt x="46657" y="75087"/>
                </a:lnTo>
                <a:lnTo>
                  <a:pt x="46657" y="70490"/>
                </a:lnTo>
                <a:lnTo>
                  <a:pt x="51214" y="70490"/>
                </a:lnTo>
                <a:close/>
                <a:moveTo>
                  <a:pt x="51214" y="70248"/>
                </a:moveTo>
                <a:lnTo>
                  <a:pt x="46657" y="70248"/>
                </a:lnTo>
                <a:lnTo>
                  <a:pt x="46657" y="65691"/>
                </a:lnTo>
                <a:lnTo>
                  <a:pt x="51214" y="65691"/>
                </a:lnTo>
                <a:close/>
                <a:moveTo>
                  <a:pt x="51214" y="65449"/>
                </a:moveTo>
                <a:lnTo>
                  <a:pt x="46657" y="65449"/>
                </a:lnTo>
                <a:lnTo>
                  <a:pt x="46657" y="60892"/>
                </a:lnTo>
                <a:lnTo>
                  <a:pt x="51214" y="60892"/>
                </a:lnTo>
                <a:close/>
                <a:moveTo>
                  <a:pt x="51214" y="60650"/>
                </a:moveTo>
                <a:lnTo>
                  <a:pt x="46657" y="60650"/>
                </a:lnTo>
                <a:lnTo>
                  <a:pt x="46657" y="56053"/>
                </a:lnTo>
                <a:lnTo>
                  <a:pt x="51214" y="56053"/>
                </a:lnTo>
                <a:close/>
                <a:moveTo>
                  <a:pt x="51214" y="55811"/>
                </a:moveTo>
                <a:lnTo>
                  <a:pt x="46657" y="55811"/>
                </a:lnTo>
                <a:lnTo>
                  <a:pt x="46657" y="51254"/>
                </a:lnTo>
                <a:lnTo>
                  <a:pt x="51214" y="51254"/>
                </a:lnTo>
                <a:close/>
                <a:moveTo>
                  <a:pt x="51214" y="51012"/>
                </a:moveTo>
                <a:lnTo>
                  <a:pt x="46657" y="51012"/>
                </a:lnTo>
                <a:lnTo>
                  <a:pt x="46657" y="46456"/>
                </a:lnTo>
                <a:lnTo>
                  <a:pt x="51214" y="46456"/>
                </a:lnTo>
                <a:close/>
                <a:moveTo>
                  <a:pt x="51214" y="46214"/>
                </a:moveTo>
                <a:lnTo>
                  <a:pt x="46657" y="46214"/>
                </a:lnTo>
                <a:lnTo>
                  <a:pt x="46657" y="41616"/>
                </a:lnTo>
                <a:lnTo>
                  <a:pt x="51214" y="41616"/>
                </a:lnTo>
                <a:close/>
                <a:moveTo>
                  <a:pt x="51214" y="41374"/>
                </a:moveTo>
                <a:lnTo>
                  <a:pt x="46657" y="41374"/>
                </a:lnTo>
                <a:lnTo>
                  <a:pt x="46657" y="36818"/>
                </a:lnTo>
                <a:lnTo>
                  <a:pt x="51214" y="36818"/>
                </a:lnTo>
                <a:close/>
                <a:moveTo>
                  <a:pt x="51214" y="36576"/>
                </a:moveTo>
                <a:lnTo>
                  <a:pt x="46657" y="36576"/>
                </a:lnTo>
                <a:lnTo>
                  <a:pt x="46657" y="32019"/>
                </a:lnTo>
                <a:lnTo>
                  <a:pt x="51214" y="32019"/>
                </a:lnTo>
                <a:close/>
                <a:moveTo>
                  <a:pt x="51214" y="31777"/>
                </a:moveTo>
                <a:lnTo>
                  <a:pt x="46657" y="31777"/>
                </a:lnTo>
                <a:lnTo>
                  <a:pt x="46657" y="27180"/>
                </a:lnTo>
                <a:lnTo>
                  <a:pt x="51214" y="27180"/>
                </a:lnTo>
                <a:close/>
                <a:moveTo>
                  <a:pt x="51214" y="26938"/>
                </a:moveTo>
                <a:lnTo>
                  <a:pt x="46657" y="26938"/>
                </a:lnTo>
                <a:lnTo>
                  <a:pt x="46657" y="22381"/>
                </a:lnTo>
                <a:lnTo>
                  <a:pt x="51214" y="22381"/>
                </a:lnTo>
                <a:close/>
                <a:moveTo>
                  <a:pt x="51214" y="22139"/>
                </a:moveTo>
                <a:lnTo>
                  <a:pt x="46657" y="22139"/>
                </a:lnTo>
                <a:lnTo>
                  <a:pt x="46657" y="17582"/>
                </a:lnTo>
                <a:lnTo>
                  <a:pt x="51214" y="17582"/>
                </a:lnTo>
                <a:close/>
                <a:moveTo>
                  <a:pt x="51214" y="17340"/>
                </a:moveTo>
                <a:lnTo>
                  <a:pt x="46657" y="17340"/>
                </a:lnTo>
                <a:lnTo>
                  <a:pt x="46657" y="12743"/>
                </a:lnTo>
                <a:lnTo>
                  <a:pt x="51214" y="12743"/>
                </a:lnTo>
                <a:close/>
                <a:moveTo>
                  <a:pt x="51214" y="12501"/>
                </a:moveTo>
                <a:lnTo>
                  <a:pt x="46657" y="12501"/>
                </a:lnTo>
                <a:lnTo>
                  <a:pt x="46657" y="7944"/>
                </a:lnTo>
                <a:lnTo>
                  <a:pt x="51214" y="7944"/>
                </a:lnTo>
                <a:close/>
                <a:moveTo>
                  <a:pt x="51214" y="7702"/>
                </a:moveTo>
                <a:lnTo>
                  <a:pt x="46657" y="7702"/>
                </a:lnTo>
                <a:lnTo>
                  <a:pt x="46657" y="3307"/>
                </a:lnTo>
                <a:lnTo>
                  <a:pt x="51214" y="3307"/>
                </a:lnTo>
                <a:lnTo>
                  <a:pt x="51214" y="7904"/>
                </a:lnTo>
                <a:close/>
                <a:moveTo>
                  <a:pt x="56053" y="89483"/>
                </a:moveTo>
                <a:lnTo>
                  <a:pt x="51456" y="89483"/>
                </a:lnTo>
                <a:lnTo>
                  <a:pt x="51456" y="84927"/>
                </a:lnTo>
                <a:lnTo>
                  <a:pt x="56053" y="84927"/>
                </a:lnTo>
                <a:close/>
                <a:moveTo>
                  <a:pt x="56053" y="84685"/>
                </a:moveTo>
                <a:lnTo>
                  <a:pt x="51456" y="84685"/>
                </a:lnTo>
                <a:lnTo>
                  <a:pt x="51456" y="80087"/>
                </a:lnTo>
                <a:lnTo>
                  <a:pt x="56053" y="80087"/>
                </a:lnTo>
                <a:close/>
                <a:moveTo>
                  <a:pt x="56053" y="79845"/>
                </a:moveTo>
                <a:lnTo>
                  <a:pt x="51456" y="79845"/>
                </a:lnTo>
                <a:lnTo>
                  <a:pt x="51456" y="75289"/>
                </a:lnTo>
                <a:lnTo>
                  <a:pt x="56053" y="75289"/>
                </a:lnTo>
                <a:close/>
                <a:moveTo>
                  <a:pt x="56053" y="75047"/>
                </a:moveTo>
                <a:lnTo>
                  <a:pt x="51456" y="75047"/>
                </a:lnTo>
                <a:lnTo>
                  <a:pt x="51456" y="70490"/>
                </a:lnTo>
                <a:lnTo>
                  <a:pt x="56053" y="70490"/>
                </a:lnTo>
                <a:close/>
                <a:moveTo>
                  <a:pt x="56053" y="70248"/>
                </a:moveTo>
                <a:lnTo>
                  <a:pt x="51456" y="70248"/>
                </a:lnTo>
                <a:lnTo>
                  <a:pt x="51456" y="65651"/>
                </a:lnTo>
                <a:lnTo>
                  <a:pt x="56053" y="65651"/>
                </a:lnTo>
                <a:close/>
                <a:moveTo>
                  <a:pt x="56053" y="65409"/>
                </a:moveTo>
                <a:lnTo>
                  <a:pt x="51456" y="65409"/>
                </a:lnTo>
                <a:lnTo>
                  <a:pt x="51456" y="60852"/>
                </a:lnTo>
                <a:lnTo>
                  <a:pt x="56053" y="60852"/>
                </a:lnTo>
                <a:close/>
                <a:moveTo>
                  <a:pt x="56053" y="60610"/>
                </a:moveTo>
                <a:lnTo>
                  <a:pt x="51456" y="60610"/>
                </a:lnTo>
                <a:lnTo>
                  <a:pt x="51456" y="56053"/>
                </a:lnTo>
                <a:lnTo>
                  <a:pt x="56053" y="56053"/>
                </a:lnTo>
                <a:close/>
                <a:moveTo>
                  <a:pt x="56053" y="55811"/>
                </a:moveTo>
                <a:lnTo>
                  <a:pt x="51456" y="55811"/>
                </a:lnTo>
                <a:lnTo>
                  <a:pt x="51456" y="51214"/>
                </a:lnTo>
                <a:lnTo>
                  <a:pt x="56053" y="51214"/>
                </a:lnTo>
                <a:close/>
                <a:moveTo>
                  <a:pt x="56053" y="50972"/>
                </a:moveTo>
                <a:lnTo>
                  <a:pt x="51456" y="50972"/>
                </a:lnTo>
                <a:lnTo>
                  <a:pt x="51456" y="46415"/>
                </a:lnTo>
                <a:lnTo>
                  <a:pt x="56053" y="46415"/>
                </a:lnTo>
                <a:close/>
                <a:moveTo>
                  <a:pt x="56053" y="46173"/>
                </a:moveTo>
                <a:lnTo>
                  <a:pt x="51456" y="46173"/>
                </a:lnTo>
                <a:lnTo>
                  <a:pt x="51456" y="41616"/>
                </a:lnTo>
                <a:lnTo>
                  <a:pt x="56053" y="41616"/>
                </a:lnTo>
                <a:close/>
                <a:moveTo>
                  <a:pt x="56053" y="41374"/>
                </a:moveTo>
                <a:lnTo>
                  <a:pt x="51456" y="41374"/>
                </a:lnTo>
                <a:lnTo>
                  <a:pt x="51456" y="36777"/>
                </a:lnTo>
                <a:lnTo>
                  <a:pt x="56053" y="36777"/>
                </a:lnTo>
                <a:close/>
                <a:moveTo>
                  <a:pt x="56053" y="36535"/>
                </a:moveTo>
                <a:lnTo>
                  <a:pt x="51456" y="36535"/>
                </a:lnTo>
                <a:lnTo>
                  <a:pt x="51456" y="31978"/>
                </a:lnTo>
                <a:lnTo>
                  <a:pt x="56053" y="31978"/>
                </a:lnTo>
                <a:close/>
                <a:moveTo>
                  <a:pt x="56053" y="31737"/>
                </a:moveTo>
                <a:lnTo>
                  <a:pt x="51456" y="31737"/>
                </a:lnTo>
                <a:lnTo>
                  <a:pt x="51456" y="27180"/>
                </a:lnTo>
                <a:lnTo>
                  <a:pt x="56053" y="27180"/>
                </a:lnTo>
                <a:close/>
                <a:moveTo>
                  <a:pt x="56053" y="26938"/>
                </a:moveTo>
                <a:lnTo>
                  <a:pt x="51456" y="26938"/>
                </a:lnTo>
                <a:lnTo>
                  <a:pt x="51456" y="22341"/>
                </a:lnTo>
                <a:lnTo>
                  <a:pt x="56053" y="22341"/>
                </a:lnTo>
                <a:close/>
                <a:moveTo>
                  <a:pt x="56053" y="22099"/>
                </a:moveTo>
                <a:lnTo>
                  <a:pt x="51456" y="22099"/>
                </a:lnTo>
                <a:lnTo>
                  <a:pt x="51456" y="17542"/>
                </a:lnTo>
                <a:lnTo>
                  <a:pt x="56053" y="17542"/>
                </a:lnTo>
                <a:close/>
                <a:moveTo>
                  <a:pt x="56053" y="17300"/>
                </a:moveTo>
                <a:lnTo>
                  <a:pt x="51456" y="17300"/>
                </a:lnTo>
                <a:lnTo>
                  <a:pt x="51456" y="12743"/>
                </a:lnTo>
                <a:lnTo>
                  <a:pt x="56053" y="12743"/>
                </a:lnTo>
                <a:close/>
                <a:moveTo>
                  <a:pt x="56053" y="12501"/>
                </a:moveTo>
                <a:lnTo>
                  <a:pt x="51456" y="12501"/>
                </a:lnTo>
                <a:lnTo>
                  <a:pt x="51456" y="7904"/>
                </a:lnTo>
                <a:lnTo>
                  <a:pt x="56053" y="7904"/>
                </a:lnTo>
                <a:close/>
                <a:moveTo>
                  <a:pt x="56053" y="7662"/>
                </a:moveTo>
                <a:lnTo>
                  <a:pt x="51456" y="7662"/>
                </a:lnTo>
                <a:lnTo>
                  <a:pt x="51456" y="3307"/>
                </a:lnTo>
                <a:lnTo>
                  <a:pt x="56053" y="3307"/>
                </a:lnTo>
                <a:lnTo>
                  <a:pt x="56053" y="7904"/>
                </a:lnTo>
                <a:close/>
                <a:moveTo>
                  <a:pt x="60852" y="89483"/>
                </a:moveTo>
                <a:lnTo>
                  <a:pt x="56295" y="89483"/>
                </a:lnTo>
                <a:lnTo>
                  <a:pt x="56295" y="84886"/>
                </a:lnTo>
                <a:lnTo>
                  <a:pt x="60852" y="84886"/>
                </a:lnTo>
                <a:close/>
                <a:moveTo>
                  <a:pt x="60852" y="84644"/>
                </a:moveTo>
                <a:lnTo>
                  <a:pt x="56295" y="84644"/>
                </a:lnTo>
                <a:lnTo>
                  <a:pt x="56295" y="80087"/>
                </a:lnTo>
                <a:lnTo>
                  <a:pt x="60852" y="80087"/>
                </a:lnTo>
                <a:close/>
                <a:moveTo>
                  <a:pt x="60852" y="79845"/>
                </a:moveTo>
                <a:lnTo>
                  <a:pt x="56295" y="79845"/>
                </a:lnTo>
                <a:lnTo>
                  <a:pt x="56295" y="75248"/>
                </a:lnTo>
                <a:lnTo>
                  <a:pt x="60852" y="75248"/>
                </a:lnTo>
                <a:close/>
                <a:moveTo>
                  <a:pt x="60852" y="75006"/>
                </a:moveTo>
                <a:lnTo>
                  <a:pt x="56295" y="75006"/>
                </a:lnTo>
                <a:lnTo>
                  <a:pt x="56295" y="70449"/>
                </a:lnTo>
                <a:lnTo>
                  <a:pt x="60852" y="70449"/>
                </a:lnTo>
                <a:close/>
                <a:moveTo>
                  <a:pt x="60852" y="70208"/>
                </a:moveTo>
                <a:lnTo>
                  <a:pt x="56295" y="70208"/>
                </a:lnTo>
                <a:lnTo>
                  <a:pt x="56295" y="65651"/>
                </a:lnTo>
                <a:lnTo>
                  <a:pt x="60852" y="65651"/>
                </a:lnTo>
                <a:close/>
                <a:moveTo>
                  <a:pt x="60852" y="65409"/>
                </a:moveTo>
                <a:lnTo>
                  <a:pt x="56295" y="65409"/>
                </a:lnTo>
                <a:lnTo>
                  <a:pt x="56295" y="60812"/>
                </a:lnTo>
                <a:lnTo>
                  <a:pt x="60852" y="60812"/>
                </a:lnTo>
                <a:close/>
                <a:moveTo>
                  <a:pt x="60852" y="60570"/>
                </a:moveTo>
                <a:lnTo>
                  <a:pt x="56295" y="60570"/>
                </a:lnTo>
                <a:lnTo>
                  <a:pt x="56295" y="56013"/>
                </a:lnTo>
                <a:lnTo>
                  <a:pt x="60852" y="56013"/>
                </a:lnTo>
                <a:close/>
                <a:moveTo>
                  <a:pt x="60852" y="55771"/>
                </a:moveTo>
                <a:lnTo>
                  <a:pt x="56295" y="55771"/>
                </a:lnTo>
                <a:lnTo>
                  <a:pt x="56295" y="51214"/>
                </a:lnTo>
                <a:lnTo>
                  <a:pt x="60852" y="51214"/>
                </a:lnTo>
                <a:close/>
                <a:moveTo>
                  <a:pt x="60852" y="50972"/>
                </a:moveTo>
                <a:lnTo>
                  <a:pt x="56295" y="50972"/>
                </a:lnTo>
                <a:lnTo>
                  <a:pt x="56295" y="46375"/>
                </a:lnTo>
                <a:lnTo>
                  <a:pt x="60852" y="46375"/>
                </a:lnTo>
                <a:close/>
                <a:moveTo>
                  <a:pt x="60852" y="46133"/>
                </a:moveTo>
                <a:lnTo>
                  <a:pt x="56295" y="46133"/>
                </a:lnTo>
                <a:lnTo>
                  <a:pt x="56295" y="41576"/>
                </a:lnTo>
                <a:lnTo>
                  <a:pt x="60852" y="41576"/>
                </a:lnTo>
                <a:close/>
                <a:moveTo>
                  <a:pt x="60852" y="41334"/>
                </a:moveTo>
                <a:lnTo>
                  <a:pt x="56295" y="41334"/>
                </a:lnTo>
                <a:lnTo>
                  <a:pt x="56295" y="36777"/>
                </a:lnTo>
                <a:lnTo>
                  <a:pt x="60852" y="36777"/>
                </a:lnTo>
                <a:close/>
                <a:moveTo>
                  <a:pt x="60852" y="36535"/>
                </a:moveTo>
                <a:lnTo>
                  <a:pt x="56295" y="36535"/>
                </a:lnTo>
                <a:lnTo>
                  <a:pt x="56295" y="31938"/>
                </a:lnTo>
                <a:lnTo>
                  <a:pt x="60852" y="31938"/>
                </a:lnTo>
                <a:close/>
                <a:moveTo>
                  <a:pt x="60852" y="31696"/>
                </a:moveTo>
                <a:lnTo>
                  <a:pt x="56295" y="31696"/>
                </a:lnTo>
                <a:lnTo>
                  <a:pt x="56295" y="27139"/>
                </a:lnTo>
                <a:lnTo>
                  <a:pt x="60852" y="27139"/>
                </a:lnTo>
                <a:close/>
                <a:moveTo>
                  <a:pt x="60852" y="26897"/>
                </a:moveTo>
                <a:lnTo>
                  <a:pt x="56295" y="26897"/>
                </a:lnTo>
                <a:lnTo>
                  <a:pt x="56295" y="22341"/>
                </a:lnTo>
                <a:lnTo>
                  <a:pt x="60852" y="22341"/>
                </a:lnTo>
                <a:close/>
                <a:moveTo>
                  <a:pt x="60852" y="22099"/>
                </a:moveTo>
                <a:lnTo>
                  <a:pt x="56295" y="22099"/>
                </a:lnTo>
                <a:lnTo>
                  <a:pt x="56295" y="17501"/>
                </a:lnTo>
                <a:lnTo>
                  <a:pt x="60852" y="17501"/>
                </a:lnTo>
                <a:close/>
                <a:moveTo>
                  <a:pt x="60852" y="17260"/>
                </a:moveTo>
                <a:lnTo>
                  <a:pt x="56295" y="17260"/>
                </a:lnTo>
                <a:lnTo>
                  <a:pt x="56295" y="12703"/>
                </a:lnTo>
                <a:lnTo>
                  <a:pt x="60852" y="12703"/>
                </a:lnTo>
                <a:close/>
                <a:moveTo>
                  <a:pt x="60852" y="12461"/>
                </a:moveTo>
                <a:lnTo>
                  <a:pt x="56295" y="12461"/>
                </a:lnTo>
                <a:lnTo>
                  <a:pt x="56295" y="7904"/>
                </a:lnTo>
                <a:lnTo>
                  <a:pt x="60852" y="7904"/>
                </a:lnTo>
                <a:close/>
                <a:moveTo>
                  <a:pt x="60852" y="7662"/>
                </a:moveTo>
                <a:lnTo>
                  <a:pt x="56295" y="7662"/>
                </a:lnTo>
                <a:lnTo>
                  <a:pt x="56295" y="3307"/>
                </a:lnTo>
                <a:lnTo>
                  <a:pt x="60852" y="3307"/>
                </a:lnTo>
                <a:lnTo>
                  <a:pt x="60852" y="7904"/>
                </a:lnTo>
                <a:close/>
                <a:moveTo>
                  <a:pt x="65651" y="84644"/>
                </a:moveTo>
                <a:lnTo>
                  <a:pt x="61094" y="84644"/>
                </a:lnTo>
                <a:lnTo>
                  <a:pt x="61094" y="80047"/>
                </a:lnTo>
                <a:lnTo>
                  <a:pt x="65651" y="80047"/>
                </a:lnTo>
                <a:close/>
                <a:moveTo>
                  <a:pt x="65651" y="79805"/>
                </a:moveTo>
                <a:lnTo>
                  <a:pt x="61094" y="79805"/>
                </a:lnTo>
                <a:lnTo>
                  <a:pt x="61094" y="75248"/>
                </a:lnTo>
                <a:lnTo>
                  <a:pt x="65651" y="75248"/>
                </a:lnTo>
                <a:close/>
                <a:moveTo>
                  <a:pt x="65651" y="75006"/>
                </a:moveTo>
                <a:lnTo>
                  <a:pt x="61094" y="75006"/>
                </a:lnTo>
                <a:lnTo>
                  <a:pt x="61094" y="70449"/>
                </a:lnTo>
                <a:lnTo>
                  <a:pt x="65651" y="70449"/>
                </a:lnTo>
                <a:close/>
                <a:moveTo>
                  <a:pt x="65651" y="70208"/>
                </a:moveTo>
                <a:lnTo>
                  <a:pt x="61094" y="70208"/>
                </a:lnTo>
                <a:lnTo>
                  <a:pt x="61094" y="65610"/>
                </a:lnTo>
                <a:lnTo>
                  <a:pt x="65651" y="65610"/>
                </a:lnTo>
                <a:close/>
                <a:moveTo>
                  <a:pt x="65651" y="65368"/>
                </a:moveTo>
                <a:lnTo>
                  <a:pt x="61094" y="65368"/>
                </a:lnTo>
                <a:lnTo>
                  <a:pt x="61094" y="60812"/>
                </a:lnTo>
                <a:lnTo>
                  <a:pt x="65651" y="60812"/>
                </a:lnTo>
                <a:close/>
                <a:moveTo>
                  <a:pt x="65651" y="60570"/>
                </a:moveTo>
                <a:lnTo>
                  <a:pt x="61094" y="60570"/>
                </a:lnTo>
                <a:lnTo>
                  <a:pt x="61094" y="56013"/>
                </a:lnTo>
                <a:lnTo>
                  <a:pt x="65651" y="56013"/>
                </a:lnTo>
                <a:close/>
                <a:moveTo>
                  <a:pt x="65651" y="55771"/>
                </a:moveTo>
                <a:lnTo>
                  <a:pt x="61094" y="55771"/>
                </a:lnTo>
                <a:lnTo>
                  <a:pt x="61094" y="51174"/>
                </a:lnTo>
                <a:lnTo>
                  <a:pt x="65651" y="51174"/>
                </a:lnTo>
                <a:close/>
                <a:moveTo>
                  <a:pt x="65651" y="50932"/>
                </a:moveTo>
                <a:lnTo>
                  <a:pt x="61094" y="50932"/>
                </a:lnTo>
                <a:lnTo>
                  <a:pt x="61094" y="46375"/>
                </a:lnTo>
                <a:lnTo>
                  <a:pt x="65651" y="46375"/>
                </a:lnTo>
                <a:close/>
                <a:moveTo>
                  <a:pt x="65651" y="46133"/>
                </a:moveTo>
                <a:lnTo>
                  <a:pt x="61094" y="46133"/>
                </a:lnTo>
                <a:lnTo>
                  <a:pt x="61094" y="41536"/>
                </a:lnTo>
                <a:lnTo>
                  <a:pt x="65651" y="41536"/>
                </a:lnTo>
                <a:close/>
                <a:moveTo>
                  <a:pt x="65651" y="41294"/>
                </a:moveTo>
                <a:lnTo>
                  <a:pt x="61094" y="41294"/>
                </a:lnTo>
                <a:lnTo>
                  <a:pt x="61094" y="36737"/>
                </a:lnTo>
                <a:lnTo>
                  <a:pt x="65651" y="36737"/>
                </a:lnTo>
                <a:close/>
                <a:moveTo>
                  <a:pt x="65651" y="36495"/>
                </a:moveTo>
                <a:lnTo>
                  <a:pt x="61094" y="36495"/>
                </a:lnTo>
                <a:lnTo>
                  <a:pt x="61094" y="31938"/>
                </a:lnTo>
                <a:lnTo>
                  <a:pt x="65651" y="31938"/>
                </a:lnTo>
                <a:close/>
                <a:moveTo>
                  <a:pt x="65651" y="31696"/>
                </a:moveTo>
                <a:lnTo>
                  <a:pt x="61094" y="31696"/>
                </a:lnTo>
                <a:lnTo>
                  <a:pt x="61094" y="27099"/>
                </a:lnTo>
                <a:lnTo>
                  <a:pt x="65651" y="27099"/>
                </a:lnTo>
                <a:close/>
                <a:moveTo>
                  <a:pt x="65651" y="26857"/>
                </a:moveTo>
                <a:lnTo>
                  <a:pt x="61094" y="26857"/>
                </a:lnTo>
                <a:lnTo>
                  <a:pt x="61094" y="22300"/>
                </a:lnTo>
                <a:lnTo>
                  <a:pt x="65651" y="22300"/>
                </a:lnTo>
                <a:close/>
                <a:moveTo>
                  <a:pt x="65651" y="22058"/>
                </a:moveTo>
                <a:lnTo>
                  <a:pt x="61094" y="22058"/>
                </a:lnTo>
                <a:lnTo>
                  <a:pt x="61094" y="17501"/>
                </a:lnTo>
                <a:lnTo>
                  <a:pt x="65651" y="17501"/>
                </a:lnTo>
                <a:close/>
                <a:moveTo>
                  <a:pt x="65651" y="17260"/>
                </a:moveTo>
                <a:lnTo>
                  <a:pt x="61094" y="17260"/>
                </a:lnTo>
                <a:lnTo>
                  <a:pt x="61094" y="12662"/>
                </a:lnTo>
                <a:lnTo>
                  <a:pt x="65651" y="12662"/>
                </a:lnTo>
                <a:close/>
                <a:moveTo>
                  <a:pt x="65651" y="12420"/>
                </a:moveTo>
                <a:lnTo>
                  <a:pt x="61094" y="12420"/>
                </a:lnTo>
                <a:lnTo>
                  <a:pt x="61094" y="7864"/>
                </a:lnTo>
                <a:lnTo>
                  <a:pt x="65651" y="7864"/>
                </a:lnTo>
                <a:close/>
                <a:moveTo>
                  <a:pt x="70490" y="84604"/>
                </a:moveTo>
                <a:lnTo>
                  <a:pt x="65893" y="84604"/>
                </a:lnTo>
                <a:lnTo>
                  <a:pt x="65893" y="80047"/>
                </a:lnTo>
                <a:lnTo>
                  <a:pt x="70490" y="80047"/>
                </a:lnTo>
                <a:close/>
                <a:moveTo>
                  <a:pt x="70490" y="79805"/>
                </a:moveTo>
                <a:lnTo>
                  <a:pt x="65893" y="79805"/>
                </a:lnTo>
                <a:lnTo>
                  <a:pt x="65893" y="75208"/>
                </a:lnTo>
                <a:lnTo>
                  <a:pt x="70490" y="75208"/>
                </a:lnTo>
                <a:close/>
                <a:moveTo>
                  <a:pt x="70490" y="74966"/>
                </a:moveTo>
                <a:lnTo>
                  <a:pt x="65893" y="74966"/>
                </a:lnTo>
                <a:lnTo>
                  <a:pt x="65893" y="70409"/>
                </a:lnTo>
                <a:lnTo>
                  <a:pt x="70490" y="70409"/>
                </a:lnTo>
                <a:close/>
                <a:moveTo>
                  <a:pt x="70490" y="70167"/>
                </a:moveTo>
                <a:lnTo>
                  <a:pt x="65893" y="70167"/>
                </a:lnTo>
                <a:lnTo>
                  <a:pt x="65893" y="65610"/>
                </a:lnTo>
                <a:lnTo>
                  <a:pt x="70490" y="65610"/>
                </a:lnTo>
                <a:close/>
                <a:moveTo>
                  <a:pt x="70490" y="65368"/>
                </a:moveTo>
                <a:lnTo>
                  <a:pt x="65893" y="65368"/>
                </a:lnTo>
                <a:lnTo>
                  <a:pt x="65893" y="60771"/>
                </a:lnTo>
                <a:lnTo>
                  <a:pt x="70490" y="60771"/>
                </a:lnTo>
                <a:close/>
                <a:moveTo>
                  <a:pt x="70490" y="60529"/>
                </a:moveTo>
                <a:lnTo>
                  <a:pt x="65893" y="60529"/>
                </a:lnTo>
                <a:lnTo>
                  <a:pt x="65893" y="55972"/>
                </a:lnTo>
                <a:lnTo>
                  <a:pt x="70490" y="55972"/>
                </a:lnTo>
                <a:close/>
                <a:moveTo>
                  <a:pt x="70490" y="55730"/>
                </a:moveTo>
                <a:lnTo>
                  <a:pt x="65893" y="55730"/>
                </a:lnTo>
                <a:lnTo>
                  <a:pt x="65893" y="51174"/>
                </a:lnTo>
                <a:lnTo>
                  <a:pt x="70490" y="51174"/>
                </a:lnTo>
                <a:close/>
                <a:moveTo>
                  <a:pt x="70490" y="50932"/>
                </a:moveTo>
                <a:lnTo>
                  <a:pt x="65893" y="50932"/>
                </a:lnTo>
                <a:lnTo>
                  <a:pt x="65893" y="46335"/>
                </a:lnTo>
                <a:lnTo>
                  <a:pt x="70490" y="46335"/>
                </a:lnTo>
                <a:close/>
                <a:moveTo>
                  <a:pt x="70490" y="46093"/>
                </a:moveTo>
                <a:lnTo>
                  <a:pt x="65893" y="46093"/>
                </a:lnTo>
                <a:lnTo>
                  <a:pt x="65893" y="41536"/>
                </a:lnTo>
                <a:lnTo>
                  <a:pt x="70490" y="41536"/>
                </a:lnTo>
                <a:close/>
                <a:moveTo>
                  <a:pt x="70490" y="41294"/>
                </a:moveTo>
                <a:lnTo>
                  <a:pt x="65893" y="41294"/>
                </a:lnTo>
                <a:lnTo>
                  <a:pt x="65893" y="36737"/>
                </a:lnTo>
                <a:lnTo>
                  <a:pt x="70490" y="36737"/>
                </a:lnTo>
                <a:close/>
                <a:moveTo>
                  <a:pt x="70490" y="36495"/>
                </a:moveTo>
                <a:lnTo>
                  <a:pt x="65893" y="36495"/>
                </a:lnTo>
                <a:lnTo>
                  <a:pt x="65893" y="31898"/>
                </a:lnTo>
                <a:lnTo>
                  <a:pt x="70490" y="31898"/>
                </a:lnTo>
                <a:close/>
                <a:moveTo>
                  <a:pt x="70490" y="31656"/>
                </a:moveTo>
                <a:lnTo>
                  <a:pt x="65893" y="31656"/>
                </a:lnTo>
                <a:lnTo>
                  <a:pt x="65893" y="27099"/>
                </a:lnTo>
                <a:lnTo>
                  <a:pt x="70490" y="27099"/>
                </a:lnTo>
                <a:close/>
                <a:moveTo>
                  <a:pt x="70490" y="26857"/>
                </a:moveTo>
                <a:lnTo>
                  <a:pt x="65893" y="26857"/>
                </a:lnTo>
                <a:lnTo>
                  <a:pt x="65893" y="22260"/>
                </a:lnTo>
                <a:lnTo>
                  <a:pt x="70490" y="22260"/>
                </a:lnTo>
                <a:close/>
                <a:moveTo>
                  <a:pt x="70490" y="22018"/>
                </a:moveTo>
                <a:lnTo>
                  <a:pt x="65893" y="22018"/>
                </a:lnTo>
                <a:lnTo>
                  <a:pt x="65893" y="17461"/>
                </a:lnTo>
                <a:lnTo>
                  <a:pt x="70490" y="17461"/>
                </a:lnTo>
                <a:close/>
                <a:moveTo>
                  <a:pt x="70490" y="17219"/>
                </a:moveTo>
                <a:lnTo>
                  <a:pt x="65893" y="17219"/>
                </a:lnTo>
                <a:lnTo>
                  <a:pt x="65893" y="12662"/>
                </a:lnTo>
                <a:lnTo>
                  <a:pt x="70490" y="12662"/>
                </a:lnTo>
                <a:close/>
                <a:moveTo>
                  <a:pt x="70490" y="12420"/>
                </a:moveTo>
                <a:lnTo>
                  <a:pt x="65893" y="12420"/>
                </a:lnTo>
                <a:lnTo>
                  <a:pt x="65893" y="7823"/>
                </a:lnTo>
                <a:lnTo>
                  <a:pt x="70490" y="7823"/>
                </a:lnTo>
                <a:close/>
                <a:moveTo>
                  <a:pt x="75289" y="79765"/>
                </a:moveTo>
                <a:lnTo>
                  <a:pt x="70732" y="79765"/>
                </a:lnTo>
                <a:lnTo>
                  <a:pt x="70732" y="75208"/>
                </a:lnTo>
                <a:lnTo>
                  <a:pt x="75289" y="75208"/>
                </a:lnTo>
                <a:close/>
                <a:moveTo>
                  <a:pt x="75289" y="74966"/>
                </a:moveTo>
                <a:lnTo>
                  <a:pt x="70732" y="74966"/>
                </a:lnTo>
                <a:lnTo>
                  <a:pt x="70732" y="70409"/>
                </a:lnTo>
                <a:lnTo>
                  <a:pt x="75289" y="70409"/>
                </a:lnTo>
                <a:close/>
                <a:moveTo>
                  <a:pt x="75289" y="70167"/>
                </a:moveTo>
                <a:lnTo>
                  <a:pt x="70732" y="70167"/>
                </a:lnTo>
                <a:lnTo>
                  <a:pt x="70732" y="65570"/>
                </a:lnTo>
                <a:lnTo>
                  <a:pt x="75289" y="65570"/>
                </a:lnTo>
                <a:close/>
                <a:moveTo>
                  <a:pt x="75289" y="65328"/>
                </a:moveTo>
                <a:lnTo>
                  <a:pt x="70732" y="65328"/>
                </a:lnTo>
                <a:lnTo>
                  <a:pt x="70732" y="60771"/>
                </a:lnTo>
                <a:lnTo>
                  <a:pt x="75289" y="60771"/>
                </a:lnTo>
                <a:close/>
                <a:moveTo>
                  <a:pt x="75289" y="60529"/>
                </a:moveTo>
                <a:lnTo>
                  <a:pt x="70732" y="60529"/>
                </a:lnTo>
                <a:lnTo>
                  <a:pt x="70732" y="55972"/>
                </a:lnTo>
                <a:lnTo>
                  <a:pt x="75289" y="55972"/>
                </a:lnTo>
                <a:close/>
                <a:moveTo>
                  <a:pt x="75289" y="55730"/>
                </a:moveTo>
                <a:lnTo>
                  <a:pt x="70732" y="55730"/>
                </a:lnTo>
                <a:lnTo>
                  <a:pt x="70732" y="51133"/>
                </a:lnTo>
                <a:lnTo>
                  <a:pt x="75289" y="51133"/>
                </a:lnTo>
                <a:close/>
                <a:moveTo>
                  <a:pt x="75289" y="50891"/>
                </a:moveTo>
                <a:lnTo>
                  <a:pt x="70732" y="50891"/>
                </a:lnTo>
                <a:lnTo>
                  <a:pt x="70732" y="46335"/>
                </a:lnTo>
                <a:lnTo>
                  <a:pt x="75289" y="46335"/>
                </a:lnTo>
                <a:close/>
                <a:moveTo>
                  <a:pt x="75289" y="46093"/>
                </a:moveTo>
                <a:lnTo>
                  <a:pt x="70732" y="46093"/>
                </a:lnTo>
                <a:lnTo>
                  <a:pt x="70732" y="41495"/>
                </a:lnTo>
                <a:lnTo>
                  <a:pt x="75289" y="41495"/>
                </a:lnTo>
                <a:close/>
                <a:moveTo>
                  <a:pt x="75289" y="41253"/>
                </a:moveTo>
                <a:lnTo>
                  <a:pt x="70732" y="41253"/>
                </a:lnTo>
                <a:lnTo>
                  <a:pt x="70732" y="36697"/>
                </a:lnTo>
                <a:lnTo>
                  <a:pt x="75289" y="36697"/>
                </a:lnTo>
                <a:close/>
                <a:moveTo>
                  <a:pt x="75289" y="36455"/>
                </a:moveTo>
                <a:lnTo>
                  <a:pt x="70732" y="36455"/>
                </a:lnTo>
                <a:lnTo>
                  <a:pt x="70732" y="31898"/>
                </a:lnTo>
                <a:lnTo>
                  <a:pt x="75289" y="31898"/>
                </a:lnTo>
                <a:close/>
                <a:moveTo>
                  <a:pt x="75289" y="31656"/>
                </a:moveTo>
                <a:lnTo>
                  <a:pt x="70732" y="31656"/>
                </a:lnTo>
                <a:lnTo>
                  <a:pt x="70732" y="27059"/>
                </a:lnTo>
                <a:lnTo>
                  <a:pt x="75289" y="27059"/>
                </a:lnTo>
                <a:close/>
                <a:moveTo>
                  <a:pt x="75289" y="26817"/>
                </a:moveTo>
                <a:lnTo>
                  <a:pt x="70732" y="26817"/>
                </a:lnTo>
                <a:lnTo>
                  <a:pt x="70732" y="22260"/>
                </a:lnTo>
                <a:lnTo>
                  <a:pt x="75289" y="22260"/>
                </a:lnTo>
                <a:close/>
                <a:moveTo>
                  <a:pt x="75289" y="22018"/>
                </a:moveTo>
                <a:lnTo>
                  <a:pt x="70732" y="22018"/>
                </a:lnTo>
                <a:lnTo>
                  <a:pt x="70732" y="17461"/>
                </a:lnTo>
                <a:lnTo>
                  <a:pt x="75289" y="17461"/>
                </a:lnTo>
                <a:close/>
                <a:moveTo>
                  <a:pt x="75289" y="17219"/>
                </a:moveTo>
                <a:lnTo>
                  <a:pt x="70732" y="17219"/>
                </a:lnTo>
                <a:lnTo>
                  <a:pt x="70732" y="12622"/>
                </a:lnTo>
                <a:lnTo>
                  <a:pt x="75289" y="12622"/>
                </a:lnTo>
                <a:close/>
                <a:moveTo>
                  <a:pt x="80087" y="74926"/>
                </a:moveTo>
                <a:lnTo>
                  <a:pt x="75531" y="74926"/>
                </a:lnTo>
                <a:lnTo>
                  <a:pt x="75531" y="70369"/>
                </a:lnTo>
                <a:lnTo>
                  <a:pt x="80087" y="70369"/>
                </a:lnTo>
                <a:close/>
                <a:moveTo>
                  <a:pt x="80087" y="70127"/>
                </a:moveTo>
                <a:lnTo>
                  <a:pt x="75531" y="70127"/>
                </a:lnTo>
                <a:lnTo>
                  <a:pt x="75531" y="65570"/>
                </a:lnTo>
                <a:lnTo>
                  <a:pt x="80087" y="65570"/>
                </a:lnTo>
                <a:close/>
                <a:moveTo>
                  <a:pt x="80087" y="65328"/>
                </a:moveTo>
                <a:lnTo>
                  <a:pt x="75531" y="65328"/>
                </a:lnTo>
                <a:lnTo>
                  <a:pt x="75531" y="60731"/>
                </a:lnTo>
                <a:lnTo>
                  <a:pt x="80087" y="60731"/>
                </a:lnTo>
                <a:close/>
                <a:moveTo>
                  <a:pt x="80087" y="60489"/>
                </a:moveTo>
                <a:lnTo>
                  <a:pt x="75531" y="60489"/>
                </a:lnTo>
                <a:lnTo>
                  <a:pt x="75531" y="55932"/>
                </a:lnTo>
                <a:lnTo>
                  <a:pt x="80087" y="55932"/>
                </a:lnTo>
                <a:close/>
                <a:moveTo>
                  <a:pt x="80087" y="55690"/>
                </a:moveTo>
                <a:lnTo>
                  <a:pt x="75531" y="55690"/>
                </a:lnTo>
                <a:lnTo>
                  <a:pt x="75531" y="51133"/>
                </a:lnTo>
                <a:lnTo>
                  <a:pt x="80087" y="51133"/>
                </a:lnTo>
                <a:close/>
                <a:moveTo>
                  <a:pt x="80087" y="50891"/>
                </a:moveTo>
                <a:lnTo>
                  <a:pt x="75531" y="50891"/>
                </a:lnTo>
                <a:lnTo>
                  <a:pt x="75531" y="46294"/>
                </a:lnTo>
                <a:lnTo>
                  <a:pt x="80087" y="46294"/>
                </a:lnTo>
                <a:close/>
                <a:moveTo>
                  <a:pt x="80087" y="46052"/>
                </a:moveTo>
                <a:lnTo>
                  <a:pt x="75531" y="46052"/>
                </a:lnTo>
                <a:lnTo>
                  <a:pt x="75531" y="41495"/>
                </a:lnTo>
                <a:lnTo>
                  <a:pt x="80087" y="41495"/>
                </a:lnTo>
                <a:close/>
                <a:moveTo>
                  <a:pt x="80087" y="41253"/>
                </a:moveTo>
                <a:lnTo>
                  <a:pt x="75531" y="41253"/>
                </a:lnTo>
                <a:lnTo>
                  <a:pt x="75531" y="36697"/>
                </a:lnTo>
                <a:lnTo>
                  <a:pt x="80087" y="36697"/>
                </a:lnTo>
                <a:close/>
                <a:moveTo>
                  <a:pt x="80087" y="36455"/>
                </a:moveTo>
                <a:lnTo>
                  <a:pt x="75531" y="36455"/>
                </a:lnTo>
                <a:lnTo>
                  <a:pt x="75531" y="31858"/>
                </a:lnTo>
                <a:lnTo>
                  <a:pt x="80087" y="31858"/>
                </a:lnTo>
                <a:close/>
                <a:moveTo>
                  <a:pt x="80087" y="31616"/>
                </a:moveTo>
                <a:lnTo>
                  <a:pt x="75531" y="31616"/>
                </a:lnTo>
                <a:lnTo>
                  <a:pt x="75531" y="27059"/>
                </a:lnTo>
                <a:lnTo>
                  <a:pt x="80087" y="27059"/>
                </a:lnTo>
                <a:close/>
                <a:moveTo>
                  <a:pt x="80087" y="26817"/>
                </a:moveTo>
                <a:lnTo>
                  <a:pt x="75531" y="26817"/>
                </a:lnTo>
                <a:lnTo>
                  <a:pt x="75531" y="22260"/>
                </a:lnTo>
                <a:lnTo>
                  <a:pt x="80087" y="22260"/>
                </a:lnTo>
                <a:close/>
                <a:moveTo>
                  <a:pt x="80087" y="22018"/>
                </a:moveTo>
                <a:lnTo>
                  <a:pt x="75531" y="22018"/>
                </a:lnTo>
                <a:lnTo>
                  <a:pt x="75531" y="17421"/>
                </a:lnTo>
                <a:lnTo>
                  <a:pt x="80087" y="17421"/>
                </a:lnTo>
                <a:close/>
                <a:moveTo>
                  <a:pt x="84886" y="70127"/>
                </a:moveTo>
                <a:lnTo>
                  <a:pt x="80329" y="70127"/>
                </a:lnTo>
                <a:lnTo>
                  <a:pt x="80329" y="65530"/>
                </a:lnTo>
                <a:lnTo>
                  <a:pt x="84886" y="65530"/>
                </a:lnTo>
                <a:close/>
                <a:moveTo>
                  <a:pt x="84886" y="65288"/>
                </a:moveTo>
                <a:lnTo>
                  <a:pt x="80329" y="65288"/>
                </a:lnTo>
                <a:lnTo>
                  <a:pt x="80329" y="60731"/>
                </a:lnTo>
                <a:lnTo>
                  <a:pt x="84886" y="60731"/>
                </a:lnTo>
                <a:close/>
                <a:moveTo>
                  <a:pt x="84886" y="60489"/>
                </a:moveTo>
                <a:lnTo>
                  <a:pt x="80329" y="60489"/>
                </a:lnTo>
                <a:lnTo>
                  <a:pt x="80329" y="55932"/>
                </a:lnTo>
                <a:lnTo>
                  <a:pt x="84886" y="55932"/>
                </a:lnTo>
                <a:close/>
                <a:moveTo>
                  <a:pt x="84886" y="55690"/>
                </a:moveTo>
                <a:lnTo>
                  <a:pt x="80329" y="55690"/>
                </a:lnTo>
                <a:lnTo>
                  <a:pt x="80329" y="51093"/>
                </a:lnTo>
                <a:lnTo>
                  <a:pt x="84886" y="51093"/>
                </a:lnTo>
                <a:close/>
                <a:moveTo>
                  <a:pt x="84886" y="50851"/>
                </a:moveTo>
                <a:lnTo>
                  <a:pt x="80329" y="50851"/>
                </a:lnTo>
                <a:lnTo>
                  <a:pt x="80329" y="46294"/>
                </a:lnTo>
                <a:lnTo>
                  <a:pt x="84886" y="46294"/>
                </a:lnTo>
                <a:close/>
                <a:moveTo>
                  <a:pt x="84886" y="46052"/>
                </a:moveTo>
                <a:lnTo>
                  <a:pt x="80329" y="46052"/>
                </a:lnTo>
                <a:lnTo>
                  <a:pt x="80329" y="41495"/>
                </a:lnTo>
                <a:lnTo>
                  <a:pt x="84886" y="41495"/>
                </a:lnTo>
                <a:close/>
                <a:moveTo>
                  <a:pt x="84886" y="41253"/>
                </a:moveTo>
                <a:lnTo>
                  <a:pt x="80329" y="41253"/>
                </a:lnTo>
                <a:lnTo>
                  <a:pt x="80329" y="36656"/>
                </a:lnTo>
                <a:lnTo>
                  <a:pt x="84886" y="36656"/>
                </a:lnTo>
                <a:close/>
                <a:moveTo>
                  <a:pt x="84886" y="36414"/>
                </a:moveTo>
                <a:lnTo>
                  <a:pt x="80329" y="36414"/>
                </a:lnTo>
                <a:lnTo>
                  <a:pt x="80329" y="31858"/>
                </a:lnTo>
                <a:lnTo>
                  <a:pt x="84886" y="31858"/>
                </a:lnTo>
                <a:close/>
                <a:moveTo>
                  <a:pt x="84886" y="31616"/>
                </a:moveTo>
                <a:lnTo>
                  <a:pt x="80329" y="31616"/>
                </a:lnTo>
                <a:lnTo>
                  <a:pt x="80329" y="27018"/>
                </a:lnTo>
                <a:lnTo>
                  <a:pt x="84886" y="27018"/>
                </a:lnTo>
                <a:close/>
                <a:moveTo>
                  <a:pt x="84886" y="26776"/>
                </a:moveTo>
                <a:lnTo>
                  <a:pt x="80329" y="26776"/>
                </a:lnTo>
                <a:lnTo>
                  <a:pt x="80329" y="22220"/>
                </a:lnTo>
                <a:lnTo>
                  <a:pt x="84886" y="22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427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42"/>
          <p:cNvSpPr txBox="1">
            <a:spLocks noGrp="1"/>
          </p:cNvSpPr>
          <p:nvPr>
            <p:ph type="subTitle" idx="1"/>
          </p:nvPr>
        </p:nvSpPr>
        <p:spPr>
          <a:xfrm>
            <a:off x="1372685" y="1395097"/>
            <a:ext cx="5980329" cy="23998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1080" name="Google Shape;1080;p42"/>
          <p:cNvGrpSpPr/>
          <p:nvPr/>
        </p:nvGrpSpPr>
        <p:grpSpPr>
          <a:xfrm>
            <a:off x="917550" y="2904450"/>
            <a:ext cx="986125" cy="2095500"/>
            <a:chOff x="7631225" y="2241175"/>
            <a:chExt cx="986125" cy="2095500"/>
          </a:xfrm>
        </p:grpSpPr>
        <p:cxnSp>
          <p:nvCxnSpPr>
            <p:cNvPr id="1081" name="Google Shape;1081;p42"/>
            <p:cNvCxnSpPr/>
            <p:nvPr/>
          </p:nvCxnSpPr>
          <p:spPr>
            <a:xfrm>
              <a:off x="7631225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2" name="Google Shape;1082;p42"/>
            <p:cNvCxnSpPr/>
            <p:nvPr/>
          </p:nvCxnSpPr>
          <p:spPr>
            <a:xfrm>
              <a:off x="7707081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3" name="Google Shape;1083;p42"/>
            <p:cNvCxnSpPr/>
            <p:nvPr/>
          </p:nvCxnSpPr>
          <p:spPr>
            <a:xfrm>
              <a:off x="7782937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4" name="Google Shape;1084;p42"/>
            <p:cNvCxnSpPr/>
            <p:nvPr/>
          </p:nvCxnSpPr>
          <p:spPr>
            <a:xfrm>
              <a:off x="7858792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5" name="Google Shape;1085;p42"/>
            <p:cNvCxnSpPr/>
            <p:nvPr/>
          </p:nvCxnSpPr>
          <p:spPr>
            <a:xfrm>
              <a:off x="8010504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6" name="Google Shape;1086;p42"/>
            <p:cNvCxnSpPr/>
            <p:nvPr/>
          </p:nvCxnSpPr>
          <p:spPr>
            <a:xfrm>
              <a:off x="8162215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7" name="Google Shape;1087;p42"/>
            <p:cNvCxnSpPr/>
            <p:nvPr/>
          </p:nvCxnSpPr>
          <p:spPr>
            <a:xfrm>
              <a:off x="8313927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8" name="Google Shape;1088;p42"/>
            <p:cNvCxnSpPr/>
            <p:nvPr/>
          </p:nvCxnSpPr>
          <p:spPr>
            <a:xfrm>
              <a:off x="7934648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9" name="Google Shape;1089;p42"/>
            <p:cNvCxnSpPr/>
            <p:nvPr/>
          </p:nvCxnSpPr>
          <p:spPr>
            <a:xfrm>
              <a:off x="8086360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0" name="Google Shape;1090;p42"/>
            <p:cNvCxnSpPr/>
            <p:nvPr/>
          </p:nvCxnSpPr>
          <p:spPr>
            <a:xfrm>
              <a:off x="8238071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1" name="Google Shape;1091;p42"/>
            <p:cNvCxnSpPr/>
            <p:nvPr/>
          </p:nvCxnSpPr>
          <p:spPr>
            <a:xfrm>
              <a:off x="8389783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2" name="Google Shape;1092;p42"/>
            <p:cNvCxnSpPr/>
            <p:nvPr/>
          </p:nvCxnSpPr>
          <p:spPr>
            <a:xfrm>
              <a:off x="8465638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3" name="Google Shape;1093;p42"/>
            <p:cNvCxnSpPr/>
            <p:nvPr/>
          </p:nvCxnSpPr>
          <p:spPr>
            <a:xfrm>
              <a:off x="8541494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4" name="Google Shape;1094;p42"/>
            <p:cNvCxnSpPr/>
            <p:nvPr/>
          </p:nvCxnSpPr>
          <p:spPr>
            <a:xfrm>
              <a:off x="8617350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15" name="Google Shape;1115;p42"/>
          <p:cNvSpPr/>
          <p:nvPr/>
        </p:nvSpPr>
        <p:spPr>
          <a:xfrm rot="10800000">
            <a:off x="5857425" y="-78300"/>
            <a:ext cx="3429000" cy="851400"/>
          </a:xfrm>
          <a:prstGeom prst="round1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1" name="Picture 1" descr="ER Diagram-MotoSure"/>
          <p:cNvPicPr/>
          <p:nvPr/>
        </p:nvPicPr>
        <p:blipFill>
          <a:blip r:embed="rId3"/>
          <a:stretch>
            <a:fillRect/>
          </a:stretch>
        </p:blipFill>
        <p:spPr>
          <a:xfrm>
            <a:off x="917550" y="773101"/>
            <a:ext cx="6344775" cy="3864306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6298058" y="154326"/>
            <a:ext cx="2537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  <a:latin typeface="Montserrat" panose="020B0604020202020204" charset="0"/>
              </a:rPr>
              <a:t>ER </a:t>
            </a:r>
            <a:r>
              <a:rPr lang="fr-FR" sz="2000" b="1" dirty="0" err="1" smtClean="0">
                <a:solidFill>
                  <a:schemeClr val="bg1"/>
                </a:solidFill>
                <a:latin typeface="Montserrat" panose="020B0604020202020204" charset="0"/>
              </a:rPr>
              <a:t>Diagram</a:t>
            </a:r>
            <a:endParaRPr lang="fr-FR" sz="2000" b="1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7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41"/>
          <p:cNvSpPr txBox="1">
            <a:spLocks noGrp="1"/>
          </p:cNvSpPr>
          <p:nvPr>
            <p:ph type="title"/>
          </p:nvPr>
        </p:nvSpPr>
        <p:spPr>
          <a:xfrm>
            <a:off x="804567" y="2361300"/>
            <a:ext cx="7313992" cy="10487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dirty="0" smtClean="0"/>
              <a:t>Database </a:t>
            </a:r>
            <a:r>
              <a:rPr lang="en-US" sz="5300" dirty="0" smtClean="0"/>
              <a:t>Implementation</a:t>
            </a:r>
            <a:endParaRPr sz="4100" b="0" dirty="0"/>
          </a:p>
        </p:txBody>
      </p:sp>
      <p:sp>
        <p:nvSpPr>
          <p:cNvPr id="1057" name="Google Shape;1057;p41"/>
          <p:cNvSpPr txBox="1">
            <a:spLocks noGrp="1"/>
          </p:cNvSpPr>
          <p:nvPr>
            <p:ph type="title" idx="2"/>
          </p:nvPr>
        </p:nvSpPr>
        <p:spPr>
          <a:xfrm>
            <a:off x="4027349" y="1272000"/>
            <a:ext cx="1376857" cy="108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  <p:grpSp>
        <p:nvGrpSpPr>
          <p:cNvPr id="1058" name="Google Shape;1058;p41"/>
          <p:cNvGrpSpPr/>
          <p:nvPr/>
        </p:nvGrpSpPr>
        <p:grpSpPr>
          <a:xfrm>
            <a:off x="7808800" y="3403550"/>
            <a:ext cx="986125" cy="2095500"/>
            <a:chOff x="7631225" y="2241175"/>
            <a:chExt cx="986125" cy="2095500"/>
          </a:xfrm>
        </p:grpSpPr>
        <p:cxnSp>
          <p:nvCxnSpPr>
            <p:cNvPr id="1059" name="Google Shape;1059;p41"/>
            <p:cNvCxnSpPr/>
            <p:nvPr/>
          </p:nvCxnSpPr>
          <p:spPr>
            <a:xfrm>
              <a:off x="7631225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41"/>
            <p:cNvCxnSpPr/>
            <p:nvPr/>
          </p:nvCxnSpPr>
          <p:spPr>
            <a:xfrm>
              <a:off x="7707081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41"/>
            <p:cNvCxnSpPr/>
            <p:nvPr/>
          </p:nvCxnSpPr>
          <p:spPr>
            <a:xfrm>
              <a:off x="7782937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2" name="Google Shape;1062;p41"/>
            <p:cNvCxnSpPr/>
            <p:nvPr/>
          </p:nvCxnSpPr>
          <p:spPr>
            <a:xfrm>
              <a:off x="7858792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3" name="Google Shape;1063;p41"/>
            <p:cNvCxnSpPr/>
            <p:nvPr/>
          </p:nvCxnSpPr>
          <p:spPr>
            <a:xfrm>
              <a:off x="8010504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4" name="Google Shape;1064;p41"/>
            <p:cNvCxnSpPr/>
            <p:nvPr/>
          </p:nvCxnSpPr>
          <p:spPr>
            <a:xfrm>
              <a:off x="8162215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5" name="Google Shape;1065;p41"/>
            <p:cNvCxnSpPr/>
            <p:nvPr/>
          </p:nvCxnSpPr>
          <p:spPr>
            <a:xfrm>
              <a:off x="8313927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41"/>
            <p:cNvCxnSpPr/>
            <p:nvPr/>
          </p:nvCxnSpPr>
          <p:spPr>
            <a:xfrm>
              <a:off x="7934648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7" name="Google Shape;1067;p41"/>
            <p:cNvCxnSpPr/>
            <p:nvPr/>
          </p:nvCxnSpPr>
          <p:spPr>
            <a:xfrm>
              <a:off x="8086360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8" name="Google Shape;1068;p41"/>
            <p:cNvCxnSpPr/>
            <p:nvPr/>
          </p:nvCxnSpPr>
          <p:spPr>
            <a:xfrm>
              <a:off x="8238071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9" name="Google Shape;1069;p41"/>
            <p:cNvCxnSpPr/>
            <p:nvPr/>
          </p:nvCxnSpPr>
          <p:spPr>
            <a:xfrm>
              <a:off x="8389783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0" name="Google Shape;1070;p41"/>
            <p:cNvCxnSpPr/>
            <p:nvPr/>
          </p:nvCxnSpPr>
          <p:spPr>
            <a:xfrm>
              <a:off x="8465638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1" name="Google Shape;1071;p41"/>
            <p:cNvCxnSpPr/>
            <p:nvPr/>
          </p:nvCxnSpPr>
          <p:spPr>
            <a:xfrm>
              <a:off x="8541494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2" name="Google Shape;1072;p41"/>
            <p:cNvCxnSpPr/>
            <p:nvPr/>
          </p:nvCxnSpPr>
          <p:spPr>
            <a:xfrm>
              <a:off x="8617350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73" name="Google Shape;1073;p41"/>
          <p:cNvSpPr/>
          <p:nvPr/>
        </p:nvSpPr>
        <p:spPr>
          <a:xfrm rot="5400000">
            <a:off x="-1603450" y="1231038"/>
            <a:ext cx="2325825" cy="2325825"/>
          </a:xfrm>
          <a:custGeom>
            <a:avLst/>
            <a:gdLst/>
            <a:ahLst/>
            <a:cxnLst/>
            <a:rect l="l" t="t" r="r" b="b"/>
            <a:pathLst>
              <a:path w="93033" h="93033" extrusionOk="0">
                <a:moveTo>
                  <a:pt x="89685" y="61054"/>
                </a:moveTo>
                <a:lnTo>
                  <a:pt x="89685" y="63796"/>
                </a:lnTo>
                <a:lnTo>
                  <a:pt x="89927" y="63150"/>
                </a:lnTo>
                <a:lnTo>
                  <a:pt x="89927" y="61054"/>
                </a:lnTo>
                <a:lnTo>
                  <a:pt x="90693" y="61054"/>
                </a:lnTo>
                <a:cubicBezTo>
                  <a:pt x="90733" y="60973"/>
                  <a:pt x="90733" y="60892"/>
                  <a:pt x="90774" y="60812"/>
                </a:cubicBezTo>
                <a:lnTo>
                  <a:pt x="89927" y="60812"/>
                </a:lnTo>
                <a:lnTo>
                  <a:pt x="89927" y="56255"/>
                </a:lnTo>
                <a:lnTo>
                  <a:pt x="91984" y="56255"/>
                </a:lnTo>
                <a:cubicBezTo>
                  <a:pt x="92024" y="56174"/>
                  <a:pt x="92024" y="56093"/>
                  <a:pt x="92064" y="56013"/>
                </a:cubicBezTo>
                <a:lnTo>
                  <a:pt x="89927" y="56013"/>
                </a:lnTo>
                <a:lnTo>
                  <a:pt x="89927" y="51456"/>
                </a:lnTo>
                <a:lnTo>
                  <a:pt x="92750" y="51456"/>
                </a:lnTo>
                <a:cubicBezTo>
                  <a:pt x="92750" y="51375"/>
                  <a:pt x="92790" y="51295"/>
                  <a:pt x="92790" y="51174"/>
                </a:cubicBezTo>
                <a:lnTo>
                  <a:pt x="89927" y="51174"/>
                </a:lnTo>
                <a:lnTo>
                  <a:pt x="89927" y="46617"/>
                </a:lnTo>
                <a:lnTo>
                  <a:pt x="93032" y="46617"/>
                </a:lnTo>
                <a:lnTo>
                  <a:pt x="93032" y="46496"/>
                </a:lnTo>
                <a:lnTo>
                  <a:pt x="93032" y="46375"/>
                </a:lnTo>
                <a:lnTo>
                  <a:pt x="89927" y="46375"/>
                </a:lnTo>
                <a:lnTo>
                  <a:pt x="89927" y="41818"/>
                </a:lnTo>
                <a:lnTo>
                  <a:pt x="92790" y="41818"/>
                </a:lnTo>
                <a:cubicBezTo>
                  <a:pt x="92790" y="41737"/>
                  <a:pt x="92750" y="41657"/>
                  <a:pt x="92750" y="41576"/>
                </a:cubicBezTo>
                <a:lnTo>
                  <a:pt x="89927" y="41576"/>
                </a:lnTo>
                <a:lnTo>
                  <a:pt x="89927" y="36979"/>
                </a:lnTo>
                <a:lnTo>
                  <a:pt x="92064" y="36979"/>
                </a:lnTo>
                <a:cubicBezTo>
                  <a:pt x="92024" y="36898"/>
                  <a:pt x="92024" y="36818"/>
                  <a:pt x="91984" y="36737"/>
                </a:cubicBezTo>
                <a:lnTo>
                  <a:pt x="89927" y="36737"/>
                </a:lnTo>
                <a:lnTo>
                  <a:pt x="89927" y="32180"/>
                </a:lnTo>
                <a:lnTo>
                  <a:pt x="90774" y="32180"/>
                </a:lnTo>
                <a:cubicBezTo>
                  <a:pt x="90733" y="32099"/>
                  <a:pt x="90733" y="32019"/>
                  <a:pt x="90693" y="31938"/>
                </a:cubicBezTo>
                <a:lnTo>
                  <a:pt x="89927" y="31938"/>
                </a:lnTo>
                <a:lnTo>
                  <a:pt x="89927" y="29841"/>
                </a:lnTo>
                <a:lnTo>
                  <a:pt x="89685" y="29196"/>
                </a:lnTo>
                <a:lnTo>
                  <a:pt x="89685" y="31938"/>
                </a:lnTo>
                <a:lnTo>
                  <a:pt x="85128" y="31938"/>
                </a:lnTo>
                <a:lnTo>
                  <a:pt x="85128" y="27381"/>
                </a:lnTo>
                <a:lnTo>
                  <a:pt x="88919" y="27381"/>
                </a:lnTo>
                <a:cubicBezTo>
                  <a:pt x="88879" y="27301"/>
                  <a:pt x="88838" y="27220"/>
                  <a:pt x="88798" y="27139"/>
                </a:cubicBezTo>
                <a:lnTo>
                  <a:pt x="85128" y="27139"/>
                </a:lnTo>
                <a:lnTo>
                  <a:pt x="85128" y="22542"/>
                </a:lnTo>
                <a:lnTo>
                  <a:pt x="86378" y="22542"/>
                </a:lnTo>
                <a:cubicBezTo>
                  <a:pt x="86338" y="22462"/>
                  <a:pt x="86298" y="22381"/>
                  <a:pt x="86257" y="22300"/>
                </a:cubicBezTo>
                <a:lnTo>
                  <a:pt x="85128" y="22300"/>
                </a:lnTo>
                <a:lnTo>
                  <a:pt x="85128" y="20566"/>
                </a:lnTo>
                <a:cubicBezTo>
                  <a:pt x="85048" y="20445"/>
                  <a:pt x="84967" y="20324"/>
                  <a:pt x="84886" y="20203"/>
                </a:cubicBezTo>
                <a:lnTo>
                  <a:pt x="84886" y="22300"/>
                </a:lnTo>
                <a:lnTo>
                  <a:pt x="80329" y="22300"/>
                </a:lnTo>
                <a:lnTo>
                  <a:pt x="80329" y="17743"/>
                </a:lnTo>
                <a:lnTo>
                  <a:pt x="83072" y="17743"/>
                </a:lnTo>
                <a:lnTo>
                  <a:pt x="82870" y="17501"/>
                </a:lnTo>
                <a:lnTo>
                  <a:pt x="80329" y="17501"/>
                </a:lnTo>
                <a:lnTo>
                  <a:pt x="80329" y="14558"/>
                </a:lnTo>
                <a:lnTo>
                  <a:pt x="80087" y="14316"/>
                </a:lnTo>
                <a:lnTo>
                  <a:pt x="80087" y="17501"/>
                </a:lnTo>
                <a:lnTo>
                  <a:pt x="75490" y="17501"/>
                </a:lnTo>
                <a:lnTo>
                  <a:pt x="75490" y="12945"/>
                </a:lnTo>
                <a:lnTo>
                  <a:pt x="78716" y="12945"/>
                </a:lnTo>
                <a:lnTo>
                  <a:pt x="78434" y="12703"/>
                </a:lnTo>
                <a:lnTo>
                  <a:pt x="75490" y="12703"/>
                </a:lnTo>
                <a:lnTo>
                  <a:pt x="75490" y="10122"/>
                </a:lnTo>
                <a:lnTo>
                  <a:pt x="75248" y="9920"/>
                </a:lnTo>
                <a:lnTo>
                  <a:pt x="75248" y="12703"/>
                </a:lnTo>
                <a:lnTo>
                  <a:pt x="70691" y="12703"/>
                </a:lnTo>
                <a:lnTo>
                  <a:pt x="70691" y="8106"/>
                </a:lnTo>
                <a:lnTo>
                  <a:pt x="72788" y="8106"/>
                </a:lnTo>
                <a:cubicBezTo>
                  <a:pt x="72667" y="8025"/>
                  <a:pt x="72546" y="7944"/>
                  <a:pt x="72425" y="7864"/>
                </a:cubicBezTo>
                <a:lnTo>
                  <a:pt x="70691" y="7864"/>
                </a:lnTo>
                <a:lnTo>
                  <a:pt x="70691" y="6775"/>
                </a:lnTo>
                <a:cubicBezTo>
                  <a:pt x="70611" y="6694"/>
                  <a:pt x="70530" y="6654"/>
                  <a:pt x="70450" y="6613"/>
                </a:cubicBezTo>
                <a:lnTo>
                  <a:pt x="70450" y="7864"/>
                </a:lnTo>
                <a:lnTo>
                  <a:pt x="65893" y="7864"/>
                </a:lnTo>
                <a:lnTo>
                  <a:pt x="65893" y="4194"/>
                </a:lnTo>
                <a:cubicBezTo>
                  <a:pt x="65812" y="4154"/>
                  <a:pt x="65731" y="4113"/>
                  <a:pt x="65651" y="4073"/>
                </a:cubicBezTo>
                <a:lnTo>
                  <a:pt x="65651" y="7864"/>
                </a:lnTo>
                <a:lnTo>
                  <a:pt x="61054" y="7864"/>
                </a:lnTo>
                <a:lnTo>
                  <a:pt x="61054" y="3307"/>
                </a:lnTo>
                <a:lnTo>
                  <a:pt x="63796" y="3307"/>
                </a:lnTo>
                <a:lnTo>
                  <a:pt x="63191" y="3065"/>
                </a:lnTo>
                <a:lnTo>
                  <a:pt x="61054" y="3065"/>
                </a:lnTo>
                <a:lnTo>
                  <a:pt x="61054" y="2339"/>
                </a:lnTo>
                <a:cubicBezTo>
                  <a:pt x="60973" y="2299"/>
                  <a:pt x="60892" y="2258"/>
                  <a:pt x="60812" y="2258"/>
                </a:cubicBezTo>
                <a:lnTo>
                  <a:pt x="60812" y="3065"/>
                </a:lnTo>
                <a:lnTo>
                  <a:pt x="56255" y="3065"/>
                </a:lnTo>
                <a:lnTo>
                  <a:pt x="56255" y="1048"/>
                </a:lnTo>
                <a:cubicBezTo>
                  <a:pt x="56174" y="1008"/>
                  <a:pt x="56093" y="1008"/>
                  <a:pt x="56013" y="968"/>
                </a:cubicBezTo>
                <a:lnTo>
                  <a:pt x="56013" y="3065"/>
                </a:lnTo>
                <a:lnTo>
                  <a:pt x="51456" y="3065"/>
                </a:lnTo>
                <a:lnTo>
                  <a:pt x="51456" y="282"/>
                </a:lnTo>
                <a:cubicBezTo>
                  <a:pt x="51375" y="242"/>
                  <a:pt x="51295" y="242"/>
                  <a:pt x="51214" y="242"/>
                </a:cubicBezTo>
                <a:lnTo>
                  <a:pt x="51214" y="3065"/>
                </a:lnTo>
                <a:lnTo>
                  <a:pt x="46617" y="3065"/>
                </a:lnTo>
                <a:lnTo>
                  <a:pt x="46617" y="0"/>
                </a:lnTo>
                <a:lnTo>
                  <a:pt x="46496" y="0"/>
                </a:lnTo>
                <a:lnTo>
                  <a:pt x="46375" y="0"/>
                </a:lnTo>
                <a:lnTo>
                  <a:pt x="46375" y="3065"/>
                </a:lnTo>
                <a:lnTo>
                  <a:pt x="41818" y="3065"/>
                </a:lnTo>
                <a:lnTo>
                  <a:pt x="41818" y="242"/>
                </a:lnTo>
                <a:cubicBezTo>
                  <a:pt x="41737" y="242"/>
                  <a:pt x="41657" y="242"/>
                  <a:pt x="41576" y="242"/>
                </a:cubicBezTo>
                <a:lnTo>
                  <a:pt x="41576" y="3065"/>
                </a:lnTo>
                <a:lnTo>
                  <a:pt x="37019" y="3065"/>
                </a:lnTo>
                <a:lnTo>
                  <a:pt x="37019" y="968"/>
                </a:lnTo>
                <a:cubicBezTo>
                  <a:pt x="36939" y="1008"/>
                  <a:pt x="36858" y="1008"/>
                  <a:pt x="36777" y="1008"/>
                </a:cubicBezTo>
                <a:lnTo>
                  <a:pt x="36777" y="3065"/>
                </a:lnTo>
                <a:lnTo>
                  <a:pt x="32180" y="3065"/>
                </a:lnTo>
                <a:lnTo>
                  <a:pt x="32180" y="2258"/>
                </a:lnTo>
                <a:cubicBezTo>
                  <a:pt x="32099" y="2258"/>
                  <a:pt x="32019" y="2299"/>
                  <a:pt x="31938" y="2339"/>
                </a:cubicBezTo>
                <a:lnTo>
                  <a:pt x="31938" y="3065"/>
                </a:lnTo>
                <a:lnTo>
                  <a:pt x="29841" y="3065"/>
                </a:lnTo>
                <a:lnTo>
                  <a:pt x="29236" y="3307"/>
                </a:lnTo>
                <a:lnTo>
                  <a:pt x="31938" y="3307"/>
                </a:lnTo>
                <a:lnTo>
                  <a:pt x="31938" y="7904"/>
                </a:lnTo>
                <a:lnTo>
                  <a:pt x="27381" y="7904"/>
                </a:lnTo>
                <a:lnTo>
                  <a:pt x="27381" y="4113"/>
                </a:lnTo>
                <a:cubicBezTo>
                  <a:pt x="27301" y="4154"/>
                  <a:pt x="27220" y="4194"/>
                  <a:pt x="27139" y="4234"/>
                </a:cubicBezTo>
                <a:lnTo>
                  <a:pt x="27139" y="7904"/>
                </a:lnTo>
                <a:lnTo>
                  <a:pt x="22542" y="7904"/>
                </a:lnTo>
                <a:lnTo>
                  <a:pt x="22542" y="6613"/>
                </a:lnTo>
                <a:cubicBezTo>
                  <a:pt x="22462" y="6694"/>
                  <a:pt x="22381" y="6734"/>
                  <a:pt x="22300" y="6775"/>
                </a:cubicBezTo>
                <a:lnTo>
                  <a:pt x="22300" y="7904"/>
                </a:lnTo>
                <a:lnTo>
                  <a:pt x="20566" y="7904"/>
                </a:lnTo>
                <a:cubicBezTo>
                  <a:pt x="20445" y="7985"/>
                  <a:pt x="20324" y="8065"/>
                  <a:pt x="20203" y="8146"/>
                </a:cubicBezTo>
                <a:lnTo>
                  <a:pt x="22300" y="8146"/>
                </a:lnTo>
                <a:lnTo>
                  <a:pt x="22300" y="12703"/>
                </a:lnTo>
                <a:lnTo>
                  <a:pt x="17743" y="12703"/>
                </a:lnTo>
                <a:lnTo>
                  <a:pt x="17743" y="9961"/>
                </a:lnTo>
                <a:lnTo>
                  <a:pt x="17501" y="10162"/>
                </a:lnTo>
                <a:lnTo>
                  <a:pt x="17501" y="12703"/>
                </a:lnTo>
                <a:lnTo>
                  <a:pt x="14558" y="12703"/>
                </a:lnTo>
                <a:lnTo>
                  <a:pt x="14316" y="12945"/>
                </a:lnTo>
                <a:lnTo>
                  <a:pt x="17501" y="12945"/>
                </a:lnTo>
                <a:lnTo>
                  <a:pt x="17501" y="17542"/>
                </a:lnTo>
                <a:lnTo>
                  <a:pt x="12945" y="17542"/>
                </a:lnTo>
                <a:lnTo>
                  <a:pt x="12945" y="14316"/>
                </a:lnTo>
                <a:lnTo>
                  <a:pt x="12703" y="14598"/>
                </a:lnTo>
                <a:lnTo>
                  <a:pt x="12703" y="17542"/>
                </a:lnTo>
                <a:lnTo>
                  <a:pt x="10122" y="17542"/>
                </a:lnTo>
                <a:lnTo>
                  <a:pt x="9920" y="17784"/>
                </a:lnTo>
                <a:lnTo>
                  <a:pt x="12703" y="17784"/>
                </a:lnTo>
                <a:lnTo>
                  <a:pt x="12703" y="22341"/>
                </a:lnTo>
                <a:lnTo>
                  <a:pt x="8106" y="22341"/>
                </a:lnTo>
                <a:lnTo>
                  <a:pt x="8106" y="20244"/>
                </a:lnTo>
                <a:cubicBezTo>
                  <a:pt x="8025" y="20365"/>
                  <a:pt x="7944" y="20486"/>
                  <a:pt x="7864" y="20607"/>
                </a:cubicBezTo>
                <a:lnTo>
                  <a:pt x="7864" y="22341"/>
                </a:lnTo>
                <a:lnTo>
                  <a:pt x="6775" y="22341"/>
                </a:lnTo>
                <a:cubicBezTo>
                  <a:pt x="6694" y="22421"/>
                  <a:pt x="6654" y="22502"/>
                  <a:pt x="6613" y="22583"/>
                </a:cubicBezTo>
                <a:lnTo>
                  <a:pt x="7864" y="22583"/>
                </a:lnTo>
                <a:lnTo>
                  <a:pt x="7864" y="27139"/>
                </a:lnTo>
                <a:lnTo>
                  <a:pt x="4194" y="27139"/>
                </a:lnTo>
                <a:cubicBezTo>
                  <a:pt x="4154" y="27220"/>
                  <a:pt x="4113" y="27301"/>
                  <a:pt x="4073" y="27381"/>
                </a:cubicBezTo>
                <a:lnTo>
                  <a:pt x="7864" y="27381"/>
                </a:lnTo>
                <a:lnTo>
                  <a:pt x="7864" y="31978"/>
                </a:lnTo>
                <a:lnTo>
                  <a:pt x="3307" y="31978"/>
                </a:lnTo>
                <a:lnTo>
                  <a:pt x="3307" y="29236"/>
                </a:lnTo>
                <a:lnTo>
                  <a:pt x="3065" y="29841"/>
                </a:lnTo>
                <a:lnTo>
                  <a:pt x="3065" y="31978"/>
                </a:lnTo>
                <a:lnTo>
                  <a:pt x="2299" y="31978"/>
                </a:lnTo>
                <a:cubicBezTo>
                  <a:pt x="2299" y="32059"/>
                  <a:pt x="2258" y="32140"/>
                  <a:pt x="2218" y="32220"/>
                </a:cubicBezTo>
                <a:lnTo>
                  <a:pt x="3065" y="32220"/>
                </a:lnTo>
                <a:lnTo>
                  <a:pt x="3065" y="36777"/>
                </a:lnTo>
                <a:lnTo>
                  <a:pt x="1008" y="36777"/>
                </a:lnTo>
                <a:cubicBezTo>
                  <a:pt x="1008" y="36858"/>
                  <a:pt x="968" y="36939"/>
                  <a:pt x="968" y="37019"/>
                </a:cubicBezTo>
                <a:lnTo>
                  <a:pt x="3065" y="37019"/>
                </a:lnTo>
                <a:lnTo>
                  <a:pt x="3065" y="41576"/>
                </a:lnTo>
                <a:lnTo>
                  <a:pt x="242" y="41576"/>
                </a:lnTo>
                <a:cubicBezTo>
                  <a:pt x="242" y="41657"/>
                  <a:pt x="242" y="41737"/>
                  <a:pt x="242" y="41818"/>
                </a:cubicBezTo>
                <a:lnTo>
                  <a:pt x="3065" y="41818"/>
                </a:lnTo>
                <a:lnTo>
                  <a:pt x="3065" y="46415"/>
                </a:lnTo>
                <a:lnTo>
                  <a:pt x="0" y="46415"/>
                </a:lnTo>
                <a:lnTo>
                  <a:pt x="0" y="46536"/>
                </a:lnTo>
                <a:lnTo>
                  <a:pt x="0" y="46657"/>
                </a:lnTo>
                <a:lnTo>
                  <a:pt x="3065" y="46657"/>
                </a:lnTo>
                <a:lnTo>
                  <a:pt x="3065" y="51214"/>
                </a:lnTo>
                <a:lnTo>
                  <a:pt x="242" y="51214"/>
                </a:lnTo>
                <a:cubicBezTo>
                  <a:pt x="242" y="51295"/>
                  <a:pt x="242" y="51375"/>
                  <a:pt x="242" y="51456"/>
                </a:cubicBezTo>
                <a:lnTo>
                  <a:pt x="3065" y="51456"/>
                </a:lnTo>
                <a:lnTo>
                  <a:pt x="3065" y="56053"/>
                </a:lnTo>
                <a:lnTo>
                  <a:pt x="968" y="56053"/>
                </a:lnTo>
                <a:cubicBezTo>
                  <a:pt x="968" y="56134"/>
                  <a:pt x="1008" y="56174"/>
                  <a:pt x="1008" y="56295"/>
                </a:cubicBezTo>
                <a:lnTo>
                  <a:pt x="3065" y="56295"/>
                </a:lnTo>
                <a:lnTo>
                  <a:pt x="3065" y="60852"/>
                </a:lnTo>
                <a:lnTo>
                  <a:pt x="2218" y="60852"/>
                </a:lnTo>
                <a:cubicBezTo>
                  <a:pt x="2258" y="60933"/>
                  <a:pt x="2299" y="61013"/>
                  <a:pt x="2299" y="61094"/>
                </a:cubicBezTo>
                <a:lnTo>
                  <a:pt x="3065" y="61094"/>
                </a:lnTo>
                <a:lnTo>
                  <a:pt x="3065" y="63191"/>
                </a:lnTo>
                <a:lnTo>
                  <a:pt x="3307" y="63836"/>
                </a:lnTo>
                <a:lnTo>
                  <a:pt x="3307" y="61094"/>
                </a:lnTo>
                <a:lnTo>
                  <a:pt x="7864" y="61094"/>
                </a:lnTo>
                <a:lnTo>
                  <a:pt x="7864" y="65651"/>
                </a:lnTo>
                <a:lnTo>
                  <a:pt x="4073" y="65651"/>
                </a:lnTo>
                <a:cubicBezTo>
                  <a:pt x="4113" y="65731"/>
                  <a:pt x="4154" y="65812"/>
                  <a:pt x="4194" y="65893"/>
                </a:cubicBezTo>
                <a:lnTo>
                  <a:pt x="7864" y="65893"/>
                </a:lnTo>
                <a:lnTo>
                  <a:pt x="7864" y="70490"/>
                </a:lnTo>
                <a:lnTo>
                  <a:pt x="6613" y="70490"/>
                </a:lnTo>
                <a:cubicBezTo>
                  <a:pt x="6654" y="70570"/>
                  <a:pt x="6694" y="70651"/>
                  <a:pt x="6775" y="70732"/>
                </a:cubicBezTo>
                <a:lnTo>
                  <a:pt x="7864" y="70732"/>
                </a:lnTo>
                <a:lnTo>
                  <a:pt x="7864" y="72466"/>
                </a:lnTo>
                <a:cubicBezTo>
                  <a:pt x="7944" y="72587"/>
                  <a:pt x="8025" y="72708"/>
                  <a:pt x="8106" y="72829"/>
                </a:cubicBezTo>
                <a:lnTo>
                  <a:pt x="8106" y="70732"/>
                </a:lnTo>
                <a:lnTo>
                  <a:pt x="12703" y="70732"/>
                </a:lnTo>
                <a:lnTo>
                  <a:pt x="12703" y="75289"/>
                </a:lnTo>
                <a:lnTo>
                  <a:pt x="9920" y="75289"/>
                </a:lnTo>
                <a:lnTo>
                  <a:pt x="10122" y="75531"/>
                </a:lnTo>
                <a:lnTo>
                  <a:pt x="12703" y="75531"/>
                </a:lnTo>
                <a:lnTo>
                  <a:pt x="12703" y="78474"/>
                </a:lnTo>
                <a:lnTo>
                  <a:pt x="12945" y="78716"/>
                </a:lnTo>
                <a:lnTo>
                  <a:pt x="12945" y="75531"/>
                </a:lnTo>
                <a:lnTo>
                  <a:pt x="17501" y="75531"/>
                </a:lnTo>
                <a:lnTo>
                  <a:pt x="17501" y="80087"/>
                </a:lnTo>
                <a:lnTo>
                  <a:pt x="14316" y="80087"/>
                </a:lnTo>
                <a:lnTo>
                  <a:pt x="14558" y="80329"/>
                </a:lnTo>
                <a:lnTo>
                  <a:pt x="17501" y="80329"/>
                </a:lnTo>
                <a:lnTo>
                  <a:pt x="17501" y="82910"/>
                </a:lnTo>
                <a:lnTo>
                  <a:pt x="17743" y="83072"/>
                </a:lnTo>
                <a:lnTo>
                  <a:pt x="17743" y="80329"/>
                </a:lnTo>
                <a:lnTo>
                  <a:pt x="22300" y="80329"/>
                </a:lnTo>
                <a:lnTo>
                  <a:pt x="22300" y="84927"/>
                </a:lnTo>
                <a:lnTo>
                  <a:pt x="20203" y="84927"/>
                </a:lnTo>
                <a:cubicBezTo>
                  <a:pt x="20324" y="85007"/>
                  <a:pt x="20445" y="85088"/>
                  <a:pt x="20566" y="85168"/>
                </a:cubicBezTo>
                <a:lnTo>
                  <a:pt x="22300" y="85168"/>
                </a:lnTo>
                <a:lnTo>
                  <a:pt x="22300" y="86257"/>
                </a:lnTo>
                <a:cubicBezTo>
                  <a:pt x="22381" y="86338"/>
                  <a:pt x="22462" y="86378"/>
                  <a:pt x="22542" y="86419"/>
                </a:cubicBezTo>
                <a:lnTo>
                  <a:pt x="22542" y="85168"/>
                </a:lnTo>
                <a:lnTo>
                  <a:pt x="27139" y="85168"/>
                </a:lnTo>
                <a:lnTo>
                  <a:pt x="27139" y="88838"/>
                </a:lnTo>
                <a:cubicBezTo>
                  <a:pt x="27220" y="88878"/>
                  <a:pt x="27301" y="88919"/>
                  <a:pt x="27381" y="88959"/>
                </a:cubicBezTo>
                <a:lnTo>
                  <a:pt x="27381" y="85168"/>
                </a:lnTo>
                <a:lnTo>
                  <a:pt x="31938" y="85168"/>
                </a:lnTo>
                <a:lnTo>
                  <a:pt x="31938" y="89725"/>
                </a:lnTo>
                <a:lnTo>
                  <a:pt x="29236" y="89725"/>
                </a:lnTo>
                <a:lnTo>
                  <a:pt x="29841" y="89967"/>
                </a:lnTo>
                <a:lnTo>
                  <a:pt x="31938" y="89967"/>
                </a:lnTo>
                <a:lnTo>
                  <a:pt x="31938" y="90733"/>
                </a:lnTo>
                <a:cubicBezTo>
                  <a:pt x="32019" y="90733"/>
                  <a:pt x="32099" y="90774"/>
                  <a:pt x="32180" y="90814"/>
                </a:cubicBezTo>
                <a:lnTo>
                  <a:pt x="32180" y="89967"/>
                </a:lnTo>
                <a:lnTo>
                  <a:pt x="36777" y="89967"/>
                </a:lnTo>
                <a:lnTo>
                  <a:pt x="36777" y="92024"/>
                </a:lnTo>
                <a:cubicBezTo>
                  <a:pt x="36858" y="92024"/>
                  <a:pt x="36939" y="92064"/>
                  <a:pt x="37019" y="92064"/>
                </a:cubicBezTo>
                <a:lnTo>
                  <a:pt x="37019" y="89967"/>
                </a:lnTo>
                <a:lnTo>
                  <a:pt x="41576" y="89967"/>
                </a:lnTo>
                <a:lnTo>
                  <a:pt x="41576" y="92790"/>
                </a:lnTo>
                <a:cubicBezTo>
                  <a:pt x="41657" y="92790"/>
                  <a:pt x="41737" y="92790"/>
                  <a:pt x="41818" y="92790"/>
                </a:cubicBezTo>
                <a:lnTo>
                  <a:pt x="41818" y="89967"/>
                </a:lnTo>
                <a:lnTo>
                  <a:pt x="46375" y="89967"/>
                </a:lnTo>
                <a:lnTo>
                  <a:pt x="46375" y="93032"/>
                </a:lnTo>
                <a:lnTo>
                  <a:pt x="46496" y="93032"/>
                </a:lnTo>
                <a:lnTo>
                  <a:pt x="46617" y="93032"/>
                </a:lnTo>
                <a:lnTo>
                  <a:pt x="46617" y="89967"/>
                </a:lnTo>
                <a:lnTo>
                  <a:pt x="51214" y="89967"/>
                </a:lnTo>
                <a:lnTo>
                  <a:pt x="51214" y="92790"/>
                </a:lnTo>
                <a:cubicBezTo>
                  <a:pt x="51295" y="92790"/>
                  <a:pt x="51375" y="92790"/>
                  <a:pt x="51456" y="92790"/>
                </a:cubicBezTo>
                <a:lnTo>
                  <a:pt x="51456" y="89967"/>
                </a:lnTo>
                <a:lnTo>
                  <a:pt x="56013" y="89967"/>
                </a:lnTo>
                <a:lnTo>
                  <a:pt x="56013" y="92064"/>
                </a:lnTo>
                <a:cubicBezTo>
                  <a:pt x="56093" y="92064"/>
                  <a:pt x="56174" y="92024"/>
                  <a:pt x="56255" y="92024"/>
                </a:cubicBezTo>
                <a:lnTo>
                  <a:pt x="56255" y="89967"/>
                </a:lnTo>
                <a:lnTo>
                  <a:pt x="60812" y="89967"/>
                </a:lnTo>
                <a:lnTo>
                  <a:pt x="60812" y="90814"/>
                </a:lnTo>
                <a:cubicBezTo>
                  <a:pt x="60892" y="90774"/>
                  <a:pt x="60973" y="90733"/>
                  <a:pt x="61054" y="90733"/>
                </a:cubicBezTo>
                <a:lnTo>
                  <a:pt x="61054" y="89967"/>
                </a:lnTo>
                <a:lnTo>
                  <a:pt x="63191" y="89967"/>
                </a:lnTo>
                <a:lnTo>
                  <a:pt x="63796" y="89725"/>
                </a:lnTo>
                <a:lnTo>
                  <a:pt x="61054" y="89725"/>
                </a:lnTo>
                <a:lnTo>
                  <a:pt x="61054" y="85168"/>
                </a:lnTo>
                <a:lnTo>
                  <a:pt x="65651" y="85168"/>
                </a:lnTo>
                <a:lnTo>
                  <a:pt x="65651" y="88959"/>
                </a:lnTo>
                <a:cubicBezTo>
                  <a:pt x="65731" y="88919"/>
                  <a:pt x="65812" y="88878"/>
                  <a:pt x="65893" y="88838"/>
                </a:cubicBezTo>
                <a:lnTo>
                  <a:pt x="65893" y="85168"/>
                </a:lnTo>
                <a:lnTo>
                  <a:pt x="70450" y="85168"/>
                </a:lnTo>
                <a:lnTo>
                  <a:pt x="70450" y="86419"/>
                </a:lnTo>
                <a:cubicBezTo>
                  <a:pt x="70530" y="86378"/>
                  <a:pt x="70611" y="86338"/>
                  <a:pt x="70691" y="86257"/>
                </a:cubicBezTo>
                <a:lnTo>
                  <a:pt x="70691" y="85168"/>
                </a:lnTo>
                <a:lnTo>
                  <a:pt x="72425" y="85168"/>
                </a:lnTo>
                <a:cubicBezTo>
                  <a:pt x="72546" y="85088"/>
                  <a:pt x="72667" y="85007"/>
                  <a:pt x="72788" y="84927"/>
                </a:cubicBezTo>
                <a:lnTo>
                  <a:pt x="70691" y="84927"/>
                </a:lnTo>
                <a:lnTo>
                  <a:pt x="70691" y="80329"/>
                </a:lnTo>
                <a:lnTo>
                  <a:pt x="75248" y="80329"/>
                </a:lnTo>
                <a:lnTo>
                  <a:pt x="75248" y="83072"/>
                </a:lnTo>
                <a:lnTo>
                  <a:pt x="75490" y="82910"/>
                </a:lnTo>
                <a:lnTo>
                  <a:pt x="75490" y="80329"/>
                </a:lnTo>
                <a:lnTo>
                  <a:pt x="78434" y="80329"/>
                </a:lnTo>
                <a:lnTo>
                  <a:pt x="78716" y="80087"/>
                </a:lnTo>
                <a:lnTo>
                  <a:pt x="75490" y="80087"/>
                </a:lnTo>
                <a:lnTo>
                  <a:pt x="75490" y="75531"/>
                </a:lnTo>
                <a:lnTo>
                  <a:pt x="80087" y="75531"/>
                </a:lnTo>
                <a:lnTo>
                  <a:pt x="80087" y="78716"/>
                </a:lnTo>
                <a:lnTo>
                  <a:pt x="80329" y="78474"/>
                </a:lnTo>
                <a:lnTo>
                  <a:pt x="80329" y="75531"/>
                </a:lnTo>
                <a:lnTo>
                  <a:pt x="82870" y="75531"/>
                </a:lnTo>
                <a:lnTo>
                  <a:pt x="83072" y="75289"/>
                </a:lnTo>
                <a:lnTo>
                  <a:pt x="80329" y="75289"/>
                </a:lnTo>
                <a:lnTo>
                  <a:pt x="80329" y="70732"/>
                </a:lnTo>
                <a:lnTo>
                  <a:pt x="84886" y="70732"/>
                </a:lnTo>
                <a:lnTo>
                  <a:pt x="84886" y="72829"/>
                </a:lnTo>
                <a:cubicBezTo>
                  <a:pt x="84967" y="72708"/>
                  <a:pt x="85048" y="72587"/>
                  <a:pt x="85128" y="72466"/>
                </a:cubicBezTo>
                <a:lnTo>
                  <a:pt x="85128" y="70732"/>
                </a:lnTo>
                <a:lnTo>
                  <a:pt x="86257" y="70732"/>
                </a:lnTo>
                <a:cubicBezTo>
                  <a:pt x="86298" y="70651"/>
                  <a:pt x="86338" y="70570"/>
                  <a:pt x="86378" y="70490"/>
                </a:cubicBezTo>
                <a:lnTo>
                  <a:pt x="85128" y="70490"/>
                </a:lnTo>
                <a:lnTo>
                  <a:pt x="85128" y="65893"/>
                </a:lnTo>
                <a:lnTo>
                  <a:pt x="88798" y="65893"/>
                </a:lnTo>
                <a:cubicBezTo>
                  <a:pt x="88838" y="65812"/>
                  <a:pt x="88879" y="65731"/>
                  <a:pt x="88919" y="65651"/>
                </a:cubicBezTo>
                <a:lnTo>
                  <a:pt x="85128" y="65651"/>
                </a:lnTo>
                <a:lnTo>
                  <a:pt x="85128" y="61094"/>
                </a:lnTo>
                <a:lnTo>
                  <a:pt x="89685" y="61094"/>
                </a:lnTo>
                <a:close/>
                <a:moveTo>
                  <a:pt x="85128" y="32180"/>
                </a:moveTo>
                <a:lnTo>
                  <a:pt x="89685" y="32180"/>
                </a:lnTo>
                <a:lnTo>
                  <a:pt x="89685" y="36777"/>
                </a:lnTo>
                <a:lnTo>
                  <a:pt x="85128" y="36777"/>
                </a:lnTo>
                <a:close/>
                <a:moveTo>
                  <a:pt x="85128" y="37019"/>
                </a:moveTo>
                <a:lnTo>
                  <a:pt x="89685" y="37019"/>
                </a:lnTo>
                <a:lnTo>
                  <a:pt x="89685" y="41576"/>
                </a:lnTo>
                <a:lnTo>
                  <a:pt x="85128" y="41576"/>
                </a:lnTo>
                <a:close/>
                <a:moveTo>
                  <a:pt x="85128" y="41818"/>
                </a:moveTo>
                <a:lnTo>
                  <a:pt x="89685" y="41818"/>
                </a:lnTo>
                <a:lnTo>
                  <a:pt x="89685" y="46375"/>
                </a:lnTo>
                <a:lnTo>
                  <a:pt x="85128" y="46375"/>
                </a:lnTo>
                <a:close/>
                <a:moveTo>
                  <a:pt x="85128" y="46617"/>
                </a:moveTo>
                <a:lnTo>
                  <a:pt x="89685" y="46617"/>
                </a:lnTo>
                <a:lnTo>
                  <a:pt x="89685" y="51214"/>
                </a:lnTo>
                <a:lnTo>
                  <a:pt x="85128" y="51214"/>
                </a:lnTo>
                <a:close/>
                <a:moveTo>
                  <a:pt x="85128" y="51456"/>
                </a:moveTo>
                <a:lnTo>
                  <a:pt x="89685" y="51456"/>
                </a:lnTo>
                <a:lnTo>
                  <a:pt x="89685" y="56013"/>
                </a:lnTo>
                <a:lnTo>
                  <a:pt x="85128" y="56013"/>
                </a:lnTo>
                <a:close/>
                <a:moveTo>
                  <a:pt x="85128" y="56255"/>
                </a:moveTo>
                <a:lnTo>
                  <a:pt x="89685" y="56255"/>
                </a:lnTo>
                <a:lnTo>
                  <a:pt x="89685" y="60812"/>
                </a:lnTo>
                <a:lnTo>
                  <a:pt x="85128" y="60812"/>
                </a:lnTo>
                <a:close/>
                <a:moveTo>
                  <a:pt x="7904" y="60812"/>
                </a:moveTo>
                <a:lnTo>
                  <a:pt x="3347" y="60812"/>
                </a:lnTo>
                <a:lnTo>
                  <a:pt x="3347" y="56255"/>
                </a:lnTo>
                <a:lnTo>
                  <a:pt x="7904" y="56255"/>
                </a:lnTo>
                <a:close/>
                <a:moveTo>
                  <a:pt x="7904" y="56013"/>
                </a:moveTo>
                <a:lnTo>
                  <a:pt x="3347" y="56013"/>
                </a:lnTo>
                <a:lnTo>
                  <a:pt x="3347" y="51456"/>
                </a:lnTo>
                <a:lnTo>
                  <a:pt x="7904" y="51456"/>
                </a:lnTo>
                <a:close/>
                <a:moveTo>
                  <a:pt x="7904" y="51214"/>
                </a:moveTo>
                <a:lnTo>
                  <a:pt x="3347" y="51214"/>
                </a:lnTo>
                <a:lnTo>
                  <a:pt x="3347" y="46617"/>
                </a:lnTo>
                <a:lnTo>
                  <a:pt x="7904" y="46617"/>
                </a:lnTo>
                <a:close/>
                <a:moveTo>
                  <a:pt x="7904" y="46375"/>
                </a:moveTo>
                <a:lnTo>
                  <a:pt x="3347" y="46375"/>
                </a:lnTo>
                <a:lnTo>
                  <a:pt x="3347" y="41818"/>
                </a:lnTo>
                <a:lnTo>
                  <a:pt x="7904" y="41818"/>
                </a:lnTo>
                <a:close/>
                <a:moveTo>
                  <a:pt x="7904" y="41576"/>
                </a:moveTo>
                <a:lnTo>
                  <a:pt x="3347" y="41576"/>
                </a:lnTo>
                <a:lnTo>
                  <a:pt x="3347" y="37019"/>
                </a:lnTo>
                <a:lnTo>
                  <a:pt x="7904" y="37019"/>
                </a:lnTo>
                <a:close/>
                <a:moveTo>
                  <a:pt x="7904" y="36777"/>
                </a:moveTo>
                <a:lnTo>
                  <a:pt x="3347" y="36777"/>
                </a:lnTo>
                <a:lnTo>
                  <a:pt x="3347" y="32180"/>
                </a:lnTo>
                <a:lnTo>
                  <a:pt x="7904" y="32180"/>
                </a:lnTo>
                <a:close/>
                <a:moveTo>
                  <a:pt x="12703" y="70449"/>
                </a:moveTo>
                <a:lnTo>
                  <a:pt x="8146" y="70449"/>
                </a:lnTo>
                <a:lnTo>
                  <a:pt x="8146" y="65893"/>
                </a:lnTo>
                <a:lnTo>
                  <a:pt x="12703" y="65893"/>
                </a:lnTo>
                <a:close/>
                <a:moveTo>
                  <a:pt x="12703" y="65610"/>
                </a:moveTo>
                <a:lnTo>
                  <a:pt x="8146" y="65610"/>
                </a:lnTo>
                <a:lnTo>
                  <a:pt x="8146" y="61054"/>
                </a:lnTo>
                <a:lnTo>
                  <a:pt x="12703" y="61054"/>
                </a:lnTo>
                <a:close/>
                <a:moveTo>
                  <a:pt x="12703" y="60812"/>
                </a:moveTo>
                <a:lnTo>
                  <a:pt x="8146" y="60812"/>
                </a:lnTo>
                <a:lnTo>
                  <a:pt x="8146" y="56255"/>
                </a:lnTo>
                <a:lnTo>
                  <a:pt x="12703" y="56255"/>
                </a:lnTo>
                <a:close/>
                <a:moveTo>
                  <a:pt x="12703" y="56013"/>
                </a:moveTo>
                <a:lnTo>
                  <a:pt x="8146" y="56013"/>
                </a:lnTo>
                <a:lnTo>
                  <a:pt x="8146" y="51456"/>
                </a:lnTo>
                <a:lnTo>
                  <a:pt x="12703" y="51456"/>
                </a:lnTo>
                <a:close/>
                <a:moveTo>
                  <a:pt x="12703" y="51174"/>
                </a:moveTo>
                <a:lnTo>
                  <a:pt x="8146" y="51174"/>
                </a:lnTo>
                <a:lnTo>
                  <a:pt x="8146" y="46617"/>
                </a:lnTo>
                <a:lnTo>
                  <a:pt x="12703" y="46617"/>
                </a:lnTo>
                <a:close/>
                <a:moveTo>
                  <a:pt x="12703" y="46375"/>
                </a:moveTo>
                <a:lnTo>
                  <a:pt x="8146" y="46375"/>
                </a:lnTo>
                <a:lnTo>
                  <a:pt x="8146" y="41818"/>
                </a:lnTo>
                <a:lnTo>
                  <a:pt x="12703" y="41818"/>
                </a:lnTo>
                <a:close/>
                <a:moveTo>
                  <a:pt x="12703" y="41576"/>
                </a:moveTo>
                <a:lnTo>
                  <a:pt x="8146" y="41576"/>
                </a:lnTo>
                <a:lnTo>
                  <a:pt x="8146" y="36979"/>
                </a:lnTo>
                <a:lnTo>
                  <a:pt x="12703" y="36979"/>
                </a:lnTo>
                <a:close/>
                <a:moveTo>
                  <a:pt x="12703" y="36737"/>
                </a:moveTo>
                <a:lnTo>
                  <a:pt x="8146" y="36737"/>
                </a:lnTo>
                <a:lnTo>
                  <a:pt x="8146" y="32180"/>
                </a:lnTo>
                <a:lnTo>
                  <a:pt x="12703" y="32180"/>
                </a:lnTo>
                <a:close/>
                <a:moveTo>
                  <a:pt x="12703" y="31938"/>
                </a:moveTo>
                <a:lnTo>
                  <a:pt x="8146" y="31938"/>
                </a:lnTo>
                <a:lnTo>
                  <a:pt x="8146" y="27381"/>
                </a:lnTo>
                <a:lnTo>
                  <a:pt x="12703" y="27381"/>
                </a:lnTo>
                <a:close/>
                <a:moveTo>
                  <a:pt x="12703" y="27139"/>
                </a:moveTo>
                <a:lnTo>
                  <a:pt x="8146" y="27139"/>
                </a:lnTo>
                <a:lnTo>
                  <a:pt x="8146" y="22542"/>
                </a:lnTo>
                <a:lnTo>
                  <a:pt x="12703" y="22542"/>
                </a:lnTo>
                <a:close/>
                <a:moveTo>
                  <a:pt x="17542" y="75248"/>
                </a:moveTo>
                <a:lnTo>
                  <a:pt x="12945" y="75248"/>
                </a:lnTo>
                <a:lnTo>
                  <a:pt x="12945" y="70651"/>
                </a:lnTo>
                <a:lnTo>
                  <a:pt x="17542" y="70651"/>
                </a:lnTo>
                <a:close/>
                <a:moveTo>
                  <a:pt x="17542" y="70449"/>
                </a:moveTo>
                <a:lnTo>
                  <a:pt x="12945" y="70449"/>
                </a:lnTo>
                <a:lnTo>
                  <a:pt x="12945" y="65852"/>
                </a:lnTo>
                <a:lnTo>
                  <a:pt x="17542" y="65852"/>
                </a:lnTo>
                <a:close/>
                <a:moveTo>
                  <a:pt x="17542" y="65610"/>
                </a:moveTo>
                <a:lnTo>
                  <a:pt x="12945" y="65610"/>
                </a:lnTo>
                <a:lnTo>
                  <a:pt x="12945" y="61054"/>
                </a:lnTo>
                <a:lnTo>
                  <a:pt x="17542" y="61054"/>
                </a:lnTo>
                <a:close/>
                <a:moveTo>
                  <a:pt x="17542" y="60812"/>
                </a:moveTo>
                <a:lnTo>
                  <a:pt x="12945" y="60812"/>
                </a:lnTo>
                <a:lnTo>
                  <a:pt x="12945" y="56214"/>
                </a:lnTo>
                <a:lnTo>
                  <a:pt x="17542" y="56214"/>
                </a:lnTo>
                <a:close/>
                <a:moveTo>
                  <a:pt x="17542" y="55972"/>
                </a:moveTo>
                <a:lnTo>
                  <a:pt x="12945" y="55972"/>
                </a:lnTo>
                <a:lnTo>
                  <a:pt x="12945" y="51416"/>
                </a:lnTo>
                <a:lnTo>
                  <a:pt x="17542" y="51416"/>
                </a:lnTo>
                <a:close/>
                <a:moveTo>
                  <a:pt x="17542" y="51174"/>
                </a:moveTo>
                <a:lnTo>
                  <a:pt x="12945" y="51174"/>
                </a:lnTo>
                <a:lnTo>
                  <a:pt x="12945" y="46617"/>
                </a:lnTo>
                <a:lnTo>
                  <a:pt x="17542" y="46617"/>
                </a:lnTo>
                <a:close/>
                <a:moveTo>
                  <a:pt x="17542" y="46375"/>
                </a:moveTo>
                <a:lnTo>
                  <a:pt x="12945" y="46375"/>
                </a:lnTo>
                <a:lnTo>
                  <a:pt x="12945" y="41778"/>
                </a:lnTo>
                <a:lnTo>
                  <a:pt x="17542" y="41778"/>
                </a:lnTo>
                <a:close/>
                <a:moveTo>
                  <a:pt x="17542" y="41536"/>
                </a:moveTo>
                <a:lnTo>
                  <a:pt x="12945" y="41536"/>
                </a:lnTo>
                <a:lnTo>
                  <a:pt x="12945" y="36979"/>
                </a:lnTo>
                <a:lnTo>
                  <a:pt x="17542" y="36979"/>
                </a:lnTo>
                <a:close/>
                <a:moveTo>
                  <a:pt x="17542" y="36737"/>
                </a:moveTo>
                <a:lnTo>
                  <a:pt x="12945" y="36737"/>
                </a:lnTo>
                <a:lnTo>
                  <a:pt x="12945" y="32180"/>
                </a:lnTo>
                <a:lnTo>
                  <a:pt x="17542" y="32180"/>
                </a:lnTo>
                <a:close/>
                <a:moveTo>
                  <a:pt x="17542" y="31938"/>
                </a:moveTo>
                <a:lnTo>
                  <a:pt x="12945" y="31938"/>
                </a:lnTo>
                <a:lnTo>
                  <a:pt x="12945" y="27341"/>
                </a:lnTo>
                <a:lnTo>
                  <a:pt x="17542" y="27341"/>
                </a:lnTo>
                <a:close/>
                <a:moveTo>
                  <a:pt x="17542" y="27099"/>
                </a:moveTo>
                <a:lnTo>
                  <a:pt x="12945" y="27099"/>
                </a:lnTo>
                <a:lnTo>
                  <a:pt x="12945" y="22542"/>
                </a:lnTo>
                <a:lnTo>
                  <a:pt x="17542" y="22542"/>
                </a:lnTo>
                <a:close/>
                <a:moveTo>
                  <a:pt x="17542" y="22300"/>
                </a:moveTo>
                <a:lnTo>
                  <a:pt x="12945" y="22300"/>
                </a:lnTo>
                <a:lnTo>
                  <a:pt x="12945" y="17743"/>
                </a:lnTo>
                <a:lnTo>
                  <a:pt x="17542" y="17743"/>
                </a:lnTo>
                <a:close/>
                <a:moveTo>
                  <a:pt x="22341" y="80047"/>
                </a:moveTo>
                <a:lnTo>
                  <a:pt x="17784" y="80047"/>
                </a:lnTo>
                <a:lnTo>
                  <a:pt x="17784" y="75450"/>
                </a:lnTo>
                <a:lnTo>
                  <a:pt x="22341" y="75450"/>
                </a:lnTo>
                <a:close/>
                <a:moveTo>
                  <a:pt x="22341" y="75208"/>
                </a:moveTo>
                <a:lnTo>
                  <a:pt x="17784" y="75208"/>
                </a:lnTo>
                <a:lnTo>
                  <a:pt x="17784" y="70651"/>
                </a:lnTo>
                <a:lnTo>
                  <a:pt x="22341" y="70651"/>
                </a:lnTo>
                <a:close/>
                <a:moveTo>
                  <a:pt x="22341" y="70409"/>
                </a:moveTo>
                <a:lnTo>
                  <a:pt x="17784" y="70409"/>
                </a:lnTo>
                <a:lnTo>
                  <a:pt x="17784" y="65852"/>
                </a:lnTo>
                <a:lnTo>
                  <a:pt x="22341" y="65852"/>
                </a:lnTo>
                <a:close/>
                <a:moveTo>
                  <a:pt x="22341" y="65610"/>
                </a:moveTo>
                <a:lnTo>
                  <a:pt x="17784" y="65610"/>
                </a:lnTo>
                <a:lnTo>
                  <a:pt x="17784" y="61013"/>
                </a:lnTo>
                <a:lnTo>
                  <a:pt x="22341" y="61013"/>
                </a:lnTo>
                <a:close/>
                <a:moveTo>
                  <a:pt x="22341" y="60771"/>
                </a:moveTo>
                <a:lnTo>
                  <a:pt x="17784" y="60771"/>
                </a:lnTo>
                <a:lnTo>
                  <a:pt x="17784" y="56214"/>
                </a:lnTo>
                <a:lnTo>
                  <a:pt x="22341" y="56214"/>
                </a:lnTo>
                <a:close/>
                <a:moveTo>
                  <a:pt x="22341" y="55972"/>
                </a:moveTo>
                <a:lnTo>
                  <a:pt x="17784" y="55972"/>
                </a:lnTo>
                <a:lnTo>
                  <a:pt x="17784" y="51416"/>
                </a:lnTo>
                <a:lnTo>
                  <a:pt x="22341" y="51416"/>
                </a:lnTo>
                <a:close/>
                <a:moveTo>
                  <a:pt x="22341" y="51174"/>
                </a:moveTo>
                <a:lnTo>
                  <a:pt x="17784" y="51174"/>
                </a:lnTo>
                <a:lnTo>
                  <a:pt x="17784" y="46577"/>
                </a:lnTo>
                <a:lnTo>
                  <a:pt x="22341" y="46577"/>
                </a:lnTo>
                <a:close/>
                <a:moveTo>
                  <a:pt x="22341" y="46335"/>
                </a:moveTo>
                <a:lnTo>
                  <a:pt x="17784" y="46335"/>
                </a:lnTo>
                <a:lnTo>
                  <a:pt x="17784" y="41778"/>
                </a:lnTo>
                <a:lnTo>
                  <a:pt x="22341" y="41778"/>
                </a:lnTo>
                <a:close/>
                <a:moveTo>
                  <a:pt x="22341" y="41536"/>
                </a:moveTo>
                <a:lnTo>
                  <a:pt x="17784" y="41536"/>
                </a:lnTo>
                <a:lnTo>
                  <a:pt x="17784" y="36939"/>
                </a:lnTo>
                <a:lnTo>
                  <a:pt x="22341" y="36939"/>
                </a:lnTo>
                <a:close/>
                <a:moveTo>
                  <a:pt x="22341" y="36737"/>
                </a:moveTo>
                <a:lnTo>
                  <a:pt x="17784" y="36737"/>
                </a:lnTo>
                <a:lnTo>
                  <a:pt x="17784" y="32140"/>
                </a:lnTo>
                <a:lnTo>
                  <a:pt x="22341" y="32140"/>
                </a:lnTo>
                <a:close/>
                <a:moveTo>
                  <a:pt x="22341" y="31898"/>
                </a:moveTo>
                <a:lnTo>
                  <a:pt x="17784" y="31898"/>
                </a:lnTo>
                <a:lnTo>
                  <a:pt x="17784" y="27341"/>
                </a:lnTo>
                <a:lnTo>
                  <a:pt x="22341" y="27341"/>
                </a:lnTo>
                <a:close/>
                <a:moveTo>
                  <a:pt x="22341" y="27099"/>
                </a:moveTo>
                <a:lnTo>
                  <a:pt x="17784" y="27099"/>
                </a:lnTo>
                <a:lnTo>
                  <a:pt x="17784" y="22502"/>
                </a:lnTo>
                <a:lnTo>
                  <a:pt x="22341" y="22502"/>
                </a:lnTo>
                <a:close/>
                <a:moveTo>
                  <a:pt x="22341" y="22260"/>
                </a:moveTo>
                <a:lnTo>
                  <a:pt x="17784" y="22260"/>
                </a:lnTo>
                <a:lnTo>
                  <a:pt x="17784" y="17703"/>
                </a:lnTo>
                <a:lnTo>
                  <a:pt x="22341" y="17703"/>
                </a:lnTo>
                <a:close/>
                <a:moveTo>
                  <a:pt x="22341" y="17461"/>
                </a:moveTo>
                <a:lnTo>
                  <a:pt x="17784" y="17461"/>
                </a:lnTo>
                <a:lnTo>
                  <a:pt x="17784" y="12904"/>
                </a:lnTo>
                <a:lnTo>
                  <a:pt x="22341" y="12904"/>
                </a:lnTo>
                <a:close/>
                <a:moveTo>
                  <a:pt x="27139" y="84846"/>
                </a:moveTo>
                <a:lnTo>
                  <a:pt x="22583" y="84846"/>
                </a:lnTo>
                <a:lnTo>
                  <a:pt x="22583" y="80249"/>
                </a:lnTo>
                <a:lnTo>
                  <a:pt x="27139" y="80249"/>
                </a:lnTo>
                <a:close/>
                <a:moveTo>
                  <a:pt x="27139" y="80007"/>
                </a:moveTo>
                <a:lnTo>
                  <a:pt x="22583" y="80007"/>
                </a:lnTo>
                <a:lnTo>
                  <a:pt x="22583" y="75450"/>
                </a:lnTo>
                <a:lnTo>
                  <a:pt x="27139" y="75450"/>
                </a:lnTo>
                <a:close/>
                <a:moveTo>
                  <a:pt x="27139" y="75208"/>
                </a:moveTo>
                <a:lnTo>
                  <a:pt x="22583" y="75208"/>
                </a:lnTo>
                <a:lnTo>
                  <a:pt x="22583" y="70611"/>
                </a:lnTo>
                <a:lnTo>
                  <a:pt x="27139" y="70611"/>
                </a:lnTo>
                <a:close/>
                <a:moveTo>
                  <a:pt x="27139" y="70369"/>
                </a:moveTo>
                <a:lnTo>
                  <a:pt x="22583" y="70369"/>
                </a:lnTo>
                <a:lnTo>
                  <a:pt x="22583" y="65812"/>
                </a:lnTo>
                <a:lnTo>
                  <a:pt x="27139" y="65812"/>
                </a:lnTo>
                <a:close/>
                <a:moveTo>
                  <a:pt x="27139" y="65570"/>
                </a:moveTo>
                <a:lnTo>
                  <a:pt x="22583" y="65570"/>
                </a:lnTo>
                <a:lnTo>
                  <a:pt x="22583" y="61013"/>
                </a:lnTo>
                <a:lnTo>
                  <a:pt x="27139" y="61013"/>
                </a:lnTo>
                <a:close/>
                <a:moveTo>
                  <a:pt x="27139" y="60771"/>
                </a:moveTo>
                <a:lnTo>
                  <a:pt x="22583" y="60771"/>
                </a:lnTo>
                <a:lnTo>
                  <a:pt x="22583" y="56174"/>
                </a:lnTo>
                <a:lnTo>
                  <a:pt x="27139" y="56174"/>
                </a:lnTo>
                <a:close/>
                <a:moveTo>
                  <a:pt x="27139" y="55932"/>
                </a:moveTo>
                <a:lnTo>
                  <a:pt x="22583" y="55932"/>
                </a:lnTo>
                <a:lnTo>
                  <a:pt x="22583" y="51375"/>
                </a:lnTo>
                <a:lnTo>
                  <a:pt x="27139" y="51375"/>
                </a:lnTo>
                <a:close/>
                <a:moveTo>
                  <a:pt x="27139" y="51133"/>
                </a:moveTo>
                <a:lnTo>
                  <a:pt x="22583" y="51133"/>
                </a:lnTo>
                <a:lnTo>
                  <a:pt x="22583" y="46577"/>
                </a:lnTo>
                <a:lnTo>
                  <a:pt x="27139" y="46577"/>
                </a:lnTo>
                <a:close/>
                <a:moveTo>
                  <a:pt x="27139" y="46335"/>
                </a:moveTo>
                <a:lnTo>
                  <a:pt x="22583" y="46335"/>
                </a:lnTo>
                <a:lnTo>
                  <a:pt x="22583" y="41737"/>
                </a:lnTo>
                <a:lnTo>
                  <a:pt x="27139" y="41737"/>
                </a:lnTo>
                <a:close/>
                <a:moveTo>
                  <a:pt x="27139" y="41495"/>
                </a:moveTo>
                <a:lnTo>
                  <a:pt x="22583" y="41495"/>
                </a:lnTo>
                <a:lnTo>
                  <a:pt x="22583" y="36939"/>
                </a:lnTo>
                <a:lnTo>
                  <a:pt x="27139" y="36939"/>
                </a:lnTo>
                <a:close/>
                <a:moveTo>
                  <a:pt x="27139" y="36697"/>
                </a:moveTo>
                <a:lnTo>
                  <a:pt x="22583" y="36697"/>
                </a:lnTo>
                <a:lnTo>
                  <a:pt x="22583" y="32140"/>
                </a:lnTo>
                <a:lnTo>
                  <a:pt x="27139" y="32140"/>
                </a:lnTo>
                <a:close/>
                <a:moveTo>
                  <a:pt x="27139" y="31898"/>
                </a:moveTo>
                <a:lnTo>
                  <a:pt x="22583" y="31898"/>
                </a:lnTo>
                <a:lnTo>
                  <a:pt x="22583" y="27301"/>
                </a:lnTo>
                <a:lnTo>
                  <a:pt x="27139" y="27301"/>
                </a:lnTo>
                <a:close/>
                <a:moveTo>
                  <a:pt x="27139" y="27059"/>
                </a:moveTo>
                <a:lnTo>
                  <a:pt x="22583" y="27059"/>
                </a:lnTo>
                <a:lnTo>
                  <a:pt x="22583" y="22502"/>
                </a:lnTo>
                <a:lnTo>
                  <a:pt x="27139" y="22502"/>
                </a:lnTo>
                <a:close/>
                <a:moveTo>
                  <a:pt x="27139" y="22260"/>
                </a:moveTo>
                <a:lnTo>
                  <a:pt x="22583" y="22260"/>
                </a:lnTo>
                <a:lnTo>
                  <a:pt x="22583" y="17703"/>
                </a:lnTo>
                <a:lnTo>
                  <a:pt x="27139" y="17703"/>
                </a:lnTo>
                <a:close/>
                <a:moveTo>
                  <a:pt x="27139" y="17461"/>
                </a:moveTo>
                <a:lnTo>
                  <a:pt x="22583" y="17461"/>
                </a:lnTo>
                <a:lnTo>
                  <a:pt x="22583" y="12864"/>
                </a:lnTo>
                <a:lnTo>
                  <a:pt x="27139" y="12864"/>
                </a:lnTo>
                <a:close/>
                <a:moveTo>
                  <a:pt x="27139" y="12622"/>
                </a:moveTo>
                <a:lnTo>
                  <a:pt x="22583" y="12622"/>
                </a:lnTo>
                <a:lnTo>
                  <a:pt x="22583" y="8065"/>
                </a:lnTo>
                <a:lnTo>
                  <a:pt x="27139" y="8065"/>
                </a:lnTo>
                <a:close/>
                <a:moveTo>
                  <a:pt x="31979" y="84806"/>
                </a:moveTo>
                <a:lnTo>
                  <a:pt x="27381" y="84806"/>
                </a:lnTo>
                <a:lnTo>
                  <a:pt x="27381" y="80249"/>
                </a:lnTo>
                <a:lnTo>
                  <a:pt x="31979" y="80249"/>
                </a:lnTo>
                <a:close/>
                <a:moveTo>
                  <a:pt x="31979" y="80007"/>
                </a:moveTo>
                <a:lnTo>
                  <a:pt x="27381" y="80007"/>
                </a:lnTo>
                <a:lnTo>
                  <a:pt x="27381" y="75410"/>
                </a:lnTo>
                <a:lnTo>
                  <a:pt x="31979" y="75410"/>
                </a:lnTo>
                <a:close/>
                <a:moveTo>
                  <a:pt x="31979" y="75168"/>
                </a:moveTo>
                <a:lnTo>
                  <a:pt x="27381" y="75168"/>
                </a:lnTo>
                <a:lnTo>
                  <a:pt x="27381" y="70611"/>
                </a:lnTo>
                <a:lnTo>
                  <a:pt x="31979" y="70611"/>
                </a:lnTo>
                <a:close/>
                <a:moveTo>
                  <a:pt x="31979" y="70369"/>
                </a:moveTo>
                <a:lnTo>
                  <a:pt x="27381" y="70369"/>
                </a:lnTo>
                <a:lnTo>
                  <a:pt x="27381" y="65812"/>
                </a:lnTo>
                <a:lnTo>
                  <a:pt x="31979" y="65812"/>
                </a:lnTo>
                <a:close/>
                <a:moveTo>
                  <a:pt x="31979" y="65570"/>
                </a:moveTo>
                <a:lnTo>
                  <a:pt x="27381" y="65570"/>
                </a:lnTo>
                <a:lnTo>
                  <a:pt x="27381" y="60973"/>
                </a:lnTo>
                <a:lnTo>
                  <a:pt x="31979" y="60973"/>
                </a:lnTo>
                <a:close/>
                <a:moveTo>
                  <a:pt x="31979" y="60731"/>
                </a:moveTo>
                <a:lnTo>
                  <a:pt x="27381" y="60731"/>
                </a:lnTo>
                <a:lnTo>
                  <a:pt x="27381" y="56174"/>
                </a:lnTo>
                <a:lnTo>
                  <a:pt x="31979" y="56174"/>
                </a:lnTo>
                <a:close/>
                <a:moveTo>
                  <a:pt x="31979" y="55932"/>
                </a:moveTo>
                <a:lnTo>
                  <a:pt x="27381" y="55932"/>
                </a:lnTo>
                <a:lnTo>
                  <a:pt x="27381" y="51375"/>
                </a:lnTo>
                <a:lnTo>
                  <a:pt x="31979" y="51375"/>
                </a:lnTo>
                <a:close/>
                <a:moveTo>
                  <a:pt x="31979" y="51133"/>
                </a:moveTo>
                <a:lnTo>
                  <a:pt x="27381" y="51133"/>
                </a:lnTo>
                <a:lnTo>
                  <a:pt x="27381" y="46536"/>
                </a:lnTo>
                <a:lnTo>
                  <a:pt x="31979" y="46536"/>
                </a:lnTo>
                <a:close/>
                <a:moveTo>
                  <a:pt x="31979" y="46294"/>
                </a:moveTo>
                <a:lnTo>
                  <a:pt x="27381" y="46294"/>
                </a:lnTo>
                <a:lnTo>
                  <a:pt x="27381" y="41737"/>
                </a:lnTo>
                <a:lnTo>
                  <a:pt x="31979" y="41737"/>
                </a:lnTo>
                <a:close/>
                <a:moveTo>
                  <a:pt x="31979" y="41495"/>
                </a:moveTo>
                <a:lnTo>
                  <a:pt x="27381" y="41495"/>
                </a:lnTo>
                <a:lnTo>
                  <a:pt x="27381" y="36898"/>
                </a:lnTo>
                <a:lnTo>
                  <a:pt x="31979" y="36898"/>
                </a:lnTo>
                <a:close/>
                <a:moveTo>
                  <a:pt x="31979" y="36656"/>
                </a:moveTo>
                <a:lnTo>
                  <a:pt x="27381" y="36656"/>
                </a:lnTo>
                <a:lnTo>
                  <a:pt x="27381" y="32099"/>
                </a:lnTo>
                <a:lnTo>
                  <a:pt x="31979" y="32099"/>
                </a:lnTo>
                <a:close/>
                <a:moveTo>
                  <a:pt x="31979" y="31858"/>
                </a:moveTo>
                <a:lnTo>
                  <a:pt x="27381" y="31858"/>
                </a:lnTo>
                <a:lnTo>
                  <a:pt x="27381" y="27301"/>
                </a:lnTo>
                <a:lnTo>
                  <a:pt x="31979" y="27301"/>
                </a:lnTo>
                <a:close/>
                <a:moveTo>
                  <a:pt x="31979" y="27059"/>
                </a:moveTo>
                <a:lnTo>
                  <a:pt x="27381" y="27059"/>
                </a:lnTo>
                <a:lnTo>
                  <a:pt x="27381" y="22462"/>
                </a:lnTo>
                <a:lnTo>
                  <a:pt x="31979" y="22462"/>
                </a:lnTo>
                <a:close/>
                <a:moveTo>
                  <a:pt x="31979" y="22220"/>
                </a:moveTo>
                <a:lnTo>
                  <a:pt x="27381" y="22220"/>
                </a:lnTo>
                <a:lnTo>
                  <a:pt x="27381" y="17663"/>
                </a:lnTo>
                <a:lnTo>
                  <a:pt x="31979" y="17663"/>
                </a:lnTo>
                <a:close/>
                <a:moveTo>
                  <a:pt x="31979" y="17421"/>
                </a:moveTo>
                <a:lnTo>
                  <a:pt x="27381" y="17421"/>
                </a:lnTo>
                <a:lnTo>
                  <a:pt x="27381" y="12864"/>
                </a:lnTo>
                <a:lnTo>
                  <a:pt x="31979" y="12864"/>
                </a:lnTo>
                <a:close/>
                <a:moveTo>
                  <a:pt x="31979" y="12622"/>
                </a:moveTo>
                <a:lnTo>
                  <a:pt x="27381" y="12622"/>
                </a:lnTo>
                <a:lnTo>
                  <a:pt x="27381" y="8025"/>
                </a:lnTo>
                <a:lnTo>
                  <a:pt x="31979" y="8025"/>
                </a:lnTo>
                <a:close/>
                <a:moveTo>
                  <a:pt x="36777" y="89604"/>
                </a:moveTo>
                <a:lnTo>
                  <a:pt x="32220" y="89604"/>
                </a:lnTo>
                <a:lnTo>
                  <a:pt x="32220" y="85007"/>
                </a:lnTo>
                <a:lnTo>
                  <a:pt x="36777" y="85007"/>
                </a:lnTo>
                <a:close/>
                <a:moveTo>
                  <a:pt x="36777" y="84765"/>
                </a:moveTo>
                <a:lnTo>
                  <a:pt x="32220" y="84765"/>
                </a:lnTo>
                <a:lnTo>
                  <a:pt x="32220" y="80208"/>
                </a:lnTo>
                <a:lnTo>
                  <a:pt x="36777" y="80208"/>
                </a:lnTo>
                <a:close/>
                <a:moveTo>
                  <a:pt x="36777" y="79966"/>
                </a:moveTo>
                <a:lnTo>
                  <a:pt x="32220" y="79966"/>
                </a:lnTo>
                <a:lnTo>
                  <a:pt x="32220" y="75410"/>
                </a:lnTo>
                <a:lnTo>
                  <a:pt x="36777" y="75410"/>
                </a:lnTo>
                <a:close/>
                <a:moveTo>
                  <a:pt x="36777" y="75168"/>
                </a:moveTo>
                <a:lnTo>
                  <a:pt x="32220" y="75168"/>
                </a:lnTo>
                <a:lnTo>
                  <a:pt x="32220" y="70570"/>
                </a:lnTo>
                <a:lnTo>
                  <a:pt x="36777" y="70570"/>
                </a:lnTo>
                <a:close/>
                <a:moveTo>
                  <a:pt x="36777" y="70329"/>
                </a:moveTo>
                <a:lnTo>
                  <a:pt x="32220" y="70329"/>
                </a:lnTo>
                <a:lnTo>
                  <a:pt x="32220" y="65772"/>
                </a:lnTo>
                <a:lnTo>
                  <a:pt x="36777" y="65772"/>
                </a:lnTo>
                <a:close/>
                <a:moveTo>
                  <a:pt x="36777" y="65530"/>
                </a:moveTo>
                <a:lnTo>
                  <a:pt x="32220" y="65530"/>
                </a:lnTo>
                <a:lnTo>
                  <a:pt x="32220" y="60973"/>
                </a:lnTo>
                <a:lnTo>
                  <a:pt x="36777" y="60973"/>
                </a:lnTo>
                <a:close/>
                <a:moveTo>
                  <a:pt x="36777" y="60731"/>
                </a:moveTo>
                <a:lnTo>
                  <a:pt x="32220" y="60731"/>
                </a:lnTo>
                <a:lnTo>
                  <a:pt x="32220" y="56134"/>
                </a:lnTo>
                <a:lnTo>
                  <a:pt x="36777" y="56134"/>
                </a:lnTo>
                <a:close/>
                <a:moveTo>
                  <a:pt x="36777" y="55892"/>
                </a:moveTo>
                <a:lnTo>
                  <a:pt x="32220" y="55892"/>
                </a:lnTo>
                <a:lnTo>
                  <a:pt x="32220" y="51335"/>
                </a:lnTo>
                <a:lnTo>
                  <a:pt x="36777" y="51335"/>
                </a:lnTo>
                <a:close/>
                <a:moveTo>
                  <a:pt x="36777" y="51093"/>
                </a:moveTo>
                <a:lnTo>
                  <a:pt x="32220" y="51093"/>
                </a:lnTo>
                <a:lnTo>
                  <a:pt x="32220" y="46536"/>
                </a:lnTo>
                <a:lnTo>
                  <a:pt x="36777" y="46536"/>
                </a:lnTo>
                <a:close/>
                <a:moveTo>
                  <a:pt x="36777" y="46294"/>
                </a:moveTo>
                <a:lnTo>
                  <a:pt x="32220" y="46294"/>
                </a:lnTo>
                <a:lnTo>
                  <a:pt x="32220" y="41697"/>
                </a:lnTo>
                <a:lnTo>
                  <a:pt x="36777" y="41697"/>
                </a:lnTo>
                <a:close/>
                <a:moveTo>
                  <a:pt x="36777" y="41455"/>
                </a:moveTo>
                <a:lnTo>
                  <a:pt x="32220" y="41455"/>
                </a:lnTo>
                <a:lnTo>
                  <a:pt x="32220" y="36898"/>
                </a:lnTo>
                <a:lnTo>
                  <a:pt x="36777" y="36898"/>
                </a:lnTo>
                <a:close/>
                <a:moveTo>
                  <a:pt x="36777" y="36656"/>
                </a:moveTo>
                <a:lnTo>
                  <a:pt x="32220" y="36656"/>
                </a:lnTo>
                <a:lnTo>
                  <a:pt x="32220" y="32059"/>
                </a:lnTo>
                <a:lnTo>
                  <a:pt x="36777" y="32059"/>
                </a:lnTo>
                <a:close/>
                <a:moveTo>
                  <a:pt x="36777" y="31817"/>
                </a:moveTo>
                <a:lnTo>
                  <a:pt x="32220" y="31817"/>
                </a:lnTo>
                <a:lnTo>
                  <a:pt x="32220" y="27260"/>
                </a:lnTo>
                <a:lnTo>
                  <a:pt x="36777" y="27260"/>
                </a:lnTo>
                <a:close/>
                <a:moveTo>
                  <a:pt x="36777" y="27018"/>
                </a:moveTo>
                <a:lnTo>
                  <a:pt x="32220" y="27018"/>
                </a:lnTo>
                <a:lnTo>
                  <a:pt x="32220" y="22462"/>
                </a:lnTo>
                <a:lnTo>
                  <a:pt x="36777" y="22462"/>
                </a:lnTo>
                <a:close/>
                <a:moveTo>
                  <a:pt x="36777" y="22220"/>
                </a:moveTo>
                <a:lnTo>
                  <a:pt x="32220" y="22220"/>
                </a:lnTo>
                <a:lnTo>
                  <a:pt x="32220" y="17622"/>
                </a:lnTo>
                <a:lnTo>
                  <a:pt x="36777" y="17622"/>
                </a:lnTo>
                <a:close/>
                <a:moveTo>
                  <a:pt x="36777" y="17380"/>
                </a:moveTo>
                <a:lnTo>
                  <a:pt x="32220" y="17380"/>
                </a:lnTo>
                <a:lnTo>
                  <a:pt x="32220" y="12824"/>
                </a:lnTo>
                <a:lnTo>
                  <a:pt x="36777" y="12824"/>
                </a:lnTo>
                <a:close/>
                <a:moveTo>
                  <a:pt x="36777" y="12582"/>
                </a:moveTo>
                <a:lnTo>
                  <a:pt x="32220" y="12582"/>
                </a:lnTo>
                <a:lnTo>
                  <a:pt x="32220" y="8025"/>
                </a:lnTo>
                <a:lnTo>
                  <a:pt x="36777" y="8025"/>
                </a:lnTo>
                <a:close/>
                <a:moveTo>
                  <a:pt x="36777" y="7783"/>
                </a:moveTo>
                <a:lnTo>
                  <a:pt x="32220" y="7783"/>
                </a:lnTo>
                <a:lnTo>
                  <a:pt x="32220" y="3307"/>
                </a:lnTo>
                <a:lnTo>
                  <a:pt x="36777" y="3307"/>
                </a:lnTo>
                <a:lnTo>
                  <a:pt x="36777" y="7904"/>
                </a:lnTo>
                <a:close/>
                <a:moveTo>
                  <a:pt x="41616" y="89564"/>
                </a:moveTo>
                <a:lnTo>
                  <a:pt x="37019" y="89564"/>
                </a:lnTo>
                <a:lnTo>
                  <a:pt x="37019" y="85007"/>
                </a:lnTo>
                <a:lnTo>
                  <a:pt x="41616" y="85007"/>
                </a:lnTo>
                <a:close/>
                <a:moveTo>
                  <a:pt x="41616" y="84765"/>
                </a:moveTo>
                <a:lnTo>
                  <a:pt x="37019" y="84765"/>
                </a:lnTo>
                <a:lnTo>
                  <a:pt x="37019" y="80168"/>
                </a:lnTo>
                <a:lnTo>
                  <a:pt x="41616" y="80168"/>
                </a:lnTo>
                <a:close/>
                <a:moveTo>
                  <a:pt x="41616" y="79926"/>
                </a:moveTo>
                <a:lnTo>
                  <a:pt x="37019" y="79926"/>
                </a:lnTo>
                <a:lnTo>
                  <a:pt x="37019" y="75369"/>
                </a:lnTo>
                <a:lnTo>
                  <a:pt x="41616" y="75369"/>
                </a:lnTo>
                <a:close/>
                <a:moveTo>
                  <a:pt x="41616" y="75127"/>
                </a:moveTo>
                <a:lnTo>
                  <a:pt x="37019" y="75127"/>
                </a:lnTo>
                <a:lnTo>
                  <a:pt x="37019" y="70570"/>
                </a:lnTo>
                <a:lnTo>
                  <a:pt x="41616" y="70570"/>
                </a:lnTo>
                <a:close/>
                <a:moveTo>
                  <a:pt x="41616" y="70329"/>
                </a:moveTo>
                <a:lnTo>
                  <a:pt x="37019" y="70329"/>
                </a:lnTo>
                <a:lnTo>
                  <a:pt x="37019" y="65731"/>
                </a:lnTo>
                <a:lnTo>
                  <a:pt x="41616" y="65731"/>
                </a:lnTo>
                <a:close/>
                <a:moveTo>
                  <a:pt x="41616" y="65489"/>
                </a:moveTo>
                <a:lnTo>
                  <a:pt x="37019" y="65489"/>
                </a:lnTo>
                <a:lnTo>
                  <a:pt x="37019" y="60933"/>
                </a:lnTo>
                <a:lnTo>
                  <a:pt x="41616" y="60933"/>
                </a:lnTo>
                <a:close/>
                <a:moveTo>
                  <a:pt x="41616" y="60691"/>
                </a:moveTo>
                <a:lnTo>
                  <a:pt x="37019" y="60691"/>
                </a:lnTo>
                <a:lnTo>
                  <a:pt x="37019" y="56134"/>
                </a:lnTo>
                <a:lnTo>
                  <a:pt x="41616" y="56134"/>
                </a:lnTo>
                <a:close/>
                <a:moveTo>
                  <a:pt x="41616" y="55892"/>
                </a:moveTo>
                <a:lnTo>
                  <a:pt x="37019" y="55892"/>
                </a:lnTo>
                <a:lnTo>
                  <a:pt x="37019" y="51295"/>
                </a:lnTo>
                <a:lnTo>
                  <a:pt x="41616" y="51295"/>
                </a:lnTo>
                <a:close/>
                <a:moveTo>
                  <a:pt x="41616" y="51053"/>
                </a:moveTo>
                <a:lnTo>
                  <a:pt x="37019" y="51053"/>
                </a:lnTo>
                <a:lnTo>
                  <a:pt x="37019" y="46496"/>
                </a:lnTo>
                <a:lnTo>
                  <a:pt x="41616" y="46496"/>
                </a:lnTo>
                <a:close/>
                <a:moveTo>
                  <a:pt x="41616" y="46254"/>
                </a:moveTo>
                <a:lnTo>
                  <a:pt x="37019" y="46254"/>
                </a:lnTo>
                <a:lnTo>
                  <a:pt x="37019" y="41697"/>
                </a:lnTo>
                <a:lnTo>
                  <a:pt x="41616" y="41697"/>
                </a:lnTo>
                <a:close/>
                <a:moveTo>
                  <a:pt x="41616" y="41455"/>
                </a:moveTo>
                <a:lnTo>
                  <a:pt x="37019" y="41455"/>
                </a:lnTo>
                <a:lnTo>
                  <a:pt x="37019" y="36858"/>
                </a:lnTo>
                <a:lnTo>
                  <a:pt x="41616" y="36858"/>
                </a:lnTo>
                <a:close/>
                <a:moveTo>
                  <a:pt x="41616" y="36616"/>
                </a:moveTo>
                <a:lnTo>
                  <a:pt x="37019" y="36616"/>
                </a:lnTo>
                <a:lnTo>
                  <a:pt x="37019" y="32059"/>
                </a:lnTo>
                <a:lnTo>
                  <a:pt x="41616" y="32059"/>
                </a:lnTo>
                <a:close/>
                <a:moveTo>
                  <a:pt x="41616" y="31817"/>
                </a:moveTo>
                <a:lnTo>
                  <a:pt x="37019" y="31817"/>
                </a:lnTo>
                <a:lnTo>
                  <a:pt x="37019" y="27220"/>
                </a:lnTo>
                <a:lnTo>
                  <a:pt x="41616" y="27220"/>
                </a:lnTo>
                <a:close/>
                <a:moveTo>
                  <a:pt x="41616" y="26978"/>
                </a:moveTo>
                <a:lnTo>
                  <a:pt x="37019" y="26978"/>
                </a:lnTo>
                <a:lnTo>
                  <a:pt x="37019" y="22421"/>
                </a:lnTo>
                <a:lnTo>
                  <a:pt x="41616" y="22421"/>
                </a:lnTo>
                <a:close/>
                <a:moveTo>
                  <a:pt x="41616" y="22179"/>
                </a:moveTo>
                <a:lnTo>
                  <a:pt x="37019" y="22179"/>
                </a:lnTo>
                <a:lnTo>
                  <a:pt x="37019" y="17622"/>
                </a:lnTo>
                <a:lnTo>
                  <a:pt x="41616" y="17622"/>
                </a:lnTo>
                <a:close/>
                <a:moveTo>
                  <a:pt x="41616" y="17380"/>
                </a:moveTo>
                <a:lnTo>
                  <a:pt x="37019" y="17380"/>
                </a:lnTo>
                <a:lnTo>
                  <a:pt x="37019" y="12783"/>
                </a:lnTo>
                <a:lnTo>
                  <a:pt x="41616" y="12783"/>
                </a:lnTo>
                <a:close/>
                <a:moveTo>
                  <a:pt x="41616" y="12541"/>
                </a:moveTo>
                <a:lnTo>
                  <a:pt x="37019" y="12541"/>
                </a:lnTo>
                <a:lnTo>
                  <a:pt x="37019" y="7985"/>
                </a:lnTo>
                <a:lnTo>
                  <a:pt x="41616" y="7985"/>
                </a:lnTo>
                <a:close/>
                <a:moveTo>
                  <a:pt x="41616" y="7743"/>
                </a:moveTo>
                <a:lnTo>
                  <a:pt x="37019" y="7743"/>
                </a:lnTo>
                <a:lnTo>
                  <a:pt x="37019" y="3307"/>
                </a:lnTo>
                <a:lnTo>
                  <a:pt x="41616" y="3307"/>
                </a:lnTo>
                <a:lnTo>
                  <a:pt x="41616" y="7904"/>
                </a:lnTo>
                <a:close/>
                <a:moveTo>
                  <a:pt x="46415" y="89564"/>
                </a:moveTo>
                <a:lnTo>
                  <a:pt x="41858" y="89564"/>
                </a:lnTo>
                <a:lnTo>
                  <a:pt x="41858" y="84967"/>
                </a:lnTo>
                <a:lnTo>
                  <a:pt x="46415" y="84967"/>
                </a:lnTo>
                <a:close/>
                <a:moveTo>
                  <a:pt x="46415" y="84725"/>
                </a:moveTo>
                <a:lnTo>
                  <a:pt x="41858" y="84725"/>
                </a:lnTo>
                <a:lnTo>
                  <a:pt x="41858" y="80168"/>
                </a:lnTo>
                <a:lnTo>
                  <a:pt x="46415" y="80168"/>
                </a:lnTo>
                <a:close/>
                <a:moveTo>
                  <a:pt x="46415" y="79926"/>
                </a:moveTo>
                <a:lnTo>
                  <a:pt x="41858" y="79926"/>
                </a:lnTo>
                <a:lnTo>
                  <a:pt x="41858" y="75329"/>
                </a:lnTo>
                <a:lnTo>
                  <a:pt x="46415" y="75329"/>
                </a:lnTo>
                <a:close/>
                <a:moveTo>
                  <a:pt x="46415" y="75087"/>
                </a:moveTo>
                <a:lnTo>
                  <a:pt x="41858" y="75087"/>
                </a:lnTo>
                <a:lnTo>
                  <a:pt x="41858" y="70530"/>
                </a:lnTo>
                <a:lnTo>
                  <a:pt x="46415" y="70530"/>
                </a:lnTo>
                <a:close/>
                <a:moveTo>
                  <a:pt x="46415" y="70288"/>
                </a:moveTo>
                <a:lnTo>
                  <a:pt x="41858" y="70288"/>
                </a:lnTo>
                <a:lnTo>
                  <a:pt x="41858" y="65731"/>
                </a:lnTo>
                <a:lnTo>
                  <a:pt x="46415" y="65731"/>
                </a:lnTo>
                <a:close/>
                <a:moveTo>
                  <a:pt x="46415" y="65489"/>
                </a:moveTo>
                <a:lnTo>
                  <a:pt x="41858" y="65489"/>
                </a:lnTo>
                <a:lnTo>
                  <a:pt x="41858" y="60892"/>
                </a:lnTo>
                <a:lnTo>
                  <a:pt x="46415" y="60892"/>
                </a:lnTo>
                <a:close/>
                <a:moveTo>
                  <a:pt x="46415" y="60650"/>
                </a:moveTo>
                <a:lnTo>
                  <a:pt x="41858" y="60650"/>
                </a:lnTo>
                <a:lnTo>
                  <a:pt x="41858" y="56093"/>
                </a:lnTo>
                <a:lnTo>
                  <a:pt x="46415" y="56093"/>
                </a:lnTo>
                <a:close/>
                <a:moveTo>
                  <a:pt x="46415" y="55851"/>
                </a:moveTo>
                <a:lnTo>
                  <a:pt x="41858" y="55851"/>
                </a:lnTo>
                <a:lnTo>
                  <a:pt x="41858" y="51295"/>
                </a:lnTo>
                <a:lnTo>
                  <a:pt x="46415" y="51295"/>
                </a:lnTo>
                <a:close/>
                <a:moveTo>
                  <a:pt x="46415" y="51053"/>
                </a:moveTo>
                <a:lnTo>
                  <a:pt x="41858" y="51053"/>
                </a:lnTo>
                <a:lnTo>
                  <a:pt x="41858" y="46456"/>
                </a:lnTo>
                <a:lnTo>
                  <a:pt x="46415" y="46456"/>
                </a:lnTo>
                <a:close/>
                <a:moveTo>
                  <a:pt x="46415" y="46214"/>
                </a:moveTo>
                <a:lnTo>
                  <a:pt x="41858" y="46214"/>
                </a:lnTo>
                <a:lnTo>
                  <a:pt x="41858" y="41657"/>
                </a:lnTo>
                <a:lnTo>
                  <a:pt x="46415" y="41657"/>
                </a:lnTo>
                <a:close/>
                <a:moveTo>
                  <a:pt x="46415" y="41415"/>
                </a:moveTo>
                <a:lnTo>
                  <a:pt x="41858" y="41415"/>
                </a:lnTo>
                <a:lnTo>
                  <a:pt x="41858" y="36858"/>
                </a:lnTo>
                <a:lnTo>
                  <a:pt x="46415" y="36858"/>
                </a:lnTo>
                <a:close/>
                <a:moveTo>
                  <a:pt x="46415" y="36616"/>
                </a:moveTo>
                <a:lnTo>
                  <a:pt x="41858" y="36616"/>
                </a:lnTo>
                <a:lnTo>
                  <a:pt x="41858" y="32019"/>
                </a:lnTo>
                <a:lnTo>
                  <a:pt x="46415" y="32019"/>
                </a:lnTo>
                <a:close/>
                <a:moveTo>
                  <a:pt x="46415" y="31777"/>
                </a:moveTo>
                <a:lnTo>
                  <a:pt x="41858" y="31777"/>
                </a:lnTo>
                <a:lnTo>
                  <a:pt x="41858" y="27220"/>
                </a:lnTo>
                <a:lnTo>
                  <a:pt x="46415" y="27220"/>
                </a:lnTo>
                <a:close/>
                <a:moveTo>
                  <a:pt x="46415" y="26978"/>
                </a:moveTo>
                <a:lnTo>
                  <a:pt x="41858" y="26978"/>
                </a:lnTo>
                <a:lnTo>
                  <a:pt x="41858" y="22381"/>
                </a:lnTo>
                <a:lnTo>
                  <a:pt x="46415" y="22381"/>
                </a:lnTo>
                <a:close/>
                <a:moveTo>
                  <a:pt x="46415" y="22139"/>
                </a:moveTo>
                <a:lnTo>
                  <a:pt x="41858" y="22139"/>
                </a:lnTo>
                <a:lnTo>
                  <a:pt x="41858" y="17582"/>
                </a:lnTo>
                <a:lnTo>
                  <a:pt x="46415" y="17582"/>
                </a:lnTo>
                <a:close/>
                <a:moveTo>
                  <a:pt x="46415" y="17340"/>
                </a:moveTo>
                <a:lnTo>
                  <a:pt x="41858" y="17340"/>
                </a:lnTo>
                <a:lnTo>
                  <a:pt x="41858" y="12783"/>
                </a:lnTo>
                <a:lnTo>
                  <a:pt x="46415" y="12783"/>
                </a:lnTo>
                <a:close/>
                <a:moveTo>
                  <a:pt x="46415" y="12541"/>
                </a:moveTo>
                <a:lnTo>
                  <a:pt x="41858" y="12541"/>
                </a:lnTo>
                <a:lnTo>
                  <a:pt x="41858" y="7944"/>
                </a:lnTo>
                <a:lnTo>
                  <a:pt x="46415" y="7944"/>
                </a:lnTo>
                <a:close/>
                <a:moveTo>
                  <a:pt x="46415" y="7702"/>
                </a:moveTo>
                <a:lnTo>
                  <a:pt x="41858" y="7702"/>
                </a:lnTo>
                <a:lnTo>
                  <a:pt x="41858" y="3307"/>
                </a:lnTo>
                <a:lnTo>
                  <a:pt x="46415" y="3307"/>
                </a:lnTo>
                <a:lnTo>
                  <a:pt x="46415" y="7904"/>
                </a:lnTo>
                <a:close/>
                <a:moveTo>
                  <a:pt x="51214" y="89524"/>
                </a:moveTo>
                <a:lnTo>
                  <a:pt x="46657" y="89524"/>
                </a:lnTo>
                <a:lnTo>
                  <a:pt x="46657" y="84967"/>
                </a:lnTo>
                <a:lnTo>
                  <a:pt x="51214" y="84967"/>
                </a:lnTo>
                <a:close/>
                <a:moveTo>
                  <a:pt x="51214" y="84685"/>
                </a:moveTo>
                <a:lnTo>
                  <a:pt x="46657" y="84685"/>
                </a:lnTo>
                <a:lnTo>
                  <a:pt x="46657" y="80128"/>
                </a:lnTo>
                <a:lnTo>
                  <a:pt x="51214" y="80128"/>
                </a:lnTo>
                <a:close/>
                <a:moveTo>
                  <a:pt x="51214" y="79886"/>
                </a:moveTo>
                <a:lnTo>
                  <a:pt x="46657" y="79886"/>
                </a:lnTo>
                <a:lnTo>
                  <a:pt x="46657" y="75329"/>
                </a:lnTo>
                <a:lnTo>
                  <a:pt x="51214" y="75329"/>
                </a:lnTo>
                <a:close/>
                <a:moveTo>
                  <a:pt x="51214" y="75087"/>
                </a:moveTo>
                <a:lnTo>
                  <a:pt x="46657" y="75087"/>
                </a:lnTo>
                <a:lnTo>
                  <a:pt x="46657" y="70490"/>
                </a:lnTo>
                <a:lnTo>
                  <a:pt x="51214" y="70490"/>
                </a:lnTo>
                <a:close/>
                <a:moveTo>
                  <a:pt x="51214" y="70248"/>
                </a:moveTo>
                <a:lnTo>
                  <a:pt x="46657" y="70248"/>
                </a:lnTo>
                <a:lnTo>
                  <a:pt x="46657" y="65691"/>
                </a:lnTo>
                <a:lnTo>
                  <a:pt x="51214" y="65691"/>
                </a:lnTo>
                <a:close/>
                <a:moveTo>
                  <a:pt x="51214" y="65449"/>
                </a:moveTo>
                <a:lnTo>
                  <a:pt x="46657" y="65449"/>
                </a:lnTo>
                <a:lnTo>
                  <a:pt x="46657" y="60892"/>
                </a:lnTo>
                <a:lnTo>
                  <a:pt x="51214" y="60892"/>
                </a:lnTo>
                <a:close/>
                <a:moveTo>
                  <a:pt x="51214" y="60650"/>
                </a:moveTo>
                <a:lnTo>
                  <a:pt x="46657" y="60650"/>
                </a:lnTo>
                <a:lnTo>
                  <a:pt x="46657" y="56053"/>
                </a:lnTo>
                <a:lnTo>
                  <a:pt x="51214" y="56053"/>
                </a:lnTo>
                <a:close/>
                <a:moveTo>
                  <a:pt x="51214" y="55811"/>
                </a:moveTo>
                <a:lnTo>
                  <a:pt x="46657" y="55811"/>
                </a:lnTo>
                <a:lnTo>
                  <a:pt x="46657" y="51254"/>
                </a:lnTo>
                <a:lnTo>
                  <a:pt x="51214" y="51254"/>
                </a:lnTo>
                <a:close/>
                <a:moveTo>
                  <a:pt x="51214" y="51012"/>
                </a:moveTo>
                <a:lnTo>
                  <a:pt x="46657" y="51012"/>
                </a:lnTo>
                <a:lnTo>
                  <a:pt x="46657" y="46456"/>
                </a:lnTo>
                <a:lnTo>
                  <a:pt x="51214" y="46456"/>
                </a:lnTo>
                <a:close/>
                <a:moveTo>
                  <a:pt x="51214" y="46214"/>
                </a:moveTo>
                <a:lnTo>
                  <a:pt x="46657" y="46214"/>
                </a:lnTo>
                <a:lnTo>
                  <a:pt x="46657" y="41616"/>
                </a:lnTo>
                <a:lnTo>
                  <a:pt x="51214" y="41616"/>
                </a:lnTo>
                <a:close/>
                <a:moveTo>
                  <a:pt x="51214" y="41374"/>
                </a:moveTo>
                <a:lnTo>
                  <a:pt x="46657" y="41374"/>
                </a:lnTo>
                <a:lnTo>
                  <a:pt x="46657" y="36818"/>
                </a:lnTo>
                <a:lnTo>
                  <a:pt x="51214" y="36818"/>
                </a:lnTo>
                <a:close/>
                <a:moveTo>
                  <a:pt x="51214" y="36576"/>
                </a:moveTo>
                <a:lnTo>
                  <a:pt x="46657" y="36576"/>
                </a:lnTo>
                <a:lnTo>
                  <a:pt x="46657" y="32019"/>
                </a:lnTo>
                <a:lnTo>
                  <a:pt x="51214" y="32019"/>
                </a:lnTo>
                <a:close/>
                <a:moveTo>
                  <a:pt x="51214" y="31777"/>
                </a:moveTo>
                <a:lnTo>
                  <a:pt x="46657" y="31777"/>
                </a:lnTo>
                <a:lnTo>
                  <a:pt x="46657" y="27180"/>
                </a:lnTo>
                <a:lnTo>
                  <a:pt x="51214" y="27180"/>
                </a:lnTo>
                <a:close/>
                <a:moveTo>
                  <a:pt x="51214" y="26938"/>
                </a:moveTo>
                <a:lnTo>
                  <a:pt x="46657" y="26938"/>
                </a:lnTo>
                <a:lnTo>
                  <a:pt x="46657" y="22381"/>
                </a:lnTo>
                <a:lnTo>
                  <a:pt x="51214" y="22381"/>
                </a:lnTo>
                <a:close/>
                <a:moveTo>
                  <a:pt x="51214" y="22139"/>
                </a:moveTo>
                <a:lnTo>
                  <a:pt x="46657" y="22139"/>
                </a:lnTo>
                <a:lnTo>
                  <a:pt x="46657" y="17582"/>
                </a:lnTo>
                <a:lnTo>
                  <a:pt x="51214" y="17582"/>
                </a:lnTo>
                <a:close/>
                <a:moveTo>
                  <a:pt x="51214" y="17340"/>
                </a:moveTo>
                <a:lnTo>
                  <a:pt x="46657" y="17340"/>
                </a:lnTo>
                <a:lnTo>
                  <a:pt x="46657" y="12743"/>
                </a:lnTo>
                <a:lnTo>
                  <a:pt x="51214" y="12743"/>
                </a:lnTo>
                <a:close/>
                <a:moveTo>
                  <a:pt x="51214" y="12501"/>
                </a:moveTo>
                <a:lnTo>
                  <a:pt x="46657" y="12501"/>
                </a:lnTo>
                <a:lnTo>
                  <a:pt x="46657" y="7944"/>
                </a:lnTo>
                <a:lnTo>
                  <a:pt x="51214" y="7944"/>
                </a:lnTo>
                <a:close/>
                <a:moveTo>
                  <a:pt x="51214" y="7702"/>
                </a:moveTo>
                <a:lnTo>
                  <a:pt x="46657" y="7702"/>
                </a:lnTo>
                <a:lnTo>
                  <a:pt x="46657" y="3307"/>
                </a:lnTo>
                <a:lnTo>
                  <a:pt x="51214" y="3307"/>
                </a:lnTo>
                <a:lnTo>
                  <a:pt x="51214" y="7904"/>
                </a:lnTo>
                <a:close/>
                <a:moveTo>
                  <a:pt x="56053" y="89483"/>
                </a:moveTo>
                <a:lnTo>
                  <a:pt x="51456" y="89483"/>
                </a:lnTo>
                <a:lnTo>
                  <a:pt x="51456" y="84927"/>
                </a:lnTo>
                <a:lnTo>
                  <a:pt x="56053" y="84927"/>
                </a:lnTo>
                <a:close/>
                <a:moveTo>
                  <a:pt x="56053" y="84685"/>
                </a:moveTo>
                <a:lnTo>
                  <a:pt x="51456" y="84685"/>
                </a:lnTo>
                <a:lnTo>
                  <a:pt x="51456" y="80087"/>
                </a:lnTo>
                <a:lnTo>
                  <a:pt x="56053" y="80087"/>
                </a:lnTo>
                <a:close/>
                <a:moveTo>
                  <a:pt x="56053" y="79845"/>
                </a:moveTo>
                <a:lnTo>
                  <a:pt x="51456" y="79845"/>
                </a:lnTo>
                <a:lnTo>
                  <a:pt x="51456" y="75289"/>
                </a:lnTo>
                <a:lnTo>
                  <a:pt x="56053" y="75289"/>
                </a:lnTo>
                <a:close/>
                <a:moveTo>
                  <a:pt x="56053" y="75047"/>
                </a:moveTo>
                <a:lnTo>
                  <a:pt x="51456" y="75047"/>
                </a:lnTo>
                <a:lnTo>
                  <a:pt x="51456" y="70490"/>
                </a:lnTo>
                <a:lnTo>
                  <a:pt x="56053" y="70490"/>
                </a:lnTo>
                <a:close/>
                <a:moveTo>
                  <a:pt x="56053" y="70248"/>
                </a:moveTo>
                <a:lnTo>
                  <a:pt x="51456" y="70248"/>
                </a:lnTo>
                <a:lnTo>
                  <a:pt x="51456" y="65651"/>
                </a:lnTo>
                <a:lnTo>
                  <a:pt x="56053" y="65651"/>
                </a:lnTo>
                <a:close/>
                <a:moveTo>
                  <a:pt x="56053" y="65409"/>
                </a:moveTo>
                <a:lnTo>
                  <a:pt x="51456" y="65409"/>
                </a:lnTo>
                <a:lnTo>
                  <a:pt x="51456" y="60852"/>
                </a:lnTo>
                <a:lnTo>
                  <a:pt x="56053" y="60852"/>
                </a:lnTo>
                <a:close/>
                <a:moveTo>
                  <a:pt x="56053" y="60610"/>
                </a:moveTo>
                <a:lnTo>
                  <a:pt x="51456" y="60610"/>
                </a:lnTo>
                <a:lnTo>
                  <a:pt x="51456" y="56053"/>
                </a:lnTo>
                <a:lnTo>
                  <a:pt x="56053" y="56053"/>
                </a:lnTo>
                <a:close/>
                <a:moveTo>
                  <a:pt x="56053" y="55811"/>
                </a:moveTo>
                <a:lnTo>
                  <a:pt x="51456" y="55811"/>
                </a:lnTo>
                <a:lnTo>
                  <a:pt x="51456" y="51214"/>
                </a:lnTo>
                <a:lnTo>
                  <a:pt x="56053" y="51214"/>
                </a:lnTo>
                <a:close/>
                <a:moveTo>
                  <a:pt x="56053" y="50972"/>
                </a:moveTo>
                <a:lnTo>
                  <a:pt x="51456" y="50972"/>
                </a:lnTo>
                <a:lnTo>
                  <a:pt x="51456" y="46415"/>
                </a:lnTo>
                <a:lnTo>
                  <a:pt x="56053" y="46415"/>
                </a:lnTo>
                <a:close/>
                <a:moveTo>
                  <a:pt x="56053" y="46173"/>
                </a:moveTo>
                <a:lnTo>
                  <a:pt x="51456" y="46173"/>
                </a:lnTo>
                <a:lnTo>
                  <a:pt x="51456" y="41616"/>
                </a:lnTo>
                <a:lnTo>
                  <a:pt x="56053" y="41616"/>
                </a:lnTo>
                <a:close/>
                <a:moveTo>
                  <a:pt x="56053" y="41374"/>
                </a:moveTo>
                <a:lnTo>
                  <a:pt x="51456" y="41374"/>
                </a:lnTo>
                <a:lnTo>
                  <a:pt x="51456" y="36777"/>
                </a:lnTo>
                <a:lnTo>
                  <a:pt x="56053" y="36777"/>
                </a:lnTo>
                <a:close/>
                <a:moveTo>
                  <a:pt x="56053" y="36535"/>
                </a:moveTo>
                <a:lnTo>
                  <a:pt x="51456" y="36535"/>
                </a:lnTo>
                <a:lnTo>
                  <a:pt x="51456" y="31978"/>
                </a:lnTo>
                <a:lnTo>
                  <a:pt x="56053" y="31978"/>
                </a:lnTo>
                <a:close/>
                <a:moveTo>
                  <a:pt x="56053" y="31737"/>
                </a:moveTo>
                <a:lnTo>
                  <a:pt x="51456" y="31737"/>
                </a:lnTo>
                <a:lnTo>
                  <a:pt x="51456" y="27180"/>
                </a:lnTo>
                <a:lnTo>
                  <a:pt x="56053" y="27180"/>
                </a:lnTo>
                <a:close/>
                <a:moveTo>
                  <a:pt x="56053" y="26938"/>
                </a:moveTo>
                <a:lnTo>
                  <a:pt x="51456" y="26938"/>
                </a:lnTo>
                <a:lnTo>
                  <a:pt x="51456" y="22341"/>
                </a:lnTo>
                <a:lnTo>
                  <a:pt x="56053" y="22341"/>
                </a:lnTo>
                <a:close/>
                <a:moveTo>
                  <a:pt x="56053" y="22099"/>
                </a:moveTo>
                <a:lnTo>
                  <a:pt x="51456" y="22099"/>
                </a:lnTo>
                <a:lnTo>
                  <a:pt x="51456" y="17542"/>
                </a:lnTo>
                <a:lnTo>
                  <a:pt x="56053" y="17542"/>
                </a:lnTo>
                <a:close/>
                <a:moveTo>
                  <a:pt x="56053" y="17300"/>
                </a:moveTo>
                <a:lnTo>
                  <a:pt x="51456" y="17300"/>
                </a:lnTo>
                <a:lnTo>
                  <a:pt x="51456" y="12743"/>
                </a:lnTo>
                <a:lnTo>
                  <a:pt x="56053" y="12743"/>
                </a:lnTo>
                <a:close/>
                <a:moveTo>
                  <a:pt x="56053" y="12501"/>
                </a:moveTo>
                <a:lnTo>
                  <a:pt x="51456" y="12501"/>
                </a:lnTo>
                <a:lnTo>
                  <a:pt x="51456" y="7904"/>
                </a:lnTo>
                <a:lnTo>
                  <a:pt x="56053" y="7904"/>
                </a:lnTo>
                <a:close/>
                <a:moveTo>
                  <a:pt x="56053" y="7662"/>
                </a:moveTo>
                <a:lnTo>
                  <a:pt x="51456" y="7662"/>
                </a:lnTo>
                <a:lnTo>
                  <a:pt x="51456" y="3307"/>
                </a:lnTo>
                <a:lnTo>
                  <a:pt x="56053" y="3307"/>
                </a:lnTo>
                <a:lnTo>
                  <a:pt x="56053" y="7904"/>
                </a:lnTo>
                <a:close/>
                <a:moveTo>
                  <a:pt x="60852" y="89483"/>
                </a:moveTo>
                <a:lnTo>
                  <a:pt x="56295" y="89483"/>
                </a:lnTo>
                <a:lnTo>
                  <a:pt x="56295" y="84886"/>
                </a:lnTo>
                <a:lnTo>
                  <a:pt x="60852" y="84886"/>
                </a:lnTo>
                <a:close/>
                <a:moveTo>
                  <a:pt x="60852" y="84644"/>
                </a:moveTo>
                <a:lnTo>
                  <a:pt x="56295" y="84644"/>
                </a:lnTo>
                <a:lnTo>
                  <a:pt x="56295" y="80087"/>
                </a:lnTo>
                <a:lnTo>
                  <a:pt x="60852" y="80087"/>
                </a:lnTo>
                <a:close/>
                <a:moveTo>
                  <a:pt x="60852" y="79845"/>
                </a:moveTo>
                <a:lnTo>
                  <a:pt x="56295" y="79845"/>
                </a:lnTo>
                <a:lnTo>
                  <a:pt x="56295" y="75248"/>
                </a:lnTo>
                <a:lnTo>
                  <a:pt x="60852" y="75248"/>
                </a:lnTo>
                <a:close/>
                <a:moveTo>
                  <a:pt x="60852" y="75006"/>
                </a:moveTo>
                <a:lnTo>
                  <a:pt x="56295" y="75006"/>
                </a:lnTo>
                <a:lnTo>
                  <a:pt x="56295" y="70449"/>
                </a:lnTo>
                <a:lnTo>
                  <a:pt x="60852" y="70449"/>
                </a:lnTo>
                <a:close/>
                <a:moveTo>
                  <a:pt x="60852" y="70208"/>
                </a:moveTo>
                <a:lnTo>
                  <a:pt x="56295" y="70208"/>
                </a:lnTo>
                <a:lnTo>
                  <a:pt x="56295" y="65651"/>
                </a:lnTo>
                <a:lnTo>
                  <a:pt x="60852" y="65651"/>
                </a:lnTo>
                <a:close/>
                <a:moveTo>
                  <a:pt x="60852" y="65409"/>
                </a:moveTo>
                <a:lnTo>
                  <a:pt x="56295" y="65409"/>
                </a:lnTo>
                <a:lnTo>
                  <a:pt x="56295" y="60812"/>
                </a:lnTo>
                <a:lnTo>
                  <a:pt x="60852" y="60812"/>
                </a:lnTo>
                <a:close/>
                <a:moveTo>
                  <a:pt x="60852" y="60570"/>
                </a:moveTo>
                <a:lnTo>
                  <a:pt x="56295" y="60570"/>
                </a:lnTo>
                <a:lnTo>
                  <a:pt x="56295" y="56013"/>
                </a:lnTo>
                <a:lnTo>
                  <a:pt x="60852" y="56013"/>
                </a:lnTo>
                <a:close/>
                <a:moveTo>
                  <a:pt x="60852" y="55771"/>
                </a:moveTo>
                <a:lnTo>
                  <a:pt x="56295" y="55771"/>
                </a:lnTo>
                <a:lnTo>
                  <a:pt x="56295" y="51214"/>
                </a:lnTo>
                <a:lnTo>
                  <a:pt x="60852" y="51214"/>
                </a:lnTo>
                <a:close/>
                <a:moveTo>
                  <a:pt x="60852" y="50972"/>
                </a:moveTo>
                <a:lnTo>
                  <a:pt x="56295" y="50972"/>
                </a:lnTo>
                <a:lnTo>
                  <a:pt x="56295" y="46375"/>
                </a:lnTo>
                <a:lnTo>
                  <a:pt x="60852" y="46375"/>
                </a:lnTo>
                <a:close/>
                <a:moveTo>
                  <a:pt x="60852" y="46133"/>
                </a:moveTo>
                <a:lnTo>
                  <a:pt x="56295" y="46133"/>
                </a:lnTo>
                <a:lnTo>
                  <a:pt x="56295" y="41576"/>
                </a:lnTo>
                <a:lnTo>
                  <a:pt x="60852" y="41576"/>
                </a:lnTo>
                <a:close/>
                <a:moveTo>
                  <a:pt x="60852" y="41334"/>
                </a:moveTo>
                <a:lnTo>
                  <a:pt x="56295" y="41334"/>
                </a:lnTo>
                <a:lnTo>
                  <a:pt x="56295" y="36777"/>
                </a:lnTo>
                <a:lnTo>
                  <a:pt x="60852" y="36777"/>
                </a:lnTo>
                <a:close/>
                <a:moveTo>
                  <a:pt x="60852" y="36535"/>
                </a:moveTo>
                <a:lnTo>
                  <a:pt x="56295" y="36535"/>
                </a:lnTo>
                <a:lnTo>
                  <a:pt x="56295" y="31938"/>
                </a:lnTo>
                <a:lnTo>
                  <a:pt x="60852" y="31938"/>
                </a:lnTo>
                <a:close/>
                <a:moveTo>
                  <a:pt x="60852" y="31696"/>
                </a:moveTo>
                <a:lnTo>
                  <a:pt x="56295" y="31696"/>
                </a:lnTo>
                <a:lnTo>
                  <a:pt x="56295" y="27139"/>
                </a:lnTo>
                <a:lnTo>
                  <a:pt x="60852" y="27139"/>
                </a:lnTo>
                <a:close/>
                <a:moveTo>
                  <a:pt x="60852" y="26897"/>
                </a:moveTo>
                <a:lnTo>
                  <a:pt x="56295" y="26897"/>
                </a:lnTo>
                <a:lnTo>
                  <a:pt x="56295" y="22341"/>
                </a:lnTo>
                <a:lnTo>
                  <a:pt x="60852" y="22341"/>
                </a:lnTo>
                <a:close/>
                <a:moveTo>
                  <a:pt x="60852" y="22099"/>
                </a:moveTo>
                <a:lnTo>
                  <a:pt x="56295" y="22099"/>
                </a:lnTo>
                <a:lnTo>
                  <a:pt x="56295" y="17501"/>
                </a:lnTo>
                <a:lnTo>
                  <a:pt x="60852" y="17501"/>
                </a:lnTo>
                <a:close/>
                <a:moveTo>
                  <a:pt x="60852" y="17260"/>
                </a:moveTo>
                <a:lnTo>
                  <a:pt x="56295" y="17260"/>
                </a:lnTo>
                <a:lnTo>
                  <a:pt x="56295" y="12703"/>
                </a:lnTo>
                <a:lnTo>
                  <a:pt x="60852" y="12703"/>
                </a:lnTo>
                <a:close/>
                <a:moveTo>
                  <a:pt x="60852" y="12461"/>
                </a:moveTo>
                <a:lnTo>
                  <a:pt x="56295" y="12461"/>
                </a:lnTo>
                <a:lnTo>
                  <a:pt x="56295" y="7904"/>
                </a:lnTo>
                <a:lnTo>
                  <a:pt x="60852" y="7904"/>
                </a:lnTo>
                <a:close/>
                <a:moveTo>
                  <a:pt x="60852" y="7662"/>
                </a:moveTo>
                <a:lnTo>
                  <a:pt x="56295" y="7662"/>
                </a:lnTo>
                <a:lnTo>
                  <a:pt x="56295" y="3307"/>
                </a:lnTo>
                <a:lnTo>
                  <a:pt x="60852" y="3307"/>
                </a:lnTo>
                <a:lnTo>
                  <a:pt x="60852" y="7904"/>
                </a:lnTo>
                <a:close/>
                <a:moveTo>
                  <a:pt x="65651" y="84644"/>
                </a:moveTo>
                <a:lnTo>
                  <a:pt x="61094" y="84644"/>
                </a:lnTo>
                <a:lnTo>
                  <a:pt x="61094" y="80047"/>
                </a:lnTo>
                <a:lnTo>
                  <a:pt x="65651" y="80047"/>
                </a:lnTo>
                <a:close/>
                <a:moveTo>
                  <a:pt x="65651" y="79805"/>
                </a:moveTo>
                <a:lnTo>
                  <a:pt x="61094" y="79805"/>
                </a:lnTo>
                <a:lnTo>
                  <a:pt x="61094" y="75248"/>
                </a:lnTo>
                <a:lnTo>
                  <a:pt x="65651" y="75248"/>
                </a:lnTo>
                <a:close/>
                <a:moveTo>
                  <a:pt x="65651" y="75006"/>
                </a:moveTo>
                <a:lnTo>
                  <a:pt x="61094" y="75006"/>
                </a:lnTo>
                <a:lnTo>
                  <a:pt x="61094" y="70449"/>
                </a:lnTo>
                <a:lnTo>
                  <a:pt x="65651" y="70449"/>
                </a:lnTo>
                <a:close/>
                <a:moveTo>
                  <a:pt x="65651" y="70208"/>
                </a:moveTo>
                <a:lnTo>
                  <a:pt x="61094" y="70208"/>
                </a:lnTo>
                <a:lnTo>
                  <a:pt x="61094" y="65610"/>
                </a:lnTo>
                <a:lnTo>
                  <a:pt x="65651" y="65610"/>
                </a:lnTo>
                <a:close/>
                <a:moveTo>
                  <a:pt x="65651" y="65368"/>
                </a:moveTo>
                <a:lnTo>
                  <a:pt x="61094" y="65368"/>
                </a:lnTo>
                <a:lnTo>
                  <a:pt x="61094" y="60812"/>
                </a:lnTo>
                <a:lnTo>
                  <a:pt x="65651" y="60812"/>
                </a:lnTo>
                <a:close/>
                <a:moveTo>
                  <a:pt x="65651" y="60570"/>
                </a:moveTo>
                <a:lnTo>
                  <a:pt x="61094" y="60570"/>
                </a:lnTo>
                <a:lnTo>
                  <a:pt x="61094" y="56013"/>
                </a:lnTo>
                <a:lnTo>
                  <a:pt x="65651" y="56013"/>
                </a:lnTo>
                <a:close/>
                <a:moveTo>
                  <a:pt x="65651" y="55771"/>
                </a:moveTo>
                <a:lnTo>
                  <a:pt x="61094" y="55771"/>
                </a:lnTo>
                <a:lnTo>
                  <a:pt x="61094" y="51174"/>
                </a:lnTo>
                <a:lnTo>
                  <a:pt x="65651" y="51174"/>
                </a:lnTo>
                <a:close/>
                <a:moveTo>
                  <a:pt x="65651" y="50932"/>
                </a:moveTo>
                <a:lnTo>
                  <a:pt x="61094" y="50932"/>
                </a:lnTo>
                <a:lnTo>
                  <a:pt x="61094" y="46375"/>
                </a:lnTo>
                <a:lnTo>
                  <a:pt x="65651" y="46375"/>
                </a:lnTo>
                <a:close/>
                <a:moveTo>
                  <a:pt x="65651" y="46133"/>
                </a:moveTo>
                <a:lnTo>
                  <a:pt x="61094" y="46133"/>
                </a:lnTo>
                <a:lnTo>
                  <a:pt x="61094" y="41536"/>
                </a:lnTo>
                <a:lnTo>
                  <a:pt x="65651" y="41536"/>
                </a:lnTo>
                <a:close/>
                <a:moveTo>
                  <a:pt x="65651" y="41294"/>
                </a:moveTo>
                <a:lnTo>
                  <a:pt x="61094" y="41294"/>
                </a:lnTo>
                <a:lnTo>
                  <a:pt x="61094" y="36737"/>
                </a:lnTo>
                <a:lnTo>
                  <a:pt x="65651" y="36737"/>
                </a:lnTo>
                <a:close/>
                <a:moveTo>
                  <a:pt x="65651" y="36495"/>
                </a:moveTo>
                <a:lnTo>
                  <a:pt x="61094" y="36495"/>
                </a:lnTo>
                <a:lnTo>
                  <a:pt x="61094" y="31938"/>
                </a:lnTo>
                <a:lnTo>
                  <a:pt x="65651" y="31938"/>
                </a:lnTo>
                <a:close/>
                <a:moveTo>
                  <a:pt x="65651" y="31696"/>
                </a:moveTo>
                <a:lnTo>
                  <a:pt x="61094" y="31696"/>
                </a:lnTo>
                <a:lnTo>
                  <a:pt x="61094" y="27099"/>
                </a:lnTo>
                <a:lnTo>
                  <a:pt x="65651" y="27099"/>
                </a:lnTo>
                <a:close/>
                <a:moveTo>
                  <a:pt x="65651" y="26857"/>
                </a:moveTo>
                <a:lnTo>
                  <a:pt x="61094" y="26857"/>
                </a:lnTo>
                <a:lnTo>
                  <a:pt x="61094" y="22300"/>
                </a:lnTo>
                <a:lnTo>
                  <a:pt x="65651" y="22300"/>
                </a:lnTo>
                <a:close/>
                <a:moveTo>
                  <a:pt x="65651" y="22058"/>
                </a:moveTo>
                <a:lnTo>
                  <a:pt x="61094" y="22058"/>
                </a:lnTo>
                <a:lnTo>
                  <a:pt x="61094" y="17501"/>
                </a:lnTo>
                <a:lnTo>
                  <a:pt x="65651" y="17501"/>
                </a:lnTo>
                <a:close/>
                <a:moveTo>
                  <a:pt x="65651" y="17260"/>
                </a:moveTo>
                <a:lnTo>
                  <a:pt x="61094" y="17260"/>
                </a:lnTo>
                <a:lnTo>
                  <a:pt x="61094" y="12662"/>
                </a:lnTo>
                <a:lnTo>
                  <a:pt x="65651" y="12662"/>
                </a:lnTo>
                <a:close/>
                <a:moveTo>
                  <a:pt x="65651" y="12420"/>
                </a:moveTo>
                <a:lnTo>
                  <a:pt x="61094" y="12420"/>
                </a:lnTo>
                <a:lnTo>
                  <a:pt x="61094" y="7864"/>
                </a:lnTo>
                <a:lnTo>
                  <a:pt x="65651" y="7864"/>
                </a:lnTo>
                <a:close/>
                <a:moveTo>
                  <a:pt x="70490" y="84604"/>
                </a:moveTo>
                <a:lnTo>
                  <a:pt x="65893" y="84604"/>
                </a:lnTo>
                <a:lnTo>
                  <a:pt x="65893" y="80047"/>
                </a:lnTo>
                <a:lnTo>
                  <a:pt x="70490" y="80047"/>
                </a:lnTo>
                <a:close/>
                <a:moveTo>
                  <a:pt x="70490" y="79805"/>
                </a:moveTo>
                <a:lnTo>
                  <a:pt x="65893" y="79805"/>
                </a:lnTo>
                <a:lnTo>
                  <a:pt x="65893" y="75208"/>
                </a:lnTo>
                <a:lnTo>
                  <a:pt x="70490" y="75208"/>
                </a:lnTo>
                <a:close/>
                <a:moveTo>
                  <a:pt x="70490" y="74966"/>
                </a:moveTo>
                <a:lnTo>
                  <a:pt x="65893" y="74966"/>
                </a:lnTo>
                <a:lnTo>
                  <a:pt x="65893" y="70409"/>
                </a:lnTo>
                <a:lnTo>
                  <a:pt x="70490" y="70409"/>
                </a:lnTo>
                <a:close/>
                <a:moveTo>
                  <a:pt x="70490" y="70167"/>
                </a:moveTo>
                <a:lnTo>
                  <a:pt x="65893" y="70167"/>
                </a:lnTo>
                <a:lnTo>
                  <a:pt x="65893" y="65610"/>
                </a:lnTo>
                <a:lnTo>
                  <a:pt x="70490" y="65610"/>
                </a:lnTo>
                <a:close/>
                <a:moveTo>
                  <a:pt x="70490" y="65368"/>
                </a:moveTo>
                <a:lnTo>
                  <a:pt x="65893" y="65368"/>
                </a:lnTo>
                <a:lnTo>
                  <a:pt x="65893" y="60771"/>
                </a:lnTo>
                <a:lnTo>
                  <a:pt x="70490" y="60771"/>
                </a:lnTo>
                <a:close/>
                <a:moveTo>
                  <a:pt x="70490" y="60529"/>
                </a:moveTo>
                <a:lnTo>
                  <a:pt x="65893" y="60529"/>
                </a:lnTo>
                <a:lnTo>
                  <a:pt x="65893" y="55972"/>
                </a:lnTo>
                <a:lnTo>
                  <a:pt x="70490" y="55972"/>
                </a:lnTo>
                <a:close/>
                <a:moveTo>
                  <a:pt x="70490" y="55730"/>
                </a:moveTo>
                <a:lnTo>
                  <a:pt x="65893" y="55730"/>
                </a:lnTo>
                <a:lnTo>
                  <a:pt x="65893" y="51174"/>
                </a:lnTo>
                <a:lnTo>
                  <a:pt x="70490" y="51174"/>
                </a:lnTo>
                <a:close/>
                <a:moveTo>
                  <a:pt x="70490" y="50932"/>
                </a:moveTo>
                <a:lnTo>
                  <a:pt x="65893" y="50932"/>
                </a:lnTo>
                <a:lnTo>
                  <a:pt x="65893" y="46335"/>
                </a:lnTo>
                <a:lnTo>
                  <a:pt x="70490" y="46335"/>
                </a:lnTo>
                <a:close/>
                <a:moveTo>
                  <a:pt x="70490" y="46093"/>
                </a:moveTo>
                <a:lnTo>
                  <a:pt x="65893" y="46093"/>
                </a:lnTo>
                <a:lnTo>
                  <a:pt x="65893" y="41536"/>
                </a:lnTo>
                <a:lnTo>
                  <a:pt x="70490" y="41536"/>
                </a:lnTo>
                <a:close/>
                <a:moveTo>
                  <a:pt x="70490" y="41294"/>
                </a:moveTo>
                <a:lnTo>
                  <a:pt x="65893" y="41294"/>
                </a:lnTo>
                <a:lnTo>
                  <a:pt x="65893" y="36737"/>
                </a:lnTo>
                <a:lnTo>
                  <a:pt x="70490" y="36737"/>
                </a:lnTo>
                <a:close/>
                <a:moveTo>
                  <a:pt x="70490" y="36495"/>
                </a:moveTo>
                <a:lnTo>
                  <a:pt x="65893" y="36495"/>
                </a:lnTo>
                <a:lnTo>
                  <a:pt x="65893" y="31898"/>
                </a:lnTo>
                <a:lnTo>
                  <a:pt x="70490" y="31898"/>
                </a:lnTo>
                <a:close/>
                <a:moveTo>
                  <a:pt x="70490" y="31656"/>
                </a:moveTo>
                <a:lnTo>
                  <a:pt x="65893" y="31656"/>
                </a:lnTo>
                <a:lnTo>
                  <a:pt x="65893" y="27099"/>
                </a:lnTo>
                <a:lnTo>
                  <a:pt x="70490" y="27099"/>
                </a:lnTo>
                <a:close/>
                <a:moveTo>
                  <a:pt x="70490" y="26857"/>
                </a:moveTo>
                <a:lnTo>
                  <a:pt x="65893" y="26857"/>
                </a:lnTo>
                <a:lnTo>
                  <a:pt x="65893" y="22260"/>
                </a:lnTo>
                <a:lnTo>
                  <a:pt x="70490" y="22260"/>
                </a:lnTo>
                <a:close/>
                <a:moveTo>
                  <a:pt x="70490" y="22018"/>
                </a:moveTo>
                <a:lnTo>
                  <a:pt x="65893" y="22018"/>
                </a:lnTo>
                <a:lnTo>
                  <a:pt x="65893" y="17461"/>
                </a:lnTo>
                <a:lnTo>
                  <a:pt x="70490" y="17461"/>
                </a:lnTo>
                <a:close/>
                <a:moveTo>
                  <a:pt x="70490" y="17219"/>
                </a:moveTo>
                <a:lnTo>
                  <a:pt x="65893" y="17219"/>
                </a:lnTo>
                <a:lnTo>
                  <a:pt x="65893" y="12662"/>
                </a:lnTo>
                <a:lnTo>
                  <a:pt x="70490" y="12662"/>
                </a:lnTo>
                <a:close/>
                <a:moveTo>
                  <a:pt x="70490" y="12420"/>
                </a:moveTo>
                <a:lnTo>
                  <a:pt x="65893" y="12420"/>
                </a:lnTo>
                <a:lnTo>
                  <a:pt x="65893" y="7823"/>
                </a:lnTo>
                <a:lnTo>
                  <a:pt x="70490" y="7823"/>
                </a:lnTo>
                <a:close/>
                <a:moveTo>
                  <a:pt x="75289" y="79765"/>
                </a:moveTo>
                <a:lnTo>
                  <a:pt x="70732" y="79765"/>
                </a:lnTo>
                <a:lnTo>
                  <a:pt x="70732" y="75208"/>
                </a:lnTo>
                <a:lnTo>
                  <a:pt x="75289" y="75208"/>
                </a:lnTo>
                <a:close/>
                <a:moveTo>
                  <a:pt x="75289" y="74966"/>
                </a:moveTo>
                <a:lnTo>
                  <a:pt x="70732" y="74966"/>
                </a:lnTo>
                <a:lnTo>
                  <a:pt x="70732" y="70409"/>
                </a:lnTo>
                <a:lnTo>
                  <a:pt x="75289" y="70409"/>
                </a:lnTo>
                <a:close/>
                <a:moveTo>
                  <a:pt x="75289" y="70167"/>
                </a:moveTo>
                <a:lnTo>
                  <a:pt x="70732" y="70167"/>
                </a:lnTo>
                <a:lnTo>
                  <a:pt x="70732" y="65570"/>
                </a:lnTo>
                <a:lnTo>
                  <a:pt x="75289" y="65570"/>
                </a:lnTo>
                <a:close/>
                <a:moveTo>
                  <a:pt x="75289" y="65328"/>
                </a:moveTo>
                <a:lnTo>
                  <a:pt x="70732" y="65328"/>
                </a:lnTo>
                <a:lnTo>
                  <a:pt x="70732" y="60771"/>
                </a:lnTo>
                <a:lnTo>
                  <a:pt x="75289" y="60771"/>
                </a:lnTo>
                <a:close/>
                <a:moveTo>
                  <a:pt x="75289" y="60529"/>
                </a:moveTo>
                <a:lnTo>
                  <a:pt x="70732" y="60529"/>
                </a:lnTo>
                <a:lnTo>
                  <a:pt x="70732" y="55972"/>
                </a:lnTo>
                <a:lnTo>
                  <a:pt x="75289" y="55972"/>
                </a:lnTo>
                <a:close/>
                <a:moveTo>
                  <a:pt x="75289" y="55730"/>
                </a:moveTo>
                <a:lnTo>
                  <a:pt x="70732" y="55730"/>
                </a:lnTo>
                <a:lnTo>
                  <a:pt x="70732" y="51133"/>
                </a:lnTo>
                <a:lnTo>
                  <a:pt x="75289" y="51133"/>
                </a:lnTo>
                <a:close/>
                <a:moveTo>
                  <a:pt x="75289" y="50891"/>
                </a:moveTo>
                <a:lnTo>
                  <a:pt x="70732" y="50891"/>
                </a:lnTo>
                <a:lnTo>
                  <a:pt x="70732" y="46335"/>
                </a:lnTo>
                <a:lnTo>
                  <a:pt x="75289" y="46335"/>
                </a:lnTo>
                <a:close/>
                <a:moveTo>
                  <a:pt x="75289" y="46093"/>
                </a:moveTo>
                <a:lnTo>
                  <a:pt x="70732" y="46093"/>
                </a:lnTo>
                <a:lnTo>
                  <a:pt x="70732" y="41495"/>
                </a:lnTo>
                <a:lnTo>
                  <a:pt x="75289" y="41495"/>
                </a:lnTo>
                <a:close/>
                <a:moveTo>
                  <a:pt x="75289" y="41253"/>
                </a:moveTo>
                <a:lnTo>
                  <a:pt x="70732" y="41253"/>
                </a:lnTo>
                <a:lnTo>
                  <a:pt x="70732" y="36697"/>
                </a:lnTo>
                <a:lnTo>
                  <a:pt x="75289" y="36697"/>
                </a:lnTo>
                <a:close/>
                <a:moveTo>
                  <a:pt x="75289" y="36455"/>
                </a:moveTo>
                <a:lnTo>
                  <a:pt x="70732" y="36455"/>
                </a:lnTo>
                <a:lnTo>
                  <a:pt x="70732" y="31898"/>
                </a:lnTo>
                <a:lnTo>
                  <a:pt x="75289" y="31898"/>
                </a:lnTo>
                <a:close/>
                <a:moveTo>
                  <a:pt x="75289" y="31656"/>
                </a:moveTo>
                <a:lnTo>
                  <a:pt x="70732" y="31656"/>
                </a:lnTo>
                <a:lnTo>
                  <a:pt x="70732" y="27059"/>
                </a:lnTo>
                <a:lnTo>
                  <a:pt x="75289" y="27059"/>
                </a:lnTo>
                <a:close/>
                <a:moveTo>
                  <a:pt x="75289" y="26817"/>
                </a:moveTo>
                <a:lnTo>
                  <a:pt x="70732" y="26817"/>
                </a:lnTo>
                <a:lnTo>
                  <a:pt x="70732" y="22260"/>
                </a:lnTo>
                <a:lnTo>
                  <a:pt x="75289" y="22260"/>
                </a:lnTo>
                <a:close/>
                <a:moveTo>
                  <a:pt x="75289" y="22018"/>
                </a:moveTo>
                <a:lnTo>
                  <a:pt x="70732" y="22018"/>
                </a:lnTo>
                <a:lnTo>
                  <a:pt x="70732" y="17461"/>
                </a:lnTo>
                <a:lnTo>
                  <a:pt x="75289" y="17461"/>
                </a:lnTo>
                <a:close/>
                <a:moveTo>
                  <a:pt x="75289" y="17219"/>
                </a:moveTo>
                <a:lnTo>
                  <a:pt x="70732" y="17219"/>
                </a:lnTo>
                <a:lnTo>
                  <a:pt x="70732" y="12622"/>
                </a:lnTo>
                <a:lnTo>
                  <a:pt x="75289" y="12622"/>
                </a:lnTo>
                <a:close/>
                <a:moveTo>
                  <a:pt x="80087" y="74926"/>
                </a:moveTo>
                <a:lnTo>
                  <a:pt x="75531" y="74926"/>
                </a:lnTo>
                <a:lnTo>
                  <a:pt x="75531" y="70369"/>
                </a:lnTo>
                <a:lnTo>
                  <a:pt x="80087" y="70369"/>
                </a:lnTo>
                <a:close/>
                <a:moveTo>
                  <a:pt x="80087" y="70127"/>
                </a:moveTo>
                <a:lnTo>
                  <a:pt x="75531" y="70127"/>
                </a:lnTo>
                <a:lnTo>
                  <a:pt x="75531" y="65570"/>
                </a:lnTo>
                <a:lnTo>
                  <a:pt x="80087" y="65570"/>
                </a:lnTo>
                <a:close/>
                <a:moveTo>
                  <a:pt x="80087" y="65328"/>
                </a:moveTo>
                <a:lnTo>
                  <a:pt x="75531" y="65328"/>
                </a:lnTo>
                <a:lnTo>
                  <a:pt x="75531" y="60731"/>
                </a:lnTo>
                <a:lnTo>
                  <a:pt x="80087" y="60731"/>
                </a:lnTo>
                <a:close/>
                <a:moveTo>
                  <a:pt x="80087" y="60489"/>
                </a:moveTo>
                <a:lnTo>
                  <a:pt x="75531" y="60489"/>
                </a:lnTo>
                <a:lnTo>
                  <a:pt x="75531" y="55932"/>
                </a:lnTo>
                <a:lnTo>
                  <a:pt x="80087" y="55932"/>
                </a:lnTo>
                <a:close/>
                <a:moveTo>
                  <a:pt x="80087" y="55690"/>
                </a:moveTo>
                <a:lnTo>
                  <a:pt x="75531" y="55690"/>
                </a:lnTo>
                <a:lnTo>
                  <a:pt x="75531" y="51133"/>
                </a:lnTo>
                <a:lnTo>
                  <a:pt x="80087" y="51133"/>
                </a:lnTo>
                <a:close/>
                <a:moveTo>
                  <a:pt x="80087" y="50891"/>
                </a:moveTo>
                <a:lnTo>
                  <a:pt x="75531" y="50891"/>
                </a:lnTo>
                <a:lnTo>
                  <a:pt x="75531" y="46294"/>
                </a:lnTo>
                <a:lnTo>
                  <a:pt x="80087" y="46294"/>
                </a:lnTo>
                <a:close/>
                <a:moveTo>
                  <a:pt x="80087" y="46052"/>
                </a:moveTo>
                <a:lnTo>
                  <a:pt x="75531" y="46052"/>
                </a:lnTo>
                <a:lnTo>
                  <a:pt x="75531" y="41495"/>
                </a:lnTo>
                <a:lnTo>
                  <a:pt x="80087" y="41495"/>
                </a:lnTo>
                <a:close/>
                <a:moveTo>
                  <a:pt x="80087" y="41253"/>
                </a:moveTo>
                <a:lnTo>
                  <a:pt x="75531" y="41253"/>
                </a:lnTo>
                <a:lnTo>
                  <a:pt x="75531" y="36697"/>
                </a:lnTo>
                <a:lnTo>
                  <a:pt x="80087" y="36697"/>
                </a:lnTo>
                <a:close/>
                <a:moveTo>
                  <a:pt x="80087" y="36455"/>
                </a:moveTo>
                <a:lnTo>
                  <a:pt x="75531" y="36455"/>
                </a:lnTo>
                <a:lnTo>
                  <a:pt x="75531" y="31858"/>
                </a:lnTo>
                <a:lnTo>
                  <a:pt x="80087" y="31858"/>
                </a:lnTo>
                <a:close/>
                <a:moveTo>
                  <a:pt x="80087" y="31616"/>
                </a:moveTo>
                <a:lnTo>
                  <a:pt x="75531" y="31616"/>
                </a:lnTo>
                <a:lnTo>
                  <a:pt x="75531" y="27059"/>
                </a:lnTo>
                <a:lnTo>
                  <a:pt x="80087" y="27059"/>
                </a:lnTo>
                <a:close/>
                <a:moveTo>
                  <a:pt x="80087" y="26817"/>
                </a:moveTo>
                <a:lnTo>
                  <a:pt x="75531" y="26817"/>
                </a:lnTo>
                <a:lnTo>
                  <a:pt x="75531" y="22260"/>
                </a:lnTo>
                <a:lnTo>
                  <a:pt x="80087" y="22260"/>
                </a:lnTo>
                <a:close/>
                <a:moveTo>
                  <a:pt x="80087" y="22018"/>
                </a:moveTo>
                <a:lnTo>
                  <a:pt x="75531" y="22018"/>
                </a:lnTo>
                <a:lnTo>
                  <a:pt x="75531" y="17421"/>
                </a:lnTo>
                <a:lnTo>
                  <a:pt x="80087" y="17421"/>
                </a:lnTo>
                <a:close/>
                <a:moveTo>
                  <a:pt x="84886" y="70127"/>
                </a:moveTo>
                <a:lnTo>
                  <a:pt x="80329" y="70127"/>
                </a:lnTo>
                <a:lnTo>
                  <a:pt x="80329" y="65530"/>
                </a:lnTo>
                <a:lnTo>
                  <a:pt x="84886" y="65530"/>
                </a:lnTo>
                <a:close/>
                <a:moveTo>
                  <a:pt x="84886" y="65288"/>
                </a:moveTo>
                <a:lnTo>
                  <a:pt x="80329" y="65288"/>
                </a:lnTo>
                <a:lnTo>
                  <a:pt x="80329" y="60731"/>
                </a:lnTo>
                <a:lnTo>
                  <a:pt x="84886" y="60731"/>
                </a:lnTo>
                <a:close/>
                <a:moveTo>
                  <a:pt x="84886" y="60489"/>
                </a:moveTo>
                <a:lnTo>
                  <a:pt x="80329" y="60489"/>
                </a:lnTo>
                <a:lnTo>
                  <a:pt x="80329" y="55932"/>
                </a:lnTo>
                <a:lnTo>
                  <a:pt x="84886" y="55932"/>
                </a:lnTo>
                <a:close/>
                <a:moveTo>
                  <a:pt x="84886" y="55690"/>
                </a:moveTo>
                <a:lnTo>
                  <a:pt x="80329" y="55690"/>
                </a:lnTo>
                <a:lnTo>
                  <a:pt x="80329" y="51093"/>
                </a:lnTo>
                <a:lnTo>
                  <a:pt x="84886" y="51093"/>
                </a:lnTo>
                <a:close/>
                <a:moveTo>
                  <a:pt x="84886" y="50851"/>
                </a:moveTo>
                <a:lnTo>
                  <a:pt x="80329" y="50851"/>
                </a:lnTo>
                <a:lnTo>
                  <a:pt x="80329" y="46294"/>
                </a:lnTo>
                <a:lnTo>
                  <a:pt x="84886" y="46294"/>
                </a:lnTo>
                <a:close/>
                <a:moveTo>
                  <a:pt x="84886" y="46052"/>
                </a:moveTo>
                <a:lnTo>
                  <a:pt x="80329" y="46052"/>
                </a:lnTo>
                <a:lnTo>
                  <a:pt x="80329" y="41495"/>
                </a:lnTo>
                <a:lnTo>
                  <a:pt x="84886" y="41495"/>
                </a:lnTo>
                <a:close/>
                <a:moveTo>
                  <a:pt x="84886" y="41253"/>
                </a:moveTo>
                <a:lnTo>
                  <a:pt x="80329" y="41253"/>
                </a:lnTo>
                <a:lnTo>
                  <a:pt x="80329" y="36656"/>
                </a:lnTo>
                <a:lnTo>
                  <a:pt x="84886" y="36656"/>
                </a:lnTo>
                <a:close/>
                <a:moveTo>
                  <a:pt x="84886" y="36414"/>
                </a:moveTo>
                <a:lnTo>
                  <a:pt x="80329" y="36414"/>
                </a:lnTo>
                <a:lnTo>
                  <a:pt x="80329" y="31858"/>
                </a:lnTo>
                <a:lnTo>
                  <a:pt x="84886" y="31858"/>
                </a:lnTo>
                <a:close/>
                <a:moveTo>
                  <a:pt x="84886" y="31616"/>
                </a:moveTo>
                <a:lnTo>
                  <a:pt x="80329" y="31616"/>
                </a:lnTo>
                <a:lnTo>
                  <a:pt x="80329" y="27018"/>
                </a:lnTo>
                <a:lnTo>
                  <a:pt x="84886" y="27018"/>
                </a:lnTo>
                <a:close/>
                <a:moveTo>
                  <a:pt x="84886" y="26776"/>
                </a:moveTo>
                <a:lnTo>
                  <a:pt x="80329" y="26776"/>
                </a:lnTo>
                <a:lnTo>
                  <a:pt x="80329" y="22220"/>
                </a:lnTo>
                <a:lnTo>
                  <a:pt x="84886" y="22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742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41"/>
          <p:cNvSpPr txBox="1">
            <a:spLocks noGrp="1"/>
          </p:cNvSpPr>
          <p:nvPr>
            <p:ph type="title"/>
          </p:nvPr>
        </p:nvSpPr>
        <p:spPr>
          <a:xfrm>
            <a:off x="0" y="0"/>
            <a:ext cx="3339101" cy="606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2000" dirty="0" smtClean="0"/>
              <a:t>DB </a:t>
            </a:r>
            <a:r>
              <a:rPr lang="fr-FR" sz="2000" dirty="0" err="1" smtClean="0"/>
              <a:t>Implementation</a:t>
            </a:r>
            <a:endParaRPr sz="1600" b="0" dirty="0"/>
          </a:p>
        </p:txBody>
      </p:sp>
      <p:grpSp>
        <p:nvGrpSpPr>
          <p:cNvPr id="1058" name="Google Shape;1058;p41"/>
          <p:cNvGrpSpPr/>
          <p:nvPr/>
        </p:nvGrpSpPr>
        <p:grpSpPr>
          <a:xfrm>
            <a:off x="7808800" y="3403550"/>
            <a:ext cx="986125" cy="2095500"/>
            <a:chOff x="7631225" y="2241175"/>
            <a:chExt cx="986125" cy="2095500"/>
          </a:xfrm>
        </p:grpSpPr>
        <p:cxnSp>
          <p:nvCxnSpPr>
            <p:cNvPr id="1059" name="Google Shape;1059;p41"/>
            <p:cNvCxnSpPr/>
            <p:nvPr/>
          </p:nvCxnSpPr>
          <p:spPr>
            <a:xfrm>
              <a:off x="7631225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41"/>
            <p:cNvCxnSpPr/>
            <p:nvPr/>
          </p:nvCxnSpPr>
          <p:spPr>
            <a:xfrm>
              <a:off x="7707081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41"/>
            <p:cNvCxnSpPr/>
            <p:nvPr/>
          </p:nvCxnSpPr>
          <p:spPr>
            <a:xfrm>
              <a:off x="7782937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2" name="Google Shape;1062;p41"/>
            <p:cNvCxnSpPr/>
            <p:nvPr/>
          </p:nvCxnSpPr>
          <p:spPr>
            <a:xfrm>
              <a:off x="7858792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3" name="Google Shape;1063;p41"/>
            <p:cNvCxnSpPr/>
            <p:nvPr/>
          </p:nvCxnSpPr>
          <p:spPr>
            <a:xfrm>
              <a:off x="8010504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4" name="Google Shape;1064;p41"/>
            <p:cNvCxnSpPr/>
            <p:nvPr/>
          </p:nvCxnSpPr>
          <p:spPr>
            <a:xfrm>
              <a:off x="8162215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5" name="Google Shape;1065;p41"/>
            <p:cNvCxnSpPr/>
            <p:nvPr/>
          </p:nvCxnSpPr>
          <p:spPr>
            <a:xfrm>
              <a:off x="8313927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41"/>
            <p:cNvCxnSpPr/>
            <p:nvPr/>
          </p:nvCxnSpPr>
          <p:spPr>
            <a:xfrm>
              <a:off x="7934648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7" name="Google Shape;1067;p41"/>
            <p:cNvCxnSpPr/>
            <p:nvPr/>
          </p:nvCxnSpPr>
          <p:spPr>
            <a:xfrm>
              <a:off x="8086360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8" name="Google Shape;1068;p41"/>
            <p:cNvCxnSpPr/>
            <p:nvPr/>
          </p:nvCxnSpPr>
          <p:spPr>
            <a:xfrm>
              <a:off x="8238071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9" name="Google Shape;1069;p41"/>
            <p:cNvCxnSpPr/>
            <p:nvPr/>
          </p:nvCxnSpPr>
          <p:spPr>
            <a:xfrm>
              <a:off x="8389783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0" name="Google Shape;1070;p41"/>
            <p:cNvCxnSpPr/>
            <p:nvPr/>
          </p:nvCxnSpPr>
          <p:spPr>
            <a:xfrm>
              <a:off x="8465638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1" name="Google Shape;1071;p41"/>
            <p:cNvCxnSpPr/>
            <p:nvPr/>
          </p:nvCxnSpPr>
          <p:spPr>
            <a:xfrm>
              <a:off x="8541494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2" name="Google Shape;1072;p41"/>
            <p:cNvCxnSpPr/>
            <p:nvPr/>
          </p:nvCxnSpPr>
          <p:spPr>
            <a:xfrm>
              <a:off x="8617350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73" name="Google Shape;1073;p41"/>
          <p:cNvSpPr/>
          <p:nvPr/>
        </p:nvSpPr>
        <p:spPr>
          <a:xfrm rot="5400000">
            <a:off x="-1603450" y="1231038"/>
            <a:ext cx="2325825" cy="2325825"/>
          </a:xfrm>
          <a:custGeom>
            <a:avLst/>
            <a:gdLst/>
            <a:ahLst/>
            <a:cxnLst/>
            <a:rect l="l" t="t" r="r" b="b"/>
            <a:pathLst>
              <a:path w="93033" h="93033" extrusionOk="0">
                <a:moveTo>
                  <a:pt x="89685" y="61054"/>
                </a:moveTo>
                <a:lnTo>
                  <a:pt x="89685" y="63796"/>
                </a:lnTo>
                <a:lnTo>
                  <a:pt x="89927" y="63150"/>
                </a:lnTo>
                <a:lnTo>
                  <a:pt x="89927" y="61054"/>
                </a:lnTo>
                <a:lnTo>
                  <a:pt x="90693" y="61054"/>
                </a:lnTo>
                <a:cubicBezTo>
                  <a:pt x="90733" y="60973"/>
                  <a:pt x="90733" y="60892"/>
                  <a:pt x="90774" y="60812"/>
                </a:cubicBezTo>
                <a:lnTo>
                  <a:pt x="89927" y="60812"/>
                </a:lnTo>
                <a:lnTo>
                  <a:pt x="89927" y="56255"/>
                </a:lnTo>
                <a:lnTo>
                  <a:pt x="91984" y="56255"/>
                </a:lnTo>
                <a:cubicBezTo>
                  <a:pt x="92024" y="56174"/>
                  <a:pt x="92024" y="56093"/>
                  <a:pt x="92064" y="56013"/>
                </a:cubicBezTo>
                <a:lnTo>
                  <a:pt x="89927" y="56013"/>
                </a:lnTo>
                <a:lnTo>
                  <a:pt x="89927" y="51456"/>
                </a:lnTo>
                <a:lnTo>
                  <a:pt x="92750" y="51456"/>
                </a:lnTo>
                <a:cubicBezTo>
                  <a:pt x="92750" y="51375"/>
                  <a:pt x="92790" y="51295"/>
                  <a:pt x="92790" y="51174"/>
                </a:cubicBezTo>
                <a:lnTo>
                  <a:pt x="89927" y="51174"/>
                </a:lnTo>
                <a:lnTo>
                  <a:pt x="89927" y="46617"/>
                </a:lnTo>
                <a:lnTo>
                  <a:pt x="93032" y="46617"/>
                </a:lnTo>
                <a:lnTo>
                  <a:pt x="93032" y="46496"/>
                </a:lnTo>
                <a:lnTo>
                  <a:pt x="93032" y="46375"/>
                </a:lnTo>
                <a:lnTo>
                  <a:pt x="89927" y="46375"/>
                </a:lnTo>
                <a:lnTo>
                  <a:pt x="89927" y="41818"/>
                </a:lnTo>
                <a:lnTo>
                  <a:pt x="92790" y="41818"/>
                </a:lnTo>
                <a:cubicBezTo>
                  <a:pt x="92790" y="41737"/>
                  <a:pt x="92750" y="41657"/>
                  <a:pt x="92750" y="41576"/>
                </a:cubicBezTo>
                <a:lnTo>
                  <a:pt x="89927" y="41576"/>
                </a:lnTo>
                <a:lnTo>
                  <a:pt x="89927" y="36979"/>
                </a:lnTo>
                <a:lnTo>
                  <a:pt x="92064" y="36979"/>
                </a:lnTo>
                <a:cubicBezTo>
                  <a:pt x="92024" y="36898"/>
                  <a:pt x="92024" y="36818"/>
                  <a:pt x="91984" y="36737"/>
                </a:cubicBezTo>
                <a:lnTo>
                  <a:pt x="89927" y="36737"/>
                </a:lnTo>
                <a:lnTo>
                  <a:pt x="89927" y="32180"/>
                </a:lnTo>
                <a:lnTo>
                  <a:pt x="90774" y="32180"/>
                </a:lnTo>
                <a:cubicBezTo>
                  <a:pt x="90733" y="32099"/>
                  <a:pt x="90733" y="32019"/>
                  <a:pt x="90693" y="31938"/>
                </a:cubicBezTo>
                <a:lnTo>
                  <a:pt x="89927" y="31938"/>
                </a:lnTo>
                <a:lnTo>
                  <a:pt x="89927" y="29841"/>
                </a:lnTo>
                <a:lnTo>
                  <a:pt x="89685" y="29196"/>
                </a:lnTo>
                <a:lnTo>
                  <a:pt x="89685" y="31938"/>
                </a:lnTo>
                <a:lnTo>
                  <a:pt x="85128" y="31938"/>
                </a:lnTo>
                <a:lnTo>
                  <a:pt x="85128" y="27381"/>
                </a:lnTo>
                <a:lnTo>
                  <a:pt x="88919" y="27381"/>
                </a:lnTo>
                <a:cubicBezTo>
                  <a:pt x="88879" y="27301"/>
                  <a:pt x="88838" y="27220"/>
                  <a:pt x="88798" y="27139"/>
                </a:cubicBezTo>
                <a:lnTo>
                  <a:pt x="85128" y="27139"/>
                </a:lnTo>
                <a:lnTo>
                  <a:pt x="85128" y="22542"/>
                </a:lnTo>
                <a:lnTo>
                  <a:pt x="86378" y="22542"/>
                </a:lnTo>
                <a:cubicBezTo>
                  <a:pt x="86338" y="22462"/>
                  <a:pt x="86298" y="22381"/>
                  <a:pt x="86257" y="22300"/>
                </a:cubicBezTo>
                <a:lnTo>
                  <a:pt x="85128" y="22300"/>
                </a:lnTo>
                <a:lnTo>
                  <a:pt x="85128" y="20566"/>
                </a:lnTo>
                <a:cubicBezTo>
                  <a:pt x="85048" y="20445"/>
                  <a:pt x="84967" y="20324"/>
                  <a:pt x="84886" y="20203"/>
                </a:cubicBezTo>
                <a:lnTo>
                  <a:pt x="84886" y="22300"/>
                </a:lnTo>
                <a:lnTo>
                  <a:pt x="80329" y="22300"/>
                </a:lnTo>
                <a:lnTo>
                  <a:pt x="80329" y="17743"/>
                </a:lnTo>
                <a:lnTo>
                  <a:pt x="83072" y="17743"/>
                </a:lnTo>
                <a:lnTo>
                  <a:pt x="82870" y="17501"/>
                </a:lnTo>
                <a:lnTo>
                  <a:pt x="80329" y="17501"/>
                </a:lnTo>
                <a:lnTo>
                  <a:pt x="80329" y="14558"/>
                </a:lnTo>
                <a:lnTo>
                  <a:pt x="80087" y="14316"/>
                </a:lnTo>
                <a:lnTo>
                  <a:pt x="80087" y="17501"/>
                </a:lnTo>
                <a:lnTo>
                  <a:pt x="75490" y="17501"/>
                </a:lnTo>
                <a:lnTo>
                  <a:pt x="75490" y="12945"/>
                </a:lnTo>
                <a:lnTo>
                  <a:pt x="78716" y="12945"/>
                </a:lnTo>
                <a:lnTo>
                  <a:pt x="78434" y="12703"/>
                </a:lnTo>
                <a:lnTo>
                  <a:pt x="75490" y="12703"/>
                </a:lnTo>
                <a:lnTo>
                  <a:pt x="75490" y="10122"/>
                </a:lnTo>
                <a:lnTo>
                  <a:pt x="75248" y="9920"/>
                </a:lnTo>
                <a:lnTo>
                  <a:pt x="75248" y="12703"/>
                </a:lnTo>
                <a:lnTo>
                  <a:pt x="70691" y="12703"/>
                </a:lnTo>
                <a:lnTo>
                  <a:pt x="70691" y="8106"/>
                </a:lnTo>
                <a:lnTo>
                  <a:pt x="72788" y="8106"/>
                </a:lnTo>
                <a:cubicBezTo>
                  <a:pt x="72667" y="8025"/>
                  <a:pt x="72546" y="7944"/>
                  <a:pt x="72425" y="7864"/>
                </a:cubicBezTo>
                <a:lnTo>
                  <a:pt x="70691" y="7864"/>
                </a:lnTo>
                <a:lnTo>
                  <a:pt x="70691" y="6775"/>
                </a:lnTo>
                <a:cubicBezTo>
                  <a:pt x="70611" y="6694"/>
                  <a:pt x="70530" y="6654"/>
                  <a:pt x="70450" y="6613"/>
                </a:cubicBezTo>
                <a:lnTo>
                  <a:pt x="70450" y="7864"/>
                </a:lnTo>
                <a:lnTo>
                  <a:pt x="65893" y="7864"/>
                </a:lnTo>
                <a:lnTo>
                  <a:pt x="65893" y="4194"/>
                </a:lnTo>
                <a:cubicBezTo>
                  <a:pt x="65812" y="4154"/>
                  <a:pt x="65731" y="4113"/>
                  <a:pt x="65651" y="4073"/>
                </a:cubicBezTo>
                <a:lnTo>
                  <a:pt x="65651" y="7864"/>
                </a:lnTo>
                <a:lnTo>
                  <a:pt x="61054" y="7864"/>
                </a:lnTo>
                <a:lnTo>
                  <a:pt x="61054" y="3307"/>
                </a:lnTo>
                <a:lnTo>
                  <a:pt x="63796" y="3307"/>
                </a:lnTo>
                <a:lnTo>
                  <a:pt x="63191" y="3065"/>
                </a:lnTo>
                <a:lnTo>
                  <a:pt x="61054" y="3065"/>
                </a:lnTo>
                <a:lnTo>
                  <a:pt x="61054" y="2339"/>
                </a:lnTo>
                <a:cubicBezTo>
                  <a:pt x="60973" y="2299"/>
                  <a:pt x="60892" y="2258"/>
                  <a:pt x="60812" y="2258"/>
                </a:cubicBezTo>
                <a:lnTo>
                  <a:pt x="60812" y="3065"/>
                </a:lnTo>
                <a:lnTo>
                  <a:pt x="56255" y="3065"/>
                </a:lnTo>
                <a:lnTo>
                  <a:pt x="56255" y="1048"/>
                </a:lnTo>
                <a:cubicBezTo>
                  <a:pt x="56174" y="1008"/>
                  <a:pt x="56093" y="1008"/>
                  <a:pt x="56013" y="968"/>
                </a:cubicBezTo>
                <a:lnTo>
                  <a:pt x="56013" y="3065"/>
                </a:lnTo>
                <a:lnTo>
                  <a:pt x="51456" y="3065"/>
                </a:lnTo>
                <a:lnTo>
                  <a:pt x="51456" y="282"/>
                </a:lnTo>
                <a:cubicBezTo>
                  <a:pt x="51375" y="242"/>
                  <a:pt x="51295" y="242"/>
                  <a:pt x="51214" y="242"/>
                </a:cubicBezTo>
                <a:lnTo>
                  <a:pt x="51214" y="3065"/>
                </a:lnTo>
                <a:lnTo>
                  <a:pt x="46617" y="3065"/>
                </a:lnTo>
                <a:lnTo>
                  <a:pt x="46617" y="0"/>
                </a:lnTo>
                <a:lnTo>
                  <a:pt x="46496" y="0"/>
                </a:lnTo>
                <a:lnTo>
                  <a:pt x="46375" y="0"/>
                </a:lnTo>
                <a:lnTo>
                  <a:pt x="46375" y="3065"/>
                </a:lnTo>
                <a:lnTo>
                  <a:pt x="41818" y="3065"/>
                </a:lnTo>
                <a:lnTo>
                  <a:pt x="41818" y="242"/>
                </a:lnTo>
                <a:cubicBezTo>
                  <a:pt x="41737" y="242"/>
                  <a:pt x="41657" y="242"/>
                  <a:pt x="41576" y="242"/>
                </a:cubicBezTo>
                <a:lnTo>
                  <a:pt x="41576" y="3065"/>
                </a:lnTo>
                <a:lnTo>
                  <a:pt x="37019" y="3065"/>
                </a:lnTo>
                <a:lnTo>
                  <a:pt x="37019" y="968"/>
                </a:lnTo>
                <a:cubicBezTo>
                  <a:pt x="36939" y="1008"/>
                  <a:pt x="36858" y="1008"/>
                  <a:pt x="36777" y="1008"/>
                </a:cubicBezTo>
                <a:lnTo>
                  <a:pt x="36777" y="3065"/>
                </a:lnTo>
                <a:lnTo>
                  <a:pt x="32180" y="3065"/>
                </a:lnTo>
                <a:lnTo>
                  <a:pt x="32180" y="2258"/>
                </a:lnTo>
                <a:cubicBezTo>
                  <a:pt x="32099" y="2258"/>
                  <a:pt x="32019" y="2299"/>
                  <a:pt x="31938" y="2339"/>
                </a:cubicBezTo>
                <a:lnTo>
                  <a:pt x="31938" y="3065"/>
                </a:lnTo>
                <a:lnTo>
                  <a:pt x="29841" y="3065"/>
                </a:lnTo>
                <a:lnTo>
                  <a:pt x="29236" y="3307"/>
                </a:lnTo>
                <a:lnTo>
                  <a:pt x="31938" y="3307"/>
                </a:lnTo>
                <a:lnTo>
                  <a:pt x="31938" y="7904"/>
                </a:lnTo>
                <a:lnTo>
                  <a:pt x="27381" y="7904"/>
                </a:lnTo>
                <a:lnTo>
                  <a:pt x="27381" y="4113"/>
                </a:lnTo>
                <a:cubicBezTo>
                  <a:pt x="27301" y="4154"/>
                  <a:pt x="27220" y="4194"/>
                  <a:pt x="27139" y="4234"/>
                </a:cubicBezTo>
                <a:lnTo>
                  <a:pt x="27139" y="7904"/>
                </a:lnTo>
                <a:lnTo>
                  <a:pt x="22542" y="7904"/>
                </a:lnTo>
                <a:lnTo>
                  <a:pt x="22542" y="6613"/>
                </a:lnTo>
                <a:cubicBezTo>
                  <a:pt x="22462" y="6694"/>
                  <a:pt x="22381" y="6734"/>
                  <a:pt x="22300" y="6775"/>
                </a:cubicBezTo>
                <a:lnTo>
                  <a:pt x="22300" y="7904"/>
                </a:lnTo>
                <a:lnTo>
                  <a:pt x="20566" y="7904"/>
                </a:lnTo>
                <a:cubicBezTo>
                  <a:pt x="20445" y="7985"/>
                  <a:pt x="20324" y="8065"/>
                  <a:pt x="20203" y="8146"/>
                </a:cubicBezTo>
                <a:lnTo>
                  <a:pt x="22300" y="8146"/>
                </a:lnTo>
                <a:lnTo>
                  <a:pt x="22300" y="12703"/>
                </a:lnTo>
                <a:lnTo>
                  <a:pt x="17743" y="12703"/>
                </a:lnTo>
                <a:lnTo>
                  <a:pt x="17743" y="9961"/>
                </a:lnTo>
                <a:lnTo>
                  <a:pt x="17501" y="10162"/>
                </a:lnTo>
                <a:lnTo>
                  <a:pt x="17501" y="12703"/>
                </a:lnTo>
                <a:lnTo>
                  <a:pt x="14558" y="12703"/>
                </a:lnTo>
                <a:lnTo>
                  <a:pt x="14316" y="12945"/>
                </a:lnTo>
                <a:lnTo>
                  <a:pt x="17501" y="12945"/>
                </a:lnTo>
                <a:lnTo>
                  <a:pt x="17501" y="17542"/>
                </a:lnTo>
                <a:lnTo>
                  <a:pt x="12945" y="17542"/>
                </a:lnTo>
                <a:lnTo>
                  <a:pt x="12945" y="14316"/>
                </a:lnTo>
                <a:lnTo>
                  <a:pt x="12703" y="14598"/>
                </a:lnTo>
                <a:lnTo>
                  <a:pt x="12703" y="17542"/>
                </a:lnTo>
                <a:lnTo>
                  <a:pt x="10122" y="17542"/>
                </a:lnTo>
                <a:lnTo>
                  <a:pt x="9920" y="17784"/>
                </a:lnTo>
                <a:lnTo>
                  <a:pt x="12703" y="17784"/>
                </a:lnTo>
                <a:lnTo>
                  <a:pt x="12703" y="22341"/>
                </a:lnTo>
                <a:lnTo>
                  <a:pt x="8106" y="22341"/>
                </a:lnTo>
                <a:lnTo>
                  <a:pt x="8106" y="20244"/>
                </a:lnTo>
                <a:cubicBezTo>
                  <a:pt x="8025" y="20365"/>
                  <a:pt x="7944" y="20486"/>
                  <a:pt x="7864" y="20607"/>
                </a:cubicBezTo>
                <a:lnTo>
                  <a:pt x="7864" y="22341"/>
                </a:lnTo>
                <a:lnTo>
                  <a:pt x="6775" y="22341"/>
                </a:lnTo>
                <a:cubicBezTo>
                  <a:pt x="6694" y="22421"/>
                  <a:pt x="6654" y="22502"/>
                  <a:pt x="6613" y="22583"/>
                </a:cubicBezTo>
                <a:lnTo>
                  <a:pt x="7864" y="22583"/>
                </a:lnTo>
                <a:lnTo>
                  <a:pt x="7864" y="27139"/>
                </a:lnTo>
                <a:lnTo>
                  <a:pt x="4194" y="27139"/>
                </a:lnTo>
                <a:cubicBezTo>
                  <a:pt x="4154" y="27220"/>
                  <a:pt x="4113" y="27301"/>
                  <a:pt x="4073" y="27381"/>
                </a:cubicBezTo>
                <a:lnTo>
                  <a:pt x="7864" y="27381"/>
                </a:lnTo>
                <a:lnTo>
                  <a:pt x="7864" y="31978"/>
                </a:lnTo>
                <a:lnTo>
                  <a:pt x="3307" y="31978"/>
                </a:lnTo>
                <a:lnTo>
                  <a:pt x="3307" y="29236"/>
                </a:lnTo>
                <a:lnTo>
                  <a:pt x="3065" y="29841"/>
                </a:lnTo>
                <a:lnTo>
                  <a:pt x="3065" y="31978"/>
                </a:lnTo>
                <a:lnTo>
                  <a:pt x="2299" y="31978"/>
                </a:lnTo>
                <a:cubicBezTo>
                  <a:pt x="2299" y="32059"/>
                  <a:pt x="2258" y="32140"/>
                  <a:pt x="2218" y="32220"/>
                </a:cubicBezTo>
                <a:lnTo>
                  <a:pt x="3065" y="32220"/>
                </a:lnTo>
                <a:lnTo>
                  <a:pt x="3065" y="36777"/>
                </a:lnTo>
                <a:lnTo>
                  <a:pt x="1008" y="36777"/>
                </a:lnTo>
                <a:cubicBezTo>
                  <a:pt x="1008" y="36858"/>
                  <a:pt x="968" y="36939"/>
                  <a:pt x="968" y="37019"/>
                </a:cubicBezTo>
                <a:lnTo>
                  <a:pt x="3065" y="37019"/>
                </a:lnTo>
                <a:lnTo>
                  <a:pt x="3065" y="41576"/>
                </a:lnTo>
                <a:lnTo>
                  <a:pt x="242" y="41576"/>
                </a:lnTo>
                <a:cubicBezTo>
                  <a:pt x="242" y="41657"/>
                  <a:pt x="242" y="41737"/>
                  <a:pt x="242" y="41818"/>
                </a:cubicBezTo>
                <a:lnTo>
                  <a:pt x="3065" y="41818"/>
                </a:lnTo>
                <a:lnTo>
                  <a:pt x="3065" y="46415"/>
                </a:lnTo>
                <a:lnTo>
                  <a:pt x="0" y="46415"/>
                </a:lnTo>
                <a:lnTo>
                  <a:pt x="0" y="46536"/>
                </a:lnTo>
                <a:lnTo>
                  <a:pt x="0" y="46657"/>
                </a:lnTo>
                <a:lnTo>
                  <a:pt x="3065" y="46657"/>
                </a:lnTo>
                <a:lnTo>
                  <a:pt x="3065" y="51214"/>
                </a:lnTo>
                <a:lnTo>
                  <a:pt x="242" y="51214"/>
                </a:lnTo>
                <a:cubicBezTo>
                  <a:pt x="242" y="51295"/>
                  <a:pt x="242" y="51375"/>
                  <a:pt x="242" y="51456"/>
                </a:cubicBezTo>
                <a:lnTo>
                  <a:pt x="3065" y="51456"/>
                </a:lnTo>
                <a:lnTo>
                  <a:pt x="3065" y="56053"/>
                </a:lnTo>
                <a:lnTo>
                  <a:pt x="968" y="56053"/>
                </a:lnTo>
                <a:cubicBezTo>
                  <a:pt x="968" y="56134"/>
                  <a:pt x="1008" y="56174"/>
                  <a:pt x="1008" y="56295"/>
                </a:cubicBezTo>
                <a:lnTo>
                  <a:pt x="3065" y="56295"/>
                </a:lnTo>
                <a:lnTo>
                  <a:pt x="3065" y="60852"/>
                </a:lnTo>
                <a:lnTo>
                  <a:pt x="2218" y="60852"/>
                </a:lnTo>
                <a:cubicBezTo>
                  <a:pt x="2258" y="60933"/>
                  <a:pt x="2299" y="61013"/>
                  <a:pt x="2299" y="61094"/>
                </a:cubicBezTo>
                <a:lnTo>
                  <a:pt x="3065" y="61094"/>
                </a:lnTo>
                <a:lnTo>
                  <a:pt x="3065" y="63191"/>
                </a:lnTo>
                <a:lnTo>
                  <a:pt x="3307" y="63836"/>
                </a:lnTo>
                <a:lnTo>
                  <a:pt x="3307" y="61094"/>
                </a:lnTo>
                <a:lnTo>
                  <a:pt x="7864" y="61094"/>
                </a:lnTo>
                <a:lnTo>
                  <a:pt x="7864" y="65651"/>
                </a:lnTo>
                <a:lnTo>
                  <a:pt x="4073" y="65651"/>
                </a:lnTo>
                <a:cubicBezTo>
                  <a:pt x="4113" y="65731"/>
                  <a:pt x="4154" y="65812"/>
                  <a:pt x="4194" y="65893"/>
                </a:cubicBezTo>
                <a:lnTo>
                  <a:pt x="7864" y="65893"/>
                </a:lnTo>
                <a:lnTo>
                  <a:pt x="7864" y="70490"/>
                </a:lnTo>
                <a:lnTo>
                  <a:pt x="6613" y="70490"/>
                </a:lnTo>
                <a:cubicBezTo>
                  <a:pt x="6654" y="70570"/>
                  <a:pt x="6694" y="70651"/>
                  <a:pt x="6775" y="70732"/>
                </a:cubicBezTo>
                <a:lnTo>
                  <a:pt x="7864" y="70732"/>
                </a:lnTo>
                <a:lnTo>
                  <a:pt x="7864" y="72466"/>
                </a:lnTo>
                <a:cubicBezTo>
                  <a:pt x="7944" y="72587"/>
                  <a:pt x="8025" y="72708"/>
                  <a:pt x="8106" y="72829"/>
                </a:cubicBezTo>
                <a:lnTo>
                  <a:pt x="8106" y="70732"/>
                </a:lnTo>
                <a:lnTo>
                  <a:pt x="12703" y="70732"/>
                </a:lnTo>
                <a:lnTo>
                  <a:pt x="12703" y="75289"/>
                </a:lnTo>
                <a:lnTo>
                  <a:pt x="9920" y="75289"/>
                </a:lnTo>
                <a:lnTo>
                  <a:pt x="10122" y="75531"/>
                </a:lnTo>
                <a:lnTo>
                  <a:pt x="12703" y="75531"/>
                </a:lnTo>
                <a:lnTo>
                  <a:pt x="12703" y="78474"/>
                </a:lnTo>
                <a:lnTo>
                  <a:pt x="12945" y="78716"/>
                </a:lnTo>
                <a:lnTo>
                  <a:pt x="12945" y="75531"/>
                </a:lnTo>
                <a:lnTo>
                  <a:pt x="17501" y="75531"/>
                </a:lnTo>
                <a:lnTo>
                  <a:pt x="17501" y="80087"/>
                </a:lnTo>
                <a:lnTo>
                  <a:pt x="14316" y="80087"/>
                </a:lnTo>
                <a:lnTo>
                  <a:pt x="14558" y="80329"/>
                </a:lnTo>
                <a:lnTo>
                  <a:pt x="17501" y="80329"/>
                </a:lnTo>
                <a:lnTo>
                  <a:pt x="17501" y="82910"/>
                </a:lnTo>
                <a:lnTo>
                  <a:pt x="17743" y="83072"/>
                </a:lnTo>
                <a:lnTo>
                  <a:pt x="17743" y="80329"/>
                </a:lnTo>
                <a:lnTo>
                  <a:pt x="22300" y="80329"/>
                </a:lnTo>
                <a:lnTo>
                  <a:pt x="22300" y="84927"/>
                </a:lnTo>
                <a:lnTo>
                  <a:pt x="20203" y="84927"/>
                </a:lnTo>
                <a:cubicBezTo>
                  <a:pt x="20324" y="85007"/>
                  <a:pt x="20445" y="85088"/>
                  <a:pt x="20566" y="85168"/>
                </a:cubicBezTo>
                <a:lnTo>
                  <a:pt x="22300" y="85168"/>
                </a:lnTo>
                <a:lnTo>
                  <a:pt x="22300" y="86257"/>
                </a:lnTo>
                <a:cubicBezTo>
                  <a:pt x="22381" y="86338"/>
                  <a:pt x="22462" y="86378"/>
                  <a:pt x="22542" y="86419"/>
                </a:cubicBezTo>
                <a:lnTo>
                  <a:pt x="22542" y="85168"/>
                </a:lnTo>
                <a:lnTo>
                  <a:pt x="27139" y="85168"/>
                </a:lnTo>
                <a:lnTo>
                  <a:pt x="27139" y="88838"/>
                </a:lnTo>
                <a:cubicBezTo>
                  <a:pt x="27220" y="88878"/>
                  <a:pt x="27301" y="88919"/>
                  <a:pt x="27381" y="88959"/>
                </a:cubicBezTo>
                <a:lnTo>
                  <a:pt x="27381" y="85168"/>
                </a:lnTo>
                <a:lnTo>
                  <a:pt x="31938" y="85168"/>
                </a:lnTo>
                <a:lnTo>
                  <a:pt x="31938" y="89725"/>
                </a:lnTo>
                <a:lnTo>
                  <a:pt x="29236" y="89725"/>
                </a:lnTo>
                <a:lnTo>
                  <a:pt x="29841" y="89967"/>
                </a:lnTo>
                <a:lnTo>
                  <a:pt x="31938" y="89967"/>
                </a:lnTo>
                <a:lnTo>
                  <a:pt x="31938" y="90733"/>
                </a:lnTo>
                <a:cubicBezTo>
                  <a:pt x="32019" y="90733"/>
                  <a:pt x="32099" y="90774"/>
                  <a:pt x="32180" y="90814"/>
                </a:cubicBezTo>
                <a:lnTo>
                  <a:pt x="32180" y="89967"/>
                </a:lnTo>
                <a:lnTo>
                  <a:pt x="36777" y="89967"/>
                </a:lnTo>
                <a:lnTo>
                  <a:pt x="36777" y="92024"/>
                </a:lnTo>
                <a:cubicBezTo>
                  <a:pt x="36858" y="92024"/>
                  <a:pt x="36939" y="92064"/>
                  <a:pt x="37019" y="92064"/>
                </a:cubicBezTo>
                <a:lnTo>
                  <a:pt x="37019" y="89967"/>
                </a:lnTo>
                <a:lnTo>
                  <a:pt x="41576" y="89967"/>
                </a:lnTo>
                <a:lnTo>
                  <a:pt x="41576" y="92790"/>
                </a:lnTo>
                <a:cubicBezTo>
                  <a:pt x="41657" y="92790"/>
                  <a:pt x="41737" y="92790"/>
                  <a:pt x="41818" y="92790"/>
                </a:cubicBezTo>
                <a:lnTo>
                  <a:pt x="41818" y="89967"/>
                </a:lnTo>
                <a:lnTo>
                  <a:pt x="46375" y="89967"/>
                </a:lnTo>
                <a:lnTo>
                  <a:pt x="46375" y="93032"/>
                </a:lnTo>
                <a:lnTo>
                  <a:pt x="46496" y="93032"/>
                </a:lnTo>
                <a:lnTo>
                  <a:pt x="46617" y="93032"/>
                </a:lnTo>
                <a:lnTo>
                  <a:pt x="46617" y="89967"/>
                </a:lnTo>
                <a:lnTo>
                  <a:pt x="51214" y="89967"/>
                </a:lnTo>
                <a:lnTo>
                  <a:pt x="51214" y="92790"/>
                </a:lnTo>
                <a:cubicBezTo>
                  <a:pt x="51295" y="92790"/>
                  <a:pt x="51375" y="92790"/>
                  <a:pt x="51456" y="92790"/>
                </a:cubicBezTo>
                <a:lnTo>
                  <a:pt x="51456" y="89967"/>
                </a:lnTo>
                <a:lnTo>
                  <a:pt x="56013" y="89967"/>
                </a:lnTo>
                <a:lnTo>
                  <a:pt x="56013" y="92064"/>
                </a:lnTo>
                <a:cubicBezTo>
                  <a:pt x="56093" y="92064"/>
                  <a:pt x="56174" y="92024"/>
                  <a:pt x="56255" y="92024"/>
                </a:cubicBezTo>
                <a:lnTo>
                  <a:pt x="56255" y="89967"/>
                </a:lnTo>
                <a:lnTo>
                  <a:pt x="60812" y="89967"/>
                </a:lnTo>
                <a:lnTo>
                  <a:pt x="60812" y="90814"/>
                </a:lnTo>
                <a:cubicBezTo>
                  <a:pt x="60892" y="90774"/>
                  <a:pt x="60973" y="90733"/>
                  <a:pt x="61054" y="90733"/>
                </a:cubicBezTo>
                <a:lnTo>
                  <a:pt x="61054" y="89967"/>
                </a:lnTo>
                <a:lnTo>
                  <a:pt x="63191" y="89967"/>
                </a:lnTo>
                <a:lnTo>
                  <a:pt x="63796" y="89725"/>
                </a:lnTo>
                <a:lnTo>
                  <a:pt x="61054" y="89725"/>
                </a:lnTo>
                <a:lnTo>
                  <a:pt x="61054" y="85168"/>
                </a:lnTo>
                <a:lnTo>
                  <a:pt x="65651" y="85168"/>
                </a:lnTo>
                <a:lnTo>
                  <a:pt x="65651" y="88959"/>
                </a:lnTo>
                <a:cubicBezTo>
                  <a:pt x="65731" y="88919"/>
                  <a:pt x="65812" y="88878"/>
                  <a:pt x="65893" y="88838"/>
                </a:cubicBezTo>
                <a:lnTo>
                  <a:pt x="65893" y="85168"/>
                </a:lnTo>
                <a:lnTo>
                  <a:pt x="70450" y="85168"/>
                </a:lnTo>
                <a:lnTo>
                  <a:pt x="70450" y="86419"/>
                </a:lnTo>
                <a:cubicBezTo>
                  <a:pt x="70530" y="86378"/>
                  <a:pt x="70611" y="86338"/>
                  <a:pt x="70691" y="86257"/>
                </a:cubicBezTo>
                <a:lnTo>
                  <a:pt x="70691" y="85168"/>
                </a:lnTo>
                <a:lnTo>
                  <a:pt x="72425" y="85168"/>
                </a:lnTo>
                <a:cubicBezTo>
                  <a:pt x="72546" y="85088"/>
                  <a:pt x="72667" y="85007"/>
                  <a:pt x="72788" y="84927"/>
                </a:cubicBezTo>
                <a:lnTo>
                  <a:pt x="70691" y="84927"/>
                </a:lnTo>
                <a:lnTo>
                  <a:pt x="70691" y="80329"/>
                </a:lnTo>
                <a:lnTo>
                  <a:pt x="75248" y="80329"/>
                </a:lnTo>
                <a:lnTo>
                  <a:pt x="75248" y="83072"/>
                </a:lnTo>
                <a:lnTo>
                  <a:pt x="75490" y="82910"/>
                </a:lnTo>
                <a:lnTo>
                  <a:pt x="75490" y="80329"/>
                </a:lnTo>
                <a:lnTo>
                  <a:pt x="78434" y="80329"/>
                </a:lnTo>
                <a:lnTo>
                  <a:pt x="78716" y="80087"/>
                </a:lnTo>
                <a:lnTo>
                  <a:pt x="75490" y="80087"/>
                </a:lnTo>
                <a:lnTo>
                  <a:pt x="75490" y="75531"/>
                </a:lnTo>
                <a:lnTo>
                  <a:pt x="80087" y="75531"/>
                </a:lnTo>
                <a:lnTo>
                  <a:pt x="80087" y="78716"/>
                </a:lnTo>
                <a:lnTo>
                  <a:pt x="80329" y="78474"/>
                </a:lnTo>
                <a:lnTo>
                  <a:pt x="80329" y="75531"/>
                </a:lnTo>
                <a:lnTo>
                  <a:pt x="82870" y="75531"/>
                </a:lnTo>
                <a:lnTo>
                  <a:pt x="83072" y="75289"/>
                </a:lnTo>
                <a:lnTo>
                  <a:pt x="80329" y="75289"/>
                </a:lnTo>
                <a:lnTo>
                  <a:pt x="80329" y="70732"/>
                </a:lnTo>
                <a:lnTo>
                  <a:pt x="84886" y="70732"/>
                </a:lnTo>
                <a:lnTo>
                  <a:pt x="84886" y="72829"/>
                </a:lnTo>
                <a:cubicBezTo>
                  <a:pt x="84967" y="72708"/>
                  <a:pt x="85048" y="72587"/>
                  <a:pt x="85128" y="72466"/>
                </a:cubicBezTo>
                <a:lnTo>
                  <a:pt x="85128" y="70732"/>
                </a:lnTo>
                <a:lnTo>
                  <a:pt x="86257" y="70732"/>
                </a:lnTo>
                <a:cubicBezTo>
                  <a:pt x="86298" y="70651"/>
                  <a:pt x="86338" y="70570"/>
                  <a:pt x="86378" y="70490"/>
                </a:cubicBezTo>
                <a:lnTo>
                  <a:pt x="85128" y="70490"/>
                </a:lnTo>
                <a:lnTo>
                  <a:pt x="85128" y="65893"/>
                </a:lnTo>
                <a:lnTo>
                  <a:pt x="88798" y="65893"/>
                </a:lnTo>
                <a:cubicBezTo>
                  <a:pt x="88838" y="65812"/>
                  <a:pt x="88879" y="65731"/>
                  <a:pt x="88919" y="65651"/>
                </a:cubicBezTo>
                <a:lnTo>
                  <a:pt x="85128" y="65651"/>
                </a:lnTo>
                <a:lnTo>
                  <a:pt x="85128" y="61094"/>
                </a:lnTo>
                <a:lnTo>
                  <a:pt x="89685" y="61094"/>
                </a:lnTo>
                <a:close/>
                <a:moveTo>
                  <a:pt x="85128" y="32180"/>
                </a:moveTo>
                <a:lnTo>
                  <a:pt x="89685" y="32180"/>
                </a:lnTo>
                <a:lnTo>
                  <a:pt x="89685" y="36777"/>
                </a:lnTo>
                <a:lnTo>
                  <a:pt x="85128" y="36777"/>
                </a:lnTo>
                <a:close/>
                <a:moveTo>
                  <a:pt x="85128" y="37019"/>
                </a:moveTo>
                <a:lnTo>
                  <a:pt x="89685" y="37019"/>
                </a:lnTo>
                <a:lnTo>
                  <a:pt x="89685" y="41576"/>
                </a:lnTo>
                <a:lnTo>
                  <a:pt x="85128" y="41576"/>
                </a:lnTo>
                <a:close/>
                <a:moveTo>
                  <a:pt x="85128" y="41818"/>
                </a:moveTo>
                <a:lnTo>
                  <a:pt x="89685" y="41818"/>
                </a:lnTo>
                <a:lnTo>
                  <a:pt x="89685" y="46375"/>
                </a:lnTo>
                <a:lnTo>
                  <a:pt x="85128" y="46375"/>
                </a:lnTo>
                <a:close/>
                <a:moveTo>
                  <a:pt x="85128" y="46617"/>
                </a:moveTo>
                <a:lnTo>
                  <a:pt x="89685" y="46617"/>
                </a:lnTo>
                <a:lnTo>
                  <a:pt x="89685" y="51214"/>
                </a:lnTo>
                <a:lnTo>
                  <a:pt x="85128" y="51214"/>
                </a:lnTo>
                <a:close/>
                <a:moveTo>
                  <a:pt x="85128" y="51456"/>
                </a:moveTo>
                <a:lnTo>
                  <a:pt x="89685" y="51456"/>
                </a:lnTo>
                <a:lnTo>
                  <a:pt x="89685" y="56013"/>
                </a:lnTo>
                <a:lnTo>
                  <a:pt x="85128" y="56013"/>
                </a:lnTo>
                <a:close/>
                <a:moveTo>
                  <a:pt x="85128" y="56255"/>
                </a:moveTo>
                <a:lnTo>
                  <a:pt x="89685" y="56255"/>
                </a:lnTo>
                <a:lnTo>
                  <a:pt x="89685" y="60812"/>
                </a:lnTo>
                <a:lnTo>
                  <a:pt x="85128" y="60812"/>
                </a:lnTo>
                <a:close/>
                <a:moveTo>
                  <a:pt x="7904" y="60812"/>
                </a:moveTo>
                <a:lnTo>
                  <a:pt x="3347" y="60812"/>
                </a:lnTo>
                <a:lnTo>
                  <a:pt x="3347" y="56255"/>
                </a:lnTo>
                <a:lnTo>
                  <a:pt x="7904" y="56255"/>
                </a:lnTo>
                <a:close/>
                <a:moveTo>
                  <a:pt x="7904" y="56013"/>
                </a:moveTo>
                <a:lnTo>
                  <a:pt x="3347" y="56013"/>
                </a:lnTo>
                <a:lnTo>
                  <a:pt x="3347" y="51456"/>
                </a:lnTo>
                <a:lnTo>
                  <a:pt x="7904" y="51456"/>
                </a:lnTo>
                <a:close/>
                <a:moveTo>
                  <a:pt x="7904" y="51214"/>
                </a:moveTo>
                <a:lnTo>
                  <a:pt x="3347" y="51214"/>
                </a:lnTo>
                <a:lnTo>
                  <a:pt x="3347" y="46617"/>
                </a:lnTo>
                <a:lnTo>
                  <a:pt x="7904" y="46617"/>
                </a:lnTo>
                <a:close/>
                <a:moveTo>
                  <a:pt x="7904" y="46375"/>
                </a:moveTo>
                <a:lnTo>
                  <a:pt x="3347" y="46375"/>
                </a:lnTo>
                <a:lnTo>
                  <a:pt x="3347" y="41818"/>
                </a:lnTo>
                <a:lnTo>
                  <a:pt x="7904" y="41818"/>
                </a:lnTo>
                <a:close/>
                <a:moveTo>
                  <a:pt x="7904" y="41576"/>
                </a:moveTo>
                <a:lnTo>
                  <a:pt x="3347" y="41576"/>
                </a:lnTo>
                <a:lnTo>
                  <a:pt x="3347" y="37019"/>
                </a:lnTo>
                <a:lnTo>
                  <a:pt x="7904" y="37019"/>
                </a:lnTo>
                <a:close/>
                <a:moveTo>
                  <a:pt x="7904" y="36777"/>
                </a:moveTo>
                <a:lnTo>
                  <a:pt x="3347" y="36777"/>
                </a:lnTo>
                <a:lnTo>
                  <a:pt x="3347" y="32180"/>
                </a:lnTo>
                <a:lnTo>
                  <a:pt x="7904" y="32180"/>
                </a:lnTo>
                <a:close/>
                <a:moveTo>
                  <a:pt x="12703" y="70449"/>
                </a:moveTo>
                <a:lnTo>
                  <a:pt x="8146" y="70449"/>
                </a:lnTo>
                <a:lnTo>
                  <a:pt x="8146" y="65893"/>
                </a:lnTo>
                <a:lnTo>
                  <a:pt x="12703" y="65893"/>
                </a:lnTo>
                <a:close/>
                <a:moveTo>
                  <a:pt x="12703" y="65610"/>
                </a:moveTo>
                <a:lnTo>
                  <a:pt x="8146" y="65610"/>
                </a:lnTo>
                <a:lnTo>
                  <a:pt x="8146" y="61054"/>
                </a:lnTo>
                <a:lnTo>
                  <a:pt x="12703" y="61054"/>
                </a:lnTo>
                <a:close/>
                <a:moveTo>
                  <a:pt x="12703" y="60812"/>
                </a:moveTo>
                <a:lnTo>
                  <a:pt x="8146" y="60812"/>
                </a:lnTo>
                <a:lnTo>
                  <a:pt x="8146" y="56255"/>
                </a:lnTo>
                <a:lnTo>
                  <a:pt x="12703" y="56255"/>
                </a:lnTo>
                <a:close/>
                <a:moveTo>
                  <a:pt x="12703" y="56013"/>
                </a:moveTo>
                <a:lnTo>
                  <a:pt x="8146" y="56013"/>
                </a:lnTo>
                <a:lnTo>
                  <a:pt x="8146" y="51456"/>
                </a:lnTo>
                <a:lnTo>
                  <a:pt x="12703" y="51456"/>
                </a:lnTo>
                <a:close/>
                <a:moveTo>
                  <a:pt x="12703" y="51174"/>
                </a:moveTo>
                <a:lnTo>
                  <a:pt x="8146" y="51174"/>
                </a:lnTo>
                <a:lnTo>
                  <a:pt x="8146" y="46617"/>
                </a:lnTo>
                <a:lnTo>
                  <a:pt x="12703" y="46617"/>
                </a:lnTo>
                <a:close/>
                <a:moveTo>
                  <a:pt x="12703" y="46375"/>
                </a:moveTo>
                <a:lnTo>
                  <a:pt x="8146" y="46375"/>
                </a:lnTo>
                <a:lnTo>
                  <a:pt x="8146" y="41818"/>
                </a:lnTo>
                <a:lnTo>
                  <a:pt x="12703" y="41818"/>
                </a:lnTo>
                <a:close/>
                <a:moveTo>
                  <a:pt x="12703" y="41576"/>
                </a:moveTo>
                <a:lnTo>
                  <a:pt x="8146" y="41576"/>
                </a:lnTo>
                <a:lnTo>
                  <a:pt x="8146" y="36979"/>
                </a:lnTo>
                <a:lnTo>
                  <a:pt x="12703" y="36979"/>
                </a:lnTo>
                <a:close/>
                <a:moveTo>
                  <a:pt x="12703" y="36737"/>
                </a:moveTo>
                <a:lnTo>
                  <a:pt x="8146" y="36737"/>
                </a:lnTo>
                <a:lnTo>
                  <a:pt x="8146" y="32180"/>
                </a:lnTo>
                <a:lnTo>
                  <a:pt x="12703" y="32180"/>
                </a:lnTo>
                <a:close/>
                <a:moveTo>
                  <a:pt x="12703" y="31938"/>
                </a:moveTo>
                <a:lnTo>
                  <a:pt x="8146" y="31938"/>
                </a:lnTo>
                <a:lnTo>
                  <a:pt x="8146" y="27381"/>
                </a:lnTo>
                <a:lnTo>
                  <a:pt x="12703" y="27381"/>
                </a:lnTo>
                <a:close/>
                <a:moveTo>
                  <a:pt x="12703" y="27139"/>
                </a:moveTo>
                <a:lnTo>
                  <a:pt x="8146" y="27139"/>
                </a:lnTo>
                <a:lnTo>
                  <a:pt x="8146" y="22542"/>
                </a:lnTo>
                <a:lnTo>
                  <a:pt x="12703" y="22542"/>
                </a:lnTo>
                <a:close/>
                <a:moveTo>
                  <a:pt x="17542" y="75248"/>
                </a:moveTo>
                <a:lnTo>
                  <a:pt x="12945" y="75248"/>
                </a:lnTo>
                <a:lnTo>
                  <a:pt x="12945" y="70651"/>
                </a:lnTo>
                <a:lnTo>
                  <a:pt x="17542" y="70651"/>
                </a:lnTo>
                <a:close/>
                <a:moveTo>
                  <a:pt x="17542" y="70449"/>
                </a:moveTo>
                <a:lnTo>
                  <a:pt x="12945" y="70449"/>
                </a:lnTo>
                <a:lnTo>
                  <a:pt x="12945" y="65852"/>
                </a:lnTo>
                <a:lnTo>
                  <a:pt x="17542" y="65852"/>
                </a:lnTo>
                <a:close/>
                <a:moveTo>
                  <a:pt x="17542" y="65610"/>
                </a:moveTo>
                <a:lnTo>
                  <a:pt x="12945" y="65610"/>
                </a:lnTo>
                <a:lnTo>
                  <a:pt x="12945" y="61054"/>
                </a:lnTo>
                <a:lnTo>
                  <a:pt x="17542" y="61054"/>
                </a:lnTo>
                <a:close/>
                <a:moveTo>
                  <a:pt x="17542" y="60812"/>
                </a:moveTo>
                <a:lnTo>
                  <a:pt x="12945" y="60812"/>
                </a:lnTo>
                <a:lnTo>
                  <a:pt x="12945" y="56214"/>
                </a:lnTo>
                <a:lnTo>
                  <a:pt x="17542" y="56214"/>
                </a:lnTo>
                <a:close/>
                <a:moveTo>
                  <a:pt x="17542" y="55972"/>
                </a:moveTo>
                <a:lnTo>
                  <a:pt x="12945" y="55972"/>
                </a:lnTo>
                <a:lnTo>
                  <a:pt x="12945" y="51416"/>
                </a:lnTo>
                <a:lnTo>
                  <a:pt x="17542" y="51416"/>
                </a:lnTo>
                <a:close/>
                <a:moveTo>
                  <a:pt x="17542" y="51174"/>
                </a:moveTo>
                <a:lnTo>
                  <a:pt x="12945" y="51174"/>
                </a:lnTo>
                <a:lnTo>
                  <a:pt x="12945" y="46617"/>
                </a:lnTo>
                <a:lnTo>
                  <a:pt x="17542" y="46617"/>
                </a:lnTo>
                <a:close/>
                <a:moveTo>
                  <a:pt x="17542" y="46375"/>
                </a:moveTo>
                <a:lnTo>
                  <a:pt x="12945" y="46375"/>
                </a:lnTo>
                <a:lnTo>
                  <a:pt x="12945" y="41778"/>
                </a:lnTo>
                <a:lnTo>
                  <a:pt x="17542" y="41778"/>
                </a:lnTo>
                <a:close/>
                <a:moveTo>
                  <a:pt x="17542" y="41536"/>
                </a:moveTo>
                <a:lnTo>
                  <a:pt x="12945" y="41536"/>
                </a:lnTo>
                <a:lnTo>
                  <a:pt x="12945" y="36979"/>
                </a:lnTo>
                <a:lnTo>
                  <a:pt x="17542" y="36979"/>
                </a:lnTo>
                <a:close/>
                <a:moveTo>
                  <a:pt x="17542" y="36737"/>
                </a:moveTo>
                <a:lnTo>
                  <a:pt x="12945" y="36737"/>
                </a:lnTo>
                <a:lnTo>
                  <a:pt x="12945" y="32180"/>
                </a:lnTo>
                <a:lnTo>
                  <a:pt x="17542" y="32180"/>
                </a:lnTo>
                <a:close/>
                <a:moveTo>
                  <a:pt x="17542" y="31938"/>
                </a:moveTo>
                <a:lnTo>
                  <a:pt x="12945" y="31938"/>
                </a:lnTo>
                <a:lnTo>
                  <a:pt x="12945" y="27341"/>
                </a:lnTo>
                <a:lnTo>
                  <a:pt x="17542" y="27341"/>
                </a:lnTo>
                <a:close/>
                <a:moveTo>
                  <a:pt x="17542" y="27099"/>
                </a:moveTo>
                <a:lnTo>
                  <a:pt x="12945" y="27099"/>
                </a:lnTo>
                <a:lnTo>
                  <a:pt x="12945" y="22542"/>
                </a:lnTo>
                <a:lnTo>
                  <a:pt x="17542" y="22542"/>
                </a:lnTo>
                <a:close/>
                <a:moveTo>
                  <a:pt x="17542" y="22300"/>
                </a:moveTo>
                <a:lnTo>
                  <a:pt x="12945" y="22300"/>
                </a:lnTo>
                <a:lnTo>
                  <a:pt x="12945" y="17743"/>
                </a:lnTo>
                <a:lnTo>
                  <a:pt x="17542" y="17743"/>
                </a:lnTo>
                <a:close/>
                <a:moveTo>
                  <a:pt x="22341" y="80047"/>
                </a:moveTo>
                <a:lnTo>
                  <a:pt x="17784" y="80047"/>
                </a:lnTo>
                <a:lnTo>
                  <a:pt x="17784" y="75450"/>
                </a:lnTo>
                <a:lnTo>
                  <a:pt x="22341" y="75450"/>
                </a:lnTo>
                <a:close/>
                <a:moveTo>
                  <a:pt x="22341" y="75208"/>
                </a:moveTo>
                <a:lnTo>
                  <a:pt x="17784" y="75208"/>
                </a:lnTo>
                <a:lnTo>
                  <a:pt x="17784" y="70651"/>
                </a:lnTo>
                <a:lnTo>
                  <a:pt x="22341" y="70651"/>
                </a:lnTo>
                <a:close/>
                <a:moveTo>
                  <a:pt x="22341" y="70409"/>
                </a:moveTo>
                <a:lnTo>
                  <a:pt x="17784" y="70409"/>
                </a:lnTo>
                <a:lnTo>
                  <a:pt x="17784" y="65852"/>
                </a:lnTo>
                <a:lnTo>
                  <a:pt x="22341" y="65852"/>
                </a:lnTo>
                <a:close/>
                <a:moveTo>
                  <a:pt x="22341" y="65610"/>
                </a:moveTo>
                <a:lnTo>
                  <a:pt x="17784" y="65610"/>
                </a:lnTo>
                <a:lnTo>
                  <a:pt x="17784" y="61013"/>
                </a:lnTo>
                <a:lnTo>
                  <a:pt x="22341" y="61013"/>
                </a:lnTo>
                <a:close/>
                <a:moveTo>
                  <a:pt x="22341" y="60771"/>
                </a:moveTo>
                <a:lnTo>
                  <a:pt x="17784" y="60771"/>
                </a:lnTo>
                <a:lnTo>
                  <a:pt x="17784" y="56214"/>
                </a:lnTo>
                <a:lnTo>
                  <a:pt x="22341" y="56214"/>
                </a:lnTo>
                <a:close/>
                <a:moveTo>
                  <a:pt x="22341" y="55972"/>
                </a:moveTo>
                <a:lnTo>
                  <a:pt x="17784" y="55972"/>
                </a:lnTo>
                <a:lnTo>
                  <a:pt x="17784" y="51416"/>
                </a:lnTo>
                <a:lnTo>
                  <a:pt x="22341" y="51416"/>
                </a:lnTo>
                <a:close/>
                <a:moveTo>
                  <a:pt x="22341" y="51174"/>
                </a:moveTo>
                <a:lnTo>
                  <a:pt x="17784" y="51174"/>
                </a:lnTo>
                <a:lnTo>
                  <a:pt x="17784" y="46577"/>
                </a:lnTo>
                <a:lnTo>
                  <a:pt x="22341" y="46577"/>
                </a:lnTo>
                <a:close/>
                <a:moveTo>
                  <a:pt x="22341" y="46335"/>
                </a:moveTo>
                <a:lnTo>
                  <a:pt x="17784" y="46335"/>
                </a:lnTo>
                <a:lnTo>
                  <a:pt x="17784" y="41778"/>
                </a:lnTo>
                <a:lnTo>
                  <a:pt x="22341" y="41778"/>
                </a:lnTo>
                <a:close/>
                <a:moveTo>
                  <a:pt x="22341" y="41536"/>
                </a:moveTo>
                <a:lnTo>
                  <a:pt x="17784" y="41536"/>
                </a:lnTo>
                <a:lnTo>
                  <a:pt x="17784" y="36939"/>
                </a:lnTo>
                <a:lnTo>
                  <a:pt x="22341" y="36939"/>
                </a:lnTo>
                <a:close/>
                <a:moveTo>
                  <a:pt x="22341" y="36737"/>
                </a:moveTo>
                <a:lnTo>
                  <a:pt x="17784" y="36737"/>
                </a:lnTo>
                <a:lnTo>
                  <a:pt x="17784" y="32140"/>
                </a:lnTo>
                <a:lnTo>
                  <a:pt x="22341" y="32140"/>
                </a:lnTo>
                <a:close/>
                <a:moveTo>
                  <a:pt x="22341" y="31898"/>
                </a:moveTo>
                <a:lnTo>
                  <a:pt x="17784" y="31898"/>
                </a:lnTo>
                <a:lnTo>
                  <a:pt x="17784" y="27341"/>
                </a:lnTo>
                <a:lnTo>
                  <a:pt x="22341" y="27341"/>
                </a:lnTo>
                <a:close/>
                <a:moveTo>
                  <a:pt x="22341" y="27099"/>
                </a:moveTo>
                <a:lnTo>
                  <a:pt x="17784" y="27099"/>
                </a:lnTo>
                <a:lnTo>
                  <a:pt x="17784" y="22502"/>
                </a:lnTo>
                <a:lnTo>
                  <a:pt x="22341" y="22502"/>
                </a:lnTo>
                <a:close/>
                <a:moveTo>
                  <a:pt x="22341" y="22260"/>
                </a:moveTo>
                <a:lnTo>
                  <a:pt x="17784" y="22260"/>
                </a:lnTo>
                <a:lnTo>
                  <a:pt x="17784" y="17703"/>
                </a:lnTo>
                <a:lnTo>
                  <a:pt x="22341" y="17703"/>
                </a:lnTo>
                <a:close/>
                <a:moveTo>
                  <a:pt x="22341" y="17461"/>
                </a:moveTo>
                <a:lnTo>
                  <a:pt x="17784" y="17461"/>
                </a:lnTo>
                <a:lnTo>
                  <a:pt x="17784" y="12904"/>
                </a:lnTo>
                <a:lnTo>
                  <a:pt x="22341" y="12904"/>
                </a:lnTo>
                <a:close/>
                <a:moveTo>
                  <a:pt x="27139" y="84846"/>
                </a:moveTo>
                <a:lnTo>
                  <a:pt x="22583" y="84846"/>
                </a:lnTo>
                <a:lnTo>
                  <a:pt x="22583" y="80249"/>
                </a:lnTo>
                <a:lnTo>
                  <a:pt x="27139" y="80249"/>
                </a:lnTo>
                <a:close/>
                <a:moveTo>
                  <a:pt x="27139" y="80007"/>
                </a:moveTo>
                <a:lnTo>
                  <a:pt x="22583" y="80007"/>
                </a:lnTo>
                <a:lnTo>
                  <a:pt x="22583" y="75450"/>
                </a:lnTo>
                <a:lnTo>
                  <a:pt x="27139" y="75450"/>
                </a:lnTo>
                <a:close/>
                <a:moveTo>
                  <a:pt x="27139" y="75208"/>
                </a:moveTo>
                <a:lnTo>
                  <a:pt x="22583" y="75208"/>
                </a:lnTo>
                <a:lnTo>
                  <a:pt x="22583" y="70611"/>
                </a:lnTo>
                <a:lnTo>
                  <a:pt x="27139" y="70611"/>
                </a:lnTo>
                <a:close/>
                <a:moveTo>
                  <a:pt x="27139" y="70369"/>
                </a:moveTo>
                <a:lnTo>
                  <a:pt x="22583" y="70369"/>
                </a:lnTo>
                <a:lnTo>
                  <a:pt x="22583" y="65812"/>
                </a:lnTo>
                <a:lnTo>
                  <a:pt x="27139" y="65812"/>
                </a:lnTo>
                <a:close/>
                <a:moveTo>
                  <a:pt x="27139" y="65570"/>
                </a:moveTo>
                <a:lnTo>
                  <a:pt x="22583" y="65570"/>
                </a:lnTo>
                <a:lnTo>
                  <a:pt x="22583" y="61013"/>
                </a:lnTo>
                <a:lnTo>
                  <a:pt x="27139" y="61013"/>
                </a:lnTo>
                <a:close/>
                <a:moveTo>
                  <a:pt x="27139" y="60771"/>
                </a:moveTo>
                <a:lnTo>
                  <a:pt x="22583" y="60771"/>
                </a:lnTo>
                <a:lnTo>
                  <a:pt x="22583" y="56174"/>
                </a:lnTo>
                <a:lnTo>
                  <a:pt x="27139" y="56174"/>
                </a:lnTo>
                <a:close/>
                <a:moveTo>
                  <a:pt x="27139" y="55932"/>
                </a:moveTo>
                <a:lnTo>
                  <a:pt x="22583" y="55932"/>
                </a:lnTo>
                <a:lnTo>
                  <a:pt x="22583" y="51375"/>
                </a:lnTo>
                <a:lnTo>
                  <a:pt x="27139" y="51375"/>
                </a:lnTo>
                <a:close/>
                <a:moveTo>
                  <a:pt x="27139" y="51133"/>
                </a:moveTo>
                <a:lnTo>
                  <a:pt x="22583" y="51133"/>
                </a:lnTo>
                <a:lnTo>
                  <a:pt x="22583" y="46577"/>
                </a:lnTo>
                <a:lnTo>
                  <a:pt x="27139" y="46577"/>
                </a:lnTo>
                <a:close/>
                <a:moveTo>
                  <a:pt x="27139" y="46335"/>
                </a:moveTo>
                <a:lnTo>
                  <a:pt x="22583" y="46335"/>
                </a:lnTo>
                <a:lnTo>
                  <a:pt x="22583" y="41737"/>
                </a:lnTo>
                <a:lnTo>
                  <a:pt x="27139" y="41737"/>
                </a:lnTo>
                <a:close/>
                <a:moveTo>
                  <a:pt x="27139" y="41495"/>
                </a:moveTo>
                <a:lnTo>
                  <a:pt x="22583" y="41495"/>
                </a:lnTo>
                <a:lnTo>
                  <a:pt x="22583" y="36939"/>
                </a:lnTo>
                <a:lnTo>
                  <a:pt x="27139" y="36939"/>
                </a:lnTo>
                <a:close/>
                <a:moveTo>
                  <a:pt x="27139" y="36697"/>
                </a:moveTo>
                <a:lnTo>
                  <a:pt x="22583" y="36697"/>
                </a:lnTo>
                <a:lnTo>
                  <a:pt x="22583" y="32140"/>
                </a:lnTo>
                <a:lnTo>
                  <a:pt x="27139" y="32140"/>
                </a:lnTo>
                <a:close/>
                <a:moveTo>
                  <a:pt x="27139" y="31898"/>
                </a:moveTo>
                <a:lnTo>
                  <a:pt x="22583" y="31898"/>
                </a:lnTo>
                <a:lnTo>
                  <a:pt x="22583" y="27301"/>
                </a:lnTo>
                <a:lnTo>
                  <a:pt x="27139" y="27301"/>
                </a:lnTo>
                <a:close/>
                <a:moveTo>
                  <a:pt x="27139" y="27059"/>
                </a:moveTo>
                <a:lnTo>
                  <a:pt x="22583" y="27059"/>
                </a:lnTo>
                <a:lnTo>
                  <a:pt x="22583" y="22502"/>
                </a:lnTo>
                <a:lnTo>
                  <a:pt x="27139" y="22502"/>
                </a:lnTo>
                <a:close/>
                <a:moveTo>
                  <a:pt x="27139" y="22260"/>
                </a:moveTo>
                <a:lnTo>
                  <a:pt x="22583" y="22260"/>
                </a:lnTo>
                <a:lnTo>
                  <a:pt x="22583" y="17703"/>
                </a:lnTo>
                <a:lnTo>
                  <a:pt x="27139" y="17703"/>
                </a:lnTo>
                <a:close/>
                <a:moveTo>
                  <a:pt x="27139" y="17461"/>
                </a:moveTo>
                <a:lnTo>
                  <a:pt x="22583" y="17461"/>
                </a:lnTo>
                <a:lnTo>
                  <a:pt x="22583" y="12864"/>
                </a:lnTo>
                <a:lnTo>
                  <a:pt x="27139" y="12864"/>
                </a:lnTo>
                <a:close/>
                <a:moveTo>
                  <a:pt x="27139" y="12622"/>
                </a:moveTo>
                <a:lnTo>
                  <a:pt x="22583" y="12622"/>
                </a:lnTo>
                <a:lnTo>
                  <a:pt x="22583" y="8065"/>
                </a:lnTo>
                <a:lnTo>
                  <a:pt x="27139" y="8065"/>
                </a:lnTo>
                <a:close/>
                <a:moveTo>
                  <a:pt x="31979" y="84806"/>
                </a:moveTo>
                <a:lnTo>
                  <a:pt x="27381" y="84806"/>
                </a:lnTo>
                <a:lnTo>
                  <a:pt x="27381" y="80249"/>
                </a:lnTo>
                <a:lnTo>
                  <a:pt x="31979" y="80249"/>
                </a:lnTo>
                <a:close/>
                <a:moveTo>
                  <a:pt x="31979" y="80007"/>
                </a:moveTo>
                <a:lnTo>
                  <a:pt x="27381" y="80007"/>
                </a:lnTo>
                <a:lnTo>
                  <a:pt x="27381" y="75410"/>
                </a:lnTo>
                <a:lnTo>
                  <a:pt x="31979" y="75410"/>
                </a:lnTo>
                <a:close/>
                <a:moveTo>
                  <a:pt x="31979" y="75168"/>
                </a:moveTo>
                <a:lnTo>
                  <a:pt x="27381" y="75168"/>
                </a:lnTo>
                <a:lnTo>
                  <a:pt x="27381" y="70611"/>
                </a:lnTo>
                <a:lnTo>
                  <a:pt x="31979" y="70611"/>
                </a:lnTo>
                <a:close/>
                <a:moveTo>
                  <a:pt x="31979" y="70369"/>
                </a:moveTo>
                <a:lnTo>
                  <a:pt x="27381" y="70369"/>
                </a:lnTo>
                <a:lnTo>
                  <a:pt x="27381" y="65812"/>
                </a:lnTo>
                <a:lnTo>
                  <a:pt x="31979" y="65812"/>
                </a:lnTo>
                <a:close/>
                <a:moveTo>
                  <a:pt x="31979" y="65570"/>
                </a:moveTo>
                <a:lnTo>
                  <a:pt x="27381" y="65570"/>
                </a:lnTo>
                <a:lnTo>
                  <a:pt x="27381" y="60973"/>
                </a:lnTo>
                <a:lnTo>
                  <a:pt x="31979" y="60973"/>
                </a:lnTo>
                <a:close/>
                <a:moveTo>
                  <a:pt x="31979" y="60731"/>
                </a:moveTo>
                <a:lnTo>
                  <a:pt x="27381" y="60731"/>
                </a:lnTo>
                <a:lnTo>
                  <a:pt x="27381" y="56174"/>
                </a:lnTo>
                <a:lnTo>
                  <a:pt x="31979" y="56174"/>
                </a:lnTo>
                <a:close/>
                <a:moveTo>
                  <a:pt x="31979" y="55932"/>
                </a:moveTo>
                <a:lnTo>
                  <a:pt x="27381" y="55932"/>
                </a:lnTo>
                <a:lnTo>
                  <a:pt x="27381" y="51375"/>
                </a:lnTo>
                <a:lnTo>
                  <a:pt x="31979" y="51375"/>
                </a:lnTo>
                <a:close/>
                <a:moveTo>
                  <a:pt x="31979" y="51133"/>
                </a:moveTo>
                <a:lnTo>
                  <a:pt x="27381" y="51133"/>
                </a:lnTo>
                <a:lnTo>
                  <a:pt x="27381" y="46536"/>
                </a:lnTo>
                <a:lnTo>
                  <a:pt x="31979" y="46536"/>
                </a:lnTo>
                <a:close/>
                <a:moveTo>
                  <a:pt x="31979" y="46294"/>
                </a:moveTo>
                <a:lnTo>
                  <a:pt x="27381" y="46294"/>
                </a:lnTo>
                <a:lnTo>
                  <a:pt x="27381" y="41737"/>
                </a:lnTo>
                <a:lnTo>
                  <a:pt x="31979" y="41737"/>
                </a:lnTo>
                <a:close/>
                <a:moveTo>
                  <a:pt x="31979" y="41495"/>
                </a:moveTo>
                <a:lnTo>
                  <a:pt x="27381" y="41495"/>
                </a:lnTo>
                <a:lnTo>
                  <a:pt x="27381" y="36898"/>
                </a:lnTo>
                <a:lnTo>
                  <a:pt x="31979" y="36898"/>
                </a:lnTo>
                <a:close/>
                <a:moveTo>
                  <a:pt x="31979" y="36656"/>
                </a:moveTo>
                <a:lnTo>
                  <a:pt x="27381" y="36656"/>
                </a:lnTo>
                <a:lnTo>
                  <a:pt x="27381" y="32099"/>
                </a:lnTo>
                <a:lnTo>
                  <a:pt x="31979" y="32099"/>
                </a:lnTo>
                <a:close/>
                <a:moveTo>
                  <a:pt x="31979" y="31858"/>
                </a:moveTo>
                <a:lnTo>
                  <a:pt x="27381" y="31858"/>
                </a:lnTo>
                <a:lnTo>
                  <a:pt x="27381" y="27301"/>
                </a:lnTo>
                <a:lnTo>
                  <a:pt x="31979" y="27301"/>
                </a:lnTo>
                <a:close/>
                <a:moveTo>
                  <a:pt x="31979" y="27059"/>
                </a:moveTo>
                <a:lnTo>
                  <a:pt x="27381" y="27059"/>
                </a:lnTo>
                <a:lnTo>
                  <a:pt x="27381" y="22462"/>
                </a:lnTo>
                <a:lnTo>
                  <a:pt x="31979" y="22462"/>
                </a:lnTo>
                <a:close/>
                <a:moveTo>
                  <a:pt x="31979" y="22220"/>
                </a:moveTo>
                <a:lnTo>
                  <a:pt x="27381" y="22220"/>
                </a:lnTo>
                <a:lnTo>
                  <a:pt x="27381" y="17663"/>
                </a:lnTo>
                <a:lnTo>
                  <a:pt x="31979" y="17663"/>
                </a:lnTo>
                <a:close/>
                <a:moveTo>
                  <a:pt x="31979" y="17421"/>
                </a:moveTo>
                <a:lnTo>
                  <a:pt x="27381" y="17421"/>
                </a:lnTo>
                <a:lnTo>
                  <a:pt x="27381" y="12864"/>
                </a:lnTo>
                <a:lnTo>
                  <a:pt x="31979" y="12864"/>
                </a:lnTo>
                <a:close/>
                <a:moveTo>
                  <a:pt x="31979" y="12622"/>
                </a:moveTo>
                <a:lnTo>
                  <a:pt x="27381" y="12622"/>
                </a:lnTo>
                <a:lnTo>
                  <a:pt x="27381" y="8025"/>
                </a:lnTo>
                <a:lnTo>
                  <a:pt x="31979" y="8025"/>
                </a:lnTo>
                <a:close/>
                <a:moveTo>
                  <a:pt x="36777" y="89604"/>
                </a:moveTo>
                <a:lnTo>
                  <a:pt x="32220" y="89604"/>
                </a:lnTo>
                <a:lnTo>
                  <a:pt x="32220" y="85007"/>
                </a:lnTo>
                <a:lnTo>
                  <a:pt x="36777" y="85007"/>
                </a:lnTo>
                <a:close/>
                <a:moveTo>
                  <a:pt x="36777" y="84765"/>
                </a:moveTo>
                <a:lnTo>
                  <a:pt x="32220" y="84765"/>
                </a:lnTo>
                <a:lnTo>
                  <a:pt x="32220" y="80208"/>
                </a:lnTo>
                <a:lnTo>
                  <a:pt x="36777" y="80208"/>
                </a:lnTo>
                <a:close/>
                <a:moveTo>
                  <a:pt x="36777" y="79966"/>
                </a:moveTo>
                <a:lnTo>
                  <a:pt x="32220" y="79966"/>
                </a:lnTo>
                <a:lnTo>
                  <a:pt x="32220" y="75410"/>
                </a:lnTo>
                <a:lnTo>
                  <a:pt x="36777" y="75410"/>
                </a:lnTo>
                <a:close/>
                <a:moveTo>
                  <a:pt x="36777" y="75168"/>
                </a:moveTo>
                <a:lnTo>
                  <a:pt x="32220" y="75168"/>
                </a:lnTo>
                <a:lnTo>
                  <a:pt x="32220" y="70570"/>
                </a:lnTo>
                <a:lnTo>
                  <a:pt x="36777" y="70570"/>
                </a:lnTo>
                <a:close/>
                <a:moveTo>
                  <a:pt x="36777" y="70329"/>
                </a:moveTo>
                <a:lnTo>
                  <a:pt x="32220" y="70329"/>
                </a:lnTo>
                <a:lnTo>
                  <a:pt x="32220" y="65772"/>
                </a:lnTo>
                <a:lnTo>
                  <a:pt x="36777" y="65772"/>
                </a:lnTo>
                <a:close/>
                <a:moveTo>
                  <a:pt x="36777" y="65530"/>
                </a:moveTo>
                <a:lnTo>
                  <a:pt x="32220" y="65530"/>
                </a:lnTo>
                <a:lnTo>
                  <a:pt x="32220" y="60973"/>
                </a:lnTo>
                <a:lnTo>
                  <a:pt x="36777" y="60973"/>
                </a:lnTo>
                <a:close/>
                <a:moveTo>
                  <a:pt x="36777" y="60731"/>
                </a:moveTo>
                <a:lnTo>
                  <a:pt x="32220" y="60731"/>
                </a:lnTo>
                <a:lnTo>
                  <a:pt x="32220" y="56134"/>
                </a:lnTo>
                <a:lnTo>
                  <a:pt x="36777" y="56134"/>
                </a:lnTo>
                <a:close/>
                <a:moveTo>
                  <a:pt x="36777" y="55892"/>
                </a:moveTo>
                <a:lnTo>
                  <a:pt x="32220" y="55892"/>
                </a:lnTo>
                <a:lnTo>
                  <a:pt x="32220" y="51335"/>
                </a:lnTo>
                <a:lnTo>
                  <a:pt x="36777" y="51335"/>
                </a:lnTo>
                <a:close/>
                <a:moveTo>
                  <a:pt x="36777" y="51093"/>
                </a:moveTo>
                <a:lnTo>
                  <a:pt x="32220" y="51093"/>
                </a:lnTo>
                <a:lnTo>
                  <a:pt x="32220" y="46536"/>
                </a:lnTo>
                <a:lnTo>
                  <a:pt x="36777" y="46536"/>
                </a:lnTo>
                <a:close/>
                <a:moveTo>
                  <a:pt x="36777" y="46294"/>
                </a:moveTo>
                <a:lnTo>
                  <a:pt x="32220" y="46294"/>
                </a:lnTo>
                <a:lnTo>
                  <a:pt x="32220" y="41697"/>
                </a:lnTo>
                <a:lnTo>
                  <a:pt x="36777" y="41697"/>
                </a:lnTo>
                <a:close/>
                <a:moveTo>
                  <a:pt x="36777" y="41455"/>
                </a:moveTo>
                <a:lnTo>
                  <a:pt x="32220" y="41455"/>
                </a:lnTo>
                <a:lnTo>
                  <a:pt x="32220" y="36898"/>
                </a:lnTo>
                <a:lnTo>
                  <a:pt x="36777" y="36898"/>
                </a:lnTo>
                <a:close/>
                <a:moveTo>
                  <a:pt x="36777" y="36656"/>
                </a:moveTo>
                <a:lnTo>
                  <a:pt x="32220" y="36656"/>
                </a:lnTo>
                <a:lnTo>
                  <a:pt x="32220" y="32059"/>
                </a:lnTo>
                <a:lnTo>
                  <a:pt x="36777" y="32059"/>
                </a:lnTo>
                <a:close/>
                <a:moveTo>
                  <a:pt x="36777" y="31817"/>
                </a:moveTo>
                <a:lnTo>
                  <a:pt x="32220" y="31817"/>
                </a:lnTo>
                <a:lnTo>
                  <a:pt x="32220" y="27260"/>
                </a:lnTo>
                <a:lnTo>
                  <a:pt x="36777" y="27260"/>
                </a:lnTo>
                <a:close/>
                <a:moveTo>
                  <a:pt x="36777" y="27018"/>
                </a:moveTo>
                <a:lnTo>
                  <a:pt x="32220" y="27018"/>
                </a:lnTo>
                <a:lnTo>
                  <a:pt x="32220" y="22462"/>
                </a:lnTo>
                <a:lnTo>
                  <a:pt x="36777" y="22462"/>
                </a:lnTo>
                <a:close/>
                <a:moveTo>
                  <a:pt x="36777" y="22220"/>
                </a:moveTo>
                <a:lnTo>
                  <a:pt x="32220" y="22220"/>
                </a:lnTo>
                <a:lnTo>
                  <a:pt x="32220" y="17622"/>
                </a:lnTo>
                <a:lnTo>
                  <a:pt x="36777" y="17622"/>
                </a:lnTo>
                <a:close/>
                <a:moveTo>
                  <a:pt x="36777" y="17380"/>
                </a:moveTo>
                <a:lnTo>
                  <a:pt x="32220" y="17380"/>
                </a:lnTo>
                <a:lnTo>
                  <a:pt x="32220" y="12824"/>
                </a:lnTo>
                <a:lnTo>
                  <a:pt x="36777" y="12824"/>
                </a:lnTo>
                <a:close/>
                <a:moveTo>
                  <a:pt x="36777" y="12582"/>
                </a:moveTo>
                <a:lnTo>
                  <a:pt x="32220" y="12582"/>
                </a:lnTo>
                <a:lnTo>
                  <a:pt x="32220" y="8025"/>
                </a:lnTo>
                <a:lnTo>
                  <a:pt x="36777" y="8025"/>
                </a:lnTo>
                <a:close/>
                <a:moveTo>
                  <a:pt x="36777" y="7783"/>
                </a:moveTo>
                <a:lnTo>
                  <a:pt x="32220" y="7783"/>
                </a:lnTo>
                <a:lnTo>
                  <a:pt x="32220" y="3307"/>
                </a:lnTo>
                <a:lnTo>
                  <a:pt x="36777" y="3307"/>
                </a:lnTo>
                <a:lnTo>
                  <a:pt x="36777" y="7904"/>
                </a:lnTo>
                <a:close/>
                <a:moveTo>
                  <a:pt x="41616" y="89564"/>
                </a:moveTo>
                <a:lnTo>
                  <a:pt x="37019" y="89564"/>
                </a:lnTo>
                <a:lnTo>
                  <a:pt x="37019" y="85007"/>
                </a:lnTo>
                <a:lnTo>
                  <a:pt x="41616" y="85007"/>
                </a:lnTo>
                <a:close/>
                <a:moveTo>
                  <a:pt x="41616" y="84765"/>
                </a:moveTo>
                <a:lnTo>
                  <a:pt x="37019" y="84765"/>
                </a:lnTo>
                <a:lnTo>
                  <a:pt x="37019" y="80168"/>
                </a:lnTo>
                <a:lnTo>
                  <a:pt x="41616" y="80168"/>
                </a:lnTo>
                <a:close/>
                <a:moveTo>
                  <a:pt x="41616" y="79926"/>
                </a:moveTo>
                <a:lnTo>
                  <a:pt x="37019" y="79926"/>
                </a:lnTo>
                <a:lnTo>
                  <a:pt x="37019" y="75369"/>
                </a:lnTo>
                <a:lnTo>
                  <a:pt x="41616" y="75369"/>
                </a:lnTo>
                <a:close/>
                <a:moveTo>
                  <a:pt x="41616" y="75127"/>
                </a:moveTo>
                <a:lnTo>
                  <a:pt x="37019" y="75127"/>
                </a:lnTo>
                <a:lnTo>
                  <a:pt x="37019" y="70570"/>
                </a:lnTo>
                <a:lnTo>
                  <a:pt x="41616" y="70570"/>
                </a:lnTo>
                <a:close/>
                <a:moveTo>
                  <a:pt x="41616" y="70329"/>
                </a:moveTo>
                <a:lnTo>
                  <a:pt x="37019" y="70329"/>
                </a:lnTo>
                <a:lnTo>
                  <a:pt x="37019" y="65731"/>
                </a:lnTo>
                <a:lnTo>
                  <a:pt x="41616" y="65731"/>
                </a:lnTo>
                <a:close/>
                <a:moveTo>
                  <a:pt x="41616" y="65489"/>
                </a:moveTo>
                <a:lnTo>
                  <a:pt x="37019" y="65489"/>
                </a:lnTo>
                <a:lnTo>
                  <a:pt x="37019" y="60933"/>
                </a:lnTo>
                <a:lnTo>
                  <a:pt x="41616" y="60933"/>
                </a:lnTo>
                <a:close/>
                <a:moveTo>
                  <a:pt x="41616" y="60691"/>
                </a:moveTo>
                <a:lnTo>
                  <a:pt x="37019" y="60691"/>
                </a:lnTo>
                <a:lnTo>
                  <a:pt x="37019" y="56134"/>
                </a:lnTo>
                <a:lnTo>
                  <a:pt x="41616" y="56134"/>
                </a:lnTo>
                <a:close/>
                <a:moveTo>
                  <a:pt x="41616" y="55892"/>
                </a:moveTo>
                <a:lnTo>
                  <a:pt x="37019" y="55892"/>
                </a:lnTo>
                <a:lnTo>
                  <a:pt x="37019" y="51295"/>
                </a:lnTo>
                <a:lnTo>
                  <a:pt x="41616" y="51295"/>
                </a:lnTo>
                <a:close/>
                <a:moveTo>
                  <a:pt x="41616" y="51053"/>
                </a:moveTo>
                <a:lnTo>
                  <a:pt x="37019" y="51053"/>
                </a:lnTo>
                <a:lnTo>
                  <a:pt x="37019" y="46496"/>
                </a:lnTo>
                <a:lnTo>
                  <a:pt x="41616" y="46496"/>
                </a:lnTo>
                <a:close/>
                <a:moveTo>
                  <a:pt x="41616" y="46254"/>
                </a:moveTo>
                <a:lnTo>
                  <a:pt x="37019" y="46254"/>
                </a:lnTo>
                <a:lnTo>
                  <a:pt x="37019" y="41697"/>
                </a:lnTo>
                <a:lnTo>
                  <a:pt x="41616" y="41697"/>
                </a:lnTo>
                <a:close/>
                <a:moveTo>
                  <a:pt x="41616" y="41455"/>
                </a:moveTo>
                <a:lnTo>
                  <a:pt x="37019" y="41455"/>
                </a:lnTo>
                <a:lnTo>
                  <a:pt x="37019" y="36858"/>
                </a:lnTo>
                <a:lnTo>
                  <a:pt x="41616" y="36858"/>
                </a:lnTo>
                <a:close/>
                <a:moveTo>
                  <a:pt x="41616" y="36616"/>
                </a:moveTo>
                <a:lnTo>
                  <a:pt x="37019" y="36616"/>
                </a:lnTo>
                <a:lnTo>
                  <a:pt x="37019" y="32059"/>
                </a:lnTo>
                <a:lnTo>
                  <a:pt x="41616" y="32059"/>
                </a:lnTo>
                <a:close/>
                <a:moveTo>
                  <a:pt x="41616" y="31817"/>
                </a:moveTo>
                <a:lnTo>
                  <a:pt x="37019" y="31817"/>
                </a:lnTo>
                <a:lnTo>
                  <a:pt x="37019" y="27220"/>
                </a:lnTo>
                <a:lnTo>
                  <a:pt x="41616" y="27220"/>
                </a:lnTo>
                <a:close/>
                <a:moveTo>
                  <a:pt x="41616" y="26978"/>
                </a:moveTo>
                <a:lnTo>
                  <a:pt x="37019" y="26978"/>
                </a:lnTo>
                <a:lnTo>
                  <a:pt x="37019" y="22421"/>
                </a:lnTo>
                <a:lnTo>
                  <a:pt x="41616" y="22421"/>
                </a:lnTo>
                <a:close/>
                <a:moveTo>
                  <a:pt x="41616" y="22179"/>
                </a:moveTo>
                <a:lnTo>
                  <a:pt x="37019" y="22179"/>
                </a:lnTo>
                <a:lnTo>
                  <a:pt x="37019" y="17622"/>
                </a:lnTo>
                <a:lnTo>
                  <a:pt x="41616" y="17622"/>
                </a:lnTo>
                <a:close/>
                <a:moveTo>
                  <a:pt x="41616" y="17380"/>
                </a:moveTo>
                <a:lnTo>
                  <a:pt x="37019" y="17380"/>
                </a:lnTo>
                <a:lnTo>
                  <a:pt x="37019" y="12783"/>
                </a:lnTo>
                <a:lnTo>
                  <a:pt x="41616" y="12783"/>
                </a:lnTo>
                <a:close/>
                <a:moveTo>
                  <a:pt x="41616" y="12541"/>
                </a:moveTo>
                <a:lnTo>
                  <a:pt x="37019" y="12541"/>
                </a:lnTo>
                <a:lnTo>
                  <a:pt x="37019" y="7985"/>
                </a:lnTo>
                <a:lnTo>
                  <a:pt x="41616" y="7985"/>
                </a:lnTo>
                <a:close/>
                <a:moveTo>
                  <a:pt x="41616" y="7743"/>
                </a:moveTo>
                <a:lnTo>
                  <a:pt x="37019" y="7743"/>
                </a:lnTo>
                <a:lnTo>
                  <a:pt x="37019" y="3307"/>
                </a:lnTo>
                <a:lnTo>
                  <a:pt x="41616" y="3307"/>
                </a:lnTo>
                <a:lnTo>
                  <a:pt x="41616" y="7904"/>
                </a:lnTo>
                <a:close/>
                <a:moveTo>
                  <a:pt x="46415" y="89564"/>
                </a:moveTo>
                <a:lnTo>
                  <a:pt x="41858" y="89564"/>
                </a:lnTo>
                <a:lnTo>
                  <a:pt x="41858" y="84967"/>
                </a:lnTo>
                <a:lnTo>
                  <a:pt x="46415" y="84967"/>
                </a:lnTo>
                <a:close/>
                <a:moveTo>
                  <a:pt x="46415" y="84725"/>
                </a:moveTo>
                <a:lnTo>
                  <a:pt x="41858" y="84725"/>
                </a:lnTo>
                <a:lnTo>
                  <a:pt x="41858" y="80168"/>
                </a:lnTo>
                <a:lnTo>
                  <a:pt x="46415" y="80168"/>
                </a:lnTo>
                <a:close/>
                <a:moveTo>
                  <a:pt x="46415" y="79926"/>
                </a:moveTo>
                <a:lnTo>
                  <a:pt x="41858" y="79926"/>
                </a:lnTo>
                <a:lnTo>
                  <a:pt x="41858" y="75329"/>
                </a:lnTo>
                <a:lnTo>
                  <a:pt x="46415" y="75329"/>
                </a:lnTo>
                <a:close/>
                <a:moveTo>
                  <a:pt x="46415" y="75087"/>
                </a:moveTo>
                <a:lnTo>
                  <a:pt x="41858" y="75087"/>
                </a:lnTo>
                <a:lnTo>
                  <a:pt x="41858" y="70530"/>
                </a:lnTo>
                <a:lnTo>
                  <a:pt x="46415" y="70530"/>
                </a:lnTo>
                <a:close/>
                <a:moveTo>
                  <a:pt x="46415" y="70288"/>
                </a:moveTo>
                <a:lnTo>
                  <a:pt x="41858" y="70288"/>
                </a:lnTo>
                <a:lnTo>
                  <a:pt x="41858" y="65731"/>
                </a:lnTo>
                <a:lnTo>
                  <a:pt x="46415" y="65731"/>
                </a:lnTo>
                <a:close/>
                <a:moveTo>
                  <a:pt x="46415" y="65489"/>
                </a:moveTo>
                <a:lnTo>
                  <a:pt x="41858" y="65489"/>
                </a:lnTo>
                <a:lnTo>
                  <a:pt x="41858" y="60892"/>
                </a:lnTo>
                <a:lnTo>
                  <a:pt x="46415" y="60892"/>
                </a:lnTo>
                <a:close/>
                <a:moveTo>
                  <a:pt x="46415" y="60650"/>
                </a:moveTo>
                <a:lnTo>
                  <a:pt x="41858" y="60650"/>
                </a:lnTo>
                <a:lnTo>
                  <a:pt x="41858" y="56093"/>
                </a:lnTo>
                <a:lnTo>
                  <a:pt x="46415" y="56093"/>
                </a:lnTo>
                <a:close/>
                <a:moveTo>
                  <a:pt x="46415" y="55851"/>
                </a:moveTo>
                <a:lnTo>
                  <a:pt x="41858" y="55851"/>
                </a:lnTo>
                <a:lnTo>
                  <a:pt x="41858" y="51295"/>
                </a:lnTo>
                <a:lnTo>
                  <a:pt x="46415" y="51295"/>
                </a:lnTo>
                <a:close/>
                <a:moveTo>
                  <a:pt x="46415" y="51053"/>
                </a:moveTo>
                <a:lnTo>
                  <a:pt x="41858" y="51053"/>
                </a:lnTo>
                <a:lnTo>
                  <a:pt x="41858" y="46456"/>
                </a:lnTo>
                <a:lnTo>
                  <a:pt x="46415" y="46456"/>
                </a:lnTo>
                <a:close/>
                <a:moveTo>
                  <a:pt x="46415" y="46214"/>
                </a:moveTo>
                <a:lnTo>
                  <a:pt x="41858" y="46214"/>
                </a:lnTo>
                <a:lnTo>
                  <a:pt x="41858" y="41657"/>
                </a:lnTo>
                <a:lnTo>
                  <a:pt x="46415" y="41657"/>
                </a:lnTo>
                <a:close/>
                <a:moveTo>
                  <a:pt x="46415" y="41415"/>
                </a:moveTo>
                <a:lnTo>
                  <a:pt x="41858" y="41415"/>
                </a:lnTo>
                <a:lnTo>
                  <a:pt x="41858" y="36858"/>
                </a:lnTo>
                <a:lnTo>
                  <a:pt x="46415" y="36858"/>
                </a:lnTo>
                <a:close/>
                <a:moveTo>
                  <a:pt x="46415" y="36616"/>
                </a:moveTo>
                <a:lnTo>
                  <a:pt x="41858" y="36616"/>
                </a:lnTo>
                <a:lnTo>
                  <a:pt x="41858" y="32019"/>
                </a:lnTo>
                <a:lnTo>
                  <a:pt x="46415" y="32019"/>
                </a:lnTo>
                <a:close/>
                <a:moveTo>
                  <a:pt x="46415" y="31777"/>
                </a:moveTo>
                <a:lnTo>
                  <a:pt x="41858" y="31777"/>
                </a:lnTo>
                <a:lnTo>
                  <a:pt x="41858" y="27220"/>
                </a:lnTo>
                <a:lnTo>
                  <a:pt x="46415" y="27220"/>
                </a:lnTo>
                <a:close/>
                <a:moveTo>
                  <a:pt x="46415" y="26978"/>
                </a:moveTo>
                <a:lnTo>
                  <a:pt x="41858" y="26978"/>
                </a:lnTo>
                <a:lnTo>
                  <a:pt x="41858" y="22381"/>
                </a:lnTo>
                <a:lnTo>
                  <a:pt x="46415" y="22381"/>
                </a:lnTo>
                <a:close/>
                <a:moveTo>
                  <a:pt x="46415" y="22139"/>
                </a:moveTo>
                <a:lnTo>
                  <a:pt x="41858" y="22139"/>
                </a:lnTo>
                <a:lnTo>
                  <a:pt x="41858" y="17582"/>
                </a:lnTo>
                <a:lnTo>
                  <a:pt x="46415" y="17582"/>
                </a:lnTo>
                <a:close/>
                <a:moveTo>
                  <a:pt x="46415" y="17340"/>
                </a:moveTo>
                <a:lnTo>
                  <a:pt x="41858" y="17340"/>
                </a:lnTo>
                <a:lnTo>
                  <a:pt x="41858" y="12783"/>
                </a:lnTo>
                <a:lnTo>
                  <a:pt x="46415" y="12783"/>
                </a:lnTo>
                <a:close/>
                <a:moveTo>
                  <a:pt x="46415" y="12541"/>
                </a:moveTo>
                <a:lnTo>
                  <a:pt x="41858" y="12541"/>
                </a:lnTo>
                <a:lnTo>
                  <a:pt x="41858" y="7944"/>
                </a:lnTo>
                <a:lnTo>
                  <a:pt x="46415" y="7944"/>
                </a:lnTo>
                <a:close/>
                <a:moveTo>
                  <a:pt x="46415" y="7702"/>
                </a:moveTo>
                <a:lnTo>
                  <a:pt x="41858" y="7702"/>
                </a:lnTo>
                <a:lnTo>
                  <a:pt x="41858" y="3307"/>
                </a:lnTo>
                <a:lnTo>
                  <a:pt x="46415" y="3307"/>
                </a:lnTo>
                <a:lnTo>
                  <a:pt x="46415" y="7904"/>
                </a:lnTo>
                <a:close/>
                <a:moveTo>
                  <a:pt x="51214" y="89524"/>
                </a:moveTo>
                <a:lnTo>
                  <a:pt x="46657" y="89524"/>
                </a:lnTo>
                <a:lnTo>
                  <a:pt x="46657" y="84967"/>
                </a:lnTo>
                <a:lnTo>
                  <a:pt x="51214" y="84967"/>
                </a:lnTo>
                <a:close/>
                <a:moveTo>
                  <a:pt x="51214" y="84685"/>
                </a:moveTo>
                <a:lnTo>
                  <a:pt x="46657" y="84685"/>
                </a:lnTo>
                <a:lnTo>
                  <a:pt x="46657" y="80128"/>
                </a:lnTo>
                <a:lnTo>
                  <a:pt x="51214" y="80128"/>
                </a:lnTo>
                <a:close/>
                <a:moveTo>
                  <a:pt x="51214" y="79886"/>
                </a:moveTo>
                <a:lnTo>
                  <a:pt x="46657" y="79886"/>
                </a:lnTo>
                <a:lnTo>
                  <a:pt x="46657" y="75329"/>
                </a:lnTo>
                <a:lnTo>
                  <a:pt x="51214" y="75329"/>
                </a:lnTo>
                <a:close/>
                <a:moveTo>
                  <a:pt x="51214" y="75087"/>
                </a:moveTo>
                <a:lnTo>
                  <a:pt x="46657" y="75087"/>
                </a:lnTo>
                <a:lnTo>
                  <a:pt x="46657" y="70490"/>
                </a:lnTo>
                <a:lnTo>
                  <a:pt x="51214" y="70490"/>
                </a:lnTo>
                <a:close/>
                <a:moveTo>
                  <a:pt x="51214" y="70248"/>
                </a:moveTo>
                <a:lnTo>
                  <a:pt x="46657" y="70248"/>
                </a:lnTo>
                <a:lnTo>
                  <a:pt x="46657" y="65691"/>
                </a:lnTo>
                <a:lnTo>
                  <a:pt x="51214" y="65691"/>
                </a:lnTo>
                <a:close/>
                <a:moveTo>
                  <a:pt x="51214" y="65449"/>
                </a:moveTo>
                <a:lnTo>
                  <a:pt x="46657" y="65449"/>
                </a:lnTo>
                <a:lnTo>
                  <a:pt x="46657" y="60892"/>
                </a:lnTo>
                <a:lnTo>
                  <a:pt x="51214" y="60892"/>
                </a:lnTo>
                <a:close/>
                <a:moveTo>
                  <a:pt x="51214" y="60650"/>
                </a:moveTo>
                <a:lnTo>
                  <a:pt x="46657" y="60650"/>
                </a:lnTo>
                <a:lnTo>
                  <a:pt x="46657" y="56053"/>
                </a:lnTo>
                <a:lnTo>
                  <a:pt x="51214" y="56053"/>
                </a:lnTo>
                <a:close/>
                <a:moveTo>
                  <a:pt x="51214" y="55811"/>
                </a:moveTo>
                <a:lnTo>
                  <a:pt x="46657" y="55811"/>
                </a:lnTo>
                <a:lnTo>
                  <a:pt x="46657" y="51254"/>
                </a:lnTo>
                <a:lnTo>
                  <a:pt x="51214" y="51254"/>
                </a:lnTo>
                <a:close/>
                <a:moveTo>
                  <a:pt x="51214" y="51012"/>
                </a:moveTo>
                <a:lnTo>
                  <a:pt x="46657" y="51012"/>
                </a:lnTo>
                <a:lnTo>
                  <a:pt x="46657" y="46456"/>
                </a:lnTo>
                <a:lnTo>
                  <a:pt x="51214" y="46456"/>
                </a:lnTo>
                <a:close/>
                <a:moveTo>
                  <a:pt x="51214" y="46214"/>
                </a:moveTo>
                <a:lnTo>
                  <a:pt x="46657" y="46214"/>
                </a:lnTo>
                <a:lnTo>
                  <a:pt x="46657" y="41616"/>
                </a:lnTo>
                <a:lnTo>
                  <a:pt x="51214" y="41616"/>
                </a:lnTo>
                <a:close/>
                <a:moveTo>
                  <a:pt x="51214" y="41374"/>
                </a:moveTo>
                <a:lnTo>
                  <a:pt x="46657" y="41374"/>
                </a:lnTo>
                <a:lnTo>
                  <a:pt x="46657" y="36818"/>
                </a:lnTo>
                <a:lnTo>
                  <a:pt x="51214" y="36818"/>
                </a:lnTo>
                <a:close/>
                <a:moveTo>
                  <a:pt x="51214" y="36576"/>
                </a:moveTo>
                <a:lnTo>
                  <a:pt x="46657" y="36576"/>
                </a:lnTo>
                <a:lnTo>
                  <a:pt x="46657" y="32019"/>
                </a:lnTo>
                <a:lnTo>
                  <a:pt x="51214" y="32019"/>
                </a:lnTo>
                <a:close/>
                <a:moveTo>
                  <a:pt x="51214" y="31777"/>
                </a:moveTo>
                <a:lnTo>
                  <a:pt x="46657" y="31777"/>
                </a:lnTo>
                <a:lnTo>
                  <a:pt x="46657" y="27180"/>
                </a:lnTo>
                <a:lnTo>
                  <a:pt x="51214" y="27180"/>
                </a:lnTo>
                <a:close/>
                <a:moveTo>
                  <a:pt x="51214" y="26938"/>
                </a:moveTo>
                <a:lnTo>
                  <a:pt x="46657" y="26938"/>
                </a:lnTo>
                <a:lnTo>
                  <a:pt x="46657" y="22381"/>
                </a:lnTo>
                <a:lnTo>
                  <a:pt x="51214" y="22381"/>
                </a:lnTo>
                <a:close/>
                <a:moveTo>
                  <a:pt x="51214" y="22139"/>
                </a:moveTo>
                <a:lnTo>
                  <a:pt x="46657" y="22139"/>
                </a:lnTo>
                <a:lnTo>
                  <a:pt x="46657" y="17582"/>
                </a:lnTo>
                <a:lnTo>
                  <a:pt x="51214" y="17582"/>
                </a:lnTo>
                <a:close/>
                <a:moveTo>
                  <a:pt x="51214" y="17340"/>
                </a:moveTo>
                <a:lnTo>
                  <a:pt x="46657" y="17340"/>
                </a:lnTo>
                <a:lnTo>
                  <a:pt x="46657" y="12743"/>
                </a:lnTo>
                <a:lnTo>
                  <a:pt x="51214" y="12743"/>
                </a:lnTo>
                <a:close/>
                <a:moveTo>
                  <a:pt x="51214" y="12501"/>
                </a:moveTo>
                <a:lnTo>
                  <a:pt x="46657" y="12501"/>
                </a:lnTo>
                <a:lnTo>
                  <a:pt x="46657" y="7944"/>
                </a:lnTo>
                <a:lnTo>
                  <a:pt x="51214" y="7944"/>
                </a:lnTo>
                <a:close/>
                <a:moveTo>
                  <a:pt x="51214" y="7702"/>
                </a:moveTo>
                <a:lnTo>
                  <a:pt x="46657" y="7702"/>
                </a:lnTo>
                <a:lnTo>
                  <a:pt x="46657" y="3307"/>
                </a:lnTo>
                <a:lnTo>
                  <a:pt x="51214" y="3307"/>
                </a:lnTo>
                <a:lnTo>
                  <a:pt x="51214" y="7904"/>
                </a:lnTo>
                <a:close/>
                <a:moveTo>
                  <a:pt x="56053" y="89483"/>
                </a:moveTo>
                <a:lnTo>
                  <a:pt x="51456" y="89483"/>
                </a:lnTo>
                <a:lnTo>
                  <a:pt x="51456" y="84927"/>
                </a:lnTo>
                <a:lnTo>
                  <a:pt x="56053" y="84927"/>
                </a:lnTo>
                <a:close/>
                <a:moveTo>
                  <a:pt x="56053" y="84685"/>
                </a:moveTo>
                <a:lnTo>
                  <a:pt x="51456" y="84685"/>
                </a:lnTo>
                <a:lnTo>
                  <a:pt x="51456" y="80087"/>
                </a:lnTo>
                <a:lnTo>
                  <a:pt x="56053" y="80087"/>
                </a:lnTo>
                <a:close/>
                <a:moveTo>
                  <a:pt x="56053" y="79845"/>
                </a:moveTo>
                <a:lnTo>
                  <a:pt x="51456" y="79845"/>
                </a:lnTo>
                <a:lnTo>
                  <a:pt x="51456" y="75289"/>
                </a:lnTo>
                <a:lnTo>
                  <a:pt x="56053" y="75289"/>
                </a:lnTo>
                <a:close/>
                <a:moveTo>
                  <a:pt x="56053" y="75047"/>
                </a:moveTo>
                <a:lnTo>
                  <a:pt x="51456" y="75047"/>
                </a:lnTo>
                <a:lnTo>
                  <a:pt x="51456" y="70490"/>
                </a:lnTo>
                <a:lnTo>
                  <a:pt x="56053" y="70490"/>
                </a:lnTo>
                <a:close/>
                <a:moveTo>
                  <a:pt x="56053" y="70248"/>
                </a:moveTo>
                <a:lnTo>
                  <a:pt x="51456" y="70248"/>
                </a:lnTo>
                <a:lnTo>
                  <a:pt x="51456" y="65651"/>
                </a:lnTo>
                <a:lnTo>
                  <a:pt x="56053" y="65651"/>
                </a:lnTo>
                <a:close/>
                <a:moveTo>
                  <a:pt x="56053" y="65409"/>
                </a:moveTo>
                <a:lnTo>
                  <a:pt x="51456" y="65409"/>
                </a:lnTo>
                <a:lnTo>
                  <a:pt x="51456" y="60852"/>
                </a:lnTo>
                <a:lnTo>
                  <a:pt x="56053" y="60852"/>
                </a:lnTo>
                <a:close/>
                <a:moveTo>
                  <a:pt x="56053" y="60610"/>
                </a:moveTo>
                <a:lnTo>
                  <a:pt x="51456" y="60610"/>
                </a:lnTo>
                <a:lnTo>
                  <a:pt x="51456" y="56053"/>
                </a:lnTo>
                <a:lnTo>
                  <a:pt x="56053" y="56053"/>
                </a:lnTo>
                <a:close/>
                <a:moveTo>
                  <a:pt x="56053" y="55811"/>
                </a:moveTo>
                <a:lnTo>
                  <a:pt x="51456" y="55811"/>
                </a:lnTo>
                <a:lnTo>
                  <a:pt x="51456" y="51214"/>
                </a:lnTo>
                <a:lnTo>
                  <a:pt x="56053" y="51214"/>
                </a:lnTo>
                <a:close/>
                <a:moveTo>
                  <a:pt x="56053" y="50972"/>
                </a:moveTo>
                <a:lnTo>
                  <a:pt x="51456" y="50972"/>
                </a:lnTo>
                <a:lnTo>
                  <a:pt x="51456" y="46415"/>
                </a:lnTo>
                <a:lnTo>
                  <a:pt x="56053" y="46415"/>
                </a:lnTo>
                <a:close/>
                <a:moveTo>
                  <a:pt x="56053" y="46173"/>
                </a:moveTo>
                <a:lnTo>
                  <a:pt x="51456" y="46173"/>
                </a:lnTo>
                <a:lnTo>
                  <a:pt x="51456" y="41616"/>
                </a:lnTo>
                <a:lnTo>
                  <a:pt x="56053" y="41616"/>
                </a:lnTo>
                <a:close/>
                <a:moveTo>
                  <a:pt x="56053" y="41374"/>
                </a:moveTo>
                <a:lnTo>
                  <a:pt x="51456" y="41374"/>
                </a:lnTo>
                <a:lnTo>
                  <a:pt x="51456" y="36777"/>
                </a:lnTo>
                <a:lnTo>
                  <a:pt x="56053" y="36777"/>
                </a:lnTo>
                <a:close/>
                <a:moveTo>
                  <a:pt x="56053" y="36535"/>
                </a:moveTo>
                <a:lnTo>
                  <a:pt x="51456" y="36535"/>
                </a:lnTo>
                <a:lnTo>
                  <a:pt x="51456" y="31978"/>
                </a:lnTo>
                <a:lnTo>
                  <a:pt x="56053" y="31978"/>
                </a:lnTo>
                <a:close/>
                <a:moveTo>
                  <a:pt x="56053" y="31737"/>
                </a:moveTo>
                <a:lnTo>
                  <a:pt x="51456" y="31737"/>
                </a:lnTo>
                <a:lnTo>
                  <a:pt x="51456" y="27180"/>
                </a:lnTo>
                <a:lnTo>
                  <a:pt x="56053" y="27180"/>
                </a:lnTo>
                <a:close/>
                <a:moveTo>
                  <a:pt x="56053" y="26938"/>
                </a:moveTo>
                <a:lnTo>
                  <a:pt x="51456" y="26938"/>
                </a:lnTo>
                <a:lnTo>
                  <a:pt x="51456" y="22341"/>
                </a:lnTo>
                <a:lnTo>
                  <a:pt x="56053" y="22341"/>
                </a:lnTo>
                <a:close/>
                <a:moveTo>
                  <a:pt x="56053" y="22099"/>
                </a:moveTo>
                <a:lnTo>
                  <a:pt x="51456" y="22099"/>
                </a:lnTo>
                <a:lnTo>
                  <a:pt x="51456" y="17542"/>
                </a:lnTo>
                <a:lnTo>
                  <a:pt x="56053" y="17542"/>
                </a:lnTo>
                <a:close/>
                <a:moveTo>
                  <a:pt x="56053" y="17300"/>
                </a:moveTo>
                <a:lnTo>
                  <a:pt x="51456" y="17300"/>
                </a:lnTo>
                <a:lnTo>
                  <a:pt x="51456" y="12743"/>
                </a:lnTo>
                <a:lnTo>
                  <a:pt x="56053" y="12743"/>
                </a:lnTo>
                <a:close/>
                <a:moveTo>
                  <a:pt x="56053" y="12501"/>
                </a:moveTo>
                <a:lnTo>
                  <a:pt x="51456" y="12501"/>
                </a:lnTo>
                <a:lnTo>
                  <a:pt x="51456" y="7904"/>
                </a:lnTo>
                <a:lnTo>
                  <a:pt x="56053" y="7904"/>
                </a:lnTo>
                <a:close/>
                <a:moveTo>
                  <a:pt x="56053" y="7662"/>
                </a:moveTo>
                <a:lnTo>
                  <a:pt x="51456" y="7662"/>
                </a:lnTo>
                <a:lnTo>
                  <a:pt x="51456" y="3307"/>
                </a:lnTo>
                <a:lnTo>
                  <a:pt x="56053" y="3307"/>
                </a:lnTo>
                <a:lnTo>
                  <a:pt x="56053" y="7904"/>
                </a:lnTo>
                <a:close/>
                <a:moveTo>
                  <a:pt x="60852" y="89483"/>
                </a:moveTo>
                <a:lnTo>
                  <a:pt x="56295" y="89483"/>
                </a:lnTo>
                <a:lnTo>
                  <a:pt x="56295" y="84886"/>
                </a:lnTo>
                <a:lnTo>
                  <a:pt x="60852" y="84886"/>
                </a:lnTo>
                <a:close/>
                <a:moveTo>
                  <a:pt x="60852" y="84644"/>
                </a:moveTo>
                <a:lnTo>
                  <a:pt x="56295" y="84644"/>
                </a:lnTo>
                <a:lnTo>
                  <a:pt x="56295" y="80087"/>
                </a:lnTo>
                <a:lnTo>
                  <a:pt x="60852" y="80087"/>
                </a:lnTo>
                <a:close/>
                <a:moveTo>
                  <a:pt x="60852" y="79845"/>
                </a:moveTo>
                <a:lnTo>
                  <a:pt x="56295" y="79845"/>
                </a:lnTo>
                <a:lnTo>
                  <a:pt x="56295" y="75248"/>
                </a:lnTo>
                <a:lnTo>
                  <a:pt x="60852" y="75248"/>
                </a:lnTo>
                <a:close/>
                <a:moveTo>
                  <a:pt x="60852" y="75006"/>
                </a:moveTo>
                <a:lnTo>
                  <a:pt x="56295" y="75006"/>
                </a:lnTo>
                <a:lnTo>
                  <a:pt x="56295" y="70449"/>
                </a:lnTo>
                <a:lnTo>
                  <a:pt x="60852" y="70449"/>
                </a:lnTo>
                <a:close/>
                <a:moveTo>
                  <a:pt x="60852" y="70208"/>
                </a:moveTo>
                <a:lnTo>
                  <a:pt x="56295" y="70208"/>
                </a:lnTo>
                <a:lnTo>
                  <a:pt x="56295" y="65651"/>
                </a:lnTo>
                <a:lnTo>
                  <a:pt x="60852" y="65651"/>
                </a:lnTo>
                <a:close/>
                <a:moveTo>
                  <a:pt x="60852" y="65409"/>
                </a:moveTo>
                <a:lnTo>
                  <a:pt x="56295" y="65409"/>
                </a:lnTo>
                <a:lnTo>
                  <a:pt x="56295" y="60812"/>
                </a:lnTo>
                <a:lnTo>
                  <a:pt x="60852" y="60812"/>
                </a:lnTo>
                <a:close/>
                <a:moveTo>
                  <a:pt x="60852" y="60570"/>
                </a:moveTo>
                <a:lnTo>
                  <a:pt x="56295" y="60570"/>
                </a:lnTo>
                <a:lnTo>
                  <a:pt x="56295" y="56013"/>
                </a:lnTo>
                <a:lnTo>
                  <a:pt x="60852" y="56013"/>
                </a:lnTo>
                <a:close/>
                <a:moveTo>
                  <a:pt x="60852" y="55771"/>
                </a:moveTo>
                <a:lnTo>
                  <a:pt x="56295" y="55771"/>
                </a:lnTo>
                <a:lnTo>
                  <a:pt x="56295" y="51214"/>
                </a:lnTo>
                <a:lnTo>
                  <a:pt x="60852" y="51214"/>
                </a:lnTo>
                <a:close/>
                <a:moveTo>
                  <a:pt x="60852" y="50972"/>
                </a:moveTo>
                <a:lnTo>
                  <a:pt x="56295" y="50972"/>
                </a:lnTo>
                <a:lnTo>
                  <a:pt x="56295" y="46375"/>
                </a:lnTo>
                <a:lnTo>
                  <a:pt x="60852" y="46375"/>
                </a:lnTo>
                <a:close/>
                <a:moveTo>
                  <a:pt x="60852" y="46133"/>
                </a:moveTo>
                <a:lnTo>
                  <a:pt x="56295" y="46133"/>
                </a:lnTo>
                <a:lnTo>
                  <a:pt x="56295" y="41576"/>
                </a:lnTo>
                <a:lnTo>
                  <a:pt x="60852" y="41576"/>
                </a:lnTo>
                <a:close/>
                <a:moveTo>
                  <a:pt x="60852" y="41334"/>
                </a:moveTo>
                <a:lnTo>
                  <a:pt x="56295" y="41334"/>
                </a:lnTo>
                <a:lnTo>
                  <a:pt x="56295" y="36777"/>
                </a:lnTo>
                <a:lnTo>
                  <a:pt x="60852" y="36777"/>
                </a:lnTo>
                <a:close/>
                <a:moveTo>
                  <a:pt x="60852" y="36535"/>
                </a:moveTo>
                <a:lnTo>
                  <a:pt x="56295" y="36535"/>
                </a:lnTo>
                <a:lnTo>
                  <a:pt x="56295" y="31938"/>
                </a:lnTo>
                <a:lnTo>
                  <a:pt x="60852" y="31938"/>
                </a:lnTo>
                <a:close/>
                <a:moveTo>
                  <a:pt x="60852" y="31696"/>
                </a:moveTo>
                <a:lnTo>
                  <a:pt x="56295" y="31696"/>
                </a:lnTo>
                <a:lnTo>
                  <a:pt x="56295" y="27139"/>
                </a:lnTo>
                <a:lnTo>
                  <a:pt x="60852" y="27139"/>
                </a:lnTo>
                <a:close/>
                <a:moveTo>
                  <a:pt x="60852" y="26897"/>
                </a:moveTo>
                <a:lnTo>
                  <a:pt x="56295" y="26897"/>
                </a:lnTo>
                <a:lnTo>
                  <a:pt x="56295" y="22341"/>
                </a:lnTo>
                <a:lnTo>
                  <a:pt x="60852" y="22341"/>
                </a:lnTo>
                <a:close/>
                <a:moveTo>
                  <a:pt x="60852" y="22099"/>
                </a:moveTo>
                <a:lnTo>
                  <a:pt x="56295" y="22099"/>
                </a:lnTo>
                <a:lnTo>
                  <a:pt x="56295" y="17501"/>
                </a:lnTo>
                <a:lnTo>
                  <a:pt x="60852" y="17501"/>
                </a:lnTo>
                <a:close/>
                <a:moveTo>
                  <a:pt x="60852" y="17260"/>
                </a:moveTo>
                <a:lnTo>
                  <a:pt x="56295" y="17260"/>
                </a:lnTo>
                <a:lnTo>
                  <a:pt x="56295" y="12703"/>
                </a:lnTo>
                <a:lnTo>
                  <a:pt x="60852" y="12703"/>
                </a:lnTo>
                <a:close/>
                <a:moveTo>
                  <a:pt x="60852" y="12461"/>
                </a:moveTo>
                <a:lnTo>
                  <a:pt x="56295" y="12461"/>
                </a:lnTo>
                <a:lnTo>
                  <a:pt x="56295" y="7904"/>
                </a:lnTo>
                <a:lnTo>
                  <a:pt x="60852" y="7904"/>
                </a:lnTo>
                <a:close/>
                <a:moveTo>
                  <a:pt x="60852" y="7662"/>
                </a:moveTo>
                <a:lnTo>
                  <a:pt x="56295" y="7662"/>
                </a:lnTo>
                <a:lnTo>
                  <a:pt x="56295" y="3307"/>
                </a:lnTo>
                <a:lnTo>
                  <a:pt x="60852" y="3307"/>
                </a:lnTo>
                <a:lnTo>
                  <a:pt x="60852" y="7904"/>
                </a:lnTo>
                <a:close/>
                <a:moveTo>
                  <a:pt x="65651" y="84644"/>
                </a:moveTo>
                <a:lnTo>
                  <a:pt x="61094" y="84644"/>
                </a:lnTo>
                <a:lnTo>
                  <a:pt x="61094" y="80047"/>
                </a:lnTo>
                <a:lnTo>
                  <a:pt x="65651" y="80047"/>
                </a:lnTo>
                <a:close/>
                <a:moveTo>
                  <a:pt x="65651" y="79805"/>
                </a:moveTo>
                <a:lnTo>
                  <a:pt x="61094" y="79805"/>
                </a:lnTo>
                <a:lnTo>
                  <a:pt x="61094" y="75248"/>
                </a:lnTo>
                <a:lnTo>
                  <a:pt x="65651" y="75248"/>
                </a:lnTo>
                <a:close/>
                <a:moveTo>
                  <a:pt x="65651" y="75006"/>
                </a:moveTo>
                <a:lnTo>
                  <a:pt x="61094" y="75006"/>
                </a:lnTo>
                <a:lnTo>
                  <a:pt x="61094" y="70449"/>
                </a:lnTo>
                <a:lnTo>
                  <a:pt x="65651" y="70449"/>
                </a:lnTo>
                <a:close/>
                <a:moveTo>
                  <a:pt x="65651" y="70208"/>
                </a:moveTo>
                <a:lnTo>
                  <a:pt x="61094" y="70208"/>
                </a:lnTo>
                <a:lnTo>
                  <a:pt x="61094" y="65610"/>
                </a:lnTo>
                <a:lnTo>
                  <a:pt x="65651" y="65610"/>
                </a:lnTo>
                <a:close/>
                <a:moveTo>
                  <a:pt x="65651" y="65368"/>
                </a:moveTo>
                <a:lnTo>
                  <a:pt x="61094" y="65368"/>
                </a:lnTo>
                <a:lnTo>
                  <a:pt x="61094" y="60812"/>
                </a:lnTo>
                <a:lnTo>
                  <a:pt x="65651" y="60812"/>
                </a:lnTo>
                <a:close/>
                <a:moveTo>
                  <a:pt x="65651" y="60570"/>
                </a:moveTo>
                <a:lnTo>
                  <a:pt x="61094" y="60570"/>
                </a:lnTo>
                <a:lnTo>
                  <a:pt x="61094" y="56013"/>
                </a:lnTo>
                <a:lnTo>
                  <a:pt x="65651" y="56013"/>
                </a:lnTo>
                <a:close/>
                <a:moveTo>
                  <a:pt x="65651" y="55771"/>
                </a:moveTo>
                <a:lnTo>
                  <a:pt x="61094" y="55771"/>
                </a:lnTo>
                <a:lnTo>
                  <a:pt x="61094" y="51174"/>
                </a:lnTo>
                <a:lnTo>
                  <a:pt x="65651" y="51174"/>
                </a:lnTo>
                <a:close/>
                <a:moveTo>
                  <a:pt x="65651" y="50932"/>
                </a:moveTo>
                <a:lnTo>
                  <a:pt x="61094" y="50932"/>
                </a:lnTo>
                <a:lnTo>
                  <a:pt x="61094" y="46375"/>
                </a:lnTo>
                <a:lnTo>
                  <a:pt x="65651" y="46375"/>
                </a:lnTo>
                <a:close/>
                <a:moveTo>
                  <a:pt x="65651" y="46133"/>
                </a:moveTo>
                <a:lnTo>
                  <a:pt x="61094" y="46133"/>
                </a:lnTo>
                <a:lnTo>
                  <a:pt x="61094" y="41536"/>
                </a:lnTo>
                <a:lnTo>
                  <a:pt x="65651" y="41536"/>
                </a:lnTo>
                <a:close/>
                <a:moveTo>
                  <a:pt x="65651" y="41294"/>
                </a:moveTo>
                <a:lnTo>
                  <a:pt x="61094" y="41294"/>
                </a:lnTo>
                <a:lnTo>
                  <a:pt x="61094" y="36737"/>
                </a:lnTo>
                <a:lnTo>
                  <a:pt x="65651" y="36737"/>
                </a:lnTo>
                <a:close/>
                <a:moveTo>
                  <a:pt x="65651" y="36495"/>
                </a:moveTo>
                <a:lnTo>
                  <a:pt x="61094" y="36495"/>
                </a:lnTo>
                <a:lnTo>
                  <a:pt x="61094" y="31938"/>
                </a:lnTo>
                <a:lnTo>
                  <a:pt x="65651" y="31938"/>
                </a:lnTo>
                <a:close/>
                <a:moveTo>
                  <a:pt x="65651" y="31696"/>
                </a:moveTo>
                <a:lnTo>
                  <a:pt x="61094" y="31696"/>
                </a:lnTo>
                <a:lnTo>
                  <a:pt x="61094" y="27099"/>
                </a:lnTo>
                <a:lnTo>
                  <a:pt x="65651" y="27099"/>
                </a:lnTo>
                <a:close/>
                <a:moveTo>
                  <a:pt x="65651" y="26857"/>
                </a:moveTo>
                <a:lnTo>
                  <a:pt x="61094" y="26857"/>
                </a:lnTo>
                <a:lnTo>
                  <a:pt x="61094" y="22300"/>
                </a:lnTo>
                <a:lnTo>
                  <a:pt x="65651" y="22300"/>
                </a:lnTo>
                <a:close/>
                <a:moveTo>
                  <a:pt x="65651" y="22058"/>
                </a:moveTo>
                <a:lnTo>
                  <a:pt x="61094" y="22058"/>
                </a:lnTo>
                <a:lnTo>
                  <a:pt x="61094" y="17501"/>
                </a:lnTo>
                <a:lnTo>
                  <a:pt x="65651" y="17501"/>
                </a:lnTo>
                <a:close/>
                <a:moveTo>
                  <a:pt x="65651" y="17260"/>
                </a:moveTo>
                <a:lnTo>
                  <a:pt x="61094" y="17260"/>
                </a:lnTo>
                <a:lnTo>
                  <a:pt x="61094" y="12662"/>
                </a:lnTo>
                <a:lnTo>
                  <a:pt x="65651" y="12662"/>
                </a:lnTo>
                <a:close/>
                <a:moveTo>
                  <a:pt x="65651" y="12420"/>
                </a:moveTo>
                <a:lnTo>
                  <a:pt x="61094" y="12420"/>
                </a:lnTo>
                <a:lnTo>
                  <a:pt x="61094" y="7864"/>
                </a:lnTo>
                <a:lnTo>
                  <a:pt x="65651" y="7864"/>
                </a:lnTo>
                <a:close/>
                <a:moveTo>
                  <a:pt x="70490" y="84604"/>
                </a:moveTo>
                <a:lnTo>
                  <a:pt x="65893" y="84604"/>
                </a:lnTo>
                <a:lnTo>
                  <a:pt x="65893" y="80047"/>
                </a:lnTo>
                <a:lnTo>
                  <a:pt x="70490" y="80047"/>
                </a:lnTo>
                <a:close/>
                <a:moveTo>
                  <a:pt x="70490" y="79805"/>
                </a:moveTo>
                <a:lnTo>
                  <a:pt x="65893" y="79805"/>
                </a:lnTo>
                <a:lnTo>
                  <a:pt x="65893" y="75208"/>
                </a:lnTo>
                <a:lnTo>
                  <a:pt x="70490" y="75208"/>
                </a:lnTo>
                <a:close/>
                <a:moveTo>
                  <a:pt x="70490" y="74966"/>
                </a:moveTo>
                <a:lnTo>
                  <a:pt x="65893" y="74966"/>
                </a:lnTo>
                <a:lnTo>
                  <a:pt x="65893" y="70409"/>
                </a:lnTo>
                <a:lnTo>
                  <a:pt x="70490" y="70409"/>
                </a:lnTo>
                <a:close/>
                <a:moveTo>
                  <a:pt x="70490" y="70167"/>
                </a:moveTo>
                <a:lnTo>
                  <a:pt x="65893" y="70167"/>
                </a:lnTo>
                <a:lnTo>
                  <a:pt x="65893" y="65610"/>
                </a:lnTo>
                <a:lnTo>
                  <a:pt x="70490" y="65610"/>
                </a:lnTo>
                <a:close/>
                <a:moveTo>
                  <a:pt x="70490" y="65368"/>
                </a:moveTo>
                <a:lnTo>
                  <a:pt x="65893" y="65368"/>
                </a:lnTo>
                <a:lnTo>
                  <a:pt x="65893" y="60771"/>
                </a:lnTo>
                <a:lnTo>
                  <a:pt x="70490" y="60771"/>
                </a:lnTo>
                <a:close/>
                <a:moveTo>
                  <a:pt x="70490" y="60529"/>
                </a:moveTo>
                <a:lnTo>
                  <a:pt x="65893" y="60529"/>
                </a:lnTo>
                <a:lnTo>
                  <a:pt x="65893" y="55972"/>
                </a:lnTo>
                <a:lnTo>
                  <a:pt x="70490" y="55972"/>
                </a:lnTo>
                <a:close/>
                <a:moveTo>
                  <a:pt x="70490" y="55730"/>
                </a:moveTo>
                <a:lnTo>
                  <a:pt x="65893" y="55730"/>
                </a:lnTo>
                <a:lnTo>
                  <a:pt x="65893" y="51174"/>
                </a:lnTo>
                <a:lnTo>
                  <a:pt x="70490" y="51174"/>
                </a:lnTo>
                <a:close/>
                <a:moveTo>
                  <a:pt x="70490" y="50932"/>
                </a:moveTo>
                <a:lnTo>
                  <a:pt x="65893" y="50932"/>
                </a:lnTo>
                <a:lnTo>
                  <a:pt x="65893" y="46335"/>
                </a:lnTo>
                <a:lnTo>
                  <a:pt x="70490" y="46335"/>
                </a:lnTo>
                <a:close/>
                <a:moveTo>
                  <a:pt x="70490" y="46093"/>
                </a:moveTo>
                <a:lnTo>
                  <a:pt x="65893" y="46093"/>
                </a:lnTo>
                <a:lnTo>
                  <a:pt x="65893" y="41536"/>
                </a:lnTo>
                <a:lnTo>
                  <a:pt x="70490" y="41536"/>
                </a:lnTo>
                <a:close/>
                <a:moveTo>
                  <a:pt x="70490" y="41294"/>
                </a:moveTo>
                <a:lnTo>
                  <a:pt x="65893" y="41294"/>
                </a:lnTo>
                <a:lnTo>
                  <a:pt x="65893" y="36737"/>
                </a:lnTo>
                <a:lnTo>
                  <a:pt x="70490" y="36737"/>
                </a:lnTo>
                <a:close/>
                <a:moveTo>
                  <a:pt x="70490" y="36495"/>
                </a:moveTo>
                <a:lnTo>
                  <a:pt x="65893" y="36495"/>
                </a:lnTo>
                <a:lnTo>
                  <a:pt x="65893" y="31898"/>
                </a:lnTo>
                <a:lnTo>
                  <a:pt x="70490" y="31898"/>
                </a:lnTo>
                <a:close/>
                <a:moveTo>
                  <a:pt x="70490" y="31656"/>
                </a:moveTo>
                <a:lnTo>
                  <a:pt x="65893" y="31656"/>
                </a:lnTo>
                <a:lnTo>
                  <a:pt x="65893" y="27099"/>
                </a:lnTo>
                <a:lnTo>
                  <a:pt x="70490" y="27099"/>
                </a:lnTo>
                <a:close/>
                <a:moveTo>
                  <a:pt x="70490" y="26857"/>
                </a:moveTo>
                <a:lnTo>
                  <a:pt x="65893" y="26857"/>
                </a:lnTo>
                <a:lnTo>
                  <a:pt x="65893" y="22260"/>
                </a:lnTo>
                <a:lnTo>
                  <a:pt x="70490" y="22260"/>
                </a:lnTo>
                <a:close/>
                <a:moveTo>
                  <a:pt x="70490" y="22018"/>
                </a:moveTo>
                <a:lnTo>
                  <a:pt x="65893" y="22018"/>
                </a:lnTo>
                <a:lnTo>
                  <a:pt x="65893" y="17461"/>
                </a:lnTo>
                <a:lnTo>
                  <a:pt x="70490" y="17461"/>
                </a:lnTo>
                <a:close/>
                <a:moveTo>
                  <a:pt x="70490" y="17219"/>
                </a:moveTo>
                <a:lnTo>
                  <a:pt x="65893" y="17219"/>
                </a:lnTo>
                <a:lnTo>
                  <a:pt x="65893" y="12662"/>
                </a:lnTo>
                <a:lnTo>
                  <a:pt x="70490" y="12662"/>
                </a:lnTo>
                <a:close/>
                <a:moveTo>
                  <a:pt x="70490" y="12420"/>
                </a:moveTo>
                <a:lnTo>
                  <a:pt x="65893" y="12420"/>
                </a:lnTo>
                <a:lnTo>
                  <a:pt x="65893" y="7823"/>
                </a:lnTo>
                <a:lnTo>
                  <a:pt x="70490" y="7823"/>
                </a:lnTo>
                <a:close/>
                <a:moveTo>
                  <a:pt x="75289" y="79765"/>
                </a:moveTo>
                <a:lnTo>
                  <a:pt x="70732" y="79765"/>
                </a:lnTo>
                <a:lnTo>
                  <a:pt x="70732" y="75208"/>
                </a:lnTo>
                <a:lnTo>
                  <a:pt x="75289" y="75208"/>
                </a:lnTo>
                <a:close/>
                <a:moveTo>
                  <a:pt x="75289" y="74966"/>
                </a:moveTo>
                <a:lnTo>
                  <a:pt x="70732" y="74966"/>
                </a:lnTo>
                <a:lnTo>
                  <a:pt x="70732" y="70409"/>
                </a:lnTo>
                <a:lnTo>
                  <a:pt x="75289" y="70409"/>
                </a:lnTo>
                <a:close/>
                <a:moveTo>
                  <a:pt x="75289" y="70167"/>
                </a:moveTo>
                <a:lnTo>
                  <a:pt x="70732" y="70167"/>
                </a:lnTo>
                <a:lnTo>
                  <a:pt x="70732" y="65570"/>
                </a:lnTo>
                <a:lnTo>
                  <a:pt x="75289" y="65570"/>
                </a:lnTo>
                <a:close/>
                <a:moveTo>
                  <a:pt x="75289" y="65328"/>
                </a:moveTo>
                <a:lnTo>
                  <a:pt x="70732" y="65328"/>
                </a:lnTo>
                <a:lnTo>
                  <a:pt x="70732" y="60771"/>
                </a:lnTo>
                <a:lnTo>
                  <a:pt x="75289" y="60771"/>
                </a:lnTo>
                <a:close/>
                <a:moveTo>
                  <a:pt x="75289" y="60529"/>
                </a:moveTo>
                <a:lnTo>
                  <a:pt x="70732" y="60529"/>
                </a:lnTo>
                <a:lnTo>
                  <a:pt x="70732" y="55972"/>
                </a:lnTo>
                <a:lnTo>
                  <a:pt x="75289" y="55972"/>
                </a:lnTo>
                <a:close/>
                <a:moveTo>
                  <a:pt x="75289" y="55730"/>
                </a:moveTo>
                <a:lnTo>
                  <a:pt x="70732" y="55730"/>
                </a:lnTo>
                <a:lnTo>
                  <a:pt x="70732" y="51133"/>
                </a:lnTo>
                <a:lnTo>
                  <a:pt x="75289" y="51133"/>
                </a:lnTo>
                <a:close/>
                <a:moveTo>
                  <a:pt x="75289" y="50891"/>
                </a:moveTo>
                <a:lnTo>
                  <a:pt x="70732" y="50891"/>
                </a:lnTo>
                <a:lnTo>
                  <a:pt x="70732" y="46335"/>
                </a:lnTo>
                <a:lnTo>
                  <a:pt x="75289" y="46335"/>
                </a:lnTo>
                <a:close/>
                <a:moveTo>
                  <a:pt x="75289" y="46093"/>
                </a:moveTo>
                <a:lnTo>
                  <a:pt x="70732" y="46093"/>
                </a:lnTo>
                <a:lnTo>
                  <a:pt x="70732" y="41495"/>
                </a:lnTo>
                <a:lnTo>
                  <a:pt x="75289" y="41495"/>
                </a:lnTo>
                <a:close/>
                <a:moveTo>
                  <a:pt x="75289" y="41253"/>
                </a:moveTo>
                <a:lnTo>
                  <a:pt x="70732" y="41253"/>
                </a:lnTo>
                <a:lnTo>
                  <a:pt x="70732" y="36697"/>
                </a:lnTo>
                <a:lnTo>
                  <a:pt x="75289" y="36697"/>
                </a:lnTo>
                <a:close/>
                <a:moveTo>
                  <a:pt x="75289" y="36455"/>
                </a:moveTo>
                <a:lnTo>
                  <a:pt x="70732" y="36455"/>
                </a:lnTo>
                <a:lnTo>
                  <a:pt x="70732" y="31898"/>
                </a:lnTo>
                <a:lnTo>
                  <a:pt x="75289" y="31898"/>
                </a:lnTo>
                <a:close/>
                <a:moveTo>
                  <a:pt x="75289" y="31656"/>
                </a:moveTo>
                <a:lnTo>
                  <a:pt x="70732" y="31656"/>
                </a:lnTo>
                <a:lnTo>
                  <a:pt x="70732" y="27059"/>
                </a:lnTo>
                <a:lnTo>
                  <a:pt x="75289" y="27059"/>
                </a:lnTo>
                <a:close/>
                <a:moveTo>
                  <a:pt x="75289" y="26817"/>
                </a:moveTo>
                <a:lnTo>
                  <a:pt x="70732" y="26817"/>
                </a:lnTo>
                <a:lnTo>
                  <a:pt x="70732" y="22260"/>
                </a:lnTo>
                <a:lnTo>
                  <a:pt x="75289" y="22260"/>
                </a:lnTo>
                <a:close/>
                <a:moveTo>
                  <a:pt x="75289" y="22018"/>
                </a:moveTo>
                <a:lnTo>
                  <a:pt x="70732" y="22018"/>
                </a:lnTo>
                <a:lnTo>
                  <a:pt x="70732" y="17461"/>
                </a:lnTo>
                <a:lnTo>
                  <a:pt x="75289" y="17461"/>
                </a:lnTo>
                <a:close/>
                <a:moveTo>
                  <a:pt x="75289" y="17219"/>
                </a:moveTo>
                <a:lnTo>
                  <a:pt x="70732" y="17219"/>
                </a:lnTo>
                <a:lnTo>
                  <a:pt x="70732" y="12622"/>
                </a:lnTo>
                <a:lnTo>
                  <a:pt x="75289" y="12622"/>
                </a:lnTo>
                <a:close/>
                <a:moveTo>
                  <a:pt x="80087" y="74926"/>
                </a:moveTo>
                <a:lnTo>
                  <a:pt x="75531" y="74926"/>
                </a:lnTo>
                <a:lnTo>
                  <a:pt x="75531" y="70369"/>
                </a:lnTo>
                <a:lnTo>
                  <a:pt x="80087" y="70369"/>
                </a:lnTo>
                <a:close/>
                <a:moveTo>
                  <a:pt x="80087" y="70127"/>
                </a:moveTo>
                <a:lnTo>
                  <a:pt x="75531" y="70127"/>
                </a:lnTo>
                <a:lnTo>
                  <a:pt x="75531" y="65570"/>
                </a:lnTo>
                <a:lnTo>
                  <a:pt x="80087" y="65570"/>
                </a:lnTo>
                <a:close/>
                <a:moveTo>
                  <a:pt x="80087" y="65328"/>
                </a:moveTo>
                <a:lnTo>
                  <a:pt x="75531" y="65328"/>
                </a:lnTo>
                <a:lnTo>
                  <a:pt x="75531" y="60731"/>
                </a:lnTo>
                <a:lnTo>
                  <a:pt x="80087" y="60731"/>
                </a:lnTo>
                <a:close/>
                <a:moveTo>
                  <a:pt x="80087" y="60489"/>
                </a:moveTo>
                <a:lnTo>
                  <a:pt x="75531" y="60489"/>
                </a:lnTo>
                <a:lnTo>
                  <a:pt x="75531" y="55932"/>
                </a:lnTo>
                <a:lnTo>
                  <a:pt x="80087" y="55932"/>
                </a:lnTo>
                <a:close/>
                <a:moveTo>
                  <a:pt x="80087" y="55690"/>
                </a:moveTo>
                <a:lnTo>
                  <a:pt x="75531" y="55690"/>
                </a:lnTo>
                <a:lnTo>
                  <a:pt x="75531" y="51133"/>
                </a:lnTo>
                <a:lnTo>
                  <a:pt x="80087" y="51133"/>
                </a:lnTo>
                <a:close/>
                <a:moveTo>
                  <a:pt x="80087" y="50891"/>
                </a:moveTo>
                <a:lnTo>
                  <a:pt x="75531" y="50891"/>
                </a:lnTo>
                <a:lnTo>
                  <a:pt x="75531" y="46294"/>
                </a:lnTo>
                <a:lnTo>
                  <a:pt x="80087" y="46294"/>
                </a:lnTo>
                <a:close/>
                <a:moveTo>
                  <a:pt x="80087" y="46052"/>
                </a:moveTo>
                <a:lnTo>
                  <a:pt x="75531" y="46052"/>
                </a:lnTo>
                <a:lnTo>
                  <a:pt x="75531" y="41495"/>
                </a:lnTo>
                <a:lnTo>
                  <a:pt x="80087" y="41495"/>
                </a:lnTo>
                <a:close/>
                <a:moveTo>
                  <a:pt x="80087" y="41253"/>
                </a:moveTo>
                <a:lnTo>
                  <a:pt x="75531" y="41253"/>
                </a:lnTo>
                <a:lnTo>
                  <a:pt x="75531" y="36697"/>
                </a:lnTo>
                <a:lnTo>
                  <a:pt x="80087" y="36697"/>
                </a:lnTo>
                <a:close/>
                <a:moveTo>
                  <a:pt x="80087" y="36455"/>
                </a:moveTo>
                <a:lnTo>
                  <a:pt x="75531" y="36455"/>
                </a:lnTo>
                <a:lnTo>
                  <a:pt x="75531" y="31858"/>
                </a:lnTo>
                <a:lnTo>
                  <a:pt x="80087" y="31858"/>
                </a:lnTo>
                <a:close/>
                <a:moveTo>
                  <a:pt x="80087" y="31616"/>
                </a:moveTo>
                <a:lnTo>
                  <a:pt x="75531" y="31616"/>
                </a:lnTo>
                <a:lnTo>
                  <a:pt x="75531" y="27059"/>
                </a:lnTo>
                <a:lnTo>
                  <a:pt x="80087" y="27059"/>
                </a:lnTo>
                <a:close/>
                <a:moveTo>
                  <a:pt x="80087" y="26817"/>
                </a:moveTo>
                <a:lnTo>
                  <a:pt x="75531" y="26817"/>
                </a:lnTo>
                <a:lnTo>
                  <a:pt x="75531" y="22260"/>
                </a:lnTo>
                <a:lnTo>
                  <a:pt x="80087" y="22260"/>
                </a:lnTo>
                <a:close/>
                <a:moveTo>
                  <a:pt x="80087" y="22018"/>
                </a:moveTo>
                <a:lnTo>
                  <a:pt x="75531" y="22018"/>
                </a:lnTo>
                <a:lnTo>
                  <a:pt x="75531" y="17421"/>
                </a:lnTo>
                <a:lnTo>
                  <a:pt x="80087" y="17421"/>
                </a:lnTo>
                <a:close/>
                <a:moveTo>
                  <a:pt x="84886" y="70127"/>
                </a:moveTo>
                <a:lnTo>
                  <a:pt x="80329" y="70127"/>
                </a:lnTo>
                <a:lnTo>
                  <a:pt x="80329" y="65530"/>
                </a:lnTo>
                <a:lnTo>
                  <a:pt x="84886" y="65530"/>
                </a:lnTo>
                <a:close/>
                <a:moveTo>
                  <a:pt x="84886" y="65288"/>
                </a:moveTo>
                <a:lnTo>
                  <a:pt x="80329" y="65288"/>
                </a:lnTo>
                <a:lnTo>
                  <a:pt x="80329" y="60731"/>
                </a:lnTo>
                <a:lnTo>
                  <a:pt x="84886" y="60731"/>
                </a:lnTo>
                <a:close/>
                <a:moveTo>
                  <a:pt x="84886" y="60489"/>
                </a:moveTo>
                <a:lnTo>
                  <a:pt x="80329" y="60489"/>
                </a:lnTo>
                <a:lnTo>
                  <a:pt x="80329" y="55932"/>
                </a:lnTo>
                <a:lnTo>
                  <a:pt x="84886" y="55932"/>
                </a:lnTo>
                <a:close/>
                <a:moveTo>
                  <a:pt x="84886" y="55690"/>
                </a:moveTo>
                <a:lnTo>
                  <a:pt x="80329" y="55690"/>
                </a:lnTo>
                <a:lnTo>
                  <a:pt x="80329" y="51093"/>
                </a:lnTo>
                <a:lnTo>
                  <a:pt x="84886" y="51093"/>
                </a:lnTo>
                <a:close/>
                <a:moveTo>
                  <a:pt x="84886" y="50851"/>
                </a:moveTo>
                <a:lnTo>
                  <a:pt x="80329" y="50851"/>
                </a:lnTo>
                <a:lnTo>
                  <a:pt x="80329" y="46294"/>
                </a:lnTo>
                <a:lnTo>
                  <a:pt x="84886" y="46294"/>
                </a:lnTo>
                <a:close/>
                <a:moveTo>
                  <a:pt x="84886" y="46052"/>
                </a:moveTo>
                <a:lnTo>
                  <a:pt x="80329" y="46052"/>
                </a:lnTo>
                <a:lnTo>
                  <a:pt x="80329" y="41495"/>
                </a:lnTo>
                <a:lnTo>
                  <a:pt x="84886" y="41495"/>
                </a:lnTo>
                <a:close/>
                <a:moveTo>
                  <a:pt x="84886" y="41253"/>
                </a:moveTo>
                <a:lnTo>
                  <a:pt x="80329" y="41253"/>
                </a:lnTo>
                <a:lnTo>
                  <a:pt x="80329" y="36656"/>
                </a:lnTo>
                <a:lnTo>
                  <a:pt x="84886" y="36656"/>
                </a:lnTo>
                <a:close/>
                <a:moveTo>
                  <a:pt x="84886" y="36414"/>
                </a:moveTo>
                <a:lnTo>
                  <a:pt x="80329" y="36414"/>
                </a:lnTo>
                <a:lnTo>
                  <a:pt x="80329" y="31858"/>
                </a:lnTo>
                <a:lnTo>
                  <a:pt x="84886" y="31858"/>
                </a:lnTo>
                <a:close/>
                <a:moveTo>
                  <a:pt x="84886" y="31616"/>
                </a:moveTo>
                <a:lnTo>
                  <a:pt x="80329" y="31616"/>
                </a:lnTo>
                <a:lnTo>
                  <a:pt x="80329" y="27018"/>
                </a:lnTo>
                <a:lnTo>
                  <a:pt x="84886" y="27018"/>
                </a:lnTo>
                <a:close/>
                <a:moveTo>
                  <a:pt x="84886" y="26776"/>
                </a:moveTo>
                <a:lnTo>
                  <a:pt x="80329" y="26776"/>
                </a:lnTo>
                <a:lnTo>
                  <a:pt x="80329" y="22220"/>
                </a:lnTo>
                <a:lnTo>
                  <a:pt x="84886" y="22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186665" y="1231038"/>
            <a:ext cx="38168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800" b="1" dirty="0" smtClean="0">
                <a:solidFill>
                  <a:schemeClr val="bg1"/>
                </a:solidFill>
              </a:rPr>
              <a:t>FIRESTORE SETUP</a:t>
            </a:r>
            <a:r>
              <a:rPr lang="fr-FR" sz="1800" b="1" dirty="0">
                <a:solidFill>
                  <a:schemeClr val="bg1"/>
                </a:solidFill>
              </a:rPr>
              <a:t/>
            </a:r>
            <a:br>
              <a:rPr lang="fr-FR" sz="1800" b="1" dirty="0">
                <a:solidFill>
                  <a:schemeClr val="bg1"/>
                </a:solidFill>
              </a:rPr>
            </a:br>
            <a:endParaRPr lang="fr-FR" sz="1800" b="1" dirty="0">
              <a:solidFill>
                <a:schemeClr val="bg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220015" y="1615919"/>
            <a:ext cx="6546280" cy="19082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800" b="1" dirty="0" smtClean="0">
                <a:solidFill>
                  <a:schemeClr val="bg1"/>
                </a:solidFill>
                <a:latin typeface="Montserrat" panose="020B0604020202020204" charset="0"/>
              </a:rPr>
              <a:t>Security </a:t>
            </a:r>
            <a:r>
              <a:rPr lang="fr-FR" sz="1800" b="1" dirty="0" err="1" smtClean="0">
                <a:solidFill>
                  <a:schemeClr val="bg1"/>
                </a:solidFill>
                <a:latin typeface="Montserrat" panose="020B0604020202020204" charset="0"/>
              </a:rPr>
              <a:t>Rules</a:t>
            </a:r>
            <a:endParaRPr lang="fr-FR" sz="1800" b="1" dirty="0" smtClean="0">
              <a:solidFill>
                <a:schemeClr val="bg1"/>
              </a:solidFill>
              <a:latin typeface="Montserrat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800" b="1" dirty="0" smtClean="0">
              <a:solidFill>
                <a:schemeClr val="bg1"/>
              </a:solidFill>
              <a:latin typeface="Montserrat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800" b="1" dirty="0" smtClean="0">
                <a:solidFill>
                  <a:schemeClr val="bg1"/>
                </a:solidFill>
                <a:latin typeface="Montserrat" panose="020B0604020202020204" charset="0"/>
              </a:rPr>
              <a:t>Collections and Documents</a:t>
            </a:r>
          </a:p>
          <a:p>
            <a:endParaRPr lang="fr-FR" sz="1800" b="1" dirty="0" smtClean="0">
              <a:solidFill>
                <a:schemeClr val="bg1"/>
              </a:solidFill>
              <a:latin typeface="Montserrat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800" b="1" dirty="0" smtClean="0">
                <a:solidFill>
                  <a:schemeClr val="bg1"/>
                </a:solidFill>
                <a:latin typeface="Montserrat" panose="020B0604020202020204" charset="0"/>
              </a:rPr>
              <a:t>Offline </a:t>
            </a:r>
            <a:r>
              <a:rPr lang="fr-FR" sz="1800" b="1" dirty="0" err="1" smtClean="0">
                <a:solidFill>
                  <a:schemeClr val="bg1"/>
                </a:solidFill>
                <a:latin typeface="Montserrat" panose="020B0604020202020204" charset="0"/>
              </a:rPr>
              <a:t>Persistence</a:t>
            </a:r>
            <a:endParaRPr lang="fr-FR" sz="1800" b="1" dirty="0" smtClean="0">
              <a:solidFill>
                <a:schemeClr val="bg1"/>
              </a:solidFill>
              <a:latin typeface="Montserrat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b="1" dirty="0" smtClean="0">
              <a:solidFill>
                <a:schemeClr val="bg1"/>
              </a:solidFill>
              <a:latin typeface="Montserrat" panose="020B0604020202020204" charset="0"/>
            </a:endParaRPr>
          </a:p>
          <a:p>
            <a:endParaRPr lang="fr-FR" b="1" dirty="0" smtClean="0">
              <a:solidFill>
                <a:schemeClr val="bg1"/>
              </a:solidFill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15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41"/>
          <p:cNvSpPr txBox="1">
            <a:spLocks noGrp="1"/>
          </p:cNvSpPr>
          <p:nvPr>
            <p:ph type="title"/>
          </p:nvPr>
        </p:nvSpPr>
        <p:spPr>
          <a:xfrm>
            <a:off x="2306004" y="2402556"/>
            <a:ext cx="4747932" cy="10487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dirty="0" smtClean="0"/>
              <a:t>Connecting Database To Backend</a:t>
            </a:r>
            <a:endParaRPr sz="4100" b="0" dirty="0"/>
          </a:p>
        </p:txBody>
      </p:sp>
      <p:sp>
        <p:nvSpPr>
          <p:cNvPr id="1057" name="Google Shape;1057;p41"/>
          <p:cNvSpPr txBox="1">
            <a:spLocks noGrp="1"/>
          </p:cNvSpPr>
          <p:nvPr>
            <p:ph type="title" idx="2"/>
          </p:nvPr>
        </p:nvSpPr>
        <p:spPr>
          <a:xfrm>
            <a:off x="3990510" y="1272000"/>
            <a:ext cx="1197793" cy="108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06</a:t>
            </a:r>
            <a:endParaRPr dirty="0"/>
          </a:p>
        </p:txBody>
      </p:sp>
      <p:grpSp>
        <p:nvGrpSpPr>
          <p:cNvPr id="1058" name="Google Shape;1058;p41"/>
          <p:cNvGrpSpPr/>
          <p:nvPr/>
        </p:nvGrpSpPr>
        <p:grpSpPr>
          <a:xfrm>
            <a:off x="7808800" y="3403550"/>
            <a:ext cx="986125" cy="2095500"/>
            <a:chOff x="7631225" y="2241175"/>
            <a:chExt cx="986125" cy="2095500"/>
          </a:xfrm>
        </p:grpSpPr>
        <p:cxnSp>
          <p:nvCxnSpPr>
            <p:cNvPr id="1059" name="Google Shape;1059;p41"/>
            <p:cNvCxnSpPr/>
            <p:nvPr/>
          </p:nvCxnSpPr>
          <p:spPr>
            <a:xfrm>
              <a:off x="7631225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41"/>
            <p:cNvCxnSpPr/>
            <p:nvPr/>
          </p:nvCxnSpPr>
          <p:spPr>
            <a:xfrm>
              <a:off x="7707081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41"/>
            <p:cNvCxnSpPr/>
            <p:nvPr/>
          </p:nvCxnSpPr>
          <p:spPr>
            <a:xfrm>
              <a:off x="7782937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2" name="Google Shape;1062;p41"/>
            <p:cNvCxnSpPr/>
            <p:nvPr/>
          </p:nvCxnSpPr>
          <p:spPr>
            <a:xfrm>
              <a:off x="7858792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3" name="Google Shape;1063;p41"/>
            <p:cNvCxnSpPr/>
            <p:nvPr/>
          </p:nvCxnSpPr>
          <p:spPr>
            <a:xfrm>
              <a:off x="8010504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4" name="Google Shape;1064;p41"/>
            <p:cNvCxnSpPr/>
            <p:nvPr/>
          </p:nvCxnSpPr>
          <p:spPr>
            <a:xfrm>
              <a:off x="8162215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5" name="Google Shape;1065;p41"/>
            <p:cNvCxnSpPr/>
            <p:nvPr/>
          </p:nvCxnSpPr>
          <p:spPr>
            <a:xfrm>
              <a:off x="8313927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41"/>
            <p:cNvCxnSpPr/>
            <p:nvPr/>
          </p:nvCxnSpPr>
          <p:spPr>
            <a:xfrm>
              <a:off x="7934648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7" name="Google Shape;1067;p41"/>
            <p:cNvCxnSpPr/>
            <p:nvPr/>
          </p:nvCxnSpPr>
          <p:spPr>
            <a:xfrm>
              <a:off x="8086360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8" name="Google Shape;1068;p41"/>
            <p:cNvCxnSpPr/>
            <p:nvPr/>
          </p:nvCxnSpPr>
          <p:spPr>
            <a:xfrm>
              <a:off x="8238071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9" name="Google Shape;1069;p41"/>
            <p:cNvCxnSpPr/>
            <p:nvPr/>
          </p:nvCxnSpPr>
          <p:spPr>
            <a:xfrm>
              <a:off x="8389783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0" name="Google Shape;1070;p41"/>
            <p:cNvCxnSpPr/>
            <p:nvPr/>
          </p:nvCxnSpPr>
          <p:spPr>
            <a:xfrm>
              <a:off x="8465638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1" name="Google Shape;1071;p41"/>
            <p:cNvCxnSpPr/>
            <p:nvPr/>
          </p:nvCxnSpPr>
          <p:spPr>
            <a:xfrm>
              <a:off x="8541494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2" name="Google Shape;1072;p41"/>
            <p:cNvCxnSpPr/>
            <p:nvPr/>
          </p:nvCxnSpPr>
          <p:spPr>
            <a:xfrm>
              <a:off x="8617350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73" name="Google Shape;1073;p41"/>
          <p:cNvSpPr/>
          <p:nvPr/>
        </p:nvSpPr>
        <p:spPr>
          <a:xfrm rot="5400000">
            <a:off x="-1603450" y="1231038"/>
            <a:ext cx="2325825" cy="2325825"/>
          </a:xfrm>
          <a:custGeom>
            <a:avLst/>
            <a:gdLst/>
            <a:ahLst/>
            <a:cxnLst/>
            <a:rect l="l" t="t" r="r" b="b"/>
            <a:pathLst>
              <a:path w="93033" h="93033" extrusionOk="0">
                <a:moveTo>
                  <a:pt x="89685" y="61054"/>
                </a:moveTo>
                <a:lnTo>
                  <a:pt x="89685" y="63796"/>
                </a:lnTo>
                <a:lnTo>
                  <a:pt x="89927" y="63150"/>
                </a:lnTo>
                <a:lnTo>
                  <a:pt x="89927" y="61054"/>
                </a:lnTo>
                <a:lnTo>
                  <a:pt x="90693" y="61054"/>
                </a:lnTo>
                <a:cubicBezTo>
                  <a:pt x="90733" y="60973"/>
                  <a:pt x="90733" y="60892"/>
                  <a:pt x="90774" y="60812"/>
                </a:cubicBezTo>
                <a:lnTo>
                  <a:pt x="89927" y="60812"/>
                </a:lnTo>
                <a:lnTo>
                  <a:pt x="89927" y="56255"/>
                </a:lnTo>
                <a:lnTo>
                  <a:pt x="91984" y="56255"/>
                </a:lnTo>
                <a:cubicBezTo>
                  <a:pt x="92024" y="56174"/>
                  <a:pt x="92024" y="56093"/>
                  <a:pt x="92064" y="56013"/>
                </a:cubicBezTo>
                <a:lnTo>
                  <a:pt x="89927" y="56013"/>
                </a:lnTo>
                <a:lnTo>
                  <a:pt x="89927" y="51456"/>
                </a:lnTo>
                <a:lnTo>
                  <a:pt x="92750" y="51456"/>
                </a:lnTo>
                <a:cubicBezTo>
                  <a:pt x="92750" y="51375"/>
                  <a:pt x="92790" y="51295"/>
                  <a:pt x="92790" y="51174"/>
                </a:cubicBezTo>
                <a:lnTo>
                  <a:pt x="89927" y="51174"/>
                </a:lnTo>
                <a:lnTo>
                  <a:pt x="89927" y="46617"/>
                </a:lnTo>
                <a:lnTo>
                  <a:pt x="93032" y="46617"/>
                </a:lnTo>
                <a:lnTo>
                  <a:pt x="93032" y="46496"/>
                </a:lnTo>
                <a:lnTo>
                  <a:pt x="93032" y="46375"/>
                </a:lnTo>
                <a:lnTo>
                  <a:pt x="89927" y="46375"/>
                </a:lnTo>
                <a:lnTo>
                  <a:pt x="89927" y="41818"/>
                </a:lnTo>
                <a:lnTo>
                  <a:pt x="92790" y="41818"/>
                </a:lnTo>
                <a:cubicBezTo>
                  <a:pt x="92790" y="41737"/>
                  <a:pt x="92750" y="41657"/>
                  <a:pt x="92750" y="41576"/>
                </a:cubicBezTo>
                <a:lnTo>
                  <a:pt x="89927" y="41576"/>
                </a:lnTo>
                <a:lnTo>
                  <a:pt x="89927" y="36979"/>
                </a:lnTo>
                <a:lnTo>
                  <a:pt x="92064" y="36979"/>
                </a:lnTo>
                <a:cubicBezTo>
                  <a:pt x="92024" y="36898"/>
                  <a:pt x="92024" y="36818"/>
                  <a:pt x="91984" y="36737"/>
                </a:cubicBezTo>
                <a:lnTo>
                  <a:pt x="89927" y="36737"/>
                </a:lnTo>
                <a:lnTo>
                  <a:pt x="89927" y="32180"/>
                </a:lnTo>
                <a:lnTo>
                  <a:pt x="90774" y="32180"/>
                </a:lnTo>
                <a:cubicBezTo>
                  <a:pt x="90733" y="32099"/>
                  <a:pt x="90733" y="32019"/>
                  <a:pt x="90693" y="31938"/>
                </a:cubicBezTo>
                <a:lnTo>
                  <a:pt x="89927" y="31938"/>
                </a:lnTo>
                <a:lnTo>
                  <a:pt x="89927" y="29841"/>
                </a:lnTo>
                <a:lnTo>
                  <a:pt x="89685" y="29196"/>
                </a:lnTo>
                <a:lnTo>
                  <a:pt x="89685" y="31938"/>
                </a:lnTo>
                <a:lnTo>
                  <a:pt x="85128" y="31938"/>
                </a:lnTo>
                <a:lnTo>
                  <a:pt x="85128" y="27381"/>
                </a:lnTo>
                <a:lnTo>
                  <a:pt x="88919" y="27381"/>
                </a:lnTo>
                <a:cubicBezTo>
                  <a:pt x="88879" y="27301"/>
                  <a:pt x="88838" y="27220"/>
                  <a:pt x="88798" y="27139"/>
                </a:cubicBezTo>
                <a:lnTo>
                  <a:pt x="85128" y="27139"/>
                </a:lnTo>
                <a:lnTo>
                  <a:pt x="85128" y="22542"/>
                </a:lnTo>
                <a:lnTo>
                  <a:pt x="86378" y="22542"/>
                </a:lnTo>
                <a:cubicBezTo>
                  <a:pt x="86338" y="22462"/>
                  <a:pt x="86298" y="22381"/>
                  <a:pt x="86257" y="22300"/>
                </a:cubicBezTo>
                <a:lnTo>
                  <a:pt x="85128" y="22300"/>
                </a:lnTo>
                <a:lnTo>
                  <a:pt x="85128" y="20566"/>
                </a:lnTo>
                <a:cubicBezTo>
                  <a:pt x="85048" y="20445"/>
                  <a:pt x="84967" y="20324"/>
                  <a:pt x="84886" y="20203"/>
                </a:cubicBezTo>
                <a:lnTo>
                  <a:pt x="84886" y="22300"/>
                </a:lnTo>
                <a:lnTo>
                  <a:pt x="80329" y="22300"/>
                </a:lnTo>
                <a:lnTo>
                  <a:pt x="80329" y="17743"/>
                </a:lnTo>
                <a:lnTo>
                  <a:pt x="83072" y="17743"/>
                </a:lnTo>
                <a:lnTo>
                  <a:pt x="82870" y="17501"/>
                </a:lnTo>
                <a:lnTo>
                  <a:pt x="80329" y="17501"/>
                </a:lnTo>
                <a:lnTo>
                  <a:pt x="80329" y="14558"/>
                </a:lnTo>
                <a:lnTo>
                  <a:pt x="80087" y="14316"/>
                </a:lnTo>
                <a:lnTo>
                  <a:pt x="80087" y="17501"/>
                </a:lnTo>
                <a:lnTo>
                  <a:pt x="75490" y="17501"/>
                </a:lnTo>
                <a:lnTo>
                  <a:pt x="75490" y="12945"/>
                </a:lnTo>
                <a:lnTo>
                  <a:pt x="78716" y="12945"/>
                </a:lnTo>
                <a:lnTo>
                  <a:pt x="78434" y="12703"/>
                </a:lnTo>
                <a:lnTo>
                  <a:pt x="75490" y="12703"/>
                </a:lnTo>
                <a:lnTo>
                  <a:pt x="75490" y="10122"/>
                </a:lnTo>
                <a:lnTo>
                  <a:pt x="75248" y="9920"/>
                </a:lnTo>
                <a:lnTo>
                  <a:pt x="75248" y="12703"/>
                </a:lnTo>
                <a:lnTo>
                  <a:pt x="70691" y="12703"/>
                </a:lnTo>
                <a:lnTo>
                  <a:pt x="70691" y="8106"/>
                </a:lnTo>
                <a:lnTo>
                  <a:pt x="72788" y="8106"/>
                </a:lnTo>
                <a:cubicBezTo>
                  <a:pt x="72667" y="8025"/>
                  <a:pt x="72546" y="7944"/>
                  <a:pt x="72425" y="7864"/>
                </a:cubicBezTo>
                <a:lnTo>
                  <a:pt x="70691" y="7864"/>
                </a:lnTo>
                <a:lnTo>
                  <a:pt x="70691" y="6775"/>
                </a:lnTo>
                <a:cubicBezTo>
                  <a:pt x="70611" y="6694"/>
                  <a:pt x="70530" y="6654"/>
                  <a:pt x="70450" y="6613"/>
                </a:cubicBezTo>
                <a:lnTo>
                  <a:pt x="70450" y="7864"/>
                </a:lnTo>
                <a:lnTo>
                  <a:pt x="65893" y="7864"/>
                </a:lnTo>
                <a:lnTo>
                  <a:pt x="65893" y="4194"/>
                </a:lnTo>
                <a:cubicBezTo>
                  <a:pt x="65812" y="4154"/>
                  <a:pt x="65731" y="4113"/>
                  <a:pt x="65651" y="4073"/>
                </a:cubicBezTo>
                <a:lnTo>
                  <a:pt x="65651" y="7864"/>
                </a:lnTo>
                <a:lnTo>
                  <a:pt x="61054" y="7864"/>
                </a:lnTo>
                <a:lnTo>
                  <a:pt x="61054" y="3307"/>
                </a:lnTo>
                <a:lnTo>
                  <a:pt x="63796" y="3307"/>
                </a:lnTo>
                <a:lnTo>
                  <a:pt x="63191" y="3065"/>
                </a:lnTo>
                <a:lnTo>
                  <a:pt x="61054" y="3065"/>
                </a:lnTo>
                <a:lnTo>
                  <a:pt x="61054" y="2339"/>
                </a:lnTo>
                <a:cubicBezTo>
                  <a:pt x="60973" y="2299"/>
                  <a:pt x="60892" y="2258"/>
                  <a:pt x="60812" y="2258"/>
                </a:cubicBezTo>
                <a:lnTo>
                  <a:pt x="60812" y="3065"/>
                </a:lnTo>
                <a:lnTo>
                  <a:pt x="56255" y="3065"/>
                </a:lnTo>
                <a:lnTo>
                  <a:pt x="56255" y="1048"/>
                </a:lnTo>
                <a:cubicBezTo>
                  <a:pt x="56174" y="1008"/>
                  <a:pt x="56093" y="1008"/>
                  <a:pt x="56013" y="968"/>
                </a:cubicBezTo>
                <a:lnTo>
                  <a:pt x="56013" y="3065"/>
                </a:lnTo>
                <a:lnTo>
                  <a:pt x="51456" y="3065"/>
                </a:lnTo>
                <a:lnTo>
                  <a:pt x="51456" y="282"/>
                </a:lnTo>
                <a:cubicBezTo>
                  <a:pt x="51375" y="242"/>
                  <a:pt x="51295" y="242"/>
                  <a:pt x="51214" y="242"/>
                </a:cubicBezTo>
                <a:lnTo>
                  <a:pt x="51214" y="3065"/>
                </a:lnTo>
                <a:lnTo>
                  <a:pt x="46617" y="3065"/>
                </a:lnTo>
                <a:lnTo>
                  <a:pt x="46617" y="0"/>
                </a:lnTo>
                <a:lnTo>
                  <a:pt x="46496" y="0"/>
                </a:lnTo>
                <a:lnTo>
                  <a:pt x="46375" y="0"/>
                </a:lnTo>
                <a:lnTo>
                  <a:pt x="46375" y="3065"/>
                </a:lnTo>
                <a:lnTo>
                  <a:pt x="41818" y="3065"/>
                </a:lnTo>
                <a:lnTo>
                  <a:pt x="41818" y="242"/>
                </a:lnTo>
                <a:cubicBezTo>
                  <a:pt x="41737" y="242"/>
                  <a:pt x="41657" y="242"/>
                  <a:pt x="41576" y="242"/>
                </a:cubicBezTo>
                <a:lnTo>
                  <a:pt x="41576" y="3065"/>
                </a:lnTo>
                <a:lnTo>
                  <a:pt x="37019" y="3065"/>
                </a:lnTo>
                <a:lnTo>
                  <a:pt x="37019" y="968"/>
                </a:lnTo>
                <a:cubicBezTo>
                  <a:pt x="36939" y="1008"/>
                  <a:pt x="36858" y="1008"/>
                  <a:pt x="36777" y="1008"/>
                </a:cubicBezTo>
                <a:lnTo>
                  <a:pt x="36777" y="3065"/>
                </a:lnTo>
                <a:lnTo>
                  <a:pt x="32180" y="3065"/>
                </a:lnTo>
                <a:lnTo>
                  <a:pt x="32180" y="2258"/>
                </a:lnTo>
                <a:cubicBezTo>
                  <a:pt x="32099" y="2258"/>
                  <a:pt x="32019" y="2299"/>
                  <a:pt x="31938" y="2339"/>
                </a:cubicBezTo>
                <a:lnTo>
                  <a:pt x="31938" y="3065"/>
                </a:lnTo>
                <a:lnTo>
                  <a:pt x="29841" y="3065"/>
                </a:lnTo>
                <a:lnTo>
                  <a:pt x="29236" y="3307"/>
                </a:lnTo>
                <a:lnTo>
                  <a:pt x="31938" y="3307"/>
                </a:lnTo>
                <a:lnTo>
                  <a:pt x="31938" y="7904"/>
                </a:lnTo>
                <a:lnTo>
                  <a:pt x="27381" y="7904"/>
                </a:lnTo>
                <a:lnTo>
                  <a:pt x="27381" y="4113"/>
                </a:lnTo>
                <a:cubicBezTo>
                  <a:pt x="27301" y="4154"/>
                  <a:pt x="27220" y="4194"/>
                  <a:pt x="27139" y="4234"/>
                </a:cubicBezTo>
                <a:lnTo>
                  <a:pt x="27139" y="7904"/>
                </a:lnTo>
                <a:lnTo>
                  <a:pt x="22542" y="7904"/>
                </a:lnTo>
                <a:lnTo>
                  <a:pt x="22542" y="6613"/>
                </a:lnTo>
                <a:cubicBezTo>
                  <a:pt x="22462" y="6694"/>
                  <a:pt x="22381" y="6734"/>
                  <a:pt x="22300" y="6775"/>
                </a:cubicBezTo>
                <a:lnTo>
                  <a:pt x="22300" y="7904"/>
                </a:lnTo>
                <a:lnTo>
                  <a:pt x="20566" y="7904"/>
                </a:lnTo>
                <a:cubicBezTo>
                  <a:pt x="20445" y="7985"/>
                  <a:pt x="20324" y="8065"/>
                  <a:pt x="20203" y="8146"/>
                </a:cubicBezTo>
                <a:lnTo>
                  <a:pt x="22300" y="8146"/>
                </a:lnTo>
                <a:lnTo>
                  <a:pt x="22300" y="12703"/>
                </a:lnTo>
                <a:lnTo>
                  <a:pt x="17743" y="12703"/>
                </a:lnTo>
                <a:lnTo>
                  <a:pt x="17743" y="9961"/>
                </a:lnTo>
                <a:lnTo>
                  <a:pt x="17501" y="10162"/>
                </a:lnTo>
                <a:lnTo>
                  <a:pt x="17501" y="12703"/>
                </a:lnTo>
                <a:lnTo>
                  <a:pt x="14558" y="12703"/>
                </a:lnTo>
                <a:lnTo>
                  <a:pt x="14316" y="12945"/>
                </a:lnTo>
                <a:lnTo>
                  <a:pt x="17501" y="12945"/>
                </a:lnTo>
                <a:lnTo>
                  <a:pt x="17501" y="17542"/>
                </a:lnTo>
                <a:lnTo>
                  <a:pt x="12945" y="17542"/>
                </a:lnTo>
                <a:lnTo>
                  <a:pt x="12945" y="14316"/>
                </a:lnTo>
                <a:lnTo>
                  <a:pt x="12703" y="14598"/>
                </a:lnTo>
                <a:lnTo>
                  <a:pt x="12703" y="17542"/>
                </a:lnTo>
                <a:lnTo>
                  <a:pt x="10122" y="17542"/>
                </a:lnTo>
                <a:lnTo>
                  <a:pt x="9920" y="17784"/>
                </a:lnTo>
                <a:lnTo>
                  <a:pt x="12703" y="17784"/>
                </a:lnTo>
                <a:lnTo>
                  <a:pt x="12703" y="22341"/>
                </a:lnTo>
                <a:lnTo>
                  <a:pt x="8106" y="22341"/>
                </a:lnTo>
                <a:lnTo>
                  <a:pt x="8106" y="20244"/>
                </a:lnTo>
                <a:cubicBezTo>
                  <a:pt x="8025" y="20365"/>
                  <a:pt x="7944" y="20486"/>
                  <a:pt x="7864" y="20607"/>
                </a:cubicBezTo>
                <a:lnTo>
                  <a:pt x="7864" y="22341"/>
                </a:lnTo>
                <a:lnTo>
                  <a:pt x="6775" y="22341"/>
                </a:lnTo>
                <a:cubicBezTo>
                  <a:pt x="6694" y="22421"/>
                  <a:pt x="6654" y="22502"/>
                  <a:pt x="6613" y="22583"/>
                </a:cubicBezTo>
                <a:lnTo>
                  <a:pt x="7864" y="22583"/>
                </a:lnTo>
                <a:lnTo>
                  <a:pt x="7864" y="27139"/>
                </a:lnTo>
                <a:lnTo>
                  <a:pt x="4194" y="27139"/>
                </a:lnTo>
                <a:cubicBezTo>
                  <a:pt x="4154" y="27220"/>
                  <a:pt x="4113" y="27301"/>
                  <a:pt x="4073" y="27381"/>
                </a:cubicBezTo>
                <a:lnTo>
                  <a:pt x="7864" y="27381"/>
                </a:lnTo>
                <a:lnTo>
                  <a:pt x="7864" y="31978"/>
                </a:lnTo>
                <a:lnTo>
                  <a:pt x="3307" y="31978"/>
                </a:lnTo>
                <a:lnTo>
                  <a:pt x="3307" y="29236"/>
                </a:lnTo>
                <a:lnTo>
                  <a:pt x="3065" y="29841"/>
                </a:lnTo>
                <a:lnTo>
                  <a:pt x="3065" y="31978"/>
                </a:lnTo>
                <a:lnTo>
                  <a:pt x="2299" y="31978"/>
                </a:lnTo>
                <a:cubicBezTo>
                  <a:pt x="2299" y="32059"/>
                  <a:pt x="2258" y="32140"/>
                  <a:pt x="2218" y="32220"/>
                </a:cubicBezTo>
                <a:lnTo>
                  <a:pt x="3065" y="32220"/>
                </a:lnTo>
                <a:lnTo>
                  <a:pt x="3065" y="36777"/>
                </a:lnTo>
                <a:lnTo>
                  <a:pt x="1008" y="36777"/>
                </a:lnTo>
                <a:cubicBezTo>
                  <a:pt x="1008" y="36858"/>
                  <a:pt x="968" y="36939"/>
                  <a:pt x="968" y="37019"/>
                </a:cubicBezTo>
                <a:lnTo>
                  <a:pt x="3065" y="37019"/>
                </a:lnTo>
                <a:lnTo>
                  <a:pt x="3065" y="41576"/>
                </a:lnTo>
                <a:lnTo>
                  <a:pt x="242" y="41576"/>
                </a:lnTo>
                <a:cubicBezTo>
                  <a:pt x="242" y="41657"/>
                  <a:pt x="242" y="41737"/>
                  <a:pt x="242" y="41818"/>
                </a:cubicBezTo>
                <a:lnTo>
                  <a:pt x="3065" y="41818"/>
                </a:lnTo>
                <a:lnTo>
                  <a:pt x="3065" y="46415"/>
                </a:lnTo>
                <a:lnTo>
                  <a:pt x="0" y="46415"/>
                </a:lnTo>
                <a:lnTo>
                  <a:pt x="0" y="46536"/>
                </a:lnTo>
                <a:lnTo>
                  <a:pt x="0" y="46657"/>
                </a:lnTo>
                <a:lnTo>
                  <a:pt x="3065" y="46657"/>
                </a:lnTo>
                <a:lnTo>
                  <a:pt x="3065" y="51214"/>
                </a:lnTo>
                <a:lnTo>
                  <a:pt x="242" y="51214"/>
                </a:lnTo>
                <a:cubicBezTo>
                  <a:pt x="242" y="51295"/>
                  <a:pt x="242" y="51375"/>
                  <a:pt x="242" y="51456"/>
                </a:cubicBezTo>
                <a:lnTo>
                  <a:pt x="3065" y="51456"/>
                </a:lnTo>
                <a:lnTo>
                  <a:pt x="3065" y="56053"/>
                </a:lnTo>
                <a:lnTo>
                  <a:pt x="968" y="56053"/>
                </a:lnTo>
                <a:cubicBezTo>
                  <a:pt x="968" y="56134"/>
                  <a:pt x="1008" y="56174"/>
                  <a:pt x="1008" y="56295"/>
                </a:cubicBezTo>
                <a:lnTo>
                  <a:pt x="3065" y="56295"/>
                </a:lnTo>
                <a:lnTo>
                  <a:pt x="3065" y="60852"/>
                </a:lnTo>
                <a:lnTo>
                  <a:pt x="2218" y="60852"/>
                </a:lnTo>
                <a:cubicBezTo>
                  <a:pt x="2258" y="60933"/>
                  <a:pt x="2299" y="61013"/>
                  <a:pt x="2299" y="61094"/>
                </a:cubicBezTo>
                <a:lnTo>
                  <a:pt x="3065" y="61094"/>
                </a:lnTo>
                <a:lnTo>
                  <a:pt x="3065" y="63191"/>
                </a:lnTo>
                <a:lnTo>
                  <a:pt x="3307" y="63836"/>
                </a:lnTo>
                <a:lnTo>
                  <a:pt x="3307" y="61094"/>
                </a:lnTo>
                <a:lnTo>
                  <a:pt x="7864" y="61094"/>
                </a:lnTo>
                <a:lnTo>
                  <a:pt x="7864" y="65651"/>
                </a:lnTo>
                <a:lnTo>
                  <a:pt x="4073" y="65651"/>
                </a:lnTo>
                <a:cubicBezTo>
                  <a:pt x="4113" y="65731"/>
                  <a:pt x="4154" y="65812"/>
                  <a:pt x="4194" y="65893"/>
                </a:cubicBezTo>
                <a:lnTo>
                  <a:pt x="7864" y="65893"/>
                </a:lnTo>
                <a:lnTo>
                  <a:pt x="7864" y="70490"/>
                </a:lnTo>
                <a:lnTo>
                  <a:pt x="6613" y="70490"/>
                </a:lnTo>
                <a:cubicBezTo>
                  <a:pt x="6654" y="70570"/>
                  <a:pt x="6694" y="70651"/>
                  <a:pt x="6775" y="70732"/>
                </a:cubicBezTo>
                <a:lnTo>
                  <a:pt x="7864" y="70732"/>
                </a:lnTo>
                <a:lnTo>
                  <a:pt x="7864" y="72466"/>
                </a:lnTo>
                <a:cubicBezTo>
                  <a:pt x="7944" y="72587"/>
                  <a:pt x="8025" y="72708"/>
                  <a:pt x="8106" y="72829"/>
                </a:cubicBezTo>
                <a:lnTo>
                  <a:pt x="8106" y="70732"/>
                </a:lnTo>
                <a:lnTo>
                  <a:pt x="12703" y="70732"/>
                </a:lnTo>
                <a:lnTo>
                  <a:pt x="12703" y="75289"/>
                </a:lnTo>
                <a:lnTo>
                  <a:pt x="9920" y="75289"/>
                </a:lnTo>
                <a:lnTo>
                  <a:pt x="10122" y="75531"/>
                </a:lnTo>
                <a:lnTo>
                  <a:pt x="12703" y="75531"/>
                </a:lnTo>
                <a:lnTo>
                  <a:pt x="12703" y="78474"/>
                </a:lnTo>
                <a:lnTo>
                  <a:pt x="12945" y="78716"/>
                </a:lnTo>
                <a:lnTo>
                  <a:pt x="12945" y="75531"/>
                </a:lnTo>
                <a:lnTo>
                  <a:pt x="17501" y="75531"/>
                </a:lnTo>
                <a:lnTo>
                  <a:pt x="17501" y="80087"/>
                </a:lnTo>
                <a:lnTo>
                  <a:pt x="14316" y="80087"/>
                </a:lnTo>
                <a:lnTo>
                  <a:pt x="14558" y="80329"/>
                </a:lnTo>
                <a:lnTo>
                  <a:pt x="17501" y="80329"/>
                </a:lnTo>
                <a:lnTo>
                  <a:pt x="17501" y="82910"/>
                </a:lnTo>
                <a:lnTo>
                  <a:pt x="17743" y="83072"/>
                </a:lnTo>
                <a:lnTo>
                  <a:pt x="17743" y="80329"/>
                </a:lnTo>
                <a:lnTo>
                  <a:pt x="22300" y="80329"/>
                </a:lnTo>
                <a:lnTo>
                  <a:pt x="22300" y="84927"/>
                </a:lnTo>
                <a:lnTo>
                  <a:pt x="20203" y="84927"/>
                </a:lnTo>
                <a:cubicBezTo>
                  <a:pt x="20324" y="85007"/>
                  <a:pt x="20445" y="85088"/>
                  <a:pt x="20566" y="85168"/>
                </a:cubicBezTo>
                <a:lnTo>
                  <a:pt x="22300" y="85168"/>
                </a:lnTo>
                <a:lnTo>
                  <a:pt x="22300" y="86257"/>
                </a:lnTo>
                <a:cubicBezTo>
                  <a:pt x="22381" y="86338"/>
                  <a:pt x="22462" y="86378"/>
                  <a:pt x="22542" y="86419"/>
                </a:cubicBezTo>
                <a:lnTo>
                  <a:pt x="22542" y="85168"/>
                </a:lnTo>
                <a:lnTo>
                  <a:pt x="27139" y="85168"/>
                </a:lnTo>
                <a:lnTo>
                  <a:pt x="27139" y="88838"/>
                </a:lnTo>
                <a:cubicBezTo>
                  <a:pt x="27220" y="88878"/>
                  <a:pt x="27301" y="88919"/>
                  <a:pt x="27381" y="88959"/>
                </a:cubicBezTo>
                <a:lnTo>
                  <a:pt x="27381" y="85168"/>
                </a:lnTo>
                <a:lnTo>
                  <a:pt x="31938" y="85168"/>
                </a:lnTo>
                <a:lnTo>
                  <a:pt x="31938" y="89725"/>
                </a:lnTo>
                <a:lnTo>
                  <a:pt x="29236" y="89725"/>
                </a:lnTo>
                <a:lnTo>
                  <a:pt x="29841" y="89967"/>
                </a:lnTo>
                <a:lnTo>
                  <a:pt x="31938" y="89967"/>
                </a:lnTo>
                <a:lnTo>
                  <a:pt x="31938" y="90733"/>
                </a:lnTo>
                <a:cubicBezTo>
                  <a:pt x="32019" y="90733"/>
                  <a:pt x="32099" y="90774"/>
                  <a:pt x="32180" y="90814"/>
                </a:cubicBezTo>
                <a:lnTo>
                  <a:pt x="32180" y="89967"/>
                </a:lnTo>
                <a:lnTo>
                  <a:pt x="36777" y="89967"/>
                </a:lnTo>
                <a:lnTo>
                  <a:pt x="36777" y="92024"/>
                </a:lnTo>
                <a:cubicBezTo>
                  <a:pt x="36858" y="92024"/>
                  <a:pt x="36939" y="92064"/>
                  <a:pt x="37019" y="92064"/>
                </a:cubicBezTo>
                <a:lnTo>
                  <a:pt x="37019" y="89967"/>
                </a:lnTo>
                <a:lnTo>
                  <a:pt x="41576" y="89967"/>
                </a:lnTo>
                <a:lnTo>
                  <a:pt x="41576" y="92790"/>
                </a:lnTo>
                <a:cubicBezTo>
                  <a:pt x="41657" y="92790"/>
                  <a:pt x="41737" y="92790"/>
                  <a:pt x="41818" y="92790"/>
                </a:cubicBezTo>
                <a:lnTo>
                  <a:pt x="41818" y="89967"/>
                </a:lnTo>
                <a:lnTo>
                  <a:pt x="46375" y="89967"/>
                </a:lnTo>
                <a:lnTo>
                  <a:pt x="46375" y="93032"/>
                </a:lnTo>
                <a:lnTo>
                  <a:pt x="46496" y="93032"/>
                </a:lnTo>
                <a:lnTo>
                  <a:pt x="46617" y="93032"/>
                </a:lnTo>
                <a:lnTo>
                  <a:pt x="46617" y="89967"/>
                </a:lnTo>
                <a:lnTo>
                  <a:pt x="51214" y="89967"/>
                </a:lnTo>
                <a:lnTo>
                  <a:pt x="51214" y="92790"/>
                </a:lnTo>
                <a:cubicBezTo>
                  <a:pt x="51295" y="92790"/>
                  <a:pt x="51375" y="92790"/>
                  <a:pt x="51456" y="92790"/>
                </a:cubicBezTo>
                <a:lnTo>
                  <a:pt x="51456" y="89967"/>
                </a:lnTo>
                <a:lnTo>
                  <a:pt x="56013" y="89967"/>
                </a:lnTo>
                <a:lnTo>
                  <a:pt x="56013" y="92064"/>
                </a:lnTo>
                <a:cubicBezTo>
                  <a:pt x="56093" y="92064"/>
                  <a:pt x="56174" y="92024"/>
                  <a:pt x="56255" y="92024"/>
                </a:cubicBezTo>
                <a:lnTo>
                  <a:pt x="56255" y="89967"/>
                </a:lnTo>
                <a:lnTo>
                  <a:pt x="60812" y="89967"/>
                </a:lnTo>
                <a:lnTo>
                  <a:pt x="60812" y="90814"/>
                </a:lnTo>
                <a:cubicBezTo>
                  <a:pt x="60892" y="90774"/>
                  <a:pt x="60973" y="90733"/>
                  <a:pt x="61054" y="90733"/>
                </a:cubicBezTo>
                <a:lnTo>
                  <a:pt x="61054" y="89967"/>
                </a:lnTo>
                <a:lnTo>
                  <a:pt x="63191" y="89967"/>
                </a:lnTo>
                <a:lnTo>
                  <a:pt x="63796" y="89725"/>
                </a:lnTo>
                <a:lnTo>
                  <a:pt x="61054" y="89725"/>
                </a:lnTo>
                <a:lnTo>
                  <a:pt x="61054" y="85168"/>
                </a:lnTo>
                <a:lnTo>
                  <a:pt x="65651" y="85168"/>
                </a:lnTo>
                <a:lnTo>
                  <a:pt x="65651" y="88959"/>
                </a:lnTo>
                <a:cubicBezTo>
                  <a:pt x="65731" y="88919"/>
                  <a:pt x="65812" y="88878"/>
                  <a:pt x="65893" y="88838"/>
                </a:cubicBezTo>
                <a:lnTo>
                  <a:pt x="65893" y="85168"/>
                </a:lnTo>
                <a:lnTo>
                  <a:pt x="70450" y="85168"/>
                </a:lnTo>
                <a:lnTo>
                  <a:pt x="70450" y="86419"/>
                </a:lnTo>
                <a:cubicBezTo>
                  <a:pt x="70530" y="86378"/>
                  <a:pt x="70611" y="86338"/>
                  <a:pt x="70691" y="86257"/>
                </a:cubicBezTo>
                <a:lnTo>
                  <a:pt x="70691" y="85168"/>
                </a:lnTo>
                <a:lnTo>
                  <a:pt x="72425" y="85168"/>
                </a:lnTo>
                <a:cubicBezTo>
                  <a:pt x="72546" y="85088"/>
                  <a:pt x="72667" y="85007"/>
                  <a:pt x="72788" y="84927"/>
                </a:cubicBezTo>
                <a:lnTo>
                  <a:pt x="70691" y="84927"/>
                </a:lnTo>
                <a:lnTo>
                  <a:pt x="70691" y="80329"/>
                </a:lnTo>
                <a:lnTo>
                  <a:pt x="75248" y="80329"/>
                </a:lnTo>
                <a:lnTo>
                  <a:pt x="75248" y="83072"/>
                </a:lnTo>
                <a:lnTo>
                  <a:pt x="75490" y="82910"/>
                </a:lnTo>
                <a:lnTo>
                  <a:pt x="75490" y="80329"/>
                </a:lnTo>
                <a:lnTo>
                  <a:pt x="78434" y="80329"/>
                </a:lnTo>
                <a:lnTo>
                  <a:pt x="78716" y="80087"/>
                </a:lnTo>
                <a:lnTo>
                  <a:pt x="75490" y="80087"/>
                </a:lnTo>
                <a:lnTo>
                  <a:pt x="75490" y="75531"/>
                </a:lnTo>
                <a:lnTo>
                  <a:pt x="80087" y="75531"/>
                </a:lnTo>
                <a:lnTo>
                  <a:pt x="80087" y="78716"/>
                </a:lnTo>
                <a:lnTo>
                  <a:pt x="80329" y="78474"/>
                </a:lnTo>
                <a:lnTo>
                  <a:pt x="80329" y="75531"/>
                </a:lnTo>
                <a:lnTo>
                  <a:pt x="82870" y="75531"/>
                </a:lnTo>
                <a:lnTo>
                  <a:pt x="83072" y="75289"/>
                </a:lnTo>
                <a:lnTo>
                  <a:pt x="80329" y="75289"/>
                </a:lnTo>
                <a:lnTo>
                  <a:pt x="80329" y="70732"/>
                </a:lnTo>
                <a:lnTo>
                  <a:pt x="84886" y="70732"/>
                </a:lnTo>
                <a:lnTo>
                  <a:pt x="84886" y="72829"/>
                </a:lnTo>
                <a:cubicBezTo>
                  <a:pt x="84967" y="72708"/>
                  <a:pt x="85048" y="72587"/>
                  <a:pt x="85128" y="72466"/>
                </a:cubicBezTo>
                <a:lnTo>
                  <a:pt x="85128" y="70732"/>
                </a:lnTo>
                <a:lnTo>
                  <a:pt x="86257" y="70732"/>
                </a:lnTo>
                <a:cubicBezTo>
                  <a:pt x="86298" y="70651"/>
                  <a:pt x="86338" y="70570"/>
                  <a:pt x="86378" y="70490"/>
                </a:cubicBezTo>
                <a:lnTo>
                  <a:pt x="85128" y="70490"/>
                </a:lnTo>
                <a:lnTo>
                  <a:pt x="85128" y="65893"/>
                </a:lnTo>
                <a:lnTo>
                  <a:pt x="88798" y="65893"/>
                </a:lnTo>
                <a:cubicBezTo>
                  <a:pt x="88838" y="65812"/>
                  <a:pt x="88879" y="65731"/>
                  <a:pt x="88919" y="65651"/>
                </a:cubicBezTo>
                <a:lnTo>
                  <a:pt x="85128" y="65651"/>
                </a:lnTo>
                <a:lnTo>
                  <a:pt x="85128" y="61094"/>
                </a:lnTo>
                <a:lnTo>
                  <a:pt x="89685" y="61094"/>
                </a:lnTo>
                <a:close/>
                <a:moveTo>
                  <a:pt x="85128" y="32180"/>
                </a:moveTo>
                <a:lnTo>
                  <a:pt x="89685" y="32180"/>
                </a:lnTo>
                <a:lnTo>
                  <a:pt x="89685" y="36777"/>
                </a:lnTo>
                <a:lnTo>
                  <a:pt x="85128" y="36777"/>
                </a:lnTo>
                <a:close/>
                <a:moveTo>
                  <a:pt x="85128" y="37019"/>
                </a:moveTo>
                <a:lnTo>
                  <a:pt x="89685" y="37019"/>
                </a:lnTo>
                <a:lnTo>
                  <a:pt x="89685" y="41576"/>
                </a:lnTo>
                <a:lnTo>
                  <a:pt x="85128" y="41576"/>
                </a:lnTo>
                <a:close/>
                <a:moveTo>
                  <a:pt x="85128" y="41818"/>
                </a:moveTo>
                <a:lnTo>
                  <a:pt x="89685" y="41818"/>
                </a:lnTo>
                <a:lnTo>
                  <a:pt x="89685" y="46375"/>
                </a:lnTo>
                <a:lnTo>
                  <a:pt x="85128" y="46375"/>
                </a:lnTo>
                <a:close/>
                <a:moveTo>
                  <a:pt x="85128" y="46617"/>
                </a:moveTo>
                <a:lnTo>
                  <a:pt x="89685" y="46617"/>
                </a:lnTo>
                <a:lnTo>
                  <a:pt x="89685" y="51214"/>
                </a:lnTo>
                <a:lnTo>
                  <a:pt x="85128" y="51214"/>
                </a:lnTo>
                <a:close/>
                <a:moveTo>
                  <a:pt x="85128" y="51456"/>
                </a:moveTo>
                <a:lnTo>
                  <a:pt x="89685" y="51456"/>
                </a:lnTo>
                <a:lnTo>
                  <a:pt x="89685" y="56013"/>
                </a:lnTo>
                <a:lnTo>
                  <a:pt x="85128" y="56013"/>
                </a:lnTo>
                <a:close/>
                <a:moveTo>
                  <a:pt x="85128" y="56255"/>
                </a:moveTo>
                <a:lnTo>
                  <a:pt x="89685" y="56255"/>
                </a:lnTo>
                <a:lnTo>
                  <a:pt x="89685" y="60812"/>
                </a:lnTo>
                <a:lnTo>
                  <a:pt x="85128" y="60812"/>
                </a:lnTo>
                <a:close/>
                <a:moveTo>
                  <a:pt x="7904" y="60812"/>
                </a:moveTo>
                <a:lnTo>
                  <a:pt x="3347" y="60812"/>
                </a:lnTo>
                <a:lnTo>
                  <a:pt x="3347" y="56255"/>
                </a:lnTo>
                <a:lnTo>
                  <a:pt x="7904" y="56255"/>
                </a:lnTo>
                <a:close/>
                <a:moveTo>
                  <a:pt x="7904" y="56013"/>
                </a:moveTo>
                <a:lnTo>
                  <a:pt x="3347" y="56013"/>
                </a:lnTo>
                <a:lnTo>
                  <a:pt x="3347" y="51456"/>
                </a:lnTo>
                <a:lnTo>
                  <a:pt x="7904" y="51456"/>
                </a:lnTo>
                <a:close/>
                <a:moveTo>
                  <a:pt x="7904" y="51214"/>
                </a:moveTo>
                <a:lnTo>
                  <a:pt x="3347" y="51214"/>
                </a:lnTo>
                <a:lnTo>
                  <a:pt x="3347" y="46617"/>
                </a:lnTo>
                <a:lnTo>
                  <a:pt x="7904" y="46617"/>
                </a:lnTo>
                <a:close/>
                <a:moveTo>
                  <a:pt x="7904" y="46375"/>
                </a:moveTo>
                <a:lnTo>
                  <a:pt x="3347" y="46375"/>
                </a:lnTo>
                <a:lnTo>
                  <a:pt x="3347" y="41818"/>
                </a:lnTo>
                <a:lnTo>
                  <a:pt x="7904" y="41818"/>
                </a:lnTo>
                <a:close/>
                <a:moveTo>
                  <a:pt x="7904" y="41576"/>
                </a:moveTo>
                <a:lnTo>
                  <a:pt x="3347" y="41576"/>
                </a:lnTo>
                <a:lnTo>
                  <a:pt x="3347" y="37019"/>
                </a:lnTo>
                <a:lnTo>
                  <a:pt x="7904" y="37019"/>
                </a:lnTo>
                <a:close/>
                <a:moveTo>
                  <a:pt x="7904" y="36777"/>
                </a:moveTo>
                <a:lnTo>
                  <a:pt x="3347" y="36777"/>
                </a:lnTo>
                <a:lnTo>
                  <a:pt x="3347" y="32180"/>
                </a:lnTo>
                <a:lnTo>
                  <a:pt x="7904" y="32180"/>
                </a:lnTo>
                <a:close/>
                <a:moveTo>
                  <a:pt x="12703" y="70449"/>
                </a:moveTo>
                <a:lnTo>
                  <a:pt x="8146" y="70449"/>
                </a:lnTo>
                <a:lnTo>
                  <a:pt x="8146" y="65893"/>
                </a:lnTo>
                <a:lnTo>
                  <a:pt x="12703" y="65893"/>
                </a:lnTo>
                <a:close/>
                <a:moveTo>
                  <a:pt x="12703" y="65610"/>
                </a:moveTo>
                <a:lnTo>
                  <a:pt x="8146" y="65610"/>
                </a:lnTo>
                <a:lnTo>
                  <a:pt x="8146" y="61054"/>
                </a:lnTo>
                <a:lnTo>
                  <a:pt x="12703" y="61054"/>
                </a:lnTo>
                <a:close/>
                <a:moveTo>
                  <a:pt x="12703" y="60812"/>
                </a:moveTo>
                <a:lnTo>
                  <a:pt x="8146" y="60812"/>
                </a:lnTo>
                <a:lnTo>
                  <a:pt x="8146" y="56255"/>
                </a:lnTo>
                <a:lnTo>
                  <a:pt x="12703" y="56255"/>
                </a:lnTo>
                <a:close/>
                <a:moveTo>
                  <a:pt x="12703" y="56013"/>
                </a:moveTo>
                <a:lnTo>
                  <a:pt x="8146" y="56013"/>
                </a:lnTo>
                <a:lnTo>
                  <a:pt x="8146" y="51456"/>
                </a:lnTo>
                <a:lnTo>
                  <a:pt x="12703" y="51456"/>
                </a:lnTo>
                <a:close/>
                <a:moveTo>
                  <a:pt x="12703" y="51174"/>
                </a:moveTo>
                <a:lnTo>
                  <a:pt x="8146" y="51174"/>
                </a:lnTo>
                <a:lnTo>
                  <a:pt x="8146" y="46617"/>
                </a:lnTo>
                <a:lnTo>
                  <a:pt x="12703" y="46617"/>
                </a:lnTo>
                <a:close/>
                <a:moveTo>
                  <a:pt x="12703" y="46375"/>
                </a:moveTo>
                <a:lnTo>
                  <a:pt x="8146" y="46375"/>
                </a:lnTo>
                <a:lnTo>
                  <a:pt x="8146" y="41818"/>
                </a:lnTo>
                <a:lnTo>
                  <a:pt x="12703" y="41818"/>
                </a:lnTo>
                <a:close/>
                <a:moveTo>
                  <a:pt x="12703" y="41576"/>
                </a:moveTo>
                <a:lnTo>
                  <a:pt x="8146" y="41576"/>
                </a:lnTo>
                <a:lnTo>
                  <a:pt x="8146" y="36979"/>
                </a:lnTo>
                <a:lnTo>
                  <a:pt x="12703" y="36979"/>
                </a:lnTo>
                <a:close/>
                <a:moveTo>
                  <a:pt x="12703" y="36737"/>
                </a:moveTo>
                <a:lnTo>
                  <a:pt x="8146" y="36737"/>
                </a:lnTo>
                <a:lnTo>
                  <a:pt x="8146" y="32180"/>
                </a:lnTo>
                <a:lnTo>
                  <a:pt x="12703" y="32180"/>
                </a:lnTo>
                <a:close/>
                <a:moveTo>
                  <a:pt x="12703" y="31938"/>
                </a:moveTo>
                <a:lnTo>
                  <a:pt x="8146" y="31938"/>
                </a:lnTo>
                <a:lnTo>
                  <a:pt x="8146" y="27381"/>
                </a:lnTo>
                <a:lnTo>
                  <a:pt x="12703" y="27381"/>
                </a:lnTo>
                <a:close/>
                <a:moveTo>
                  <a:pt x="12703" y="27139"/>
                </a:moveTo>
                <a:lnTo>
                  <a:pt x="8146" y="27139"/>
                </a:lnTo>
                <a:lnTo>
                  <a:pt x="8146" y="22542"/>
                </a:lnTo>
                <a:lnTo>
                  <a:pt x="12703" y="22542"/>
                </a:lnTo>
                <a:close/>
                <a:moveTo>
                  <a:pt x="17542" y="75248"/>
                </a:moveTo>
                <a:lnTo>
                  <a:pt x="12945" y="75248"/>
                </a:lnTo>
                <a:lnTo>
                  <a:pt x="12945" y="70651"/>
                </a:lnTo>
                <a:lnTo>
                  <a:pt x="17542" y="70651"/>
                </a:lnTo>
                <a:close/>
                <a:moveTo>
                  <a:pt x="17542" y="70449"/>
                </a:moveTo>
                <a:lnTo>
                  <a:pt x="12945" y="70449"/>
                </a:lnTo>
                <a:lnTo>
                  <a:pt x="12945" y="65852"/>
                </a:lnTo>
                <a:lnTo>
                  <a:pt x="17542" y="65852"/>
                </a:lnTo>
                <a:close/>
                <a:moveTo>
                  <a:pt x="17542" y="65610"/>
                </a:moveTo>
                <a:lnTo>
                  <a:pt x="12945" y="65610"/>
                </a:lnTo>
                <a:lnTo>
                  <a:pt x="12945" y="61054"/>
                </a:lnTo>
                <a:lnTo>
                  <a:pt x="17542" y="61054"/>
                </a:lnTo>
                <a:close/>
                <a:moveTo>
                  <a:pt x="17542" y="60812"/>
                </a:moveTo>
                <a:lnTo>
                  <a:pt x="12945" y="60812"/>
                </a:lnTo>
                <a:lnTo>
                  <a:pt x="12945" y="56214"/>
                </a:lnTo>
                <a:lnTo>
                  <a:pt x="17542" y="56214"/>
                </a:lnTo>
                <a:close/>
                <a:moveTo>
                  <a:pt x="17542" y="55972"/>
                </a:moveTo>
                <a:lnTo>
                  <a:pt x="12945" y="55972"/>
                </a:lnTo>
                <a:lnTo>
                  <a:pt x="12945" y="51416"/>
                </a:lnTo>
                <a:lnTo>
                  <a:pt x="17542" y="51416"/>
                </a:lnTo>
                <a:close/>
                <a:moveTo>
                  <a:pt x="17542" y="51174"/>
                </a:moveTo>
                <a:lnTo>
                  <a:pt x="12945" y="51174"/>
                </a:lnTo>
                <a:lnTo>
                  <a:pt x="12945" y="46617"/>
                </a:lnTo>
                <a:lnTo>
                  <a:pt x="17542" y="46617"/>
                </a:lnTo>
                <a:close/>
                <a:moveTo>
                  <a:pt x="17542" y="46375"/>
                </a:moveTo>
                <a:lnTo>
                  <a:pt x="12945" y="46375"/>
                </a:lnTo>
                <a:lnTo>
                  <a:pt x="12945" y="41778"/>
                </a:lnTo>
                <a:lnTo>
                  <a:pt x="17542" y="41778"/>
                </a:lnTo>
                <a:close/>
                <a:moveTo>
                  <a:pt x="17542" y="41536"/>
                </a:moveTo>
                <a:lnTo>
                  <a:pt x="12945" y="41536"/>
                </a:lnTo>
                <a:lnTo>
                  <a:pt x="12945" y="36979"/>
                </a:lnTo>
                <a:lnTo>
                  <a:pt x="17542" y="36979"/>
                </a:lnTo>
                <a:close/>
                <a:moveTo>
                  <a:pt x="17542" y="36737"/>
                </a:moveTo>
                <a:lnTo>
                  <a:pt x="12945" y="36737"/>
                </a:lnTo>
                <a:lnTo>
                  <a:pt x="12945" y="32180"/>
                </a:lnTo>
                <a:lnTo>
                  <a:pt x="17542" y="32180"/>
                </a:lnTo>
                <a:close/>
                <a:moveTo>
                  <a:pt x="17542" y="31938"/>
                </a:moveTo>
                <a:lnTo>
                  <a:pt x="12945" y="31938"/>
                </a:lnTo>
                <a:lnTo>
                  <a:pt x="12945" y="27341"/>
                </a:lnTo>
                <a:lnTo>
                  <a:pt x="17542" y="27341"/>
                </a:lnTo>
                <a:close/>
                <a:moveTo>
                  <a:pt x="17542" y="27099"/>
                </a:moveTo>
                <a:lnTo>
                  <a:pt x="12945" y="27099"/>
                </a:lnTo>
                <a:lnTo>
                  <a:pt x="12945" y="22542"/>
                </a:lnTo>
                <a:lnTo>
                  <a:pt x="17542" y="22542"/>
                </a:lnTo>
                <a:close/>
                <a:moveTo>
                  <a:pt x="17542" y="22300"/>
                </a:moveTo>
                <a:lnTo>
                  <a:pt x="12945" y="22300"/>
                </a:lnTo>
                <a:lnTo>
                  <a:pt x="12945" y="17743"/>
                </a:lnTo>
                <a:lnTo>
                  <a:pt x="17542" y="17743"/>
                </a:lnTo>
                <a:close/>
                <a:moveTo>
                  <a:pt x="22341" y="80047"/>
                </a:moveTo>
                <a:lnTo>
                  <a:pt x="17784" y="80047"/>
                </a:lnTo>
                <a:lnTo>
                  <a:pt x="17784" y="75450"/>
                </a:lnTo>
                <a:lnTo>
                  <a:pt x="22341" y="75450"/>
                </a:lnTo>
                <a:close/>
                <a:moveTo>
                  <a:pt x="22341" y="75208"/>
                </a:moveTo>
                <a:lnTo>
                  <a:pt x="17784" y="75208"/>
                </a:lnTo>
                <a:lnTo>
                  <a:pt x="17784" y="70651"/>
                </a:lnTo>
                <a:lnTo>
                  <a:pt x="22341" y="70651"/>
                </a:lnTo>
                <a:close/>
                <a:moveTo>
                  <a:pt x="22341" y="70409"/>
                </a:moveTo>
                <a:lnTo>
                  <a:pt x="17784" y="70409"/>
                </a:lnTo>
                <a:lnTo>
                  <a:pt x="17784" y="65852"/>
                </a:lnTo>
                <a:lnTo>
                  <a:pt x="22341" y="65852"/>
                </a:lnTo>
                <a:close/>
                <a:moveTo>
                  <a:pt x="22341" y="65610"/>
                </a:moveTo>
                <a:lnTo>
                  <a:pt x="17784" y="65610"/>
                </a:lnTo>
                <a:lnTo>
                  <a:pt x="17784" y="61013"/>
                </a:lnTo>
                <a:lnTo>
                  <a:pt x="22341" y="61013"/>
                </a:lnTo>
                <a:close/>
                <a:moveTo>
                  <a:pt x="22341" y="60771"/>
                </a:moveTo>
                <a:lnTo>
                  <a:pt x="17784" y="60771"/>
                </a:lnTo>
                <a:lnTo>
                  <a:pt x="17784" y="56214"/>
                </a:lnTo>
                <a:lnTo>
                  <a:pt x="22341" y="56214"/>
                </a:lnTo>
                <a:close/>
                <a:moveTo>
                  <a:pt x="22341" y="55972"/>
                </a:moveTo>
                <a:lnTo>
                  <a:pt x="17784" y="55972"/>
                </a:lnTo>
                <a:lnTo>
                  <a:pt x="17784" y="51416"/>
                </a:lnTo>
                <a:lnTo>
                  <a:pt x="22341" y="51416"/>
                </a:lnTo>
                <a:close/>
                <a:moveTo>
                  <a:pt x="22341" y="51174"/>
                </a:moveTo>
                <a:lnTo>
                  <a:pt x="17784" y="51174"/>
                </a:lnTo>
                <a:lnTo>
                  <a:pt x="17784" y="46577"/>
                </a:lnTo>
                <a:lnTo>
                  <a:pt x="22341" y="46577"/>
                </a:lnTo>
                <a:close/>
                <a:moveTo>
                  <a:pt x="22341" y="46335"/>
                </a:moveTo>
                <a:lnTo>
                  <a:pt x="17784" y="46335"/>
                </a:lnTo>
                <a:lnTo>
                  <a:pt x="17784" y="41778"/>
                </a:lnTo>
                <a:lnTo>
                  <a:pt x="22341" y="41778"/>
                </a:lnTo>
                <a:close/>
                <a:moveTo>
                  <a:pt x="22341" y="41536"/>
                </a:moveTo>
                <a:lnTo>
                  <a:pt x="17784" y="41536"/>
                </a:lnTo>
                <a:lnTo>
                  <a:pt x="17784" y="36939"/>
                </a:lnTo>
                <a:lnTo>
                  <a:pt x="22341" y="36939"/>
                </a:lnTo>
                <a:close/>
                <a:moveTo>
                  <a:pt x="22341" y="36737"/>
                </a:moveTo>
                <a:lnTo>
                  <a:pt x="17784" y="36737"/>
                </a:lnTo>
                <a:lnTo>
                  <a:pt x="17784" y="32140"/>
                </a:lnTo>
                <a:lnTo>
                  <a:pt x="22341" y="32140"/>
                </a:lnTo>
                <a:close/>
                <a:moveTo>
                  <a:pt x="22341" y="31898"/>
                </a:moveTo>
                <a:lnTo>
                  <a:pt x="17784" y="31898"/>
                </a:lnTo>
                <a:lnTo>
                  <a:pt x="17784" y="27341"/>
                </a:lnTo>
                <a:lnTo>
                  <a:pt x="22341" y="27341"/>
                </a:lnTo>
                <a:close/>
                <a:moveTo>
                  <a:pt x="22341" y="27099"/>
                </a:moveTo>
                <a:lnTo>
                  <a:pt x="17784" y="27099"/>
                </a:lnTo>
                <a:lnTo>
                  <a:pt x="17784" y="22502"/>
                </a:lnTo>
                <a:lnTo>
                  <a:pt x="22341" y="22502"/>
                </a:lnTo>
                <a:close/>
                <a:moveTo>
                  <a:pt x="22341" y="22260"/>
                </a:moveTo>
                <a:lnTo>
                  <a:pt x="17784" y="22260"/>
                </a:lnTo>
                <a:lnTo>
                  <a:pt x="17784" y="17703"/>
                </a:lnTo>
                <a:lnTo>
                  <a:pt x="22341" y="17703"/>
                </a:lnTo>
                <a:close/>
                <a:moveTo>
                  <a:pt x="22341" y="17461"/>
                </a:moveTo>
                <a:lnTo>
                  <a:pt x="17784" y="17461"/>
                </a:lnTo>
                <a:lnTo>
                  <a:pt x="17784" y="12904"/>
                </a:lnTo>
                <a:lnTo>
                  <a:pt x="22341" y="12904"/>
                </a:lnTo>
                <a:close/>
                <a:moveTo>
                  <a:pt x="27139" y="84846"/>
                </a:moveTo>
                <a:lnTo>
                  <a:pt x="22583" y="84846"/>
                </a:lnTo>
                <a:lnTo>
                  <a:pt x="22583" y="80249"/>
                </a:lnTo>
                <a:lnTo>
                  <a:pt x="27139" y="80249"/>
                </a:lnTo>
                <a:close/>
                <a:moveTo>
                  <a:pt x="27139" y="80007"/>
                </a:moveTo>
                <a:lnTo>
                  <a:pt x="22583" y="80007"/>
                </a:lnTo>
                <a:lnTo>
                  <a:pt x="22583" y="75450"/>
                </a:lnTo>
                <a:lnTo>
                  <a:pt x="27139" y="75450"/>
                </a:lnTo>
                <a:close/>
                <a:moveTo>
                  <a:pt x="27139" y="75208"/>
                </a:moveTo>
                <a:lnTo>
                  <a:pt x="22583" y="75208"/>
                </a:lnTo>
                <a:lnTo>
                  <a:pt x="22583" y="70611"/>
                </a:lnTo>
                <a:lnTo>
                  <a:pt x="27139" y="70611"/>
                </a:lnTo>
                <a:close/>
                <a:moveTo>
                  <a:pt x="27139" y="70369"/>
                </a:moveTo>
                <a:lnTo>
                  <a:pt x="22583" y="70369"/>
                </a:lnTo>
                <a:lnTo>
                  <a:pt x="22583" y="65812"/>
                </a:lnTo>
                <a:lnTo>
                  <a:pt x="27139" y="65812"/>
                </a:lnTo>
                <a:close/>
                <a:moveTo>
                  <a:pt x="27139" y="65570"/>
                </a:moveTo>
                <a:lnTo>
                  <a:pt x="22583" y="65570"/>
                </a:lnTo>
                <a:lnTo>
                  <a:pt x="22583" y="61013"/>
                </a:lnTo>
                <a:lnTo>
                  <a:pt x="27139" y="61013"/>
                </a:lnTo>
                <a:close/>
                <a:moveTo>
                  <a:pt x="27139" y="60771"/>
                </a:moveTo>
                <a:lnTo>
                  <a:pt x="22583" y="60771"/>
                </a:lnTo>
                <a:lnTo>
                  <a:pt x="22583" y="56174"/>
                </a:lnTo>
                <a:lnTo>
                  <a:pt x="27139" y="56174"/>
                </a:lnTo>
                <a:close/>
                <a:moveTo>
                  <a:pt x="27139" y="55932"/>
                </a:moveTo>
                <a:lnTo>
                  <a:pt x="22583" y="55932"/>
                </a:lnTo>
                <a:lnTo>
                  <a:pt x="22583" y="51375"/>
                </a:lnTo>
                <a:lnTo>
                  <a:pt x="27139" y="51375"/>
                </a:lnTo>
                <a:close/>
                <a:moveTo>
                  <a:pt x="27139" y="51133"/>
                </a:moveTo>
                <a:lnTo>
                  <a:pt x="22583" y="51133"/>
                </a:lnTo>
                <a:lnTo>
                  <a:pt x="22583" y="46577"/>
                </a:lnTo>
                <a:lnTo>
                  <a:pt x="27139" y="46577"/>
                </a:lnTo>
                <a:close/>
                <a:moveTo>
                  <a:pt x="27139" y="46335"/>
                </a:moveTo>
                <a:lnTo>
                  <a:pt x="22583" y="46335"/>
                </a:lnTo>
                <a:lnTo>
                  <a:pt x="22583" y="41737"/>
                </a:lnTo>
                <a:lnTo>
                  <a:pt x="27139" y="41737"/>
                </a:lnTo>
                <a:close/>
                <a:moveTo>
                  <a:pt x="27139" y="41495"/>
                </a:moveTo>
                <a:lnTo>
                  <a:pt x="22583" y="41495"/>
                </a:lnTo>
                <a:lnTo>
                  <a:pt x="22583" y="36939"/>
                </a:lnTo>
                <a:lnTo>
                  <a:pt x="27139" y="36939"/>
                </a:lnTo>
                <a:close/>
                <a:moveTo>
                  <a:pt x="27139" y="36697"/>
                </a:moveTo>
                <a:lnTo>
                  <a:pt x="22583" y="36697"/>
                </a:lnTo>
                <a:lnTo>
                  <a:pt x="22583" y="32140"/>
                </a:lnTo>
                <a:lnTo>
                  <a:pt x="27139" y="32140"/>
                </a:lnTo>
                <a:close/>
                <a:moveTo>
                  <a:pt x="27139" y="31898"/>
                </a:moveTo>
                <a:lnTo>
                  <a:pt x="22583" y="31898"/>
                </a:lnTo>
                <a:lnTo>
                  <a:pt x="22583" y="27301"/>
                </a:lnTo>
                <a:lnTo>
                  <a:pt x="27139" y="27301"/>
                </a:lnTo>
                <a:close/>
                <a:moveTo>
                  <a:pt x="27139" y="27059"/>
                </a:moveTo>
                <a:lnTo>
                  <a:pt x="22583" y="27059"/>
                </a:lnTo>
                <a:lnTo>
                  <a:pt x="22583" y="22502"/>
                </a:lnTo>
                <a:lnTo>
                  <a:pt x="27139" y="22502"/>
                </a:lnTo>
                <a:close/>
                <a:moveTo>
                  <a:pt x="27139" y="22260"/>
                </a:moveTo>
                <a:lnTo>
                  <a:pt x="22583" y="22260"/>
                </a:lnTo>
                <a:lnTo>
                  <a:pt x="22583" y="17703"/>
                </a:lnTo>
                <a:lnTo>
                  <a:pt x="27139" y="17703"/>
                </a:lnTo>
                <a:close/>
                <a:moveTo>
                  <a:pt x="27139" y="17461"/>
                </a:moveTo>
                <a:lnTo>
                  <a:pt x="22583" y="17461"/>
                </a:lnTo>
                <a:lnTo>
                  <a:pt x="22583" y="12864"/>
                </a:lnTo>
                <a:lnTo>
                  <a:pt x="27139" y="12864"/>
                </a:lnTo>
                <a:close/>
                <a:moveTo>
                  <a:pt x="27139" y="12622"/>
                </a:moveTo>
                <a:lnTo>
                  <a:pt x="22583" y="12622"/>
                </a:lnTo>
                <a:lnTo>
                  <a:pt x="22583" y="8065"/>
                </a:lnTo>
                <a:lnTo>
                  <a:pt x="27139" y="8065"/>
                </a:lnTo>
                <a:close/>
                <a:moveTo>
                  <a:pt x="31979" y="84806"/>
                </a:moveTo>
                <a:lnTo>
                  <a:pt x="27381" y="84806"/>
                </a:lnTo>
                <a:lnTo>
                  <a:pt x="27381" y="80249"/>
                </a:lnTo>
                <a:lnTo>
                  <a:pt x="31979" y="80249"/>
                </a:lnTo>
                <a:close/>
                <a:moveTo>
                  <a:pt x="31979" y="80007"/>
                </a:moveTo>
                <a:lnTo>
                  <a:pt x="27381" y="80007"/>
                </a:lnTo>
                <a:lnTo>
                  <a:pt x="27381" y="75410"/>
                </a:lnTo>
                <a:lnTo>
                  <a:pt x="31979" y="75410"/>
                </a:lnTo>
                <a:close/>
                <a:moveTo>
                  <a:pt x="31979" y="75168"/>
                </a:moveTo>
                <a:lnTo>
                  <a:pt x="27381" y="75168"/>
                </a:lnTo>
                <a:lnTo>
                  <a:pt x="27381" y="70611"/>
                </a:lnTo>
                <a:lnTo>
                  <a:pt x="31979" y="70611"/>
                </a:lnTo>
                <a:close/>
                <a:moveTo>
                  <a:pt x="31979" y="70369"/>
                </a:moveTo>
                <a:lnTo>
                  <a:pt x="27381" y="70369"/>
                </a:lnTo>
                <a:lnTo>
                  <a:pt x="27381" y="65812"/>
                </a:lnTo>
                <a:lnTo>
                  <a:pt x="31979" y="65812"/>
                </a:lnTo>
                <a:close/>
                <a:moveTo>
                  <a:pt x="31979" y="65570"/>
                </a:moveTo>
                <a:lnTo>
                  <a:pt x="27381" y="65570"/>
                </a:lnTo>
                <a:lnTo>
                  <a:pt x="27381" y="60973"/>
                </a:lnTo>
                <a:lnTo>
                  <a:pt x="31979" y="60973"/>
                </a:lnTo>
                <a:close/>
                <a:moveTo>
                  <a:pt x="31979" y="60731"/>
                </a:moveTo>
                <a:lnTo>
                  <a:pt x="27381" y="60731"/>
                </a:lnTo>
                <a:lnTo>
                  <a:pt x="27381" y="56174"/>
                </a:lnTo>
                <a:lnTo>
                  <a:pt x="31979" y="56174"/>
                </a:lnTo>
                <a:close/>
                <a:moveTo>
                  <a:pt x="31979" y="55932"/>
                </a:moveTo>
                <a:lnTo>
                  <a:pt x="27381" y="55932"/>
                </a:lnTo>
                <a:lnTo>
                  <a:pt x="27381" y="51375"/>
                </a:lnTo>
                <a:lnTo>
                  <a:pt x="31979" y="51375"/>
                </a:lnTo>
                <a:close/>
                <a:moveTo>
                  <a:pt x="31979" y="51133"/>
                </a:moveTo>
                <a:lnTo>
                  <a:pt x="27381" y="51133"/>
                </a:lnTo>
                <a:lnTo>
                  <a:pt x="27381" y="46536"/>
                </a:lnTo>
                <a:lnTo>
                  <a:pt x="31979" y="46536"/>
                </a:lnTo>
                <a:close/>
                <a:moveTo>
                  <a:pt x="31979" y="46294"/>
                </a:moveTo>
                <a:lnTo>
                  <a:pt x="27381" y="46294"/>
                </a:lnTo>
                <a:lnTo>
                  <a:pt x="27381" y="41737"/>
                </a:lnTo>
                <a:lnTo>
                  <a:pt x="31979" y="41737"/>
                </a:lnTo>
                <a:close/>
                <a:moveTo>
                  <a:pt x="31979" y="41495"/>
                </a:moveTo>
                <a:lnTo>
                  <a:pt x="27381" y="41495"/>
                </a:lnTo>
                <a:lnTo>
                  <a:pt x="27381" y="36898"/>
                </a:lnTo>
                <a:lnTo>
                  <a:pt x="31979" y="36898"/>
                </a:lnTo>
                <a:close/>
                <a:moveTo>
                  <a:pt x="31979" y="36656"/>
                </a:moveTo>
                <a:lnTo>
                  <a:pt x="27381" y="36656"/>
                </a:lnTo>
                <a:lnTo>
                  <a:pt x="27381" y="32099"/>
                </a:lnTo>
                <a:lnTo>
                  <a:pt x="31979" y="32099"/>
                </a:lnTo>
                <a:close/>
                <a:moveTo>
                  <a:pt x="31979" y="31858"/>
                </a:moveTo>
                <a:lnTo>
                  <a:pt x="27381" y="31858"/>
                </a:lnTo>
                <a:lnTo>
                  <a:pt x="27381" y="27301"/>
                </a:lnTo>
                <a:lnTo>
                  <a:pt x="31979" y="27301"/>
                </a:lnTo>
                <a:close/>
                <a:moveTo>
                  <a:pt x="31979" y="27059"/>
                </a:moveTo>
                <a:lnTo>
                  <a:pt x="27381" y="27059"/>
                </a:lnTo>
                <a:lnTo>
                  <a:pt x="27381" y="22462"/>
                </a:lnTo>
                <a:lnTo>
                  <a:pt x="31979" y="22462"/>
                </a:lnTo>
                <a:close/>
                <a:moveTo>
                  <a:pt x="31979" y="22220"/>
                </a:moveTo>
                <a:lnTo>
                  <a:pt x="27381" y="22220"/>
                </a:lnTo>
                <a:lnTo>
                  <a:pt x="27381" y="17663"/>
                </a:lnTo>
                <a:lnTo>
                  <a:pt x="31979" y="17663"/>
                </a:lnTo>
                <a:close/>
                <a:moveTo>
                  <a:pt x="31979" y="17421"/>
                </a:moveTo>
                <a:lnTo>
                  <a:pt x="27381" y="17421"/>
                </a:lnTo>
                <a:lnTo>
                  <a:pt x="27381" y="12864"/>
                </a:lnTo>
                <a:lnTo>
                  <a:pt x="31979" y="12864"/>
                </a:lnTo>
                <a:close/>
                <a:moveTo>
                  <a:pt x="31979" y="12622"/>
                </a:moveTo>
                <a:lnTo>
                  <a:pt x="27381" y="12622"/>
                </a:lnTo>
                <a:lnTo>
                  <a:pt x="27381" y="8025"/>
                </a:lnTo>
                <a:lnTo>
                  <a:pt x="31979" y="8025"/>
                </a:lnTo>
                <a:close/>
                <a:moveTo>
                  <a:pt x="36777" y="89604"/>
                </a:moveTo>
                <a:lnTo>
                  <a:pt x="32220" y="89604"/>
                </a:lnTo>
                <a:lnTo>
                  <a:pt x="32220" y="85007"/>
                </a:lnTo>
                <a:lnTo>
                  <a:pt x="36777" y="85007"/>
                </a:lnTo>
                <a:close/>
                <a:moveTo>
                  <a:pt x="36777" y="84765"/>
                </a:moveTo>
                <a:lnTo>
                  <a:pt x="32220" y="84765"/>
                </a:lnTo>
                <a:lnTo>
                  <a:pt x="32220" y="80208"/>
                </a:lnTo>
                <a:lnTo>
                  <a:pt x="36777" y="80208"/>
                </a:lnTo>
                <a:close/>
                <a:moveTo>
                  <a:pt x="36777" y="79966"/>
                </a:moveTo>
                <a:lnTo>
                  <a:pt x="32220" y="79966"/>
                </a:lnTo>
                <a:lnTo>
                  <a:pt x="32220" y="75410"/>
                </a:lnTo>
                <a:lnTo>
                  <a:pt x="36777" y="75410"/>
                </a:lnTo>
                <a:close/>
                <a:moveTo>
                  <a:pt x="36777" y="75168"/>
                </a:moveTo>
                <a:lnTo>
                  <a:pt x="32220" y="75168"/>
                </a:lnTo>
                <a:lnTo>
                  <a:pt x="32220" y="70570"/>
                </a:lnTo>
                <a:lnTo>
                  <a:pt x="36777" y="70570"/>
                </a:lnTo>
                <a:close/>
                <a:moveTo>
                  <a:pt x="36777" y="70329"/>
                </a:moveTo>
                <a:lnTo>
                  <a:pt x="32220" y="70329"/>
                </a:lnTo>
                <a:lnTo>
                  <a:pt x="32220" y="65772"/>
                </a:lnTo>
                <a:lnTo>
                  <a:pt x="36777" y="65772"/>
                </a:lnTo>
                <a:close/>
                <a:moveTo>
                  <a:pt x="36777" y="65530"/>
                </a:moveTo>
                <a:lnTo>
                  <a:pt x="32220" y="65530"/>
                </a:lnTo>
                <a:lnTo>
                  <a:pt x="32220" y="60973"/>
                </a:lnTo>
                <a:lnTo>
                  <a:pt x="36777" y="60973"/>
                </a:lnTo>
                <a:close/>
                <a:moveTo>
                  <a:pt x="36777" y="60731"/>
                </a:moveTo>
                <a:lnTo>
                  <a:pt x="32220" y="60731"/>
                </a:lnTo>
                <a:lnTo>
                  <a:pt x="32220" y="56134"/>
                </a:lnTo>
                <a:lnTo>
                  <a:pt x="36777" y="56134"/>
                </a:lnTo>
                <a:close/>
                <a:moveTo>
                  <a:pt x="36777" y="55892"/>
                </a:moveTo>
                <a:lnTo>
                  <a:pt x="32220" y="55892"/>
                </a:lnTo>
                <a:lnTo>
                  <a:pt x="32220" y="51335"/>
                </a:lnTo>
                <a:lnTo>
                  <a:pt x="36777" y="51335"/>
                </a:lnTo>
                <a:close/>
                <a:moveTo>
                  <a:pt x="36777" y="51093"/>
                </a:moveTo>
                <a:lnTo>
                  <a:pt x="32220" y="51093"/>
                </a:lnTo>
                <a:lnTo>
                  <a:pt x="32220" y="46536"/>
                </a:lnTo>
                <a:lnTo>
                  <a:pt x="36777" y="46536"/>
                </a:lnTo>
                <a:close/>
                <a:moveTo>
                  <a:pt x="36777" y="46294"/>
                </a:moveTo>
                <a:lnTo>
                  <a:pt x="32220" y="46294"/>
                </a:lnTo>
                <a:lnTo>
                  <a:pt x="32220" y="41697"/>
                </a:lnTo>
                <a:lnTo>
                  <a:pt x="36777" y="41697"/>
                </a:lnTo>
                <a:close/>
                <a:moveTo>
                  <a:pt x="36777" y="41455"/>
                </a:moveTo>
                <a:lnTo>
                  <a:pt x="32220" y="41455"/>
                </a:lnTo>
                <a:lnTo>
                  <a:pt x="32220" y="36898"/>
                </a:lnTo>
                <a:lnTo>
                  <a:pt x="36777" y="36898"/>
                </a:lnTo>
                <a:close/>
                <a:moveTo>
                  <a:pt x="36777" y="36656"/>
                </a:moveTo>
                <a:lnTo>
                  <a:pt x="32220" y="36656"/>
                </a:lnTo>
                <a:lnTo>
                  <a:pt x="32220" y="32059"/>
                </a:lnTo>
                <a:lnTo>
                  <a:pt x="36777" y="32059"/>
                </a:lnTo>
                <a:close/>
                <a:moveTo>
                  <a:pt x="36777" y="31817"/>
                </a:moveTo>
                <a:lnTo>
                  <a:pt x="32220" y="31817"/>
                </a:lnTo>
                <a:lnTo>
                  <a:pt x="32220" y="27260"/>
                </a:lnTo>
                <a:lnTo>
                  <a:pt x="36777" y="27260"/>
                </a:lnTo>
                <a:close/>
                <a:moveTo>
                  <a:pt x="36777" y="27018"/>
                </a:moveTo>
                <a:lnTo>
                  <a:pt x="32220" y="27018"/>
                </a:lnTo>
                <a:lnTo>
                  <a:pt x="32220" y="22462"/>
                </a:lnTo>
                <a:lnTo>
                  <a:pt x="36777" y="22462"/>
                </a:lnTo>
                <a:close/>
                <a:moveTo>
                  <a:pt x="36777" y="22220"/>
                </a:moveTo>
                <a:lnTo>
                  <a:pt x="32220" y="22220"/>
                </a:lnTo>
                <a:lnTo>
                  <a:pt x="32220" y="17622"/>
                </a:lnTo>
                <a:lnTo>
                  <a:pt x="36777" y="17622"/>
                </a:lnTo>
                <a:close/>
                <a:moveTo>
                  <a:pt x="36777" y="17380"/>
                </a:moveTo>
                <a:lnTo>
                  <a:pt x="32220" y="17380"/>
                </a:lnTo>
                <a:lnTo>
                  <a:pt x="32220" y="12824"/>
                </a:lnTo>
                <a:lnTo>
                  <a:pt x="36777" y="12824"/>
                </a:lnTo>
                <a:close/>
                <a:moveTo>
                  <a:pt x="36777" y="12582"/>
                </a:moveTo>
                <a:lnTo>
                  <a:pt x="32220" y="12582"/>
                </a:lnTo>
                <a:lnTo>
                  <a:pt x="32220" y="8025"/>
                </a:lnTo>
                <a:lnTo>
                  <a:pt x="36777" y="8025"/>
                </a:lnTo>
                <a:close/>
                <a:moveTo>
                  <a:pt x="36777" y="7783"/>
                </a:moveTo>
                <a:lnTo>
                  <a:pt x="32220" y="7783"/>
                </a:lnTo>
                <a:lnTo>
                  <a:pt x="32220" y="3307"/>
                </a:lnTo>
                <a:lnTo>
                  <a:pt x="36777" y="3307"/>
                </a:lnTo>
                <a:lnTo>
                  <a:pt x="36777" y="7904"/>
                </a:lnTo>
                <a:close/>
                <a:moveTo>
                  <a:pt x="41616" y="89564"/>
                </a:moveTo>
                <a:lnTo>
                  <a:pt x="37019" y="89564"/>
                </a:lnTo>
                <a:lnTo>
                  <a:pt x="37019" y="85007"/>
                </a:lnTo>
                <a:lnTo>
                  <a:pt x="41616" y="85007"/>
                </a:lnTo>
                <a:close/>
                <a:moveTo>
                  <a:pt x="41616" y="84765"/>
                </a:moveTo>
                <a:lnTo>
                  <a:pt x="37019" y="84765"/>
                </a:lnTo>
                <a:lnTo>
                  <a:pt x="37019" y="80168"/>
                </a:lnTo>
                <a:lnTo>
                  <a:pt x="41616" y="80168"/>
                </a:lnTo>
                <a:close/>
                <a:moveTo>
                  <a:pt x="41616" y="79926"/>
                </a:moveTo>
                <a:lnTo>
                  <a:pt x="37019" y="79926"/>
                </a:lnTo>
                <a:lnTo>
                  <a:pt x="37019" y="75369"/>
                </a:lnTo>
                <a:lnTo>
                  <a:pt x="41616" y="75369"/>
                </a:lnTo>
                <a:close/>
                <a:moveTo>
                  <a:pt x="41616" y="75127"/>
                </a:moveTo>
                <a:lnTo>
                  <a:pt x="37019" y="75127"/>
                </a:lnTo>
                <a:lnTo>
                  <a:pt x="37019" y="70570"/>
                </a:lnTo>
                <a:lnTo>
                  <a:pt x="41616" y="70570"/>
                </a:lnTo>
                <a:close/>
                <a:moveTo>
                  <a:pt x="41616" y="70329"/>
                </a:moveTo>
                <a:lnTo>
                  <a:pt x="37019" y="70329"/>
                </a:lnTo>
                <a:lnTo>
                  <a:pt x="37019" y="65731"/>
                </a:lnTo>
                <a:lnTo>
                  <a:pt x="41616" y="65731"/>
                </a:lnTo>
                <a:close/>
                <a:moveTo>
                  <a:pt x="41616" y="65489"/>
                </a:moveTo>
                <a:lnTo>
                  <a:pt x="37019" y="65489"/>
                </a:lnTo>
                <a:lnTo>
                  <a:pt x="37019" y="60933"/>
                </a:lnTo>
                <a:lnTo>
                  <a:pt x="41616" y="60933"/>
                </a:lnTo>
                <a:close/>
                <a:moveTo>
                  <a:pt x="41616" y="60691"/>
                </a:moveTo>
                <a:lnTo>
                  <a:pt x="37019" y="60691"/>
                </a:lnTo>
                <a:lnTo>
                  <a:pt x="37019" y="56134"/>
                </a:lnTo>
                <a:lnTo>
                  <a:pt x="41616" y="56134"/>
                </a:lnTo>
                <a:close/>
                <a:moveTo>
                  <a:pt x="41616" y="55892"/>
                </a:moveTo>
                <a:lnTo>
                  <a:pt x="37019" y="55892"/>
                </a:lnTo>
                <a:lnTo>
                  <a:pt x="37019" y="51295"/>
                </a:lnTo>
                <a:lnTo>
                  <a:pt x="41616" y="51295"/>
                </a:lnTo>
                <a:close/>
                <a:moveTo>
                  <a:pt x="41616" y="51053"/>
                </a:moveTo>
                <a:lnTo>
                  <a:pt x="37019" y="51053"/>
                </a:lnTo>
                <a:lnTo>
                  <a:pt x="37019" y="46496"/>
                </a:lnTo>
                <a:lnTo>
                  <a:pt x="41616" y="46496"/>
                </a:lnTo>
                <a:close/>
                <a:moveTo>
                  <a:pt x="41616" y="46254"/>
                </a:moveTo>
                <a:lnTo>
                  <a:pt x="37019" y="46254"/>
                </a:lnTo>
                <a:lnTo>
                  <a:pt x="37019" y="41697"/>
                </a:lnTo>
                <a:lnTo>
                  <a:pt x="41616" y="41697"/>
                </a:lnTo>
                <a:close/>
                <a:moveTo>
                  <a:pt x="41616" y="41455"/>
                </a:moveTo>
                <a:lnTo>
                  <a:pt x="37019" y="41455"/>
                </a:lnTo>
                <a:lnTo>
                  <a:pt x="37019" y="36858"/>
                </a:lnTo>
                <a:lnTo>
                  <a:pt x="41616" y="36858"/>
                </a:lnTo>
                <a:close/>
                <a:moveTo>
                  <a:pt x="41616" y="36616"/>
                </a:moveTo>
                <a:lnTo>
                  <a:pt x="37019" y="36616"/>
                </a:lnTo>
                <a:lnTo>
                  <a:pt x="37019" y="32059"/>
                </a:lnTo>
                <a:lnTo>
                  <a:pt x="41616" y="32059"/>
                </a:lnTo>
                <a:close/>
                <a:moveTo>
                  <a:pt x="41616" y="31817"/>
                </a:moveTo>
                <a:lnTo>
                  <a:pt x="37019" y="31817"/>
                </a:lnTo>
                <a:lnTo>
                  <a:pt x="37019" y="27220"/>
                </a:lnTo>
                <a:lnTo>
                  <a:pt x="41616" y="27220"/>
                </a:lnTo>
                <a:close/>
                <a:moveTo>
                  <a:pt x="41616" y="26978"/>
                </a:moveTo>
                <a:lnTo>
                  <a:pt x="37019" y="26978"/>
                </a:lnTo>
                <a:lnTo>
                  <a:pt x="37019" y="22421"/>
                </a:lnTo>
                <a:lnTo>
                  <a:pt x="41616" y="22421"/>
                </a:lnTo>
                <a:close/>
                <a:moveTo>
                  <a:pt x="41616" y="22179"/>
                </a:moveTo>
                <a:lnTo>
                  <a:pt x="37019" y="22179"/>
                </a:lnTo>
                <a:lnTo>
                  <a:pt x="37019" y="17622"/>
                </a:lnTo>
                <a:lnTo>
                  <a:pt x="41616" y="17622"/>
                </a:lnTo>
                <a:close/>
                <a:moveTo>
                  <a:pt x="41616" y="17380"/>
                </a:moveTo>
                <a:lnTo>
                  <a:pt x="37019" y="17380"/>
                </a:lnTo>
                <a:lnTo>
                  <a:pt x="37019" y="12783"/>
                </a:lnTo>
                <a:lnTo>
                  <a:pt x="41616" y="12783"/>
                </a:lnTo>
                <a:close/>
                <a:moveTo>
                  <a:pt x="41616" y="12541"/>
                </a:moveTo>
                <a:lnTo>
                  <a:pt x="37019" y="12541"/>
                </a:lnTo>
                <a:lnTo>
                  <a:pt x="37019" y="7985"/>
                </a:lnTo>
                <a:lnTo>
                  <a:pt x="41616" y="7985"/>
                </a:lnTo>
                <a:close/>
                <a:moveTo>
                  <a:pt x="41616" y="7743"/>
                </a:moveTo>
                <a:lnTo>
                  <a:pt x="37019" y="7743"/>
                </a:lnTo>
                <a:lnTo>
                  <a:pt x="37019" y="3307"/>
                </a:lnTo>
                <a:lnTo>
                  <a:pt x="41616" y="3307"/>
                </a:lnTo>
                <a:lnTo>
                  <a:pt x="41616" y="7904"/>
                </a:lnTo>
                <a:close/>
                <a:moveTo>
                  <a:pt x="46415" y="89564"/>
                </a:moveTo>
                <a:lnTo>
                  <a:pt x="41858" y="89564"/>
                </a:lnTo>
                <a:lnTo>
                  <a:pt x="41858" y="84967"/>
                </a:lnTo>
                <a:lnTo>
                  <a:pt x="46415" y="84967"/>
                </a:lnTo>
                <a:close/>
                <a:moveTo>
                  <a:pt x="46415" y="84725"/>
                </a:moveTo>
                <a:lnTo>
                  <a:pt x="41858" y="84725"/>
                </a:lnTo>
                <a:lnTo>
                  <a:pt x="41858" y="80168"/>
                </a:lnTo>
                <a:lnTo>
                  <a:pt x="46415" y="80168"/>
                </a:lnTo>
                <a:close/>
                <a:moveTo>
                  <a:pt x="46415" y="79926"/>
                </a:moveTo>
                <a:lnTo>
                  <a:pt x="41858" y="79926"/>
                </a:lnTo>
                <a:lnTo>
                  <a:pt x="41858" y="75329"/>
                </a:lnTo>
                <a:lnTo>
                  <a:pt x="46415" y="75329"/>
                </a:lnTo>
                <a:close/>
                <a:moveTo>
                  <a:pt x="46415" y="75087"/>
                </a:moveTo>
                <a:lnTo>
                  <a:pt x="41858" y="75087"/>
                </a:lnTo>
                <a:lnTo>
                  <a:pt x="41858" y="70530"/>
                </a:lnTo>
                <a:lnTo>
                  <a:pt x="46415" y="70530"/>
                </a:lnTo>
                <a:close/>
                <a:moveTo>
                  <a:pt x="46415" y="70288"/>
                </a:moveTo>
                <a:lnTo>
                  <a:pt x="41858" y="70288"/>
                </a:lnTo>
                <a:lnTo>
                  <a:pt x="41858" y="65731"/>
                </a:lnTo>
                <a:lnTo>
                  <a:pt x="46415" y="65731"/>
                </a:lnTo>
                <a:close/>
                <a:moveTo>
                  <a:pt x="46415" y="65489"/>
                </a:moveTo>
                <a:lnTo>
                  <a:pt x="41858" y="65489"/>
                </a:lnTo>
                <a:lnTo>
                  <a:pt x="41858" y="60892"/>
                </a:lnTo>
                <a:lnTo>
                  <a:pt x="46415" y="60892"/>
                </a:lnTo>
                <a:close/>
                <a:moveTo>
                  <a:pt x="46415" y="60650"/>
                </a:moveTo>
                <a:lnTo>
                  <a:pt x="41858" y="60650"/>
                </a:lnTo>
                <a:lnTo>
                  <a:pt x="41858" y="56093"/>
                </a:lnTo>
                <a:lnTo>
                  <a:pt x="46415" y="56093"/>
                </a:lnTo>
                <a:close/>
                <a:moveTo>
                  <a:pt x="46415" y="55851"/>
                </a:moveTo>
                <a:lnTo>
                  <a:pt x="41858" y="55851"/>
                </a:lnTo>
                <a:lnTo>
                  <a:pt x="41858" y="51295"/>
                </a:lnTo>
                <a:lnTo>
                  <a:pt x="46415" y="51295"/>
                </a:lnTo>
                <a:close/>
                <a:moveTo>
                  <a:pt x="46415" y="51053"/>
                </a:moveTo>
                <a:lnTo>
                  <a:pt x="41858" y="51053"/>
                </a:lnTo>
                <a:lnTo>
                  <a:pt x="41858" y="46456"/>
                </a:lnTo>
                <a:lnTo>
                  <a:pt x="46415" y="46456"/>
                </a:lnTo>
                <a:close/>
                <a:moveTo>
                  <a:pt x="46415" y="46214"/>
                </a:moveTo>
                <a:lnTo>
                  <a:pt x="41858" y="46214"/>
                </a:lnTo>
                <a:lnTo>
                  <a:pt x="41858" y="41657"/>
                </a:lnTo>
                <a:lnTo>
                  <a:pt x="46415" y="41657"/>
                </a:lnTo>
                <a:close/>
                <a:moveTo>
                  <a:pt x="46415" y="41415"/>
                </a:moveTo>
                <a:lnTo>
                  <a:pt x="41858" y="41415"/>
                </a:lnTo>
                <a:lnTo>
                  <a:pt x="41858" y="36858"/>
                </a:lnTo>
                <a:lnTo>
                  <a:pt x="46415" y="36858"/>
                </a:lnTo>
                <a:close/>
                <a:moveTo>
                  <a:pt x="46415" y="36616"/>
                </a:moveTo>
                <a:lnTo>
                  <a:pt x="41858" y="36616"/>
                </a:lnTo>
                <a:lnTo>
                  <a:pt x="41858" y="32019"/>
                </a:lnTo>
                <a:lnTo>
                  <a:pt x="46415" y="32019"/>
                </a:lnTo>
                <a:close/>
                <a:moveTo>
                  <a:pt x="46415" y="31777"/>
                </a:moveTo>
                <a:lnTo>
                  <a:pt x="41858" y="31777"/>
                </a:lnTo>
                <a:lnTo>
                  <a:pt x="41858" y="27220"/>
                </a:lnTo>
                <a:lnTo>
                  <a:pt x="46415" y="27220"/>
                </a:lnTo>
                <a:close/>
                <a:moveTo>
                  <a:pt x="46415" y="26978"/>
                </a:moveTo>
                <a:lnTo>
                  <a:pt x="41858" y="26978"/>
                </a:lnTo>
                <a:lnTo>
                  <a:pt x="41858" y="22381"/>
                </a:lnTo>
                <a:lnTo>
                  <a:pt x="46415" y="22381"/>
                </a:lnTo>
                <a:close/>
                <a:moveTo>
                  <a:pt x="46415" y="22139"/>
                </a:moveTo>
                <a:lnTo>
                  <a:pt x="41858" y="22139"/>
                </a:lnTo>
                <a:lnTo>
                  <a:pt x="41858" y="17582"/>
                </a:lnTo>
                <a:lnTo>
                  <a:pt x="46415" y="17582"/>
                </a:lnTo>
                <a:close/>
                <a:moveTo>
                  <a:pt x="46415" y="17340"/>
                </a:moveTo>
                <a:lnTo>
                  <a:pt x="41858" y="17340"/>
                </a:lnTo>
                <a:lnTo>
                  <a:pt x="41858" y="12783"/>
                </a:lnTo>
                <a:lnTo>
                  <a:pt x="46415" y="12783"/>
                </a:lnTo>
                <a:close/>
                <a:moveTo>
                  <a:pt x="46415" y="12541"/>
                </a:moveTo>
                <a:lnTo>
                  <a:pt x="41858" y="12541"/>
                </a:lnTo>
                <a:lnTo>
                  <a:pt x="41858" y="7944"/>
                </a:lnTo>
                <a:lnTo>
                  <a:pt x="46415" y="7944"/>
                </a:lnTo>
                <a:close/>
                <a:moveTo>
                  <a:pt x="46415" y="7702"/>
                </a:moveTo>
                <a:lnTo>
                  <a:pt x="41858" y="7702"/>
                </a:lnTo>
                <a:lnTo>
                  <a:pt x="41858" y="3307"/>
                </a:lnTo>
                <a:lnTo>
                  <a:pt x="46415" y="3307"/>
                </a:lnTo>
                <a:lnTo>
                  <a:pt x="46415" y="7904"/>
                </a:lnTo>
                <a:close/>
                <a:moveTo>
                  <a:pt x="51214" y="89524"/>
                </a:moveTo>
                <a:lnTo>
                  <a:pt x="46657" y="89524"/>
                </a:lnTo>
                <a:lnTo>
                  <a:pt x="46657" y="84967"/>
                </a:lnTo>
                <a:lnTo>
                  <a:pt x="51214" y="84967"/>
                </a:lnTo>
                <a:close/>
                <a:moveTo>
                  <a:pt x="51214" y="84685"/>
                </a:moveTo>
                <a:lnTo>
                  <a:pt x="46657" y="84685"/>
                </a:lnTo>
                <a:lnTo>
                  <a:pt x="46657" y="80128"/>
                </a:lnTo>
                <a:lnTo>
                  <a:pt x="51214" y="80128"/>
                </a:lnTo>
                <a:close/>
                <a:moveTo>
                  <a:pt x="51214" y="79886"/>
                </a:moveTo>
                <a:lnTo>
                  <a:pt x="46657" y="79886"/>
                </a:lnTo>
                <a:lnTo>
                  <a:pt x="46657" y="75329"/>
                </a:lnTo>
                <a:lnTo>
                  <a:pt x="51214" y="75329"/>
                </a:lnTo>
                <a:close/>
                <a:moveTo>
                  <a:pt x="51214" y="75087"/>
                </a:moveTo>
                <a:lnTo>
                  <a:pt x="46657" y="75087"/>
                </a:lnTo>
                <a:lnTo>
                  <a:pt x="46657" y="70490"/>
                </a:lnTo>
                <a:lnTo>
                  <a:pt x="51214" y="70490"/>
                </a:lnTo>
                <a:close/>
                <a:moveTo>
                  <a:pt x="51214" y="70248"/>
                </a:moveTo>
                <a:lnTo>
                  <a:pt x="46657" y="70248"/>
                </a:lnTo>
                <a:lnTo>
                  <a:pt x="46657" y="65691"/>
                </a:lnTo>
                <a:lnTo>
                  <a:pt x="51214" y="65691"/>
                </a:lnTo>
                <a:close/>
                <a:moveTo>
                  <a:pt x="51214" y="65449"/>
                </a:moveTo>
                <a:lnTo>
                  <a:pt x="46657" y="65449"/>
                </a:lnTo>
                <a:lnTo>
                  <a:pt x="46657" y="60892"/>
                </a:lnTo>
                <a:lnTo>
                  <a:pt x="51214" y="60892"/>
                </a:lnTo>
                <a:close/>
                <a:moveTo>
                  <a:pt x="51214" y="60650"/>
                </a:moveTo>
                <a:lnTo>
                  <a:pt x="46657" y="60650"/>
                </a:lnTo>
                <a:lnTo>
                  <a:pt x="46657" y="56053"/>
                </a:lnTo>
                <a:lnTo>
                  <a:pt x="51214" y="56053"/>
                </a:lnTo>
                <a:close/>
                <a:moveTo>
                  <a:pt x="51214" y="55811"/>
                </a:moveTo>
                <a:lnTo>
                  <a:pt x="46657" y="55811"/>
                </a:lnTo>
                <a:lnTo>
                  <a:pt x="46657" y="51254"/>
                </a:lnTo>
                <a:lnTo>
                  <a:pt x="51214" y="51254"/>
                </a:lnTo>
                <a:close/>
                <a:moveTo>
                  <a:pt x="51214" y="51012"/>
                </a:moveTo>
                <a:lnTo>
                  <a:pt x="46657" y="51012"/>
                </a:lnTo>
                <a:lnTo>
                  <a:pt x="46657" y="46456"/>
                </a:lnTo>
                <a:lnTo>
                  <a:pt x="51214" y="46456"/>
                </a:lnTo>
                <a:close/>
                <a:moveTo>
                  <a:pt x="51214" y="46214"/>
                </a:moveTo>
                <a:lnTo>
                  <a:pt x="46657" y="46214"/>
                </a:lnTo>
                <a:lnTo>
                  <a:pt x="46657" y="41616"/>
                </a:lnTo>
                <a:lnTo>
                  <a:pt x="51214" y="41616"/>
                </a:lnTo>
                <a:close/>
                <a:moveTo>
                  <a:pt x="51214" y="41374"/>
                </a:moveTo>
                <a:lnTo>
                  <a:pt x="46657" y="41374"/>
                </a:lnTo>
                <a:lnTo>
                  <a:pt x="46657" y="36818"/>
                </a:lnTo>
                <a:lnTo>
                  <a:pt x="51214" y="36818"/>
                </a:lnTo>
                <a:close/>
                <a:moveTo>
                  <a:pt x="51214" y="36576"/>
                </a:moveTo>
                <a:lnTo>
                  <a:pt x="46657" y="36576"/>
                </a:lnTo>
                <a:lnTo>
                  <a:pt x="46657" y="32019"/>
                </a:lnTo>
                <a:lnTo>
                  <a:pt x="51214" y="32019"/>
                </a:lnTo>
                <a:close/>
                <a:moveTo>
                  <a:pt x="51214" y="31777"/>
                </a:moveTo>
                <a:lnTo>
                  <a:pt x="46657" y="31777"/>
                </a:lnTo>
                <a:lnTo>
                  <a:pt x="46657" y="27180"/>
                </a:lnTo>
                <a:lnTo>
                  <a:pt x="51214" y="27180"/>
                </a:lnTo>
                <a:close/>
                <a:moveTo>
                  <a:pt x="51214" y="26938"/>
                </a:moveTo>
                <a:lnTo>
                  <a:pt x="46657" y="26938"/>
                </a:lnTo>
                <a:lnTo>
                  <a:pt x="46657" y="22381"/>
                </a:lnTo>
                <a:lnTo>
                  <a:pt x="51214" y="22381"/>
                </a:lnTo>
                <a:close/>
                <a:moveTo>
                  <a:pt x="51214" y="22139"/>
                </a:moveTo>
                <a:lnTo>
                  <a:pt x="46657" y="22139"/>
                </a:lnTo>
                <a:lnTo>
                  <a:pt x="46657" y="17582"/>
                </a:lnTo>
                <a:lnTo>
                  <a:pt x="51214" y="17582"/>
                </a:lnTo>
                <a:close/>
                <a:moveTo>
                  <a:pt x="51214" y="17340"/>
                </a:moveTo>
                <a:lnTo>
                  <a:pt x="46657" y="17340"/>
                </a:lnTo>
                <a:lnTo>
                  <a:pt x="46657" y="12743"/>
                </a:lnTo>
                <a:lnTo>
                  <a:pt x="51214" y="12743"/>
                </a:lnTo>
                <a:close/>
                <a:moveTo>
                  <a:pt x="51214" y="12501"/>
                </a:moveTo>
                <a:lnTo>
                  <a:pt x="46657" y="12501"/>
                </a:lnTo>
                <a:lnTo>
                  <a:pt x="46657" y="7944"/>
                </a:lnTo>
                <a:lnTo>
                  <a:pt x="51214" y="7944"/>
                </a:lnTo>
                <a:close/>
                <a:moveTo>
                  <a:pt x="51214" y="7702"/>
                </a:moveTo>
                <a:lnTo>
                  <a:pt x="46657" y="7702"/>
                </a:lnTo>
                <a:lnTo>
                  <a:pt x="46657" y="3307"/>
                </a:lnTo>
                <a:lnTo>
                  <a:pt x="51214" y="3307"/>
                </a:lnTo>
                <a:lnTo>
                  <a:pt x="51214" y="7904"/>
                </a:lnTo>
                <a:close/>
                <a:moveTo>
                  <a:pt x="56053" y="89483"/>
                </a:moveTo>
                <a:lnTo>
                  <a:pt x="51456" y="89483"/>
                </a:lnTo>
                <a:lnTo>
                  <a:pt x="51456" y="84927"/>
                </a:lnTo>
                <a:lnTo>
                  <a:pt x="56053" y="84927"/>
                </a:lnTo>
                <a:close/>
                <a:moveTo>
                  <a:pt x="56053" y="84685"/>
                </a:moveTo>
                <a:lnTo>
                  <a:pt x="51456" y="84685"/>
                </a:lnTo>
                <a:lnTo>
                  <a:pt x="51456" y="80087"/>
                </a:lnTo>
                <a:lnTo>
                  <a:pt x="56053" y="80087"/>
                </a:lnTo>
                <a:close/>
                <a:moveTo>
                  <a:pt x="56053" y="79845"/>
                </a:moveTo>
                <a:lnTo>
                  <a:pt x="51456" y="79845"/>
                </a:lnTo>
                <a:lnTo>
                  <a:pt x="51456" y="75289"/>
                </a:lnTo>
                <a:lnTo>
                  <a:pt x="56053" y="75289"/>
                </a:lnTo>
                <a:close/>
                <a:moveTo>
                  <a:pt x="56053" y="75047"/>
                </a:moveTo>
                <a:lnTo>
                  <a:pt x="51456" y="75047"/>
                </a:lnTo>
                <a:lnTo>
                  <a:pt x="51456" y="70490"/>
                </a:lnTo>
                <a:lnTo>
                  <a:pt x="56053" y="70490"/>
                </a:lnTo>
                <a:close/>
                <a:moveTo>
                  <a:pt x="56053" y="70248"/>
                </a:moveTo>
                <a:lnTo>
                  <a:pt x="51456" y="70248"/>
                </a:lnTo>
                <a:lnTo>
                  <a:pt x="51456" y="65651"/>
                </a:lnTo>
                <a:lnTo>
                  <a:pt x="56053" y="65651"/>
                </a:lnTo>
                <a:close/>
                <a:moveTo>
                  <a:pt x="56053" y="65409"/>
                </a:moveTo>
                <a:lnTo>
                  <a:pt x="51456" y="65409"/>
                </a:lnTo>
                <a:lnTo>
                  <a:pt x="51456" y="60852"/>
                </a:lnTo>
                <a:lnTo>
                  <a:pt x="56053" y="60852"/>
                </a:lnTo>
                <a:close/>
                <a:moveTo>
                  <a:pt x="56053" y="60610"/>
                </a:moveTo>
                <a:lnTo>
                  <a:pt x="51456" y="60610"/>
                </a:lnTo>
                <a:lnTo>
                  <a:pt x="51456" y="56053"/>
                </a:lnTo>
                <a:lnTo>
                  <a:pt x="56053" y="56053"/>
                </a:lnTo>
                <a:close/>
                <a:moveTo>
                  <a:pt x="56053" y="55811"/>
                </a:moveTo>
                <a:lnTo>
                  <a:pt x="51456" y="55811"/>
                </a:lnTo>
                <a:lnTo>
                  <a:pt x="51456" y="51214"/>
                </a:lnTo>
                <a:lnTo>
                  <a:pt x="56053" y="51214"/>
                </a:lnTo>
                <a:close/>
                <a:moveTo>
                  <a:pt x="56053" y="50972"/>
                </a:moveTo>
                <a:lnTo>
                  <a:pt x="51456" y="50972"/>
                </a:lnTo>
                <a:lnTo>
                  <a:pt x="51456" y="46415"/>
                </a:lnTo>
                <a:lnTo>
                  <a:pt x="56053" y="46415"/>
                </a:lnTo>
                <a:close/>
                <a:moveTo>
                  <a:pt x="56053" y="46173"/>
                </a:moveTo>
                <a:lnTo>
                  <a:pt x="51456" y="46173"/>
                </a:lnTo>
                <a:lnTo>
                  <a:pt x="51456" y="41616"/>
                </a:lnTo>
                <a:lnTo>
                  <a:pt x="56053" y="41616"/>
                </a:lnTo>
                <a:close/>
                <a:moveTo>
                  <a:pt x="56053" y="41374"/>
                </a:moveTo>
                <a:lnTo>
                  <a:pt x="51456" y="41374"/>
                </a:lnTo>
                <a:lnTo>
                  <a:pt x="51456" y="36777"/>
                </a:lnTo>
                <a:lnTo>
                  <a:pt x="56053" y="36777"/>
                </a:lnTo>
                <a:close/>
                <a:moveTo>
                  <a:pt x="56053" y="36535"/>
                </a:moveTo>
                <a:lnTo>
                  <a:pt x="51456" y="36535"/>
                </a:lnTo>
                <a:lnTo>
                  <a:pt x="51456" y="31978"/>
                </a:lnTo>
                <a:lnTo>
                  <a:pt x="56053" y="31978"/>
                </a:lnTo>
                <a:close/>
                <a:moveTo>
                  <a:pt x="56053" y="31737"/>
                </a:moveTo>
                <a:lnTo>
                  <a:pt x="51456" y="31737"/>
                </a:lnTo>
                <a:lnTo>
                  <a:pt x="51456" y="27180"/>
                </a:lnTo>
                <a:lnTo>
                  <a:pt x="56053" y="27180"/>
                </a:lnTo>
                <a:close/>
                <a:moveTo>
                  <a:pt x="56053" y="26938"/>
                </a:moveTo>
                <a:lnTo>
                  <a:pt x="51456" y="26938"/>
                </a:lnTo>
                <a:lnTo>
                  <a:pt x="51456" y="22341"/>
                </a:lnTo>
                <a:lnTo>
                  <a:pt x="56053" y="22341"/>
                </a:lnTo>
                <a:close/>
                <a:moveTo>
                  <a:pt x="56053" y="22099"/>
                </a:moveTo>
                <a:lnTo>
                  <a:pt x="51456" y="22099"/>
                </a:lnTo>
                <a:lnTo>
                  <a:pt x="51456" y="17542"/>
                </a:lnTo>
                <a:lnTo>
                  <a:pt x="56053" y="17542"/>
                </a:lnTo>
                <a:close/>
                <a:moveTo>
                  <a:pt x="56053" y="17300"/>
                </a:moveTo>
                <a:lnTo>
                  <a:pt x="51456" y="17300"/>
                </a:lnTo>
                <a:lnTo>
                  <a:pt x="51456" y="12743"/>
                </a:lnTo>
                <a:lnTo>
                  <a:pt x="56053" y="12743"/>
                </a:lnTo>
                <a:close/>
                <a:moveTo>
                  <a:pt x="56053" y="12501"/>
                </a:moveTo>
                <a:lnTo>
                  <a:pt x="51456" y="12501"/>
                </a:lnTo>
                <a:lnTo>
                  <a:pt x="51456" y="7904"/>
                </a:lnTo>
                <a:lnTo>
                  <a:pt x="56053" y="7904"/>
                </a:lnTo>
                <a:close/>
                <a:moveTo>
                  <a:pt x="56053" y="7662"/>
                </a:moveTo>
                <a:lnTo>
                  <a:pt x="51456" y="7662"/>
                </a:lnTo>
                <a:lnTo>
                  <a:pt x="51456" y="3307"/>
                </a:lnTo>
                <a:lnTo>
                  <a:pt x="56053" y="3307"/>
                </a:lnTo>
                <a:lnTo>
                  <a:pt x="56053" y="7904"/>
                </a:lnTo>
                <a:close/>
                <a:moveTo>
                  <a:pt x="60852" y="89483"/>
                </a:moveTo>
                <a:lnTo>
                  <a:pt x="56295" y="89483"/>
                </a:lnTo>
                <a:lnTo>
                  <a:pt x="56295" y="84886"/>
                </a:lnTo>
                <a:lnTo>
                  <a:pt x="60852" y="84886"/>
                </a:lnTo>
                <a:close/>
                <a:moveTo>
                  <a:pt x="60852" y="84644"/>
                </a:moveTo>
                <a:lnTo>
                  <a:pt x="56295" y="84644"/>
                </a:lnTo>
                <a:lnTo>
                  <a:pt x="56295" y="80087"/>
                </a:lnTo>
                <a:lnTo>
                  <a:pt x="60852" y="80087"/>
                </a:lnTo>
                <a:close/>
                <a:moveTo>
                  <a:pt x="60852" y="79845"/>
                </a:moveTo>
                <a:lnTo>
                  <a:pt x="56295" y="79845"/>
                </a:lnTo>
                <a:lnTo>
                  <a:pt x="56295" y="75248"/>
                </a:lnTo>
                <a:lnTo>
                  <a:pt x="60852" y="75248"/>
                </a:lnTo>
                <a:close/>
                <a:moveTo>
                  <a:pt x="60852" y="75006"/>
                </a:moveTo>
                <a:lnTo>
                  <a:pt x="56295" y="75006"/>
                </a:lnTo>
                <a:lnTo>
                  <a:pt x="56295" y="70449"/>
                </a:lnTo>
                <a:lnTo>
                  <a:pt x="60852" y="70449"/>
                </a:lnTo>
                <a:close/>
                <a:moveTo>
                  <a:pt x="60852" y="70208"/>
                </a:moveTo>
                <a:lnTo>
                  <a:pt x="56295" y="70208"/>
                </a:lnTo>
                <a:lnTo>
                  <a:pt x="56295" y="65651"/>
                </a:lnTo>
                <a:lnTo>
                  <a:pt x="60852" y="65651"/>
                </a:lnTo>
                <a:close/>
                <a:moveTo>
                  <a:pt x="60852" y="65409"/>
                </a:moveTo>
                <a:lnTo>
                  <a:pt x="56295" y="65409"/>
                </a:lnTo>
                <a:lnTo>
                  <a:pt x="56295" y="60812"/>
                </a:lnTo>
                <a:lnTo>
                  <a:pt x="60852" y="60812"/>
                </a:lnTo>
                <a:close/>
                <a:moveTo>
                  <a:pt x="60852" y="60570"/>
                </a:moveTo>
                <a:lnTo>
                  <a:pt x="56295" y="60570"/>
                </a:lnTo>
                <a:lnTo>
                  <a:pt x="56295" y="56013"/>
                </a:lnTo>
                <a:lnTo>
                  <a:pt x="60852" y="56013"/>
                </a:lnTo>
                <a:close/>
                <a:moveTo>
                  <a:pt x="60852" y="55771"/>
                </a:moveTo>
                <a:lnTo>
                  <a:pt x="56295" y="55771"/>
                </a:lnTo>
                <a:lnTo>
                  <a:pt x="56295" y="51214"/>
                </a:lnTo>
                <a:lnTo>
                  <a:pt x="60852" y="51214"/>
                </a:lnTo>
                <a:close/>
                <a:moveTo>
                  <a:pt x="60852" y="50972"/>
                </a:moveTo>
                <a:lnTo>
                  <a:pt x="56295" y="50972"/>
                </a:lnTo>
                <a:lnTo>
                  <a:pt x="56295" y="46375"/>
                </a:lnTo>
                <a:lnTo>
                  <a:pt x="60852" y="46375"/>
                </a:lnTo>
                <a:close/>
                <a:moveTo>
                  <a:pt x="60852" y="46133"/>
                </a:moveTo>
                <a:lnTo>
                  <a:pt x="56295" y="46133"/>
                </a:lnTo>
                <a:lnTo>
                  <a:pt x="56295" y="41576"/>
                </a:lnTo>
                <a:lnTo>
                  <a:pt x="60852" y="41576"/>
                </a:lnTo>
                <a:close/>
                <a:moveTo>
                  <a:pt x="60852" y="41334"/>
                </a:moveTo>
                <a:lnTo>
                  <a:pt x="56295" y="41334"/>
                </a:lnTo>
                <a:lnTo>
                  <a:pt x="56295" y="36777"/>
                </a:lnTo>
                <a:lnTo>
                  <a:pt x="60852" y="36777"/>
                </a:lnTo>
                <a:close/>
                <a:moveTo>
                  <a:pt x="60852" y="36535"/>
                </a:moveTo>
                <a:lnTo>
                  <a:pt x="56295" y="36535"/>
                </a:lnTo>
                <a:lnTo>
                  <a:pt x="56295" y="31938"/>
                </a:lnTo>
                <a:lnTo>
                  <a:pt x="60852" y="31938"/>
                </a:lnTo>
                <a:close/>
                <a:moveTo>
                  <a:pt x="60852" y="31696"/>
                </a:moveTo>
                <a:lnTo>
                  <a:pt x="56295" y="31696"/>
                </a:lnTo>
                <a:lnTo>
                  <a:pt x="56295" y="27139"/>
                </a:lnTo>
                <a:lnTo>
                  <a:pt x="60852" y="27139"/>
                </a:lnTo>
                <a:close/>
                <a:moveTo>
                  <a:pt x="60852" y="26897"/>
                </a:moveTo>
                <a:lnTo>
                  <a:pt x="56295" y="26897"/>
                </a:lnTo>
                <a:lnTo>
                  <a:pt x="56295" y="22341"/>
                </a:lnTo>
                <a:lnTo>
                  <a:pt x="60852" y="22341"/>
                </a:lnTo>
                <a:close/>
                <a:moveTo>
                  <a:pt x="60852" y="22099"/>
                </a:moveTo>
                <a:lnTo>
                  <a:pt x="56295" y="22099"/>
                </a:lnTo>
                <a:lnTo>
                  <a:pt x="56295" y="17501"/>
                </a:lnTo>
                <a:lnTo>
                  <a:pt x="60852" y="17501"/>
                </a:lnTo>
                <a:close/>
                <a:moveTo>
                  <a:pt x="60852" y="17260"/>
                </a:moveTo>
                <a:lnTo>
                  <a:pt x="56295" y="17260"/>
                </a:lnTo>
                <a:lnTo>
                  <a:pt x="56295" y="12703"/>
                </a:lnTo>
                <a:lnTo>
                  <a:pt x="60852" y="12703"/>
                </a:lnTo>
                <a:close/>
                <a:moveTo>
                  <a:pt x="60852" y="12461"/>
                </a:moveTo>
                <a:lnTo>
                  <a:pt x="56295" y="12461"/>
                </a:lnTo>
                <a:lnTo>
                  <a:pt x="56295" y="7904"/>
                </a:lnTo>
                <a:lnTo>
                  <a:pt x="60852" y="7904"/>
                </a:lnTo>
                <a:close/>
                <a:moveTo>
                  <a:pt x="60852" y="7662"/>
                </a:moveTo>
                <a:lnTo>
                  <a:pt x="56295" y="7662"/>
                </a:lnTo>
                <a:lnTo>
                  <a:pt x="56295" y="3307"/>
                </a:lnTo>
                <a:lnTo>
                  <a:pt x="60852" y="3307"/>
                </a:lnTo>
                <a:lnTo>
                  <a:pt x="60852" y="7904"/>
                </a:lnTo>
                <a:close/>
                <a:moveTo>
                  <a:pt x="65651" y="84644"/>
                </a:moveTo>
                <a:lnTo>
                  <a:pt x="61094" y="84644"/>
                </a:lnTo>
                <a:lnTo>
                  <a:pt x="61094" y="80047"/>
                </a:lnTo>
                <a:lnTo>
                  <a:pt x="65651" y="80047"/>
                </a:lnTo>
                <a:close/>
                <a:moveTo>
                  <a:pt x="65651" y="79805"/>
                </a:moveTo>
                <a:lnTo>
                  <a:pt x="61094" y="79805"/>
                </a:lnTo>
                <a:lnTo>
                  <a:pt x="61094" y="75248"/>
                </a:lnTo>
                <a:lnTo>
                  <a:pt x="65651" y="75248"/>
                </a:lnTo>
                <a:close/>
                <a:moveTo>
                  <a:pt x="65651" y="75006"/>
                </a:moveTo>
                <a:lnTo>
                  <a:pt x="61094" y="75006"/>
                </a:lnTo>
                <a:lnTo>
                  <a:pt x="61094" y="70449"/>
                </a:lnTo>
                <a:lnTo>
                  <a:pt x="65651" y="70449"/>
                </a:lnTo>
                <a:close/>
                <a:moveTo>
                  <a:pt x="65651" y="70208"/>
                </a:moveTo>
                <a:lnTo>
                  <a:pt x="61094" y="70208"/>
                </a:lnTo>
                <a:lnTo>
                  <a:pt x="61094" y="65610"/>
                </a:lnTo>
                <a:lnTo>
                  <a:pt x="65651" y="65610"/>
                </a:lnTo>
                <a:close/>
                <a:moveTo>
                  <a:pt x="65651" y="65368"/>
                </a:moveTo>
                <a:lnTo>
                  <a:pt x="61094" y="65368"/>
                </a:lnTo>
                <a:lnTo>
                  <a:pt x="61094" y="60812"/>
                </a:lnTo>
                <a:lnTo>
                  <a:pt x="65651" y="60812"/>
                </a:lnTo>
                <a:close/>
                <a:moveTo>
                  <a:pt x="65651" y="60570"/>
                </a:moveTo>
                <a:lnTo>
                  <a:pt x="61094" y="60570"/>
                </a:lnTo>
                <a:lnTo>
                  <a:pt x="61094" y="56013"/>
                </a:lnTo>
                <a:lnTo>
                  <a:pt x="65651" y="56013"/>
                </a:lnTo>
                <a:close/>
                <a:moveTo>
                  <a:pt x="65651" y="55771"/>
                </a:moveTo>
                <a:lnTo>
                  <a:pt x="61094" y="55771"/>
                </a:lnTo>
                <a:lnTo>
                  <a:pt x="61094" y="51174"/>
                </a:lnTo>
                <a:lnTo>
                  <a:pt x="65651" y="51174"/>
                </a:lnTo>
                <a:close/>
                <a:moveTo>
                  <a:pt x="65651" y="50932"/>
                </a:moveTo>
                <a:lnTo>
                  <a:pt x="61094" y="50932"/>
                </a:lnTo>
                <a:lnTo>
                  <a:pt x="61094" y="46375"/>
                </a:lnTo>
                <a:lnTo>
                  <a:pt x="65651" y="46375"/>
                </a:lnTo>
                <a:close/>
                <a:moveTo>
                  <a:pt x="65651" y="46133"/>
                </a:moveTo>
                <a:lnTo>
                  <a:pt x="61094" y="46133"/>
                </a:lnTo>
                <a:lnTo>
                  <a:pt x="61094" y="41536"/>
                </a:lnTo>
                <a:lnTo>
                  <a:pt x="65651" y="41536"/>
                </a:lnTo>
                <a:close/>
                <a:moveTo>
                  <a:pt x="65651" y="41294"/>
                </a:moveTo>
                <a:lnTo>
                  <a:pt x="61094" y="41294"/>
                </a:lnTo>
                <a:lnTo>
                  <a:pt x="61094" y="36737"/>
                </a:lnTo>
                <a:lnTo>
                  <a:pt x="65651" y="36737"/>
                </a:lnTo>
                <a:close/>
                <a:moveTo>
                  <a:pt x="65651" y="36495"/>
                </a:moveTo>
                <a:lnTo>
                  <a:pt x="61094" y="36495"/>
                </a:lnTo>
                <a:lnTo>
                  <a:pt x="61094" y="31938"/>
                </a:lnTo>
                <a:lnTo>
                  <a:pt x="65651" y="31938"/>
                </a:lnTo>
                <a:close/>
                <a:moveTo>
                  <a:pt x="65651" y="31696"/>
                </a:moveTo>
                <a:lnTo>
                  <a:pt x="61094" y="31696"/>
                </a:lnTo>
                <a:lnTo>
                  <a:pt x="61094" y="27099"/>
                </a:lnTo>
                <a:lnTo>
                  <a:pt x="65651" y="27099"/>
                </a:lnTo>
                <a:close/>
                <a:moveTo>
                  <a:pt x="65651" y="26857"/>
                </a:moveTo>
                <a:lnTo>
                  <a:pt x="61094" y="26857"/>
                </a:lnTo>
                <a:lnTo>
                  <a:pt x="61094" y="22300"/>
                </a:lnTo>
                <a:lnTo>
                  <a:pt x="65651" y="22300"/>
                </a:lnTo>
                <a:close/>
                <a:moveTo>
                  <a:pt x="65651" y="22058"/>
                </a:moveTo>
                <a:lnTo>
                  <a:pt x="61094" y="22058"/>
                </a:lnTo>
                <a:lnTo>
                  <a:pt x="61094" y="17501"/>
                </a:lnTo>
                <a:lnTo>
                  <a:pt x="65651" y="17501"/>
                </a:lnTo>
                <a:close/>
                <a:moveTo>
                  <a:pt x="65651" y="17260"/>
                </a:moveTo>
                <a:lnTo>
                  <a:pt x="61094" y="17260"/>
                </a:lnTo>
                <a:lnTo>
                  <a:pt x="61094" y="12662"/>
                </a:lnTo>
                <a:lnTo>
                  <a:pt x="65651" y="12662"/>
                </a:lnTo>
                <a:close/>
                <a:moveTo>
                  <a:pt x="65651" y="12420"/>
                </a:moveTo>
                <a:lnTo>
                  <a:pt x="61094" y="12420"/>
                </a:lnTo>
                <a:lnTo>
                  <a:pt x="61094" y="7864"/>
                </a:lnTo>
                <a:lnTo>
                  <a:pt x="65651" y="7864"/>
                </a:lnTo>
                <a:close/>
                <a:moveTo>
                  <a:pt x="70490" y="84604"/>
                </a:moveTo>
                <a:lnTo>
                  <a:pt x="65893" y="84604"/>
                </a:lnTo>
                <a:lnTo>
                  <a:pt x="65893" y="80047"/>
                </a:lnTo>
                <a:lnTo>
                  <a:pt x="70490" y="80047"/>
                </a:lnTo>
                <a:close/>
                <a:moveTo>
                  <a:pt x="70490" y="79805"/>
                </a:moveTo>
                <a:lnTo>
                  <a:pt x="65893" y="79805"/>
                </a:lnTo>
                <a:lnTo>
                  <a:pt x="65893" y="75208"/>
                </a:lnTo>
                <a:lnTo>
                  <a:pt x="70490" y="75208"/>
                </a:lnTo>
                <a:close/>
                <a:moveTo>
                  <a:pt x="70490" y="74966"/>
                </a:moveTo>
                <a:lnTo>
                  <a:pt x="65893" y="74966"/>
                </a:lnTo>
                <a:lnTo>
                  <a:pt x="65893" y="70409"/>
                </a:lnTo>
                <a:lnTo>
                  <a:pt x="70490" y="70409"/>
                </a:lnTo>
                <a:close/>
                <a:moveTo>
                  <a:pt x="70490" y="70167"/>
                </a:moveTo>
                <a:lnTo>
                  <a:pt x="65893" y="70167"/>
                </a:lnTo>
                <a:lnTo>
                  <a:pt x="65893" y="65610"/>
                </a:lnTo>
                <a:lnTo>
                  <a:pt x="70490" y="65610"/>
                </a:lnTo>
                <a:close/>
                <a:moveTo>
                  <a:pt x="70490" y="65368"/>
                </a:moveTo>
                <a:lnTo>
                  <a:pt x="65893" y="65368"/>
                </a:lnTo>
                <a:lnTo>
                  <a:pt x="65893" y="60771"/>
                </a:lnTo>
                <a:lnTo>
                  <a:pt x="70490" y="60771"/>
                </a:lnTo>
                <a:close/>
                <a:moveTo>
                  <a:pt x="70490" y="60529"/>
                </a:moveTo>
                <a:lnTo>
                  <a:pt x="65893" y="60529"/>
                </a:lnTo>
                <a:lnTo>
                  <a:pt x="65893" y="55972"/>
                </a:lnTo>
                <a:lnTo>
                  <a:pt x="70490" y="55972"/>
                </a:lnTo>
                <a:close/>
                <a:moveTo>
                  <a:pt x="70490" y="55730"/>
                </a:moveTo>
                <a:lnTo>
                  <a:pt x="65893" y="55730"/>
                </a:lnTo>
                <a:lnTo>
                  <a:pt x="65893" y="51174"/>
                </a:lnTo>
                <a:lnTo>
                  <a:pt x="70490" y="51174"/>
                </a:lnTo>
                <a:close/>
                <a:moveTo>
                  <a:pt x="70490" y="50932"/>
                </a:moveTo>
                <a:lnTo>
                  <a:pt x="65893" y="50932"/>
                </a:lnTo>
                <a:lnTo>
                  <a:pt x="65893" y="46335"/>
                </a:lnTo>
                <a:lnTo>
                  <a:pt x="70490" y="46335"/>
                </a:lnTo>
                <a:close/>
                <a:moveTo>
                  <a:pt x="70490" y="46093"/>
                </a:moveTo>
                <a:lnTo>
                  <a:pt x="65893" y="46093"/>
                </a:lnTo>
                <a:lnTo>
                  <a:pt x="65893" y="41536"/>
                </a:lnTo>
                <a:lnTo>
                  <a:pt x="70490" y="41536"/>
                </a:lnTo>
                <a:close/>
                <a:moveTo>
                  <a:pt x="70490" y="41294"/>
                </a:moveTo>
                <a:lnTo>
                  <a:pt x="65893" y="41294"/>
                </a:lnTo>
                <a:lnTo>
                  <a:pt x="65893" y="36737"/>
                </a:lnTo>
                <a:lnTo>
                  <a:pt x="70490" y="36737"/>
                </a:lnTo>
                <a:close/>
                <a:moveTo>
                  <a:pt x="70490" y="36495"/>
                </a:moveTo>
                <a:lnTo>
                  <a:pt x="65893" y="36495"/>
                </a:lnTo>
                <a:lnTo>
                  <a:pt x="65893" y="31898"/>
                </a:lnTo>
                <a:lnTo>
                  <a:pt x="70490" y="31898"/>
                </a:lnTo>
                <a:close/>
                <a:moveTo>
                  <a:pt x="70490" y="31656"/>
                </a:moveTo>
                <a:lnTo>
                  <a:pt x="65893" y="31656"/>
                </a:lnTo>
                <a:lnTo>
                  <a:pt x="65893" y="27099"/>
                </a:lnTo>
                <a:lnTo>
                  <a:pt x="70490" y="27099"/>
                </a:lnTo>
                <a:close/>
                <a:moveTo>
                  <a:pt x="70490" y="26857"/>
                </a:moveTo>
                <a:lnTo>
                  <a:pt x="65893" y="26857"/>
                </a:lnTo>
                <a:lnTo>
                  <a:pt x="65893" y="22260"/>
                </a:lnTo>
                <a:lnTo>
                  <a:pt x="70490" y="22260"/>
                </a:lnTo>
                <a:close/>
                <a:moveTo>
                  <a:pt x="70490" y="22018"/>
                </a:moveTo>
                <a:lnTo>
                  <a:pt x="65893" y="22018"/>
                </a:lnTo>
                <a:lnTo>
                  <a:pt x="65893" y="17461"/>
                </a:lnTo>
                <a:lnTo>
                  <a:pt x="70490" y="17461"/>
                </a:lnTo>
                <a:close/>
                <a:moveTo>
                  <a:pt x="70490" y="17219"/>
                </a:moveTo>
                <a:lnTo>
                  <a:pt x="65893" y="17219"/>
                </a:lnTo>
                <a:lnTo>
                  <a:pt x="65893" y="12662"/>
                </a:lnTo>
                <a:lnTo>
                  <a:pt x="70490" y="12662"/>
                </a:lnTo>
                <a:close/>
                <a:moveTo>
                  <a:pt x="70490" y="12420"/>
                </a:moveTo>
                <a:lnTo>
                  <a:pt x="65893" y="12420"/>
                </a:lnTo>
                <a:lnTo>
                  <a:pt x="65893" y="7823"/>
                </a:lnTo>
                <a:lnTo>
                  <a:pt x="70490" y="7823"/>
                </a:lnTo>
                <a:close/>
                <a:moveTo>
                  <a:pt x="75289" y="79765"/>
                </a:moveTo>
                <a:lnTo>
                  <a:pt x="70732" y="79765"/>
                </a:lnTo>
                <a:lnTo>
                  <a:pt x="70732" y="75208"/>
                </a:lnTo>
                <a:lnTo>
                  <a:pt x="75289" y="75208"/>
                </a:lnTo>
                <a:close/>
                <a:moveTo>
                  <a:pt x="75289" y="74966"/>
                </a:moveTo>
                <a:lnTo>
                  <a:pt x="70732" y="74966"/>
                </a:lnTo>
                <a:lnTo>
                  <a:pt x="70732" y="70409"/>
                </a:lnTo>
                <a:lnTo>
                  <a:pt x="75289" y="70409"/>
                </a:lnTo>
                <a:close/>
                <a:moveTo>
                  <a:pt x="75289" y="70167"/>
                </a:moveTo>
                <a:lnTo>
                  <a:pt x="70732" y="70167"/>
                </a:lnTo>
                <a:lnTo>
                  <a:pt x="70732" y="65570"/>
                </a:lnTo>
                <a:lnTo>
                  <a:pt x="75289" y="65570"/>
                </a:lnTo>
                <a:close/>
                <a:moveTo>
                  <a:pt x="75289" y="65328"/>
                </a:moveTo>
                <a:lnTo>
                  <a:pt x="70732" y="65328"/>
                </a:lnTo>
                <a:lnTo>
                  <a:pt x="70732" y="60771"/>
                </a:lnTo>
                <a:lnTo>
                  <a:pt x="75289" y="60771"/>
                </a:lnTo>
                <a:close/>
                <a:moveTo>
                  <a:pt x="75289" y="60529"/>
                </a:moveTo>
                <a:lnTo>
                  <a:pt x="70732" y="60529"/>
                </a:lnTo>
                <a:lnTo>
                  <a:pt x="70732" y="55972"/>
                </a:lnTo>
                <a:lnTo>
                  <a:pt x="75289" y="55972"/>
                </a:lnTo>
                <a:close/>
                <a:moveTo>
                  <a:pt x="75289" y="55730"/>
                </a:moveTo>
                <a:lnTo>
                  <a:pt x="70732" y="55730"/>
                </a:lnTo>
                <a:lnTo>
                  <a:pt x="70732" y="51133"/>
                </a:lnTo>
                <a:lnTo>
                  <a:pt x="75289" y="51133"/>
                </a:lnTo>
                <a:close/>
                <a:moveTo>
                  <a:pt x="75289" y="50891"/>
                </a:moveTo>
                <a:lnTo>
                  <a:pt x="70732" y="50891"/>
                </a:lnTo>
                <a:lnTo>
                  <a:pt x="70732" y="46335"/>
                </a:lnTo>
                <a:lnTo>
                  <a:pt x="75289" y="46335"/>
                </a:lnTo>
                <a:close/>
                <a:moveTo>
                  <a:pt x="75289" y="46093"/>
                </a:moveTo>
                <a:lnTo>
                  <a:pt x="70732" y="46093"/>
                </a:lnTo>
                <a:lnTo>
                  <a:pt x="70732" y="41495"/>
                </a:lnTo>
                <a:lnTo>
                  <a:pt x="75289" y="41495"/>
                </a:lnTo>
                <a:close/>
                <a:moveTo>
                  <a:pt x="75289" y="41253"/>
                </a:moveTo>
                <a:lnTo>
                  <a:pt x="70732" y="41253"/>
                </a:lnTo>
                <a:lnTo>
                  <a:pt x="70732" y="36697"/>
                </a:lnTo>
                <a:lnTo>
                  <a:pt x="75289" y="36697"/>
                </a:lnTo>
                <a:close/>
                <a:moveTo>
                  <a:pt x="75289" y="36455"/>
                </a:moveTo>
                <a:lnTo>
                  <a:pt x="70732" y="36455"/>
                </a:lnTo>
                <a:lnTo>
                  <a:pt x="70732" y="31898"/>
                </a:lnTo>
                <a:lnTo>
                  <a:pt x="75289" y="31898"/>
                </a:lnTo>
                <a:close/>
                <a:moveTo>
                  <a:pt x="75289" y="31656"/>
                </a:moveTo>
                <a:lnTo>
                  <a:pt x="70732" y="31656"/>
                </a:lnTo>
                <a:lnTo>
                  <a:pt x="70732" y="27059"/>
                </a:lnTo>
                <a:lnTo>
                  <a:pt x="75289" y="27059"/>
                </a:lnTo>
                <a:close/>
                <a:moveTo>
                  <a:pt x="75289" y="26817"/>
                </a:moveTo>
                <a:lnTo>
                  <a:pt x="70732" y="26817"/>
                </a:lnTo>
                <a:lnTo>
                  <a:pt x="70732" y="22260"/>
                </a:lnTo>
                <a:lnTo>
                  <a:pt x="75289" y="22260"/>
                </a:lnTo>
                <a:close/>
                <a:moveTo>
                  <a:pt x="75289" y="22018"/>
                </a:moveTo>
                <a:lnTo>
                  <a:pt x="70732" y="22018"/>
                </a:lnTo>
                <a:lnTo>
                  <a:pt x="70732" y="17461"/>
                </a:lnTo>
                <a:lnTo>
                  <a:pt x="75289" y="17461"/>
                </a:lnTo>
                <a:close/>
                <a:moveTo>
                  <a:pt x="75289" y="17219"/>
                </a:moveTo>
                <a:lnTo>
                  <a:pt x="70732" y="17219"/>
                </a:lnTo>
                <a:lnTo>
                  <a:pt x="70732" y="12622"/>
                </a:lnTo>
                <a:lnTo>
                  <a:pt x="75289" y="12622"/>
                </a:lnTo>
                <a:close/>
                <a:moveTo>
                  <a:pt x="80087" y="74926"/>
                </a:moveTo>
                <a:lnTo>
                  <a:pt x="75531" y="74926"/>
                </a:lnTo>
                <a:lnTo>
                  <a:pt x="75531" y="70369"/>
                </a:lnTo>
                <a:lnTo>
                  <a:pt x="80087" y="70369"/>
                </a:lnTo>
                <a:close/>
                <a:moveTo>
                  <a:pt x="80087" y="70127"/>
                </a:moveTo>
                <a:lnTo>
                  <a:pt x="75531" y="70127"/>
                </a:lnTo>
                <a:lnTo>
                  <a:pt x="75531" y="65570"/>
                </a:lnTo>
                <a:lnTo>
                  <a:pt x="80087" y="65570"/>
                </a:lnTo>
                <a:close/>
                <a:moveTo>
                  <a:pt x="80087" y="65328"/>
                </a:moveTo>
                <a:lnTo>
                  <a:pt x="75531" y="65328"/>
                </a:lnTo>
                <a:lnTo>
                  <a:pt x="75531" y="60731"/>
                </a:lnTo>
                <a:lnTo>
                  <a:pt x="80087" y="60731"/>
                </a:lnTo>
                <a:close/>
                <a:moveTo>
                  <a:pt x="80087" y="60489"/>
                </a:moveTo>
                <a:lnTo>
                  <a:pt x="75531" y="60489"/>
                </a:lnTo>
                <a:lnTo>
                  <a:pt x="75531" y="55932"/>
                </a:lnTo>
                <a:lnTo>
                  <a:pt x="80087" y="55932"/>
                </a:lnTo>
                <a:close/>
                <a:moveTo>
                  <a:pt x="80087" y="55690"/>
                </a:moveTo>
                <a:lnTo>
                  <a:pt x="75531" y="55690"/>
                </a:lnTo>
                <a:lnTo>
                  <a:pt x="75531" y="51133"/>
                </a:lnTo>
                <a:lnTo>
                  <a:pt x="80087" y="51133"/>
                </a:lnTo>
                <a:close/>
                <a:moveTo>
                  <a:pt x="80087" y="50891"/>
                </a:moveTo>
                <a:lnTo>
                  <a:pt x="75531" y="50891"/>
                </a:lnTo>
                <a:lnTo>
                  <a:pt x="75531" y="46294"/>
                </a:lnTo>
                <a:lnTo>
                  <a:pt x="80087" y="46294"/>
                </a:lnTo>
                <a:close/>
                <a:moveTo>
                  <a:pt x="80087" y="46052"/>
                </a:moveTo>
                <a:lnTo>
                  <a:pt x="75531" y="46052"/>
                </a:lnTo>
                <a:lnTo>
                  <a:pt x="75531" y="41495"/>
                </a:lnTo>
                <a:lnTo>
                  <a:pt x="80087" y="41495"/>
                </a:lnTo>
                <a:close/>
                <a:moveTo>
                  <a:pt x="80087" y="41253"/>
                </a:moveTo>
                <a:lnTo>
                  <a:pt x="75531" y="41253"/>
                </a:lnTo>
                <a:lnTo>
                  <a:pt x="75531" y="36697"/>
                </a:lnTo>
                <a:lnTo>
                  <a:pt x="80087" y="36697"/>
                </a:lnTo>
                <a:close/>
                <a:moveTo>
                  <a:pt x="80087" y="36455"/>
                </a:moveTo>
                <a:lnTo>
                  <a:pt x="75531" y="36455"/>
                </a:lnTo>
                <a:lnTo>
                  <a:pt x="75531" y="31858"/>
                </a:lnTo>
                <a:lnTo>
                  <a:pt x="80087" y="31858"/>
                </a:lnTo>
                <a:close/>
                <a:moveTo>
                  <a:pt x="80087" y="31616"/>
                </a:moveTo>
                <a:lnTo>
                  <a:pt x="75531" y="31616"/>
                </a:lnTo>
                <a:lnTo>
                  <a:pt x="75531" y="27059"/>
                </a:lnTo>
                <a:lnTo>
                  <a:pt x="80087" y="27059"/>
                </a:lnTo>
                <a:close/>
                <a:moveTo>
                  <a:pt x="80087" y="26817"/>
                </a:moveTo>
                <a:lnTo>
                  <a:pt x="75531" y="26817"/>
                </a:lnTo>
                <a:lnTo>
                  <a:pt x="75531" y="22260"/>
                </a:lnTo>
                <a:lnTo>
                  <a:pt x="80087" y="22260"/>
                </a:lnTo>
                <a:close/>
                <a:moveTo>
                  <a:pt x="80087" y="22018"/>
                </a:moveTo>
                <a:lnTo>
                  <a:pt x="75531" y="22018"/>
                </a:lnTo>
                <a:lnTo>
                  <a:pt x="75531" y="17421"/>
                </a:lnTo>
                <a:lnTo>
                  <a:pt x="80087" y="17421"/>
                </a:lnTo>
                <a:close/>
                <a:moveTo>
                  <a:pt x="84886" y="70127"/>
                </a:moveTo>
                <a:lnTo>
                  <a:pt x="80329" y="70127"/>
                </a:lnTo>
                <a:lnTo>
                  <a:pt x="80329" y="65530"/>
                </a:lnTo>
                <a:lnTo>
                  <a:pt x="84886" y="65530"/>
                </a:lnTo>
                <a:close/>
                <a:moveTo>
                  <a:pt x="84886" y="65288"/>
                </a:moveTo>
                <a:lnTo>
                  <a:pt x="80329" y="65288"/>
                </a:lnTo>
                <a:lnTo>
                  <a:pt x="80329" y="60731"/>
                </a:lnTo>
                <a:lnTo>
                  <a:pt x="84886" y="60731"/>
                </a:lnTo>
                <a:close/>
                <a:moveTo>
                  <a:pt x="84886" y="60489"/>
                </a:moveTo>
                <a:lnTo>
                  <a:pt x="80329" y="60489"/>
                </a:lnTo>
                <a:lnTo>
                  <a:pt x="80329" y="55932"/>
                </a:lnTo>
                <a:lnTo>
                  <a:pt x="84886" y="55932"/>
                </a:lnTo>
                <a:close/>
                <a:moveTo>
                  <a:pt x="84886" y="55690"/>
                </a:moveTo>
                <a:lnTo>
                  <a:pt x="80329" y="55690"/>
                </a:lnTo>
                <a:lnTo>
                  <a:pt x="80329" y="51093"/>
                </a:lnTo>
                <a:lnTo>
                  <a:pt x="84886" y="51093"/>
                </a:lnTo>
                <a:close/>
                <a:moveTo>
                  <a:pt x="84886" y="50851"/>
                </a:moveTo>
                <a:lnTo>
                  <a:pt x="80329" y="50851"/>
                </a:lnTo>
                <a:lnTo>
                  <a:pt x="80329" y="46294"/>
                </a:lnTo>
                <a:lnTo>
                  <a:pt x="84886" y="46294"/>
                </a:lnTo>
                <a:close/>
                <a:moveTo>
                  <a:pt x="84886" y="46052"/>
                </a:moveTo>
                <a:lnTo>
                  <a:pt x="80329" y="46052"/>
                </a:lnTo>
                <a:lnTo>
                  <a:pt x="80329" y="41495"/>
                </a:lnTo>
                <a:lnTo>
                  <a:pt x="84886" y="41495"/>
                </a:lnTo>
                <a:close/>
                <a:moveTo>
                  <a:pt x="84886" y="41253"/>
                </a:moveTo>
                <a:lnTo>
                  <a:pt x="80329" y="41253"/>
                </a:lnTo>
                <a:lnTo>
                  <a:pt x="80329" y="36656"/>
                </a:lnTo>
                <a:lnTo>
                  <a:pt x="84886" y="36656"/>
                </a:lnTo>
                <a:close/>
                <a:moveTo>
                  <a:pt x="84886" y="36414"/>
                </a:moveTo>
                <a:lnTo>
                  <a:pt x="80329" y="36414"/>
                </a:lnTo>
                <a:lnTo>
                  <a:pt x="80329" y="31858"/>
                </a:lnTo>
                <a:lnTo>
                  <a:pt x="84886" y="31858"/>
                </a:lnTo>
                <a:close/>
                <a:moveTo>
                  <a:pt x="84886" y="31616"/>
                </a:moveTo>
                <a:lnTo>
                  <a:pt x="80329" y="31616"/>
                </a:lnTo>
                <a:lnTo>
                  <a:pt x="80329" y="27018"/>
                </a:lnTo>
                <a:lnTo>
                  <a:pt x="84886" y="27018"/>
                </a:lnTo>
                <a:close/>
                <a:moveTo>
                  <a:pt x="84886" y="26776"/>
                </a:moveTo>
                <a:lnTo>
                  <a:pt x="80329" y="26776"/>
                </a:lnTo>
                <a:lnTo>
                  <a:pt x="80329" y="22220"/>
                </a:lnTo>
                <a:lnTo>
                  <a:pt x="84886" y="22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206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41"/>
          <p:cNvSpPr txBox="1">
            <a:spLocks noGrp="1"/>
          </p:cNvSpPr>
          <p:nvPr>
            <p:ph type="title"/>
          </p:nvPr>
        </p:nvSpPr>
        <p:spPr>
          <a:xfrm>
            <a:off x="0" y="0"/>
            <a:ext cx="3945276" cy="606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2000" dirty="0" smtClean="0"/>
              <a:t>DB </a:t>
            </a:r>
            <a:r>
              <a:rPr lang="fr-FR" sz="2000" dirty="0" err="1" smtClean="0"/>
              <a:t>Connection</a:t>
            </a:r>
            <a:r>
              <a:rPr lang="fr-FR" sz="2000" dirty="0" err="1"/>
              <a:t>-</a:t>
            </a:r>
            <a:r>
              <a:rPr lang="fr-FR" sz="2000" dirty="0" err="1" smtClean="0"/>
              <a:t>Backend</a:t>
            </a:r>
            <a:endParaRPr sz="1600" b="0" dirty="0"/>
          </a:p>
        </p:txBody>
      </p:sp>
      <p:grpSp>
        <p:nvGrpSpPr>
          <p:cNvPr id="1058" name="Google Shape;1058;p41"/>
          <p:cNvGrpSpPr/>
          <p:nvPr/>
        </p:nvGrpSpPr>
        <p:grpSpPr>
          <a:xfrm>
            <a:off x="7808800" y="3403550"/>
            <a:ext cx="986125" cy="2095500"/>
            <a:chOff x="7631225" y="2241175"/>
            <a:chExt cx="986125" cy="2095500"/>
          </a:xfrm>
        </p:grpSpPr>
        <p:cxnSp>
          <p:nvCxnSpPr>
            <p:cNvPr id="1059" name="Google Shape;1059;p41"/>
            <p:cNvCxnSpPr/>
            <p:nvPr/>
          </p:nvCxnSpPr>
          <p:spPr>
            <a:xfrm>
              <a:off x="7631225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41"/>
            <p:cNvCxnSpPr/>
            <p:nvPr/>
          </p:nvCxnSpPr>
          <p:spPr>
            <a:xfrm>
              <a:off x="7707081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41"/>
            <p:cNvCxnSpPr/>
            <p:nvPr/>
          </p:nvCxnSpPr>
          <p:spPr>
            <a:xfrm>
              <a:off x="7782937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2" name="Google Shape;1062;p41"/>
            <p:cNvCxnSpPr/>
            <p:nvPr/>
          </p:nvCxnSpPr>
          <p:spPr>
            <a:xfrm>
              <a:off x="7858792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3" name="Google Shape;1063;p41"/>
            <p:cNvCxnSpPr/>
            <p:nvPr/>
          </p:nvCxnSpPr>
          <p:spPr>
            <a:xfrm>
              <a:off x="8010504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4" name="Google Shape;1064;p41"/>
            <p:cNvCxnSpPr/>
            <p:nvPr/>
          </p:nvCxnSpPr>
          <p:spPr>
            <a:xfrm>
              <a:off x="8162215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5" name="Google Shape;1065;p41"/>
            <p:cNvCxnSpPr/>
            <p:nvPr/>
          </p:nvCxnSpPr>
          <p:spPr>
            <a:xfrm>
              <a:off x="8313927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41"/>
            <p:cNvCxnSpPr/>
            <p:nvPr/>
          </p:nvCxnSpPr>
          <p:spPr>
            <a:xfrm>
              <a:off x="7934648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7" name="Google Shape;1067;p41"/>
            <p:cNvCxnSpPr/>
            <p:nvPr/>
          </p:nvCxnSpPr>
          <p:spPr>
            <a:xfrm>
              <a:off x="8086360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8" name="Google Shape;1068;p41"/>
            <p:cNvCxnSpPr/>
            <p:nvPr/>
          </p:nvCxnSpPr>
          <p:spPr>
            <a:xfrm>
              <a:off x="8238071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9" name="Google Shape;1069;p41"/>
            <p:cNvCxnSpPr/>
            <p:nvPr/>
          </p:nvCxnSpPr>
          <p:spPr>
            <a:xfrm>
              <a:off x="8389783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0" name="Google Shape;1070;p41"/>
            <p:cNvCxnSpPr/>
            <p:nvPr/>
          </p:nvCxnSpPr>
          <p:spPr>
            <a:xfrm>
              <a:off x="8465638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1" name="Google Shape;1071;p41"/>
            <p:cNvCxnSpPr/>
            <p:nvPr/>
          </p:nvCxnSpPr>
          <p:spPr>
            <a:xfrm>
              <a:off x="8541494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2" name="Google Shape;1072;p41"/>
            <p:cNvCxnSpPr/>
            <p:nvPr/>
          </p:nvCxnSpPr>
          <p:spPr>
            <a:xfrm>
              <a:off x="8617350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73" name="Google Shape;1073;p41"/>
          <p:cNvSpPr/>
          <p:nvPr/>
        </p:nvSpPr>
        <p:spPr>
          <a:xfrm rot="5400000">
            <a:off x="-1603450" y="1231038"/>
            <a:ext cx="2325825" cy="2325825"/>
          </a:xfrm>
          <a:custGeom>
            <a:avLst/>
            <a:gdLst/>
            <a:ahLst/>
            <a:cxnLst/>
            <a:rect l="l" t="t" r="r" b="b"/>
            <a:pathLst>
              <a:path w="93033" h="93033" extrusionOk="0">
                <a:moveTo>
                  <a:pt x="89685" y="61054"/>
                </a:moveTo>
                <a:lnTo>
                  <a:pt x="89685" y="63796"/>
                </a:lnTo>
                <a:lnTo>
                  <a:pt x="89927" y="63150"/>
                </a:lnTo>
                <a:lnTo>
                  <a:pt x="89927" y="61054"/>
                </a:lnTo>
                <a:lnTo>
                  <a:pt x="90693" y="61054"/>
                </a:lnTo>
                <a:cubicBezTo>
                  <a:pt x="90733" y="60973"/>
                  <a:pt x="90733" y="60892"/>
                  <a:pt x="90774" y="60812"/>
                </a:cubicBezTo>
                <a:lnTo>
                  <a:pt x="89927" y="60812"/>
                </a:lnTo>
                <a:lnTo>
                  <a:pt x="89927" y="56255"/>
                </a:lnTo>
                <a:lnTo>
                  <a:pt x="91984" y="56255"/>
                </a:lnTo>
                <a:cubicBezTo>
                  <a:pt x="92024" y="56174"/>
                  <a:pt x="92024" y="56093"/>
                  <a:pt x="92064" y="56013"/>
                </a:cubicBezTo>
                <a:lnTo>
                  <a:pt x="89927" y="56013"/>
                </a:lnTo>
                <a:lnTo>
                  <a:pt x="89927" y="51456"/>
                </a:lnTo>
                <a:lnTo>
                  <a:pt x="92750" y="51456"/>
                </a:lnTo>
                <a:cubicBezTo>
                  <a:pt x="92750" y="51375"/>
                  <a:pt x="92790" y="51295"/>
                  <a:pt x="92790" y="51174"/>
                </a:cubicBezTo>
                <a:lnTo>
                  <a:pt x="89927" y="51174"/>
                </a:lnTo>
                <a:lnTo>
                  <a:pt x="89927" y="46617"/>
                </a:lnTo>
                <a:lnTo>
                  <a:pt x="93032" y="46617"/>
                </a:lnTo>
                <a:lnTo>
                  <a:pt x="93032" y="46496"/>
                </a:lnTo>
                <a:lnTo>
                  <a:pt x="93032" y="46375"/>
                </a:lnTo>
                <a:lnTo>
                  <a:pt x="89927" y="46375"/>
                </a:lnTo>
                <a:lnTo>
                  <a:pt x="89927" y="41818"/>
                </a:lnTo>
                <a:lnTo>
                  <a:pt x="92790" y="41818"/>
                </a:lnTo>
                <a:cubicBezTo>
                  <a:pt x="92790" y="41737"/>
                  <a:pt x="92750" y="41657"/>
                  <a:pt x="92750" y="41576"/>
                </a:cubicBezTo>
                <a:lnTo>
                  <a:pt x="89927" y="41576"/>
                </a:lnTo>
                <a:lnTo>
                  <a:pt x="89927" y="36979"/>
                </a:lnTo>
                <a:lnTo>
                  <a:pt x="92064" y="36979"/>
                </a:lnTo>
                <a:cubicBezTo>
                  <a:pt x="92024" y="36898"/>
                  <a:pt x="92024" y="36818"/>
                  <a:pt x="91984" y="36737"/>
                </a:cubicBezTo>
                <a:lnTo>
                  <a:pt x="89927" y="36737"/>
                </a:lnTo>
                <a:lnTo>
                  <a:pt x="89927" y="32180"/>
                </a:lnTo>
                <a:lnTo>
                  <a:pt x="90774" y="32180"/>
                </a:lnTo>
                <a:cubicBezTo>
                  <a:pt x="90733" y="32099"/>
                  <a:pt x="90733" y="32019"/>
                  <a:pt x="90693" y="31938"/>
                </a:cubicBezTo>
                <a:lnTo>
                  <a:pt x="89927" y="31938"/>
                </a:lnTo>
                <a:lnTo>
                  <a:pt x="89927" y="29841"/>
                </a:lnTo>
                <a:lnTo>
                  <a:pt x="89685" y="29196"/>
                </a:lnTo>
                <a:lnTo>
                  <a:pt x="89685" y="31938"/>
                </a:lnTo>
                <a:lnTo>
                  <a:pt x="85128" y="31938"/>
                </a:lnTo>
                <a:lnTo>
                  <a:pt x="85128" y="27381"/>
                </a:lnTo>
                <a:lnTo>
                  <a:pt x="88919" y="27381"/>
                </a:lnTo>
                <a:cubicBezTo>
                  <a:pt x="88879" y="27301"/>
                  <a:pt x="88838" y="27220"/>
                  <a:pt x="88798" y="27139"/>
                </a:cubicBezTo>
                <a:lnTo>
                  <a:pt x="85128" y="27139"/>
                </a:lnTo>
                <a:lnTo>
                  <a:pt x="85128" y="22542"/>
                </a:lnTo>
                <a:lnTo>
                  <a:pt x="86378" y="22542"/>
                </a:lnTo>
                <a:cubicBezTo>
                  <a:pt x="86338" y="22462"/>
                  <a:pt x="86298" y="22381"/>
                  <a:pt x="86257" y="22300"/>
                </a:cubicBezTo>
                <a:lnTo>
                  <a:pt x="85128" y="22300"/>
                </a:lnTo>
                <a:lnTo>
                  <a:pt x="85128" y="20566"/>
                </a:lnTo>
                <a:cubicBezTo>
                  <a:pt x="85048" y="20445"/>
                  <a:pt x="84967" y="20324"/>
                  <a:pt x="84886" y="20203"/>
                </a:cubicBezTo>
                <a:lnTo>
                  <a:pt x="84886" y="22300"/>
                </a:lnTo>
                <a:lnTo>
                  <a:pt x="80329" y="22300"/>
                </a:lnTo>
                <a:lnTo>
                  <a:pt x="80329" y="17743"/>
                </a:lnTo>
                <a:lnTo>
                  <a:pt x="83072" y="17743"/>
                </a:lnTo>
                <a:lnTo>
                  <a:pt x="82870" y="17501"/>
                </a:lnTo>
                <a:lnTo>
                  <a:pt x="80329" y="17501"/>
                </a:lnTo>
                <a:lnTo>
                  <a:pt x="80329" y="14558"/>
                </a:lnTo>
                <a:lnTo>
                  <a:pt x="80087" y="14316"/>
                </a:lnTo>
                <a:lnTo>
                  <a:pt x="80087" y="17501"/>
                </a:lnTo>
                <a:lnTo>
                  <a:pt x="75490" y="17501"/>
                </a:lnTo>
                <a:lnTo>
                  <a:pt x="75490" y="12945"/>
                </a:lnTo>
                <a:lnTo>
                  <a:pt x="78716" y="12945"/>
                </a:lnTo>
                <a:lnTo>
                  <a:pt x="78434" y="12703"/>
                </a:lnTo>
                <a:lnTo>
                  <a:pt x="75490" y="12703"/>
                </a:lnTo>
                <a:lnTo>
                  <a:pt x="75490" y="10122"/>
                </a:lnTo>
                <a:lnTo>
                  <a:pt x="75248" y="9920"/>
                </a:lnTo>
                <a:lnTo>
                  <a:pt x="75248" y="12703"/>
                </a:lnTo>
                <a:lnTo>
                  <a:pt x="70691" y="12703"/>
                </a:lnTo>
                <a:lnTo>
                  <a:pt x="70691" y="8106"/>
                </a:lnTo>
                <a:lnTo>
                  <a:pt x="72788" y="8106"/>
                </a:lnTo>
                <a:cubicBezTo>
                  <a:pt x="72667" y="8025"/>
                  <a:pt x="72546" y="7944"/>
                  <a:pt x="72425" y="7864"/>
                </a:cubicBezTo>
                <a:lnTo>
                  <a:pt x="70691" y="7864"/>
                </a:lnTo>
                <a:lnTo>
                  <a:pt x="70691" y="6775"/>
                </a:lnTo>
                <a:cubicBezTo>
                  <a:pt x="70611" y="6694"/>
                  <a:pt x="70530" y="6654"/>
                  <a:pt x="70450" y="6613"/>
                </a:cubicBezTo>
                <a:lnTo>
                  <a:pt x="70450" y="7864"/>
                </a:lnTo>
                <a:lnTo>
                  <a:pt x="65893" y="7864"/>
                </a:lnTo>
                <a:lnTo>
                  <a:pt x="65893" y="4194"/>
                </a:lnTo>
                <a:cubicBezTo>
                  <a:pt x="65812" y="4154"/>
                  <a:pt x="65731" y="4113"/>
                  <a:pt x="65651" y="4073"/>
                </a:cubicBezTo>
                <a:lnTo>
                  <a:pt x="65651" y="7864"/>
                </a:lnTo>
                <a:lnTo>
                  <a:pt x="61054" y="7864"/>
                </a:lnTo>
                <a:lnTo>
                  <a:pt x="61054" y="3307"/>
                </a:lnTo>
                <a:lnTo>
                  <a:pt x="63796" y="3307"/>
                </a:lnTo>
                <a:lnTo>
                  <a:pt x="63191" y="3065"/>
                </a:lnTo>
                <a:lnTo>
                  <a:pt x="61054" y="3065"/>
                </a:lnTo>
                <a:lnTo>
                  <a:pt x="61054" y="2339"/>
                </a:lnTo>
                <a:cubicBezTo>
                  <a:pt x="60973" y="2299"/>
                  <a:pt x="60892" y="2258"/>
                  <a:pt x="60812" y="2258"/>
                </a:cubicBezTo>
                <a:lnTo>
                  <a:pt x="60812" y="3065"/>
                </a:lnTo>
                <a:lnTo>
                  <a:pt x="56255" y="3065"/>
                </a:lnTo>
                <a:lnTo>
                  <a:pt x="56255" y="1048"/>
                </a:lnTo>
                <a:cubicBezTo>
                  <a:pt x="56174" y="1008"/>
                  <a:pt x="56093" y="1008"/>
                  <a:pt x="56013" y="968"/>
                </a:cubicBezTo>
                <a:lnTo>
                  <a:pt x="56013" y="3065"/>
                </a:lnTo>
                <a:lnTo>
                  <a:pt x="51456" y="3065"/>
                </a:lnTo>
                <a:lnTo>
                  <a:pt x="51456" y="282"/>
                </a:lnTo>
                <a:cubicBezTo>
                  <a:pt x="51375" y="242"/>
                  <a:pt x="51295" y="242"/>
                  <a:pt x="51214" y="242"/>
                </a:cubicBezTo>
                <a:lnTo>
                  <a:pt x="51214" y="3065"/>
                </a:lnTo>
                <a:lnTo>
                  <a:pt x="46617" y="3065"/>
                </a:lnTo>
                <a:lnTo>
                  <a:pt x="46617" y="0"/>
                </a:lnTo>
                <a:lnTo>
                  <a:pt x="46496" y="0"/>
                </a:lnTo>
                <a:lnTo>
                  <a:pt x="46375" y="0"/>
                </a:lnTo>
                <a:lnTo>
                  <a:pt x="46375" y="3065"/>
                </a:lnTo>
                <a:lnTo>
                  <a:pt x="41818" y="3065"/>
                </a:lnTo>
                <a:lnTo>
                  <a:pt x="41818" y="242"/>
                </a:lnTo>
                <a:cubicBezTo>
                  <a:pt x="41737" y="242"/>
                  <a:pt x="41657" y="242"/>
                  <a:pt x="41576" y="242"/>
                </a:cubicBezTo>
                <a:lnTo>
                  <a:pt x="41576" y="3065"/>
                </a:lnTo>
                <a:lnTo>
                  <a:pt x="37019" y="3065"/>
                </a:lnTo>
                <a:lnTo>
                  <a:pt x="37019" y="968"/>
                </a:lnTo>
                <a:cubicBezTo>
                  <a:pt x="36939" y="1008"/>
                  <a:pt x="36858" y="1008"/>
                  <a:pt x="36777" y="1008"/>
                </a:cubicBezTo>
                <a:lnTo>
                  <a:pt x="36777" y="3065"/>
                </a:lnTo>
                <a:lnTo>
                  <a:pt x="32180" y="3065"/>
                </a:lnTo>
                <a:lnTo>
                  <a:pt x="32180" y="2258"/>
                </a:lnTo>
                <a:cubicBezTo>
                  <a:pt x="32099" y="2258"/>
                  <a:pt x="32019" y="2299"/>
                  <a:pt x="31938" y="2339"/>
                </a:cubicBezTo>
                <a:lnTo>
                  <a:pt x="31938" y="3065"/>
                </a:lnTo>
                <a:lnTo>
                  <a:pt x="29841" y="3065"/>
                </a:lnTo>
                <a:lnTo>
                  <a:pt x="29236" y="3307"/>
                </a:lnTo>
                <a:lnTo>
                  <a:pt x="31938" y="3307"/>
                </a:lnTo>
                <a:lnTo>
                  <a:pt x="31938" y="7904"/>
                </a:lnTo>
                <a:lnTo>
                  <a:pt x="27381" y="7904"/>
                </a:lnTo>
                <a:lnTo>
                  <a:pt x="27381" y="4113"/>
                </a:lnTo>
                <a:cubicBezTo>
                  <a:pt x="27301" y="4154"/>
                  <a:pt x="27220" y="4194"/>
                  <a:pt x="27139" y="4234"/>
                </a:cubicBezTo>
                <a:lnTo>
                  <a:pt x="27139" y="7904"/>
                </a:lnTo>
                <a:lnTo>
                  <a:pt x="22542" y="7904"/>
                </a:lnTo>
                <a:lnTo>
                  <a:pt x="22542" y="6613"/>
                </a:lnTo>
                <a:cubicBezTo>
                  <a:pt x="22462" y="6694"/>
                  <a:pt x="22381" y="6734"/>
                  <a:pt x="22300" y="6775"/>
                </a:cubicBezTo>
                <a:lnTo>
                  <a:pt x="22300" y="7904"/>
                </a:lnTo>
                <a:lnTo>
                  <a:pt x="20566" y="7904"/>
                </a:lnTo>
                <a:cubicBezTo>
                  <a:pt x="20445" y="7985"/>
                  <a:pt x="20324" y="8065"/>
                  <a:pt x="20203" y="8146"/>
                </a:cubicBezTo>
                <a:lnTo>
                  <a:pt x="22300" y="8146"/>
                </a:lnTo>
                <a:lnTo>
                  <a:pt x="22300" y="12703"/>
                </a:lnTo>
                <a:lnTo>
                  <a:pt x="17743" y="12703"/>
                </a:lnTo>
                <a:lnTo>
                  <a:pt x="17743" y="9961"/>
                </a:lnTo>
                <a:lnTo>
                  <a:pt x="17501" y="10162"/>
                </a:lnTo>
                <a:lnTo>
                  <a:pt x="17501" y="12703"/>
                </a:lnTo>
                <a:lnTo>
                  <a:pt x="14558" y="12703"/>
                </a:lnTo>
                <a:lnTo>
                  <a:pt x="14316" y="12945"/>
                </a:lnTo>
                <a:lnTo>
                  <a:pt x="17501" y="12945"/>
                </a:lnTo>
                <a:lnTo>
                  <a:pt x="17501" y="17542"/>
                </a:lnTo>
                <a:lnTo>
                  <a:pt x="12945" y="17542"/>
                </a:lnTo>
                <a:lnTo>
                  <a:pt x="12945" y="14316"/>
                </a:lnTo>
                <a:lnTo>
                  <a:pt x="12703" y="14598"/>
                </a:lnTo>
                <a:lnTo>
                  <a:pt x="12703" y="17542"/>
                </a:lnTo>
                <a:lnTo>
                  <a:pt x="10122" y="17542"/>
                </a:lnTo>
                <a:lnTo>
                  <a:pt x="9920" y="17784"/>
                </a:lnTo>
                <a:lnTo>
                  <a:pt x="12703" y="17784"/>
                </a:lnTo>
                <a:lnTo>
                  <a:pt x="12703" y="22341"/>
                </a:lnTo>
                <a:lnTo>
                  <a:pt x="8106" y="22341"/>
                </a:lnTo>
                <a:lnTo>
                  <a:pt x="8106" y="20244"/>
                </a:lnTo>
                <a:cubicBezTo>
                  <a:pt x="8025" y="20365"/>
                  <a:pt x="7944" y="20486"/>
                  <a:pt x="7864" y="20607"/>
                </a:cubicBezTo>
                <a:lnTo>
                  <a:pt x="7864" y="22341"/>
                </a:lnTo>
                <a:lnTo>
                  <a:pt x="6775" y="22341"/>
                </a:lnTo>
                <a:cubicBezTo>
                  <a:pt x="6694" y="22421"/>
                  <a:pt x="6654" y="22502"/>
                  <a:pt x="6613" y="22583"/>
                </a:cubicBezTo>
                <a:lnTo>
                  <a:pt x="7864" y="22583"/>
                </a:lnTo>
                <a:lnTo>
                  <a:pt x="7864" y="27139"/>
                </a:lnTo>
                <a:lnTo>
                  <a:pt x="4194" y="27139"/>
                </a:lnTo>
                <a:cubicBezTo>
                  <a:pt x="4154" y="27220"/>
                  <a:pt x="4113" y="27301"/>
                  <a:pt x="4073" y="27381"/>
                </a:cubicBezTo>
                <a:lnTo>
                  <a:pt x="7864" y="27381"/>
                </a:lnTo>
                <a:lnTo>
                  <a:pt x="7864" y="31978"/>
                </a:lnTo>
                <a:lnTo>
                  <a:pt x="3307" y="31978"/>
                </a:lnTo>
                <a:lnTo>
                  <a:pt x="3307" y="29236"/>
                </a:lnTo>
                <a:lnTo>
                  <a:pt x="3065" y="29841"/>
                </a:lnTo>
                <a:lnTo>
                  <a:pt x="3065" y="31978"/>
                </a:lnTo>
                <a:lnTo>
                  <a:pt x="2299" y="31978"/>
                </a:lnTo>
                <a:cubicBezTo>
                  <a:pt x="2299" y="32059"/>
                  <a:pt x="2258" y="32140"/>
                  <a:pt x="2218" y="32220"/>
                </a:cubicBezTo>
                <a:lnTo>
                  <a:pt x="3065" y="32220"/>
                </a:lnTo>
                <a:lnTo>
                  <a:pt x="3065" y="36777"/>
                </a:lnTo>
                <a:lnTo>
                  <a:pt x="1008" y="36777"/>
                </a:lnTo>
                <a:cubicBezTo>
                  <a:pt x="1008" y="36858"/>
                  <a:pt x="968" y="36939"/>
                  <a:pt x="968" y="37019"/>
                </a:cubicBezTo>
                <a:lnTo>
                  <a:pt x="3065" y="37019"/>
                </a:lnTo>
                <a:lnTo>
                  <a:pt x="3065" y="41576"/>
                </a:lnTo>
                <a:lnTo>
                  <a:pt x="242" y="41576"/>
                </a:lnTo>
                <a:cubicBezTo>
                  <a:pt x="242" y="41657"/>
                  <a:pt x="242" y="41737"/>
                  <a:pt x="242" y="41818"/>
                </a:cubicBezTo>
                <a:lnTo>
                  <a:pt x="3065" y="41818"/>
                </a:lnTo>
                <a:lnTo>
                  <a:pt x="3065" y="46415"/>
                </a:lnTo>
                <a:lnTo>
                  <a:pt x="0" y="46415"/>
                </a:lnTo>
                <a:lnTo>
                  <a:pt x="0" y="46536"/>
                </a:lnTo>
                <a:lnTo>
                  <a:pt x="0" y="46657"/>
                </a:lnTo>
                <a:lnTo>
                  <a:pt x="3065" y="46657"/>
                </a:lnTo>
                <a:lnTo>
                  <a:pt x="3065" y="51214"/>
                </a:lnTo>
                <a:lnTo>
                  <a:pt x="242" y="51214"/>
                </a:lnTo>
                <a:cubicBezTo>
                  <a:pt x="242" y="51295"/>
                  <a:pt x="242" y="51375"/>
                  <a:pt x="242" y="51456"/>
                </a:cubicBezTo>
                <a:lnTo>
                  <a:pt x="3065" y="51456"/>
                </a:lnTo>
                <a:lnTo>
                  <a:pt x="3065" y="56053"/>
                </a:lnTo>
                <a:lnTo>
                  <a:pt x="968" y="56053"/>
                </a:lnTo>
                <a:cubicBezTo>
                  <a:pt x="968" y="56134"/>
                  <a:pt x="1008" y="56174"/>
                  <a:pt x="1008" y="56295"/>
                </a:cubicBezTo>
                <a:lnTo>
                  <a:pt x="3065" y="56295"/>
                </a:lnTo>
                <a:lnTo>
                  <a:pt x="3065" y="60852"/>
                </a:lnTo>
                <a:lnTo>
                  <a:pt x="2218" y="60852"/>
                </a:lnTo>
                <a:cubicBezTo>
                  <a:pt x="2258" y="60933"/>
                  <a:pt x="2299" y="61013"/>
                  <a:pt x="2299" y="61094"/>
                </a:cubicBezTo>
                <a:lnTo>
                  <a:pt x="3065" y="61094"/>
                </a:lnTo>
                <a:lnTo>
                  <a:pt x="3065" y="63191"/>
                </a:lnTo>
                <a:lnTo>
                  <a:pt x="3307" y="63836"/>
                </a:lnTo>
                <a:lnTo>
                  <a:pt x="3307" y="61094"/>
                </a:lnTo>
                <a:lnTo>
                  <a:pt x="7864" y="61094"/>
                </a:lnTo>
                <a:lnTo>
                  <a:pt x="7864" y="65651"/>
                </a:lnTo>
                <a:lnTo>
                  <a:pt x="4073" y="65651"/>
                </a:lnTo>
                <a:cubicBezTo>
                  <a:pt x="4113" y="65731"/>
                  <a:pt x="4154" y="65812"/>
                  <a:pt x="4194" y="65893"/>
                </a:cubicBezTo>
                <a:lnTo>
                  <a:pt x="7864" y="65893"/>
                </a:lnTo>
                <a:lnTo>
                  <a:pt x="7864" y="70490"/>
                </a:lnTo>
                <a:lnTo>
                  <a:pt x="6613" y="70490"/>
                </a:lnTo>
                <a:cubicBezTo>
                  <a:pt x="6654" y="70570"/>
                  <a:pt x="6694" y="70651"/>
                  <a:pt x="6775" y="70732"/>
                </a:cubicBezTo>
                <a:lnTo>
                  <a:pt x="7864" y="70732"/>
                </a:lnTo>
                <a:lnTo>
                  <a:pt x="7864" y="72466"/>
                </a:lnTo>
                <a:cubicBezTo>
                  <a:pt x="7944" y="72587"/>
                  <a:pt x="8025" y="72708"/>
                  <a:pt x="8106" y="72829"/>
                </a:cubicBezTo>
                <a:lnTo>
                  <a:pt x="8106" y="70732"/>
                </a:lnTo>
                <a:lnTo>
                  <a:pt x="12703" y="70732"/>
                </a:lnTo>
                <a:lnTo>
                  <a:pt x="12703" y="75289"/>
                </a:lnTo>
                <a:lnTo>
                  <a:pt x="9920" y="75289"/>
                </a:lnTo>
                <a:lnTo>
                  <a:pt x="10122" y="75531"/>
                </a:lnTo>
                <a:lnTo>
                  <a:pt x="12703" y="75531"/>
                </a:lnTo>
                <a:lnTo>
                  <a:pt x="12703" y="78474"/>
                </a:lnTo>
                <a:lnTo>
                  <a:pt x="12945" y="78716"/>
                </a:lnTo>
                <a:lnTo>
                  <a:pt x="12945" y="75531"/>
                </a:lnTo>
                <a:lnTo>
                  <a:pt x="17501" y="75531"/>
                </a:lnTo>
                <a:lnTo>
                  <a:pt x="17501" y="80087"/>
                </a:lnTo>
                <a:lnTo>
                  <a:pt x="14316" y="80087"/>
                </a:lnTo>
                <a:lnTo>
                  <a:pt x="14558" y="80329"/>
                </a:lnTo>
                <a:lnTo>
                  <a:pt x="17501" y="80329"/>
                </a:lnTo>
                <a:lnTo>
                  <a:pt x="17501" y="82910"/>
                </a:lnTo>
                <a:lnTo>
                  <a:pt x="17743" y="83072"/>
                </a:lnTo>
                <a:lnTo>
                  <a:pt x="17743" y="80329"/>
                </a:lnTo>
                <a:lnTo>
                  <a:pt x="22300" y="80329"/>
                </a:lnTo>
                <a:lnTo>
                  <a:pt x="22300" y="84927"/>
                </a:lnTo>
                <a:lnTo>
                  <a:pt x="20203" y="84927"/>
                </a:lnTo>
                <a:cubicBezTo>
                  <a:pt x="20324" y="85007"/>
                  <a:pt x="20445" y="85088"/>
                  <a:pt x="20566" y="85168"/>
                </a:cubicBezTo>
                <a:lnTo>
                  <a:pt x="22300" y="85168"/>
                </a:lnTo>
                <a:lnTo>
                  <a:pt x="22300" y="86257"/>
                </a:lnTo>
                <a:cubicBezTo>
                  <a:pt x="22381" y="86338"/>
                  <a:pt x="22462" y="86378"/>
                  <a:pt x="22542" y="86419"/>
                </a:cubicBezTo>
                <a:lnTo>
                  <a:pt x="22542" y="85168"/>
                </a:lnTo>
                <a:lnTo>
                  <a:pt x="27139" y="85168"/>
                </a:lnTo>
                <a:lnTo>
                  <a:pt x="27139" y="88838"/>
                </a:lnTo>
                <a:cubicBezTo>
                  <a:pt x="27220" y="88878"/>
                  <a:pt x="27301" y="88919"/>
                  <a:pt x="27381" y="88959"/>
                </a:cubicBezTo>
                <a:lnTo>
                  <a:pt x="27381" y="85168"/>
                </a:lnTo>
                <a:lnTo>
                  <a:pt x="31938" y="85168"/>
                </a:lnTo>
                <a:lnTo>
                  <a:pt x="31938" y="89725"/>
                </a:lnTo>
                <a:lnTo>
                  <a:pt x="29236" y="89725"/>
                </a:lnTo>
                <a:lnTo>
                  <a:pt x="29841" y="89967"/>
                </a:lnTo>
                <a:lnTo>
                  <a:pt x="31938" y="89967"/>
                </a:lnTo>
                <a:lnTo>
                  <a:pt x="31938" y="90733"/>
                </a:lnTo>
                <a:cubicBezTo>
                  <a:pt x="32019" y="90733"/>
                  <a:pt x="32099" y="90774"/>
                  <a:pt x="32180" y="90814"/>
                </a:cubicBezTo>
                <a:lnTo>
                  <a:pt x="32180" y="89967"/>
                </a:lnTo>
                <a:lnTo>
                  <a:pt x="36777" y="89967"/>
                </a:lnTo>
                <a:lnTo>
                  <a:pt x="36777" y="92024"/>
                </a:lnTo>
                <a:cubicBezTo>
                  <a:pt x="36858" y="92024"/>
                  <a:pt x="36939" y="92064"/>
                  <a:pt x="37019" y="92064"/>
                </a:cubicBezTo>
                <a:lnTo>
                  <a:pt x="37019" y="89967"/>
                </a:lnTo>
                <a:lnTo>
                  <a:pt x="41576" y="89967"/>
                </a:lnTo>
                <a:lnTo>
                  <a:pt x="41576" y="92790"/>
                </a:lnTo>
                <a:cubicBezTo>
                  <a:pt x="41657" y="92790"/>
                  <a:pt x="41737" y="92790"/>
                  <a:pt x="41818" y="92790"/>
                </a:cubicBezTo>
                <a:lnTo>
                  <a:pt x="41818" y="89967"/>
                </a:lnTo>
                <a:lnTo>
                  <a:pt x="46375" y="89967"/>
                </a:lnTo>
                <a:lnTo>
                  <a:pt x="46375" y="93032"/>
                </a:lnTo>
                <a:lnTo>
                  <a:pt x="46496" y="93032"/>
                </a:lnTo>
                <a:lnTo>
                  <a:pt x="46617" y="93032"/>
                </a:lnTo>
                <a:lnTo>
                  <a:pt x="46617" y="89967"/>
                </a:lnTo>
                <a:lnTo>
                  <a:pt x="51214" y="89967"/>
                </a:lnTo>
                <a:lnTo>
                  <a:pt x="51214" y="92790"/>
                </a:lnTo>
                <a:cubicBezTo>
                  <a:pt x="51295" y="92790"/>
                  <a:pt x="51375" y="92790"/>
                  <a:pt x="51456" y="92790"/>
                </a:cubicBezTo>
                <a:lnTo>
                  <a:pt x="51456" y="89967"/>
                </a:lnTo>
                <a:lnTo>
                  <a:pt x="56013" y="89967"/>
                </a:lnTo>
                <a:lnTo>
                  <a:pt x="56013" y="92064"/>
                </a:lnTo>
                <a:cubicBezTo>
                  <a:pt x="56093" y="92064"/>
                  <a:pt x="56174" y="92024"/>
                  <a:pt x="56255" y="92024"/>
                </a:cubicBezTo>
                <a:lnTo>
                  <a:pt x="56255" y="89967"/>
                </a:lnTo>
                <a:lnTo>
                  <a:pt x="60812" y="89967"/>
                </a:lnTo>
                <a:lnTo>
                  <a:pt x="60812" y="90814"/>
                </a:lnTo>
                <a:cubicBezTo>
                  <a:pt x="60892" y="90774"/>
                  <a:pt x="60973" y="90733"/>
                  <a:pt x="61054" y="90733"/>
                </a:cubicBezTo>
                <a:lnTo>
                  <a:pt x="61054" y="89967"/>
                </a:lnTo>
                <a:lnTo>
                  <a:pt x="63191" y="89967"/>
                </a:lnTo>
                <a:lnTo>
                  <a:pt x="63796" y="89725"/>
                </a:lnTo>
                <a:lnTo>
                  <a:pt x="61054" y="89725"/>
                </a:lnTo>
                <a:lnTo>
                  <a:pt x="61054" y="85168"/>
                </a:lnTo>
                <a:lnTo>
                  <a:pt x="65651" y="85168"/>
                </a:lnTo>
                <a:lnTo>
                  <a:pt x="65651" y="88959"/>
                </a:lnTo>
                <a:cubicBezTo>
                  <a:pt x="65731" y="88919"/>
                  <a:pt x="65812" y="88878"/>
                  <a:pt x="65893" y="88838"/>
                </a:cubicBezTo>
                <a:lnTo>
                  <a:pt x="65893" y="85168"/>
                </a:lnTo>
                <a:lnTo>
                  <a:pt x="70450" y="85168"/>
                </a:lnTo>
                <a:lnTo>
                  <a:pt x="70450" y="86419"/>
                </a:lnTo>
                <a:cubicBezTo>
                  <a:pt x="70530" y="86378"/>
                  <a:pt x="70611" y="86338"/>
                  <a:pt x="70691" y="86257"/>
                </a:cubicBezTo>
                <a:lnTo>
                  <a:pt x="70691" y="85168"/>
                </a:lnTo>
                <a:lnTo>
                  <a:pt x="72425" y="85168"/>
                </a:lnTo>
                <a:cubicBezTo>
                  <a:pt x="72546" y="85088"/>
                  <a:pt x="72667" y="85007"/>
                  <a:pt x="72788" y="84927"/>
                </a:cubicBezTo>
                <a:lnTo>
                  <a:pt x="70691" y="84927"/>
                </a:lnTo>
                <a:lnTo>
                  <a:pt x="70691" y="80329"/>
                </a:lnTo>
                <a:lnTo>
                  <a:pt x="75248" y="80329"/>
                </a:lnTo>
                <a:lnTo>
                  <a:pt x="75248" y="83072"/>
                </a:lnTo>
                <a:lnTo>
                  <a:pt x="75490" y="82910"/>
                </a:lnTo>
                <a:lnTo>
                  <a:pt x="75490" y="80329"/>
                </a:lnTo>
                <a:lnTo>
                  <a:pt x="78434" y="80329"/>
                </a:lnTo>
                <a:lnTo>
                  <a:pt x="78716" y="80087"/>
                </a:lnTo>
                <a:lnTo>
                  <a:pt x="75490" y="80087"/>
                </a:lnTo>
                <a:lnTo>
                  <a:pt x="75490" y="75531"/>
                </a:lnTo>
                <a:lnTo>
                  <a:pt x="80087" y="75531"/>
                </a:lnTo>
                <a:lnTo>
                  <a:pt x="80087" y="78716"/>
                </a:lnTo>
                <a:lnTo>
                  <a:pt x="80329" y="78474"/>
                </a:lnTo>
                <a:lnTo>
                  <a:pt x="80329" y="75531"/>
                </a:lnTo>
                <a:lnTo>
                  <a:pt x="82870" y="75531"/>
                </a:lnTo>
                <a:lnTo>
                  <a:pt x="83072" y="75289"/>
                </a:lnTo>
                <a:lnTo>
                  <a:pt x="80329" y="75289"/>
                </a:lnTo>
                <a:lnTo>
                  <a:pt x="80329" y="70732"/>
                </a:lnTo>
                <a:lnTo>
                  <a:pt x="84886" y="70732"/>
                </a:lnTo>
                <a:lnTo>
                  <a:pt x="84886" y="72829"/>
                </a:lnTo>
                <a:cubicBezTo>
                  <a:pt x="84967" y="72708"/>
                  <a:pt x="85048" y="72587"/>
                  <a:pt x="85128" y="72466"/>
                </a:cubicBezTo>
                <a:lnTo>
                  <a:pt x="85128" y="70732"/>
                </a:lnTo>
                <a:lnTo>
                  <a:pt x="86257" y="70732"/>
                </a:lnTo>
                <a:cubicBezTo>
                  <a:pt x="86298" y="70651"/>
                  <a:pt x="86338" y="70570"/>
                  <a:pt x="86378" y="70490"/>
                </a:cubicBezTo>
                <a:lnTo>
                  <a:pt x="85128" y="70490"/>
                </a:lnTo>
                <a:lnTo>
                  <a:pt x="85128" y="65893"/>
                </a:lnTo>
                <a:lnTo>
                  <a:pt x="88798" y="65893"/>
                </a:lnTo>
                <a:cubicBezTo>
                  <a:pt x="88838" y="65812"/>
                  <a:pt x="88879" y="65731"/>
                  <a:pt x="88919" y="65651"/>
                </a:cubicBezTo>
                <a:lnTo>
                  <a:pt x="85128" y="65651"/>
                </a:lnTo>
                <a:lnTo>
                  <a:pt x="85128" y="61094"/>
                </a:lnTo>
                <a:lnTo>
                  <a:pt x="89685" y="61094"/>
                </a:lnTo>
                <a:close/>
                <a:moveTo>
                  <a:pt x="85128" y="32180"/>
                </a:moveTo>
                <a:lnTo>
                  <a:pt x="89685" y="32180"/>
                </a:lnTo>
                <a:lnTo>
                  <a:pt x="89685" y="36777"/>
                </a:lnTo>
                <a:lnTo>
                  <a:pt x="85128" y="36777"/>
                </a:lnTo>
                <a:close/>
                <a:moveTo>
                  <a:pt x="85128" y="37019"/>
                </a:moveTo>
                <a:lnTo>
                  <a:pt x="89685" y="37019"/>
                </a:lnTo>
                <a:lnTo>
                  <a:pt x="89685" y="41576"/>
                </a:lnTo>
                <a:lnTo>
                  <a:pt x="85128" y="41576"/>
                </a:lnTo>
                <a:close/>
                <a:moveTo>
                  <a:pt x="85128" y="41818"/>
                </a:moveTo>
                <a:lnTo>
                  <a:pt x="89685" y="41818"/>
                </a:lnTo>
                <a:lnTo>
                  <a:pt x="89685" y="46375"/>
                </a:lnTo>
                <a:lnTo>
                  <a:pt x="85128" y="46375"/>
                </a:lnTo>
                <a:close/>
                <a:moveTo>
                  <a:pt x="85128" y="46617"/>
                </a:moveTo>
                <a:lnTo>
                  <a:pt x="89685" y="46617"/>
                </a:lnTo>
                <a:lnTo>
                  <a:pt x="89685" y="51214"/>
                </a:lnTo>
                <a:lnTo>
                  <a:pt x="85128" y="51214"/>
                </a:lnTo>
                <a:close/>
                <a:moveTo>
                  <a:pt x="85128" y="51456"/>
                </a:moveTo>
                <a:lnTo>
                  <a:pt x="89685" y="51456"/>
                </a:lnTo>
                <a:lnTo>
                  <a:pt x="89685" y="56013"/>
                </a:lnTo>
                <a:lnTo>
                  <a:pt x="85128" y="56013"/>
                </a:lnTo>
                <a:close/>
                <a:moveTo>
                  <a:pt x="85128" y="56255"/>
                </a:moveTo>
                <a:lnTo>
                  <a:pt x="89685" y="56255"/>
                </a:lnTo>
                <a:lnTo>
                  <a:pt x="89685" y="60812"/>
                </a:lnTo>
                <a:lnTo>
                  <a:pt x="85128" y="60812"/>
                </a:lnTo>
                <a:close/>
                <a:moveTo>
                  <a:pt x="7904" y="60812"/>
                </a:moveTo>
                <a:lnTo>
                  <a:pt x="3347" y="60812"/>
                </a:lnTo>
                <a:lnTo>
                  <a:pt x="3347" y="56255"/>
                </a:lnTo>
                <a:lnTo>
                  <a:pt x="7904" y="56255"/>
                </a:lnTo>
                <a:close/>
                <a:moveTo>
                  <a:pt x="7904" y="56013"/>
                </a:moveTo>
                <a:lnTo>
                  <a:pt x="3347" y="56013"/>
                </a:lnTo>
                <a:lnTo>
                  <a:pt x="3347" y="51456"/>
                </a:lnTo>
                <a:lnTo>
                  <a:pt x="7904" y="51456"/>
                </a:lnTo>
                <a:close/>
                <a:moveTo>
                  <a:pt x="7904" y="51214"/>
                </a:moveTo>
                <a:lnTo>
                  <a:pt x="3347" y="51214"/>
                </a:lnTo>
                <a:lnTo>
                  <a:pt x="3347" y="46617"/>
                </a:lnTo>
                <a:lnTo>
                  <a:pt x="7904" y="46617"/>
                </a:lnTo>
                <a:close/>
                <a:moveTo>
                  <a:pt x="7904" y="46375"/>
                </a:moveTo>
                <a:lnTo>
                  <a:pt x="3347" y="46375"/>
                </a:lnTo>
                <a:lnTo>
                  <a:pt x="3347" y="41818"/>
                </a:lnTo>
                <a:lnTo>
                  <a:pt x="7904" y="41818"/>
                </a:lnTo>
                <a:close/>
                <a:moveTo>
                  <a:pt x="7904" y="41576"/>
                </a:moveTo>
                <a:lnTo>
                  <a:pt x="3347" y="41576"/>
                </a:lnTo>
                <a:lnTo>
                  <a:pt x="3347" y="37019"/>
                </a:lnTo>
                <a:lnTo>
                  <a:pt x="7904" y="37019"/>
                </a:lnTo>
                <a:close/>
                <a:moveTo>
                  <a:pt x="7904" y="36777"/>
                </a:moveTo>
                <a:lnTo>
                  <a:pt x="3347" y="36777"/>
                </a:lnTo>
                <a:lnTo>
                  <a:pt x="3347" y="32180"/>
                </a:lnTo>
                <a:lnTo>
                  <a:pt x="7904" y="32180"/>
                </a:lnTo>
                <a:close/>
                <a:moveTo>
                  <a:pt x="12703" y="70449"/>
                </a:moveTo>
                <a:lnTo>
                  <a:pt x="8146" y="70449"/>
                </a:lnTo>
                <a:lnTo>
                  <a:pt x="8146" y="65893"/>
                </a:lnTo>
                <a:lnTo>
                  <a:pt x="12703" y="65893"/>
                </a:lnTo>
                <a:close/>
                <a:moveTo>
                  <a:pt x="12703" y="65610"/>
                </a:moveTo>
                <a:lnTo>
                  <a:pt x="8146" y="65610"/>
                </a:lnTo>
                <a:lnTo>
                  <a:pt x="8146" y="61054"/>
                </a:lnTo>
                <a:lnTo>
                  <a:pt x="12703" y="61054"/>
                </a:lnTo>
                <a:close/>
                <a:moveTo>
                  <a:pt x="12703" y="60812"/>
                </a:moveTo>
                <a:lnTo>
                  <a:pt x="8146" y="60812"/>
                </a:lnTo>
                <a:lnTo>
                  <a:pt x="8146" y="56255"/>
                </a:lnTo>
                <a:lnTo>
                  <a:pt x="12703" y="56255"/>
                </a:lnTo>
                <a:close/>
                <a:moveTo>
                  <a:pt x="12703" y="56013"/>
                </a:moveTo>
                <a:lnTo>
                  <a:pt x="8146" y="56013"/>
                </a:lnTo>
                <a:lnTo>
                  <a:pt x="8146" y="51456"/>
                </a:lnTo>
                <a:lnTo>
                  <a:pt x="12703" y="51456"/>
                </a:lnTo>
                <a:close/>
                <a:moveTo>
                  <a:pt x="12703" y="51174"/>
                </a:moveTo>
                <a:lnTo>
                  <a:pt x="8146" y="51174"/>
                </a:lnTo>
                <a:lnTo>
                  <a:pt x="8146" y="46617"/>
                </a:lnTo>
                <a:lnTo>
                  <a:pt x="12703" y="46617"/>
                </a:lnTo>
                <a:close/>
                <a:moveTo>
                  <a:pt x="12703" y="46375"/>
                </a:moveTo>
                <a:lnTo>
                  <a:pt x="8146" y="46375"/>
                </a:lnTo>
                <a:lnTo>
                  <a:pt x="8146" y="41818"/>
                </a:lnTo>
                <a:lnTo>
                  <a:pt x="12703" y="41818"/>
                </a:lnTo>
                <a:close/>
                <a:moveTo>
                  <a:pt x="12703" y="41576"/>
                </a:moveTo>
                <a:lnTo>
                  <a:pt x="8146" y="41576"/>
                </a:lnTo>
                <a:lnTo>
                  <a:pt x="8146" y="36979"/>
                </a:lnTo>
                <a:lnTo>
                  <a:pt x="12703" y="36979"/>
                </a:lnTo>
                <a:close/>
                <a:moveTo>
                  <a:pt x="12703" y="36737"/>
                </a:moveTo>
                <a:lnTo>
                  <a:pt x="8146" y="36737"/>
                </a:lnTo>
                <a:lnTo>
                  <a:pt x="8146" y="32180"/>
                </a:lnTo>
                <a:lnTo>
                  <a:pt x="12703" y="32180"/>
                </a:lnTo>
                <a:close/>
                <a:moveTo>
                  <a:pt x="12703" y="31938"/>
                </a:moveTo>
                <a:lnTo>
                  <a:pt x="8146" y="31938"/>
                </a:lnTo>
                <a:lnTo>
                  <a:pt x="8146" y="27381"/>
                </a:lnTo>
                <a:lnTo>
                  <a:pt x="12703" y="27381"/>
                </a:lnTo>
                <a:close/>
                <a:moveTo>
                  <a:pt x="12703" y="27139"/>
                </a:moveTo>
                <a:lnTo>
                  <a:pt x="8146" y="27139"/>
                </a:lnTo>
                <a:lnTo>
                  <a:pt x="8146" y="22542"/>
                </a:lnTo>
                <a:lnTo>
                  <a:pt x="12703" y="22542"/>
                </a:lnTo>
                <a:close/>
                <a:moveTo>
                  <a:pt x="17542" y="75248"/>
                </a:moveTo>
                <a:lnTo>
                  <a:pt x="12945" y="75248"/>
                </a:lnTo>
                <a:lnTo>
                  <a:pt x="12945" y="70651"/>
                </a:lnTo>
                <a:lnTo>
                  <a:pt x="17542" y="70651"/>
                </a:lnTo>
                <a:close/>
                <a:moveTo>
                  <a:pt x="17542" y="70449"/>
                </a:moveTo>
                <a:lnTo>
                  <a:pt x="12945" y="70449"/>
                </a:lnTo>
                <a:lnTo>
                  <a:pt x="12945" y="65852"/>
                </a:lnTo>
                <a:lnTo>
                  <a:pt x="17542" y="65852"/>
                </a:lnTo>
                <a:close/>
                <a:moveTo>
                  <a:pt x="17542" y="65610"/>
                </a:moveTo>
                <a:lnTo>
                  <a:pt x="12945" y="65610"/>
                </a:lnTo>
                <a:lnTo>
                  <a:pt x="12945" y="61054"/>
                </a:lnTo>
                <a:lnTo>
                  <a:pt x="17542" y="61054"/>
                </a:lnTo>
                <a:close/>
                <a:moveTo>
                  <a:pt x="17542" y="60812"/>
                </a:moveTo>
                <a:lnTo>
                  <a:pt x="12945" y="60812"/>
                </a:lnTo>
                <a:lnTo>
                  <a:pt x="12945" y="56214"/>
                </a:lnTo>
                <a:lnTo>
                  <a:pt x="17542" y="56214"/>
                </a:lnTo>
                <a:close/>
                <a:moveTo>
                  <a:pt x="17542" y="55972"/>
                </a:moveTo>
                <a:lnTo>
                  <a:pt x="12945" y="55972"/>
                </a:lnTo>
                <a:lnTo>
                  <a:pt x="12945" y="51416"/>
                </a:lnTo>
                <a:lnTo>
                  <a:pt x="17542" y="51416"/>
                </a:lnTo>
                <a:close/>
                <a:moveTo>
                  <a:pt x="17542" y="51174"/>
                </a:moveTo>
                <a:lnTo>
                  <a:pt x="12945" y="51174"/>
                </a:lnTo>
                <a:lnTo>
                  <a:pt x="12945" y="46617"/>
                </a:lnTo>
                <a:lnTo>
                  <a:pt x="17542" y="46617"/>
                </a:lnTo>
                <a:close/>
                <a:moveTo>
                  <a:pt x="17542" y="46375"/>
                </a:moveTo>
                <a:lnTo>
                  <a:pt x="12945" y="46375"/>
                </a:lnTo>
                <a:lnTo>
                  <a:pt x="12945" y="41778"/>
                </a:lnTo>
                <a:lnTo>
                  <a:pt x="17542" y="41778"/>
                </a:lnTo>
                <a:close/>
                <a:moveTo>
                  <a:pt x="17542" y="41536"/>
                </a:moveTo>
                <a:lnTo>
                  <a:pt x="12945" y="41536"/>
                </a:lnTo>
                <a:lnTo>
                  <a:pt x="12945" y="36979"/>
                </a:lnTo>
                <a:lnTo>
                  <a:pt x="17542" y="36979"/>
                </a:lnTo>
                <a:close/>
                <a:moveTo>
                  <a:pt x="17542" y="36737"/>
                </a:moveTo>
                <a:lnTo>
                  <a:pt x="12945" y="36737"/>
                </a:lnTo>
                <a:lnTo>
                  <a:pt x="12945" y="32180"/>
                </a:lnTo>
                <a:lnTo>
                  <a:pt x="17542" y="32180"/>
                </a:lnTo>
                <a:close/>
                <a:moveTo>
                  <a:pt x="17542" y="31938"/>
                </a:moveTo>
                <a:lnTo>
                  <a:pt x="12945" y="31938"/>
                </a:lnTo>
                <a:lnTo>
                  <a:pt x="12945" y="27341"/>
                </a:lnTo>
                <a:lnTo>
                  <a:pt x="17542" y="27341"/>
                </a:lnTo>
                <a:close/>
                <a:moveTo>
                  <a:pt x="17542" y="27099"/>
                </a:moveTo>
                <a:lnTo>
                  <a:pt x="12945" y="27099"/>
                </a:lnTo>
                <a:lnTo>
                  <a:pt x="12945" y="22542"/>
                </a:lnTo>
                <a:lnTo>
                  <a:pt x="17542" y="22542"/>
                </a:lnTo>
                <a:close/>
                <a:moveTo>
                  <a:pt x="17542" y="22300"/>
                </a:moveTo>
                <a:lnTo>
                  <a:pt x="12945" y="22300"/>
                </a:lnTo>
                <a:lnTo>
                  <a:pt x="12945" y="17743"/>
                </a:lnTo>
                <a:lnTo>
                  <a:pt x="17542" y="17743"/>
                </a:lnTo>
                <a:close/>
                <a:moveTo>
                  <a:pt x="22341" y="80047"/>
                </a:moveTo>
                <a:lnTo>
                  <a:pt x="17784" y="80047"/>
                </a:lnTo>
                <a:lnTo>
                  <a:pt x="17784" y="75450"/>
                </a:lnTo>
                <a:lnTo>
                  <a:pt x="22341" y="75450"/>
                </a:lnTo>
                <a:close/>
                <a:moveTo>
                  <a:pt x="22341" y="75208"/>
                </a:moveTo>
                <a:lnTo>
                  <a:pt x="17784" y="75208"/>
                </a:lnTo>
                <a:lnTo>
                  <a:pt x="17784" y="70651"/>
                </a:lnTo>
                <a:lnTo>
                  <a:pt x="22341" y="70651"/>
                </a:lnTo>
                <a:close/>
                <a:moveTo>
                  <a:pt x="22341" y="70409"/>
                </a:moveTo>
                <a:lnTo>
                  <a:pt x="17784" y="70409"/>
                </a:lnTo>
                <a:lnTo>
                  <a:pt x="17784" y="65852"/>
                </a:lnTo>
                <a:lnTo>
                  <a:pt x="22341" y="65852"/>
                </a:lnTo>
                <a:close/>
                <a:moveTo>
                  <a:pt x="22341" y="65610"/>
                </a:moveTo>
                <a:lnTo>
                  <a:pt x="17784" y="65610"/>
                </a:lnTo>
                <a:lnTo>
                  <a:pt x="17784" y="61013"/>
                </a:lnTo>
                <a:lnTo>
                  <a:pt x="22341" y="61013"/>
                </a:lnTo>
                <a:close/>
                <a:moveTo>
                  <a:pt x="22341" y="60771"/>
                </a:moveTo>
                <a:lnTo>
                  <a:pt x="17784" y="60771"/>
                </a:lnTo>
                <a:lnTo>
                  <a:pt x="17784" y="56214"/>
                </a:lnTo>
                <a:lnTo>
                  <a:pt x="22341" y="56214"/>
                </a:lnTo>
                <a:close/>
                <a:moveTo>
                  <a:pt x="22341" y="55972"/>
                </a:moveTo>
                <a:lnTo>
                  <a:pt x="17784" y="55972"/>
                </a:lnTo>
                <a:lnTo>
                  <a:pt x="17784" y="51416"/>
                </a:lnTo>
                <a:lnTo>
                  <a:pt x="22341" y="51416"/>
                </a:lnTo>
                <a:close/>
                <a:moveTo>
                  <a:pt x="22341" y="51174"/>
                </a:moveTo>
                <a:lnTo>
                  <a:pt x="17784" y="51174"/>
                </a:lnTo>
                <a:lnTo>
                  <a:pt x="17784" y="46577"/>
                </a:lnTo>
                <a:lnTo>
                  <a:pt x="22341" y="46577"/>
                </a:lnTo>
                <a:close/>
                <a:moveTo>
                  <a:pt x="22341" y="46335"/>
                </a:moveTo>
                <a:lnTo>
                  <a:pt x="17784" y="46335"/>
                </a:lnTo>
                <a:lnTo>
                  <a:pt x="17784" y="41778"/>
                </a:lnTo>
                <a:lnTo>
                  <a:pt x="22341" y="41778"/>
                </a:lnTo>
                <a:close/>
                <a:moveTo>
                  <a:pt x="22341" y="41536"/>
                </a:moveTo>
                <a:lnTo>
                  <a:pt x="17784" y="41536"/>
                </a:lnTo>
                <a:lnTo>
                  <a:pt x="17784" y="36939"/>
                </a:lnTo>
                <a:lnTo>
                  <a:pt x="22341" y="36939"/>
                </a:lnTo>
                <a:close/>
                <a:moveTo>
                  <a:pt x="22341" y="36737"/>
                </a:moveTo>
                <a:lnTo>
                  <a:pt x="17784" y="36737"/>
                </a:lnTo>
                <a:lnTo>
                  <a:pt x="17784" y="32140"/>
                </a:lnTo>
                <a:lnTo>
                  <a:pt x="22341" y="32140"/>
                </a:lnTo>
                <a:close/>
                <a:moveTo>
                  <a:pt x="22341" y="31898"/>
                </a:moveTo>
                <a:lnTo>
                  <a:pt x="17784" y="31898"/>
                </a:lnTo>
                <a:lnTo>
                  <a:pt x="17784" y="27341"/>
                </a:lnTo>
                <a:lnTo>
                  <a:pt x="22341" y="27341"/>
                </a:lnTo>
                <a:close/>
                <a:moveTo>
                  <a:pt x="22341" y="27099"/>
                </a:moveTo>
                <a:lnTo>
                  <a:pt x="17784" y="27099"/>
                </a:lnTo>
                <a:lnTo>
                  <a:pt x="17784" y="22502"/>
                </a:lnTo>
                <a:lnTo>
                  <a:pt x="22341" y="22502"/>
                </a:lnTo>
                <a:close/>
                <a:moveTo>
                  <a:pt x="22341" y="22260"/>
                </a:moveTo>
                <a:lnTo>
                  <a:pt x="17784" y="22260"/>
                </a:lnTo>
                <a:lnTo>
                  <a:pt x="17784" y="17703"/>
                </a:lnTo>
                <a:lnTo>
                  <a:pt x="22341" y="17703"/>
                </a:lnTo>
                <a:close/>
                <a:moveTo>
                  <a:pt x="22341" y="17461"/>
                </a:moveTo>
                <a:lnTo>
                  <a:pt x="17784" y="17461"/>
                </a:lnTo>
                <a:lnTo>
                  <a:pt x="17784" y="12904"/>
                </a:lnTo>
                <a:lnTo>
                  <a:pt x="22341" y="12904"/>
                </a:lnTo>
                <a:close/>
                <a:moveTo>
                  <a:pt x="27139" y="84846"/>
                </a:moveTo>
                <a:lnTo>
                  <a:pt x="22583" y="84846"/>
                </a:lnTo>
                <a:lnTo>
                  <a:pt x="22583" y="80249"/>
                </a:lnTo>
                <a:lnTo>
                  <a:pt x="27139" y="80249"/>
                </a:lnTo>
                <a:close/>
                <a:moveTo>
                  <a:pt x="27139" y="80007"/>
                </a:moveTo>
                <a:lnTo>
                  <a:pt x="22583" y="80007"/>
                </a:lnTo>
                <a:lnTo>
                  <a:pt x="22583" y="75450"/>
                </a:lnTo>
                <a:lnTo>
                  <a:pt x="27139" y="75450"/>
                </a:lnTo>
                <a:close/>
                <a:moveTo>
                  <a:pt x="27139" y="75208"/>
                </a:moveTo>
                <a:lnTo>
                  <a:pt x="22583" y="75208"/>
                </a:lnTo>
                <a:lnTo>
                  <a:pt x="22583" y="70611"/>
                </a:lnTo>
                <a:lnTo>
                  <a:pt x="27139" y="70611"/>
                </a:lnTo>
                <a:close/>
                <a:moveTo>
                  <a:pt x="27139" y="70369"/>
                </a:moveTo>
                <a:lnTo>
                  <a:pt x="22583" y="70369"/>
                </a:lnTo>
                <a:lnTo>
                  <a:pt x="22583" y="65812"/>
                </a:lnTo>
                <a:lnTo>
                  <a:pt x="27139" y="65812"/>
                </a:lnTo>
                <a:close/>
                <a:moveTo>
                  <a:pt x="27139" y="65570"/>
                </a:moveTo>
                <a:lnTo>
                  <a:pt x="22583" y="65570"/>
                </a:lnTo>
                <a:lnTo>
                  <a:pt x="22583" y="61013"/>
                </a:lnTo>
                <a:lnTo>
                  <a:pt x="27139" y="61013"/>
                </a:lnTo>
                <a:close/>
                <a:moveTo>
                  <a:pt x="27139" y="60771"/>
                </a:moveTo>
                <a:lnTo>
                  <a:pt x="22583" y="60771"/>
                </a:lnTo>
                <a:lnTo>
                  <a:pt x="22583" y="56174"/>
                </a:lnTo>
                <a:lnTo>
                  <a:pt x="27139" y="56174"/>
                </a:lnTo>
                <a:close/>
                <a:moveTo>
                  <a:pt x="27139" y="55932"/>
                </a:moveTo>
                <a:lnTo>
                  <a:pt x="22583" y="55932"/>
                </a:lnTo>
                <a:lnTo>
                  <a:pt x="22583" y="51375"/>
                </a:lnTo>
                <a:lnTo>
                  <a:pt x="27139" y="51375"/>
                </a:lnTo>
                <a:close/>
                <a:moveTo>
                  <a:pt x="27139" y="51133"/>
                </a:moveTo>
                <a:lnTo>
                  <a:pt x="22583" y="51133"/>
                </a:lnTo>
                <a:lnTo>
                  <a:pt x="22583" y="46577"/>
                </a:lnTo>
                <a:lnTo>
                  <a:pt x="27139" y="46577"/>
                </a:lnTo>
                <a:close/>
                <a:moveTo>
                  <a:pt x="27139" y="46335"/>
                </a:moveTo>
                <a:lnTo>
                  <a:pt x="22583" y="46335"/>
                </a:lnTo>
                <a:lnTo>
                  <a:pt x="22583" y="41737"/>
                </a:lnTo>
                <a:lnTo>
                  <a:pt x="27139" y="41737"/>
                </a:lnTo>
                <a:close/>
                <a:moveTo>
                  <a:pt x="27139" y="41495"/>
                </a:moveTo>
                <a:lnTo>
                  <a:pt x="22583" y="41495"/>
                </a:lnTo>
                <a:lnTo>
                  <a:pt x="22583" y="36939"/>
                </a:lnTo>
                <a:lnTo>
                  <a:pt x="27139" y="36939"/>
                </a:lnTo>
                <a:close/>
                <a:moveTo>
                  <a:pt x="27139" y="36697"/>
                </a:moveTo>
                <a:lnTo>
                  <a:pt x="22583" y="36697"/>
                </a:lnTo>
                <a:lnTo>
                  <a:pt x="22583" y="32140"/>
                </a:lnTo>
                <a:lnTo>
                  <a:pt x="27139" y="32140"/>
                </a:lnTo>
                <a:close/>
                <a:moveTo>
                  <a:pt x="27139" y="31898"/>
                </a:moveTo>
                <a:lnTo>
                  <a:pt x="22583" y="31898"/>
                </a:lnTo>
                <a:lnTo>
                  <a:pt x="22583" y="27301"/>
                </a:lnTo>
                <a:lnTo>
                  <a:pt x="27139" y="27301"/>
                </a:lnTo>
                <a:close/>
                <a:moveTo>
                  <a:pt x="27139" y="27059"/>
                </a:moveTo>
                <a:lnTo>
                  <a:pt x="22583" y="27059"/>
                </a:lnTo>
                <a:lnTo>
                  <a:pt x="22583" y="22502"/>
                </a:lnTo>
                <a:lnTo>
                  <a:pt x="27139" y="22502"/>
                </a:lnTo>
                <a:close/>
                <a:moveTo>
                  <a:pt x="27139" y="22260"/>
                </a:moveTo>
                <a:lnTo>
                  <a:pt x="22583" y="22260"/>
                </a:lnTo>
                <a:lnTo>
                  <a:pt x="22583" y="17703"/>
                </a:lnTo>
                <a:lnTo>
                  <a:pt x="27139" y="17703"/>
                </a:lnTo>
                <a:close/>
                <a:moveTo>
                  <a:pt x="27139" y="17461"/>
                </a:moveTo>
                <a:lnTo>
                  <a:pt x="22583" y="17461"/>
                </a:lnTo>
                <a:lnTo>
                  <a:pt x="22583" y="12864"/>
                </a:lnTo>
                <a:lnTo>
                  <a:pt x="27139" y="12864"/>
                </a:lnTo>
                <a:close/>
                <a:moveTo>
                  <a:pt x="27139" y="12622"/>
                </a:moveTo>
                <a:lnTo>
                  <a:pt x="22583" y="12622"/>
                </a:lnTo>
                <a:lnTo>
                  <a:pt x="22583" y="8065"/>
                </a:lnTo>
                <a:lnTo>
                  <a:pt x="27139" y="8065"/>
                </a:lnTo>
                <a:close/>
                <a:moveTo>
                  <a:pt x="31979" y="84806"/>
                </a:moveTo>
                <a:lnTo>
                  <a:pt x="27381" y="84806"/>
                </a:lnTo>
                <a:lnTo>
                  <a:pt x="27381" y="80249"/>
                </a:lnTo>
                <a:lnTo>
                  <a:pt x="31979" y="80249"/>
                </a:lnTo>
                <a:close/>
                <a:moveTo>
                  <a:pt x="31979" y="80007"/>
                </a:moveTo>
                <a:lnTo>
                  <a:pt x="27381" y="80007"/>
                </a:lnTo>
                <a:lnTo>
                  <a:pt x="27381" y="75410"/>
                </a:lnTo>
                <a:lnTo>
                  <a:pt x="31979" y="75410"/>
                </a:lnTo>
                <a:close/>
                <a:moveTo>
                  <a:pt x="31979" y="75168"/>
                </a:moveTo>
                <a:lnTo>
                  <a:pt x="27381" y="75168"/>
                </a:lnTo>
                <a:lnTo>
                  <a:pt x="27381" y="70611"/>
                </a:lnTo>
                <a:lnTo>
                  <a:pt x="31979" y="70611"/>
                </a:lnTo>
                <a:close/>
                <a:moveTo>
                  <a:pt x="31979" y="70369"/>
                </a:moveTo>
                <a:lnTo>
                  <a:pt x="27381" y="70369"/>
                </a:lnTo>
                <a:lnTo>
                  <a:pt x="27381" y="65812"/>
                </a:lnTo>
                <a:lnTo>
                  <a:pt x="31979" y="65812"/>
                </a:lnTo>
                <a:close/>
                <a:moveTo>
                  <a:pt x="31979" y="65570"/>
                </a:moveTo>
                <a:lnTo>
                  <a:pt x="27381" y="65570"/>
                </a:lnTo>
                <a:lnTo>
                  <a:pt x="27381" y="60973"/>
                </a:lnTo>
                <a:lnTo>
                  <a:pt x="31979" y="60973"/>
                </a:lnTo>
                <a:close/>
                <a:moveTo>
                  <a:pt x="31979" y="60731"/>
                </a:moveTo>
                <a:lnTo>
                  <a:pt x="27381" y="60731"/>
                </a:lnTo>
                <a:lnTo>
                  <a:pt x="27381" y="56174"/>
                </a:lnTo>
                <a:lnTo>
                  <a:pt x="31979" y="56174"/>
                </a:lnTo>
                <a:close/>
                <a:moveTo>
                  <a:pt x="31979" y="55932"/>
                </a:moveTo>
                <a:lnTo>
                  <a:pt x="27381" y="55932"/>
                </a:lnTo>
                <a:lnTo>
                  <a:pt x="27381" y="51375"/>
                </a:lnTo>
                <a:lnTo>
                  <a:pt x="31979" y="51375"/>
                </a:lnTo>
                <a:close/>
                <a:moveTo>
                  <a:pt x="31979" y="51133"/>
                </a:moveTo>
                <a:lnTo>
                  <a:pt x="27381" y="51133"/>
                </a:lnTo>
                <a:lnTo>
                  <a:pt x="27381" y="46536"/>
                </a:lnTo>
                <a:lnTo>
                  <a:pt x="31979" y="46536"/>
                </a:lnTo>
                <a:close/>
                <a:moveTo>
                  <a:pt x="31979" y="46294"/>
                </a:moveTo>
                <a:lnTo>
                  <a:pt x="27381" y="46294"/>
                </a:lnTo>
                <a:lnTo>
                  <a:pt x="27381" y="41737"/>
                </a:lnTo>
                <a:lnTo>
                  <a:pt x="31979" y="41737"/>
                </a:lnTo>
                <a:close/>
                <a:moveTo>
                  <a:pt x="31979" y="41495"/>
                </a:moveTo>
                <a:lnTo>
                  <a:pt x="27381" y="41495"/>
                </a:lnTo>
                <a:lnTo>
                  <a:pt x="27381" y="36898"/>
                </a:lnTo>
                <a:lnTo>
                  <a:pt x="31979" y="36898"/>
                </a:lnTo>
                <a:close/>
                <a:moveTo>
                  <a:pt x="31979" y="36656"/>
                </a:moveTo>
                <a:lnTo>
                  <a:pt x="27381" y="36656"/>
                </a:lnTo>
                <a:lnTo>
                  <a:pt x="27381" y="32099"/>
                </a:lnTo>
                <a:lnTo>
                  <a:pt x="31979" y="32099"/>
                </a:lnTo>
                <a:close/>
                <a:moveTo>
                  <a:pt x="31979" y="31858"/>
                </a:moveTo>
                <a:lnTo>
                  <a:pt x="27381" y="31858"/>
                </a:lnTo>
                <a:lnTo>
                  <a:pt x="27381" y="27301"/>
                </a:lnTo>
                <a:lnTo>
                  <a:pt x="31979" y="27301"/>
                </a:lnTo>
                <a:close/>
                <a:moveTo>
                  <a:pt x="31979" y="27059"/>
                </a:moveTo>
                <a:lnTo>
                  <a:pt x="27381" y="27059"/>
                </a:lnTo>
                <a:lnTo>
                  <a:pt x="27381" y="22462"/>
                </a:lnTo>
                <a:lnTo>
                  <a:pt x="31979" y="22462"/>
                </a:lnTo>
                <a:close/>
                <a:moveTo>
                  <a:pt x="31979" y="22220"/>
                </a:moveTo>
                <a:lnTo>
                  <a:pt x="27381" y="22220"/>
                </a:lnTo>
                <a:lnTo>
                  <a:pt x="27381" y="17663"/>
                </a:lnTo>
                <a:lnTo>
                  <a:pt x="31979" y="17663"/>
                </a:lnTo>
                <a:close/>
                <a:moveTo>
                  <a:pt x="31979" y="17421"/>
                </a:moveTo>
                <a:lnTo>
                  <a:pt x="27381" y="17421"/>
                </a:lnTo>
                <a:lnTo>
                  <a:pt x="27381" y="12864"/>
                </a:lnTo>
                <a:lnTo>
                  <a:pt x="31979" y="12864"/>
                </a:lnTo>
                <a:close/>
                <a:moveTo>
                  <a:pt x="31979" y="12622"/>
                </a:moveTo>
                <a:lnTo>
                  <a:pt x="27381" y="12622"/>
                </a:lnTo>
                <a:lnTo>
                  <a:pt x="27381" y="8025"/>
                </a:lnTo>
                <a:lnTo>
                  <a:pt x="31979" y="8025"/>
                </a:lnTo>
                <a:close/>
                <a:moveTo>
                  <a:pt x="36777" y="89604"/>
                </a:moveTo>
                <a:lnTo>
                  <a:pt x="32220" y="89604"/>
                </a:lnTo>
                <a:lnTo>
                  <a:pt x="32220" y="85007"/>
                </a:lnTo>
                <a:lnTo>
                  <a:pt x="36777" y="85007"/>
                </a:lnTo>
                <a:close/>
                <a:moveTo>
                  <a:pt x="36777" y="84765"/>
                </a:moveTo>
                <a:lnTo>
                  <a:pt x="32220" y="84765"/>
                </a:lnTo>
                <a:lnTo>
                  <a:pt x="32220" y="80208"/>
                </a:lnTo>
                <a:lnTo>
                  <a:pt x="36777" y="80208"/>
                </a:lnTo>
                <a:close/>
                <a:moveTo>
                  <a:pt x="36777" y="79966"/>
                </a:moveTo>
                <a:lnTo>
                  <a:pt x="32220" y="79966"/>
                </a:lnTo>
                <a:lnTo>
                  <a:pt x="32220" y="75410"/>
                </a:lnTo>
                <a:lnTo>
                  <a:pt x="36777" y="75410"/>
                </a:lnTo>
                <a:close/>
                <a:moveTo>
                  <a:pt x="36777" y="75168"/>
                </a:moveTo>
                <a:lnTo>
                  <a:pt x="32220" y="75168"/>
                </a:lnTo>
                <a:lnTo>
                  <a:pt x="32220" y="70570"/>
                </a:lnTo>
                <a:lnTo>
                  <a:pt x="36777" y="70570"/>
                </a:lnTo>
                <a:close/>
                <a:moveTo>
                  <a:pt x="36777" y="70329"/>
                </a:moveTo>
                <a:lnTo>
                  <a:pt x="32220" y="70329"/>
                </a:lnTo>
                <a:lnTo>
                  <a:pt x="32220" y="65772"/>
                </a:lnTo>
                <a:lnTo>
                  <a:pt x="36777" y="65772"/>
                </a:lnTo>
                <a:close/>
                <a:moveTo>
                  <a:pt x="36777" y="65530"/>
                </a:moveTo>
                <a:lnTo>
                  <a:pt x="32220" y="65530"/>
                </a:lnTo>
                <a:lnTo>
                  <a:pt x="32220" y="60973"/>
                </a:lnTo>
                <a:lnTo>
                  <a:pt x="36777" y="60973"/>
                </a:lnTo>
                <a:close/>
                <a:moveTo>
                  <a:pt x="36777" y="60731"/>
                </a:moveTo>
                <a:lnTo>
                  <a:pt x="32220" y="60731"/>
                </a:lnTo>
                <a:lnTo>
                  <a:pt x="32220" y="56134"/>
                </a:lnTo>
                <a:lnTo>
                  <a:pt x="36777" y="56134"/>
                </a:lnTo>
                <a:close/>
                <a:moveTo>
                  <a:pt x="36777" y="55892"/>
                </a:moveTo>
                <a:lnTo>
                  <a:pt x="32220" y="55892"/>
                </a:lnTo>
                <a:lnTo>
                  <a:pt x="32220" y="51335"/>
                </a:lnTo>
                <a:lnTo>
                  <a:pt x="36777" y="51335"/>
                </a:lnTo>
                <a:close/>
                <a:moveTo>
                  <a:pt x="36777" y="51093"/>
                </a:moveTo>
                <a:lnTo>
                  <a:pt x="32220" y="51093"/>
                </a:lnTo>
                <a:lnTo>
                  <a:pt x="32220" y="46536"/>
                </a:lnTo>
                <a:lnTo>
                  <a:pt x="36777" y="46536"/>
                </a:lnTo>
                <a:close/>
                <a:moveTo>
                  <a:pt x="36777" y="46294"/>
                </a:moveTo>
                <a:lnTo>
                  <a:pt x="32220" y="46294"/>
                </a:lnTo>
                <a:lnTo>
                  <a:pt x="32220" y="41697"/>
                </a:lnTo>
                <a:lnTo>
                  <a:pt x="36777" y="41697"/>
                </a:lnTo>
                <a:close/>
                <a:moveTo>
                  <a:pt x="36777" y="41455"/>
                </a:moveTo>
                <a:lnTo>
                  <a:pt x="32220" y="41455"/>
                </a:lnTo>
                <a:lnTo>
                  <a:pt x="32220" y="36898"/>
                </a:lnTo>
                <a:lnTo>
                  <a:pt x="36777" y="36898"/>
                </a:lnTo>
                <a:close/>
                <a:moveTo>
                  <a:pt x="36777" y="36656"/>
                </a:moveTo>
                <a:lnTo>
                  <a:pt x="32220" y="36656"/>
                </a:lnTo>
                <a:lnTo>
                  <a:pt x="32220" y="32059"/>
                </a:lnTo>
                <a:lnTo>
                  <a:pt x="36777" y="32059"/>
                </a:lnTo>
                <a:close/>
                <a:moveTo>
                  <a:pt x="36777" y="31817"/>
                </a:moveTo>
                <a:lnTo>
                  <a:pt x="32220" y="31817"/>
                </a:lnTo>
                <a:lnTo>
                  <a:pt x="32220" y="27260"/>
                </a:lnTo>
                <a:lnTo>
                  <a:pt x="36777" y="27260"/>
                </a:lnTo>
                <a:close/>
                <a:moveTo>
                  <a:pt x="36777" y="27018"/>
                </a:moveTo>
                <a:lnTo>
                  <a:pt x="32220" y="27018"/>
                </a:lnTo>
                <a:lnTo>
                  <a:pt x="32220" y="22462"/>
                </a:lnTo>
                <a:lnTo>
                  <a:pt x="36777" y="22462"/>
                </a:lnTo>
                <a:close/>
                <a:moveTo>
                  <a:pt x="36777" y="22220"/>
                </a:moveTo>
                <a:lnTo>
                  <a:pt x="32220" y="22220"/>
                </a:lnTo>
                <a:lnTo>
                  <a:pt x="32220" y="17622"/>
                </a:lnTo>
                <a:lnTo>
                  <a:pt x="36777" y="17622"/>
                </a:lnTo>
                <a:close/>
                <a:moveTo>
                  <a:pt x="36777" y="17380"/>
                </a:moveTo>
                <a:lnTo>
                  <a:pt x="32220" y="17380"/>
                </a:lnTo>
                <a:lnTo>
                  <a:pt x="32220" y="12824"/>
                </a:lnTo>
                <a:lnTo>
                  <a:pt x="36777" y="12824"/>
                </a:lnTo>
                <a:close/>
                <a:moveTo>
                  <a:pt x="36777" y="12582"/>
                </a:moveTo>
                <a:lnTo>
                  <a:pt x="32220" y="12582"/>
                </a:lnTo>
                <a:lnTo>
                  <a:pt x="32220" y="8025"/>
                </a:lnTo>
                <a:lnTo>
                  <a:pt x="36777" y="8025"/>
                </a:lnTo>
                <a:close/>
                <a:moveTo>
                  <a:pt x="36777" y="7783"/>
                </a:moveTo>
                <a:lnTo>
                  <a:pt x="32220" y="7783"/>
                </a:lnTo>
                <a:lnTo>
                  <a:pt x="32220" y="3307"/>
                </a:lnTo>
                <a:lnTo>
                  <a:pt x="36777" y="3307"/>
                </a:lnTo>
                <a:lnTo>
                  <a:pt x="36777" y="7904"/>
                </a:lnTo>
                <a:close/>
                <a:moveTo>
                  <a:pt x="41616" y="89564"/>
                </a:moveTo>
                <a:lnTo>
                  <a:pt x="37019" y="89564"/>
                </a:lnTo>
                <a:lnTo>
                  <a:pt x="37019" y="85007"/>
                </a:lnTo>
                <a:lnTo>
                  <a:pt x="41616" y="85007"/>
                </a:lnTo>
                <a:close/>
                <a:moveTo>
                  <a:pt x="41616" y="84765"/>
                </a:moveTo>
                <a:lnTo>
                  <a:pt x="37019" y="84765"/>
                </a:lnTo>
                <a:lnTo>
                  <a:pt x="37019" y="80168"/>
                </a:lnTo>
                <a:lnTo>
                  <a:pt x="41616" y="80168"/>
                </a:lnTo>
                <a:close/>
                <a:moveTo>
                  <a:pt x="41616" y="79926"/>
                </a:moveTo>
                <a:lnTo>
                  <a:pt x="37019" y="79926"/>
                </a:lnTo>
                <a:lnTo>
                  <a:pt x="37019" y="75369"/>
                </a:lnTo>
                <a:lnTo>
                  <a:pt x="41616" y="75369"/>
                </a:lnTo>
                <a:close/>
                <a:moveTo>
                  <a:pt x="41616" y="75127"/>
                </a:moveTo>
                <a:lnTo>
                  <a:pt x="37019" y="75127"/>
                </a:lnTo>
                <a:lnTo>
                  <a:pt x="37019" y="70570"/>
                </a:lnTo>
                <a:lnTo>
                  <a:pt x="41616" y="70570"/>
                </a:lnTo>
                <a:close/>
                <a:moveTo>
                  <a:pt x="41616" y="70329"/>
                </a:moveTo>
                <a:lnTo>
                  <a:pt x="37019" y="70329"/>
                </a:lnTo>
                <a:lnTo>
                  <a:pt x="37019" y="65731"/>
                </a:lnTo>
                <a:lnTo>
                  <a:pt x="41616" y="65731"/>
                </a:lnTo>
                <a:close/>
                <a:moveTo>
                  <a:pt x="41616" y="65489"/>
                </a:moveTo>
                <a:lnTo>
                  <a:pt x="37019" y="65489"/>
                </a:lnTo>
                <a:lnTo>
                  <a:pt x="37019" y="60933"/>
                </a:lnTo>
                <a:lnTo>
                  <a:pt x="41616" y="60933"/>
                </a:lnTo>
                <a:close/>
                <a:moveTo>
                  <a:pt x="41616" y="60691"/>
                </a:moveTo>
                <a:lnTo>
                  <a:pt x="37019" y="60691"/>
                </a:lnTo>
                <a:lnTo>
                  <a:pt x="37019" y="56134"/>
                </a:lnTo>
                <a:lnTo>
                  <a:pt x="41616" y="56134"/>
                </a:lnTo>
                <a:close/>
                <a:moveTo>
                  <a:pt x="41616" y="55892"/>
                </a:moveTo>
                <a:lnTo>
                  <a:pt x="37019" y="55892"/>
                </a:lnTo>
                <a:lnTo>
                  <a:pt x="37019" y="51295"/>
                </a:lnTo>
                <a:lnTo>
                  <a:pt x="41616" y="51295"/>
                </a:lnTo>
                <a:close/>
                <a:moveTo>
                  <a:pt x="41616" y="51053"/>
                </a:moveTo>
                <a:lnTo>
                  <a:pt x="37019" y="51053"/>
                </a:lnTo>
                <a:lnTo>
                  <a:pt x="37019" y="46496"/>
                </a:lnTo>
                <a:lnTo>
                  <a:pt x="41616" y="46496"/>
                </a:lnTo>
                <a:close/>
                <a:moveTo>
                  <a:pt x="41616" y="46254"/>
                </a:moveTo>
                <a:lnTo>
                  <a:pt x="37019" y="46254"/>
                </a:lnTo>
                <a:lnTo>
                  <a:pt x="37019" y="41697"/>
                </a:lnTo>
                <a:lnTo>
                  <a:pt x="41616" y="41697"/>
                </a:lnTo>
                <a:close/>
                <a:moveTo>
                  <a:pt x="41616" y="41455"/>
                </a:moveTo>
                <a:lnTo>
                  <a:pt x="37019" y="41455"/>
                </a:lnTo>
                <a:lnTo>
                  <a:pt x="37019" y="36858"/>
                </a:lnTo>
                <a:lnTo>
                  <a:pt x="41616" y="36858"/>
                </a:lnTo>
                <a:close/>
                <a:moveTo>
                  <a:pt x="41616" y="36616"/>
                </a:moveTo>
                <a:lnTo>
                  <a:pt x="37019" y="36616"/>
                </a:lnTo>
                <a:lnTo>
                  <a:pt x="37019" y="32059"/>
                </a:lnTo>
                <a:lnTo>
                  <a:pt x="41616" y="32059"/>
                </a:lnTo>
                <a:close/>
                <a:moveTo>
                  <a:pt x="41616" y="31817"/>
                </a:moveTo>
                <a:lnTo>
                  <a:pt x="37019" y="31817"/>
                </a:lnTo>
                <a:lnTo>
                  <a:pt x="37019" y="27220"/>
                </a:lnTo>
                <a:lnTo>
                  <a:pt x="41616" y="27220"/>
                </a:lnTo>
                <a:close/>
                <a:moveTo>
                  <a:pt x="41616" y="26978"/>
                </a:moveTo>
                <a:lnTo>
                  <a:pt x="37019" y="26978"/>
                </a:lnTo>
                <a:lnTo>
                  <a:pt x="37019" y="22421"/>
                </a:lnTo>
                <a:lnTo>
                  <a:pt x="41616" y="22421"/>
                </a:lnTo>
                <a:close/>
                <a:moveTo>
                  <a:pt x="41616" y="22179"/>
                </a:moveTo>
                <a:lnTo>
                  <a:pt x="37019" y="22179"/>
                </a:lnTo>
                <a:lnTo>
                  <a:pt x="37019" y="17622"/>
                </a:lnTo>
                <a:lnTo>
                  <a:pt x="41616" y="17622"/>
                </a:lnTo>
                <a:close/>
                <a:moveTo>
                  <a:pt x="41616" y="17380"/>
                </a:moveTo>
                <a:lnTo>
                  <a:pt x="37019" y="17380"/>
                </a:lnTo>
                <a:lnTo>
                  <a:pt x="37019" y="12783"/>
                </a:lnTo>
                <a:lnTo>
                  <a:pt x="41616" y="12783"/>
                </a:lnTo>
                <a:close/>
                <a:moveTo>
                  <a:pt x="41616" y="12541"/>
                </a:moveTo>
                <a:lnTo>
                  <a:pt x="37019" y="12541"/>
                </a:lnTo>
                <a:lnTo>
                  <a:pt x="37019" y="7985"/>
                </a:lnTo>
                <a:lnTo>
                  <a:pt x="41616" y="7985"/>
                </a:lnTo>
                <a:close/>
                <a:moveTo>
                  <a:pt x="41616" y="7743"/>
                </a:moveTo>
                <a:lnTo>
                  <a:pt x="37019" y="7743"/>
                </a:lnTo>
                <a:lnTo>
                  <a:pt x="37019" y="3307"/>
                </a:lnTo>
                <a:lnTo>
                  <a:pt x="41616" y="3307"/>
                </a:lnTo>
                <a:lnTo>
                  <a:pt x="41616" y="7904"/>
                </a:lnTo>
                <a:close/>
                <a:moveTo>
                  <a:pt x="46415" y="89564"/>
                </a:moveTo>
                <a:lnTo>
                  <a:pt x="41858" y="89564"/>
                </a:lnTo>
                <a:lnTo>
                  <a:pt x="41858" y="84967"/>
                </a:lnTo>
                <a:lnTo>
                  <a:pt x="46415" y="84967"/>
                </a:lnTo>
                <a:close/>
                <a:moveTo>
                  <a:pt x="46415" y="84725"/>
                </a:moveTo>
                <a:lnTo>
                  <a:pt x="41858" y="84725"/>
                </a:lnTo>
                <a:lnTo>
                  <a:pt x="41858" y="80168"/>
                </a:lnTo>
                <a:lnTo>
                  <a:pt x="46415" y="80168"/>
                </a:lnTo>
                <a:close/>
                <a:moveTo>
                  <a:pt x="46415" y="79926"/>
                </a:moveTo>
                <a:lnTo>
                  <a:pt x="41858" y="79926"/>
                </a:lnTo>
                <a:lnTo>
                  <a:pt x="41858" y="75329"/>
                </a:lnTo>
                <a:lnTo>
                  <a:pt x="46415" y="75329"/>
                </a:lnTo>
                <a:close/>
                <a:moveTo>
                  <a:pt x="46415" y="75087"/>
                </a:moveTo>
                <a:lnTo>
                  <a:pt x="41858" y="75087"/>
                </a:lnTo>
                <a:lnTo>
                  <a:pt x="41858" y="70530"/>
                </a:lnTo>
                <a:lnTo>
                  <a:pt x="46415" y="70530"/>
                </a:lnTo>
                <a:close/>
                <a:moveTo>
                  <a:pt x="46415" y="70288"/>
                </a:moveTo>
                <a:lnTo>
                  <a:pt x="41858" y="70288"/>
                </a:lnTo>
                <a:lnTo>
                  <a:pt x="41858" y="65731"/>
                </a:lnTo>
                <a:lnTo>
                  <a:pt x="46415" y="65731"/>
                </a:lnTo>
                <a:close/>
                <a:moveTo>
                  <a:pt x="46415" y="65489"/>
                </a:moveTo>
                <a:lnTo>
                  <a:pt x="41858" y="65489"/>
                </a:lnTo>
                <a:lnTo>
                  <a:pt x="41858" y="60892"/>
                </a:lnTo>
                <a:lnTo>
                  <a:pt x="46415" y="60892"/>
                </a:lnTo>
                <a:close/>
                <a:moveTo>
                  <a:pt x="46415" y="60650"/>
                </a:moveTo>
                <a:lnTo>
                  <a:pt x="41858" y="60650"/>
                </a:lnTo>
                <a:lnTo>
                  <a:pt x="41858" y="56093"/>
                </a:lnTo>
                <a:lnTo>
                  <a:pt x="46415" y="56093"/>
                </a:lnTo>
                <a:close/>
                <a:moveTo>
                  <a:pt x="46415" y="55851"/>
                </a:moveTo>
                <a:lnTo>
                  <a:pt x="41858" y="55851"/>
                </a:lnTo>
                <a:lnTo>
                  <a:pt x="41858" y="51295"/>
                </a:lnTo>
                <a:lnTo>
                  <a:pt x="46415" y="51295"/>
                </a:lnTo>
                <a:close/>
                <a:moveTo>
                  <a:pt x="46415" y="51053"/>
                </a:moveTo>
                <a:lnTo>
                  <a:pt x="41858" y="51053"/>
                </a:lnTo>
                <a:lnTo>
                  <a:pt x="41858" y="46456"/>
                </a:lnTo>
                <a:lnTo>
                  <a:pt x="46415" y="46456"/>
                </a:lnTo>
                <a:close/>
                <a:moveTo>
                  <a:pt x="46415" y="46214"/>
                </a:moveTo>
                <a:lnTo>
                  <a:pt x="41858" y="46214"/>
                </a:lnTo>
                <a:lnTo>
                  <a:pt x="41858" y="41657"/>
                </a:lnTo>
                <a:lnTo>
                  <a:pt x="46415" y="41657"/>
                </a:lnTo>
                <a:close/>
                <a:moveTo>
                  <a:pt x="46415" y="41415"/>
                </a:moveTo>
                <a:lnTo>
                  <a:pt x="41858" y="41415"/>
                </a:lnTo>
                <a:lnTo>
                  <a:pt x="41858" y="36858"/>
                </a:lnTo>
                <a:lnTo>
                  <a:pt x="46415" y="36858"/>
                </a:lnTo>
                <a:close/>
                <a:moveTo>
                  <a:pt x="46415" y="36616"/>
                </a:moveTo>
                <a:lnTo>
                  <a:pt x="41858" y="36616"/>
                </a:lnTo>
                <a:lnTo>
                  <a:pt x="41858" y="32019"/>
                </a:lnTo>
                <a:lnTo>
                  <a:pt x="46415" y="32019"/>
                </a:lnTo>
                <a:close/>
                <a:moveTo>
                  <a:pt x="46415" y="31777"/>
                </a:moveTo>
                <a:lnTo>
                  <a:pt x="41858" y="31777"/>
                </a:lnTo>
                <a:lnTo>
                  <a:pt x="41858" y="27220"/>
                </a:lnTo>
                <a:lnTo>
                  <a:pt x="46415" y="27220"/>
                </a:lnTo>
                <a:close/>
                <a:moveTo>
                  <a:pt x="46415" y="26978"/>
                </a:moveTo>
                <a:lnTo>
                  <a:pt x="41858" y="26978"/>
                </a:lnTo>
                <a:lnTo>
                  <a:pt x="41858" y="22381"/>
                </a:lnTo>
                <a:lnTo>
                  <a:pt x="46415" y="22381"/>
                </a:lnTo>
                <a:close/>
                <a:moveTo>
                  <a:pt x="46415" y="22139"/>
                </a:moveTo>
                <a:lnTo>
                  <a:pt x="41858" y="22139"/>
                </a:lnTo>
                <a:lnTo>
                  <a:pt x="41858" y="17582"/>
                </a:lnTo>
                <a:lnTo>
                  <a:pt x="46415" y="17582"/>
                </a:lnTo>
                <a:close/>
                <a:moveTo>
                  <a:pt x="46415" y="17340"/>
                </a:moveTo>
                <a:lnTo>
                  <a:pt x="41858" y="17340"/>
                </a:lnTo>
                <a:lnTo>
                  <a:pt x="41858" y="12783"/>
                </a:lnTo>
                <a:lnTo>
                  <a:pt x="46415" y="12783"/>
                </a:lnTo>
                <a:close/>
                <a:moveTo>
                  <a:pt x="46415" y="12541"/>
                </a:moveTo>
                <a:lnTo>
                  <a:pt x="41858" y="12541"/>
                </a:lnTo>
                <a:lnTo>
                  <a:pt x="41858" y="7944"/>
                </a:lnTo>
                <a:lnTo>
                  <a:pt x="46415" y="7944"/>
                </a:lnTo>
                <a:close/>
                <a:moveTo>
                  <a:pt x="46415" y="7702"/>
                </a:moveTo>
                <a:lnTo>
                  <a:pt x="41858" y="7702"/>
                </a:lnTo>
                <a:lnTo>
                  <a:pt x="41858" y="3307"/>
                </a:lnTo>
                <a:lnTo>
                  <a:pt x="46415" y="3307"/>
                </a:lnTo>
                <a:lnTo>
                  <a:pt x="46415" y="7904"/>
                </a:lnTo>
                <a:close/>
                <a:moveTo>
                  <a:pt x="51214" y="89524"/>
                </a:moveTo>
                <a:lnTo>
                  <a:pt x="46657" y="89524"/>
                </a:lnTo>
                <a:lnTo>
                  <a:pt x="46657" y="84967"/>
                </a:lnTo>
                <a:lnTo>
                  <a:pt x="51214" y="84967"/>
                </a:lnTo>
                <a:close/>
                <a:moveTo>
                  <a:pt x="51214" y="84685"/>
                </a:moveTo>
                <a:lnTo>
                  <a:pt x="46657" y="84685"/>
                </a:lnTo>
                <a:lnTo>
                  <a:pt x="46657" y="80128"/>
                </a:lnTo>
                <a:lnTo>
                  <a:pt x="51214" y="80128"/>
                </a:lnTo>
                <a:close/>
                <a:moveTo>
                  <a:pt x="51214" y="79886"/>
                </a:moveTo>
                <a:lnTo>
                  <a:pt x="46657" y="79886"/>
                </a:lnTo>
                <a:lnTo>
                  <a:pt x="46657" y="75329"/>
                </a:lnTo>
                <a:lnTo>
                  <a:pt x="51214" y="75329"/>
                </a:lnTo>
                <a:close/>
                <a:moveTo>
                  <a:pt x="51214" y="75087"/>
                </a:moveTo>
                <a:lnTo>
                  <a:pt x="46657" y="75087"/>
                </a:lnTo>
                <a:lnTo>
                  <a:pt x="46657" y="70490"/>
                </a:lnTo>
                <a:lnTo>
                  <a:pt x="51214" y="70490"/>
                </a:lnTo>
                <a:close/>
                <a:moveTo>
                  <a:pt x="51214" y="70248"/>
                </a:moveTo>
                <a:lnTo>
                  <a:pt x="46657" y="70248"/>
                </a:lnTo>
                <a:lnTo>
                  <a:pt x="46657" y="65691"/>
                </a:lnTo>
                <a:lnTo>
                  <a:pt x="51214" y="65691"/>
                </a:lnTo>
                <a:close/>
                <a:moveTo>
                  <a:pt x="51214" y="65449"/>
                </a:moveTo>
                <a:lnTo>
                  <a:pt x="46657" y="65449"/>
                </a:lnTo>
                <a:lnTo>
                  <a:pt x="46657" y="60892"/>
                </a:lnTo>
                <a:lnTo>
                  <a:pt x="51214" y="60892"/>
                </a:lnTo>
                <a:close/>
                <a:moveTo>
                  <a:pt x="51214" y="60650"/>
                </a:moveTo>
                <a:lnTo>
                  <a:pt x="46657" y="60650"/>
                </a:lnTo>
                <a:lnTo>
                  <a:pt x="46657" y="56053"/>
                </a:lnTo>
                <a:lnTo>
                  <a:pt x="51214" y="56053"/>
                </a:lnTo>
                <a:close/>
                <a:moveTo>
                  <a:pt x="51214" y="55811"/>
                </a:moveTo>
                <a:lnTo>
                  <a:pt x="46657" y="55811"/>
                </a:lnTo>
                <a:lnTo>
                  <a:pt x="46657" y="51254"/>
                </a:lnTo>
                <a:lnTo>
                  <a:pt x="51214" y="51254"/>
                </a:lnTo>
                <a:close/>
                <a:moveTo>
                  <a:pt x="51214" y="51012"/>
                </a:moveTo>
                <a:lnTo>
                  <a:pt x="46657" y="51012"/>
                </a:lnTo>
                <a:lnTo>
                  <a:pt x="46657" y="46456"/>
                </a:lnTo>
                <a:lnTo>
                  <a:pt x="51214" y="46456"/>
                </a:lnTo>
                <a:close/>
                <a:moveTo>
                  <a:pt x="51214" y="46214"/>
                </a:moveTo>
                <a:lnTo>
                  <a:pt x="46657" y="46214"/>
                </a:lnTo>
                <a:lnTo>
                  <a:pt x="46657" y="41616"/>
                </a:lnTo>
                <a:lnTo>
                  <a:pt x="51214" y="41616"/>
                </a:lnTo>
                <a:close/>
                <a:moveTo>
                  <a:pt x="51214" y="41374"/>
                </a:moveTo>
                <a:lnTo>
                  <a:pt x="46657" y="41374"/>
                </a:lnTo>
                <a:lnTo>
                  <a:pt x="46657" y="36818"/>
                </a:lnTo>
                <a:lnTo>
                  <a:pt x="51214" y="36818"/>
                </a:lnTo>
                <a:close/>
                <a:moveTo>
                  <a:pt x="51214" y="36576"/>
                </a:moveTo>
                <a:lnTo>
                  <a:pt x="46657" y="36576"/>
                </a:lnTo>
                <a:lnTo>
                  <a:pt x="46657" y="32019"/>
                </a:lnTo>
                <a:lnTo>
                  <a:pt x="51214" y="32019"/>
                </a:lnTo>
                <a:close/>
                <a:moveTo>
                  <a:pt x="51214" y="31777"/>
                </a:moveTo>
                <a:lnTo>
                  <a:pt x="46657" y="31777"/>
                </a:lnTo>
                <a:lnTo>
                  <a:pt x="46657" y="27180"/>
                </a:lnTo>
                <a:lnTo>
                  <a:pt x="51214" y="27180"/>
                </a:lnTo>
                <a:close/>
                <a:moveTo>
                  <a:pt x="51214" y="26938"/>
                </a:moveTo>
                <a:lnTo>
                  <a:pt x="46657" y="26938"/>
                </a:lnTo>
                <a:lnTo>
                  <a:pt x="46657" y="22381"/>
                </a:lnTo>
                <a:lnTo>
                  <a:pt x="51214" y="22381"/>
                </a:lnTo>
                <a:close/>
                <a:moveTo>
                  <a:pt x="51214" y="22139"/>
                </a:moveTo>
                <a:lnTo>
                  <a:pt x="46657" y="22139"/>
                </a:lnTo>
                <a:lnTo>
                  <a:pt x="46657" y="17582"/>
                </a:lnTo>
                <a:lnTo>
                  <a:pt x="51214" y="17582"/>
                </a:lnTo>
                <a:close/>
                <a:moveTo>
                  <a:pt x="51214" y="17340"/>
                </a:moveTo>
                <a:lnTo>
                  <a:pt x="46657" y="17340"/>
                </a:lnTo>
                <a:lnTo>
                  <a:pt x="46657" y="12743"/>
                </a:lnTo>
                <a:lnTo>
                  <a:pt x="51214" y="12743"/>
                </a:lnTo>
                <a:close/>
                <a:moveTo>
                  <a:pt x="51214" y="12501"/>
                </a:moveTo>
                <a:lnTo>
                  <a:pt x="46657" y="12501"/>
                </a:lnTo>
                <a:lnTo>
                  <a:pt x="46657" y="7944"/>
                </a:lnTo>
                <a:lnTo>
                  <a:pt x="51214" y="7944"/>
                </a:lnTo>
                <a:close/>
                <a:moveTo>
                  <a:pt x="51214" y="7702"/>
                </a:moveTo>
                <a:lnTo>
                  <a:pt x="46657" y="7702"/>
                </a:lnTo>
                <a:lnTo>
                  <a:pt x="46657" y="3307"/>
                </a:lnTo>
                <a:lnTo>
                  <a:pt x="51214" y="3307"/>
                </a:lnTo>
                <a:lnTo>
                  <a:pt x="51214" y="7904"/>
                </a:lnTo>
                <a:close/>
                <a:moveTo>
                  <a:pt x="56053" y="89483"/>
                </a:moveTo>
                <a:lnTo>
                  <a:pt x="51456" y="89483"/>
                </a:lnTo>
                <a:lnTo>
                  <a:pt x="51456" y="84927"/>
                </a:lnTo>
                <a:lnTo>
                  <a:pt x="56053" y="84927"/>
                </a:lnTo>
                <a:close/>
                <a:moveTo>
                  <a:pt x="56053" y="84685"/>
                </a:moveTo>
                <a:lnTo>
                  <a:pt x="51456" y="84685"/>
                </a:lnTo>
                <a:lnTo>
                  <a:pt x="51456" y="80087"/>
                </a:lnTo>
                <a:lnTo>
                  <a:pt x="56053" y="80087"/>
                </a:lnTo>
                <a:close/>
                <a:moveTo>
                  <a:pt x="56053" y="79845"/>
                </a:moveTo>
                <a:lnTo>
                  <a:pt x="51456" y="79845"/>
                </a:lnTo>
                <a:lnTo>
                  <a:pt x="51456" y="75289"/>
                </a:lnTo>
                <a:lnTo>
                  <a:pt x="56053" y="75289"/>
                </a:lnTo>
                <a:close/>
                <a:moveTo>
                  <a:pt x="56053" y="75047"/>
                </a:moveTo>
                <a:lnTo>
                  <a:pt x="51456" y="75047"/>
                </a:lnTo>
                <a:lnTo>
                  <a:pt x="51456" y="70490"/>
                </a:lnTo>
                <a:lnTo>
                  <a:pt x="56053" y="70490"/>
                </a:lnTo>
                <a:close/>
                <a:moveTo>
                  <a:pt x="56053" y="70248"/>
                </a:moveTo>
                <a:lnTo>
                  <a:pt x="51456" y="70248"/>
                </a:lnTo>
                <a:lnTo>
                  <a:pt x="51456" y="65651"/>
                </a:lnTo>
                <a:lnTo>
                  <a:pt x="56053" y="65651"/>
                </a:lnTo>
                <a:close/>
                <a:moveTo>
                  <a:pt x="56053" y="65409"/>
                </a:moveTo>
                <a:lnTo>
                  <a:pt x="51456" y="65409"/>
                </a:lnTo>
                <a:lnTo>
                  <a:pt x="51456" y="60852"/>
                </a:lnTo>
                <a:lnTo>
                  <a:pt x="56053" y="60852"/>
                </a:lnTo>
                <a:close/>
                <a:moveTo>
                  <a:pt x="56053" y="60610"/>
                </a:moveTo>
                <a:lnTo>
                  <a:pt x="51456" y="60610"/>
                </a:lnTo>
                <a:lnTo>
                  <a:pt x="51456" y="56053"/>
                </a:lnTo>
                <a:lnTo>
                  <a:pt x="56053" y="56053"/>
                </a:lnTo>
                <a:close/>
                <a:moveTo>
                  <a:pt x="56053" y="55811"/>
                </a:moveTo>
                <a:lnTo>
                  <a:pt x="51456" y="55811"/>
                </a:lnTo>
                <a:lnTo>
                  <a:pt x="51456" y="51214"/>
                </a:lnTo>
                <a:lnTo>
                  <a:pt x="56053" y="51214"/>
                </a:lnTo>
                <a:close/>
                <a:moveTo>
                  <a:pt x="56053" y="50972"/>
                </a:moveTo>
                <a:lnTo>
                  <a:pt x="51456" y="50972"/>
                </a:lnTo>
                <a:lnTo>
                  <a:pt x="51456" y="46415"/>
                </a:lnTo>
                <a:lnTo>
                  <a:pt x="56053" y="46415"/>
                </a:lnTo>
                <a:close/>
                <a:moveTo>
                  <a:pt x="56053" y="46173"/>
                </a:moveTo>
                <a:lnTo>
                  <a:pt x="51456" y="46173"/>
                </a:lnTo>
                <a:lnTo>
                  <a:pt x="51456" y="41616"/>
                </a:lnTo>
                <a:lnTo>
                  <a:pt x="56053" y="41616"/>
                </a:lnTo>
                <a:close/>
                <a:moveTo>
                  <a:pt x="56053" y="41374"/>
                </a:moveTo>
                <a:lnTo>
                  <a:pt x="51456" y="41374"/>
                </a:lnTo>
                <a:lnTo>
                  <a:pt x="51456" y="36777"/>
                </a:lnTo>
                <a:lnTo>
                  <a:pt x="56053" y="36777"/>
                </a:lnTo>
                <a:close/>
                <a:moveTo>
                  <a:pt x="56053" y="36535"/>
                </a:moveTo>
                <a:lnTo>
                  <a:pt x="51456" y="36535"/>
                </a:lnTo>
                <a:lnTo>
                  <a:pt x="51456" y="31978"/>
                </a:lnTo>
                <a:lnTo>
                  <a:pt x="56053" y="31978"/>
                </a:lnTo>
                <a:close/>
                <a:moveTo>
                  <a:pt x="56053" y="31737"/>
                </a:moveTo>
                <a:lnTo>
                  <a:pt x="51456" y="31737"/>
                </a:lnTo>
                <a:lnTo>
                  <a:pt x="51456" y="27180"/>
                </a:lnTo>
                <a:lnTo>
                  <a:pt x="56053" y="27180"/>
                </a:lnTo>
                <a:close/>
                <a:moveTo>
                  <a:pt x="56053" y="26938"/>
                </a:moveTo>
                <a:lnTo>
                  <a:pt x="51456" y="26938"/>
                </a:lnTo>
                <a:lnTo>
                  <a:pt x="51456" y="22341"/>
                </a:lnTo>
                <a:lnTo>
                  <a:pt x="56053" y="22341"/>
                </a:lnTo>
                <a:close/>
                <a:moveTo>
                  <a:pt x="56053" y="22099"/>
                </a:moveTo>
                <a:lnTo>
                  <a:pt x="51456" y="22099"/>
                </a:lnTo>
                <a:lnTo>
                  <a:pt x="51456" y="17542"/>
                </a:lnTo>
                <a:lnTo>
                  <a:pt x="56053" y="17542"/>
                </a:lnTo>
                <a:close/>
                <a:moveTo>
                  <a:pt x="56053" y="17300"/>
                </a:moveTo>
                <a:lnTo>
                  <a:pt x="51456" y="17300"/>
                </a:lnTo>
                <a:lnTo>
                  <a:pt x="51456" y="12743"/>
                </a:lnTo>
                <a:lnTo>
                  <a:pt x="56053" y="12743"/>
                </a:lnTo>
                <a:close/>
                <a:moveTo>
                  <a:pt x="56053" y="12501"/>
                </a:moveTo>
                <a:lnTo>
                  <a:pt x="51456" y="12501"/>
                </a:lnTo>
                <a:lnTo>
                  <a:pt x="51456" y="7904"/>
                </a:lnTo>
                <a:lnTo>
                  <a:pt x="56053" y="7904"/>
                </a:lnTo>
                <a:close/>
                <a:moveTo>
                  <a:pt x="56053" y="7662"/>
                </a:moveTo>
                <a:lnTo>
                  <a:pt x="51456" y="7662"/>
                </a:lnTo>
                <a:lnTo>
                  <a:pt x="51456" y="3307"/>
                </a:lnTo>
                <a:lnTo>
                  <a:pt x="56053" y="3307"/>
                </a:lnTo>
                <a:lnTo>
                  <a:pt x="56053" y="7904"/>
                </a:lnTo>
                <a:close/>
                <a:moveTo>
                  <a:pt x="60852" y="89483"/>
                </a:moveTo>
                <a:lnTo>
                  <a:pt x="56295" y="89483"/>
                </a:lnTo>
                <a:lnTo>
                  <a:pt x="56295" y="84886"/>
                </a:lnTo>
                <a:lnTo>
                  <a:pt x="60852" y="84886"/>
                </a:lnTo>
                <a:close/>
                <a:moveTo>
                  <a:pt x="60852" y="84644"/>
                </a:moveTo>
                <a:lnTo>
                  <a:pt x="56295" y="84644"/>
                </a:lnTo>
                <a:lnTo>
                  <a:pt x="56295" y="80087"/>
                </a:lnTo>
                <a:lnTo>
                  <a:pt x="60852" y="80087"/>
                </a:lnTo>
                <a:close/>
                <a:moveTo>
                  <a:pt x="60852" y="79845"/>
                </a:moveTo>
                <a:lnTo>
                  <a:pt x="56295" y="79845"/>
                </a:lnTo>
                <a:lnTo>
                  <a:pt x="56295" y="75248"/>
                </a:lnTo>
                <a:lnTo>
                  <a:pt x="60852" y="75248"/>
                </a:lnTo>
                <a:close/>
                <a:moveTo>
                  <a:pt x="60852" y="75006"/>
                </a:moveTo>
                <a:lnTo>
                  <a:pt x="56295" y="75006"/>
                </a:lnTo>
                <a:lnTo>
                  <a:pt x="56295" y="70449"/>
                </a:lnTo>
                <a:lnTo>
                  <a:pt x="60852" y="70449"/>
                </a:lnTo>
                <a:close/>
                <a:moveTo>
                  <a:pt x="60852" y="70208"/>
                </a:moveTo>
                <a:lnTo>
                  <a:pt x="56295" y="70208"/>
                </a:lnTo>
                <a:lnTo>
                  <a:pt x="56295" y="65651"/>
                </a:lnTo>
                <a:lnTo>
                  <a:pt x="60852" y="65651"/>
                </a:lnTo>
                <a:close/>
                <a:moveTo>
                  <a:pt x="60852" y="65409"/>
                </a:moveTo>
                <a:lnTo>
                  <a:pt x="56295" y="65409"/>
                </a:lnTo>
                <a:lnTo>
                  <a:pt x="56295" y="60812"/>
                </a:lnTo>
                <a:lnTo>
                  <a:pt x="60852" y="60812"/>
                </a:lnTo>
                <a:close/>
                <a:moveTo>
                  <a:pt x="60852" y="60570"/>
                </a:moveTo>
                <a:lnTo>
                  <a:pt x="56295" y="60570"/>
                </a:lnTo>
                <a:lnTo>
                  <a:pt x="56295" y="56013"/>
                </a:lnTo>
                <a:lnTo>
                  <a:pt x="60852" y="56013"/>
                </a:lnTo>
                <a:close/>
                <a:moveTo>
                  <a:pt x="60852" y="55771"/>
                </a:moveTo>
                <a:lnTo>
                  <a:pt x="56295" y="55771"/>
                </a:lnTo>
                <a:lnTo>
                  <a:pt x="56295" y="51214"/>
                </a:lnTo>
                <a:lnTo>
                  <a:pt x="60852" y="51214"/>
                </a:lnTo>
                <a:close/>
                <a:moveTo>
                  <a:pt x="60852" y="50972"/>
                </a:moveTo>
                <a:lnTo>
                  <a:pt x="56295" y="50972"/>
                </a:lnTo>
                <a:lnTo>
                  <a:pt x="56295" y="46375"/>
                </a:lnTo>
                <a:lnTo>
                  <a:pt x="60852" y="46375"/>
                </a:lnTo>
                <a:close/>
                <a:moveTo>
                  <a:pt x="60852" y="46133"/>
                </a:moveTo>
                <a:lnTo>
                  <a:pt x="56295" y="46133"/>
                </a:lnTo>
                <a:lnTo>
                  <a:pt x="56295" y="41576"/>
                </a:lnTo>
                <a:lnTo>
                  <a:pt x="60852" y="41576"/>
                </a:lnTo>
                <a:close/>
                <a:moveTo>
                  <a:pt x="60852" y="41334"/>
                </a:moveTo>
                <a:lnTo>
                  <a:pt x="56295" y="41334"/>
                </a:lnTo>
                <a:lnTo>
                  <a:pt x="56295" y="36777"/>
                </a:lnTo>
                <a:lnTo>
                  <a:pt x="60852" y="36777"/>
                </a:lnTo>
                <a:close/>
                <a:moveTo>
                  <a:pt x="60852" y="36535"/>
                </a:moveTo>
                <a:lnTo>
                  <a:pt x="56295" y="36535"/>
                </a:lnTo>
                <a:lnTo>
                  <a:pt x="56295" y="31938"/>
                </a:lnTo>
                <a:lnTo>
                  <a:pt x="60852" y="31938"/>
                </a:lnTo>
                <a:close/>
                <a:moveTo>
                  <a:pt x="60852" y="31696"/>
                </a:moveTo>
                <a:lnTo>
                  <a:pt x="56295" y="31696"/>
                </a:lnTo>
                <a:lnTo>
                  <a:pt x="56295" y="27139"/>
                </a:lnTo>
                <a:lnTo>
                  <a:pt x="60852" y="27139"/>
                </a:lnTo>
                <a:close/>
                <a:moveTo>
                  <a:pt x="60852" y="26897"/>
                </a:moveTo>
                <a:lnTo>
                  <a:pt x="56295" y="26897"/>
                </a:lnTo>
                <a:lnTo>
                  <a:pt x="56295" y="22341"/>
                </a:lnTo>
                <a:lnTo>
                  <a:pt x="60852" y="22341"/>
                </a:lnTo>
                <a:close/>
                <a:moveTo>
                  <a:pt x="60852" y="22099"/>
                </a:moveTo>
                <a:lnTo>
                  <a:pt x="56295" y="22099"/>
                </a:lnTo>
                <a:lnTo>
                  <a:pt x="56295" y="17501"/>
                </a:lnTo>
                <a:lnTo>
                  <a:pt x="60852" y="17501"/>
                </a:lnTo>
                <a:close/>
                <a:moveTo>
                  <a:pt x="60852" y="17260"/>
                </a:moveTo>
                <a:lnTo>
                  <a:pt x="56295" y="17260"/>
                </a:lnTo>
                <a:lnTo>
                  <a:pt x="56295" y="12703"/>
                </a:lnTo>
                <a:lnTo>
                  <a:pt x="60852" y="12703"/>
                </a:lnTo>
                <a:close/>
                <a:moveTo>
                  <a:pt x="60852" y="12461"/>
                </a:moveTo>
                <a:lnTo>
                  <a:pt x="56295" y="12461"/>
                </a:lnTo>
                <a:lnTo>
                  <a:pt x="56295" y="7904"/>
                </a:lnTo>
                <a:lnTo>
                  <a:pt x="60852" y="7904"/>
                </a:lnTo>
                <a:close/>
                <a:moveTo>
                  <a:pt x="60852" y="7662"/>
                </a:moveTo>
                <a:lnTo>
                  <a:pt x="56295" y="7662"/>
                </a:lnTo>
                <a:lnTo>
                  <a:pt x="56295" y="3307"/>
                </a:lnTo>
                <a:lnTo>
                  <a:pt x="60852" y="3307"/>
                </a:lnTo>
                <a:lnTo>
                  <a:pt x="60852" y="7904"/>
                </a:lnTo>
                <a:close/>
                <a:moveTo>
                  <a:pt x="65651" y="84644"/>
                </a:moveTo>
                <a:lnTo>
                  <a:pt x="61094" y="84644"/>
                </a:lnTo>
                <a:lnTo>
                  <a:pt x="61094" y="80047"/>
                </a:lnTo>
                <a:lnTo>
                  <a:pt x="65651" y="80047"/>
                </a:lnTo>
                <a:close/>
                <a:moveTo>
                  <a:pt x="65651" y="79805"/>
                </a:moveTo>
                <a:lnTo>
                  <a:pt x="61094" y="79805"/>
                </a:lnTo>
                <a:lnTo>
                  <a:pt x="61094" y="75248"/>
                </a:lnTo>
                <a:lnTo>
                  <a:pt x="65651" y="75248"/>
                </a:lnTo>
                <a:close/>
                <a:moveTo>
                  <a:pt x="65651" y="75006"/>
                </a:moveTo>
                <a:lnTo>
                  <a:pt x="61094" y="75006"/>
                </a:lnTo>
                <a:lnTo>
                  <a:pt x="61094" y="70449"/>
                </a:lnTo>
                <a:lnTo>
                  <a:pt x="65651" y="70449"/>
                </a:lnTo>
                <a:close/>
                <a:moveTo>
                  <a:pt x="65651" y="70208"/>
                </a:moveTo>
                <a:lnTo>
                  <a:pt x="61094" y="70208"/>
                </a:lnTo>
                <a:lnTo>
                  <a:pt x="61094" y="65610"/>
                </a:lnTo>
                <a:lnTo>
                  <a:pt x="65651" y="65610"/>
                </a:lnTo>
                <a:close/>
                <a:moveTo>
                  <a:pt x="65651" y="65368"/>
                </a:moveTo>
                <a:lnTo>
                  <a:pt x="61094" y="65368"/>
                </a:lnTo>
                <a:lnTo>
                  <a:pt x="61094" y="60812"/>
                </a:lnTo>
                <a:lnTo>
                  <a:pt x="65651" y="60812"/>
                </a:lnTo>
                <a:close/>
                <a:moveTo>
                  <a:pt x="65651" y="60570"/>
                </a:moveTo>
                <a:lnTo>
                  <a:pt x="61094" y="60570"/>
                </a:lnTo>
                <a:lnTo>
                  <a:pt x="61094" y="56013"/>
                </a:lnTo>
                <a:lnTo>
                  <a:pt x="65651" y="56013"/>
                </a:lnTo>
                <a:close/>
                <a:moveTo>
                  <a:pt x="65651" y="55771"/>
                </a:moveTo>
                <a:lnTo>
                  <a:pt x="61094" y="55771"/>
                </a:lnTo>
                <a:lnTo>
                  <a:pt x="61094" y="51174"/>
                </a:lnTo>
                <a:lnTo>
                  <a:pt x="65651" y="51174"/>
                </a:lnTo>
                <a:close/>
                <a:moveTo>
                  <a:pt x="65651" y="50932"/>
                </a:moveTo>
                <a:lnTo>
                  <a:pt x="61094" y="50932"/>
                </a:lnTo>
                <a:lnTo>
                  <a:pt x="61094" y="46375"/>
                </a:lnTo>
                <a:lnTo>
                  <a:pt x="65651" y="46375"/>
                </a:lnTo>
                <a:close/>
                <a:moveTo>
                  <a:pt x="65651" y="46133"/>
                </a:moveTo>
                <a:lnTo>
                  <a:pt x="61094" y="46133"/>
                </a:lnTo>
                <a:lnTo>
                  <a:pt x="61094" y="41536"/>
                </a:lnTo>
                <a:lnTo>
                  <a:pt x="65651" y="41536"/>
                </a:lnTo>
                <a:close/>
                <a:moveTo>
                  <a:pt x="65651" y="41294"/>
                </a:moveTo>
                <a:lnTo>
                  <a:pt x="61094" y="41294"/>
                </a:lnTo>
                <a:lnTo>
                  <a:pt x="61094" y="36737"/>
                </a:lnTo>
                <a:lnTo>
                  <a:pt x="65651" y="36737"/>
                </a:lnTo>
                <a:close/>
                <a:moveTo>
                  <a:pt x="65651" y="36495"/>
                </a:moveTo>
                <a:lnTo>
                  <a:pt x="61094" y="36495"/>
                </a:lnTo>
                <a:lnTo>
                  <a:pt x="61094" y="31938"/>
                </a:lnTo>
                <a:lnTo>
                  <a:pt x="65651" y="31938"/>
                </a:lnTo>
                <a:close/>
                <a:moveTo>
                  <a:pt x="65651" y="31696"/>
                </a:moveTo>
                <a:lnTo>
                  <a:pt x="61094" y="31696"/>
                </a:lnTo>
                <a:lnTo>
                  <a:pt x="61094" y="27099"/>
                </a:lnTo>
                <a:lnTo>
                  <a:pt x="65651" y="27099"/>
                </a:lnTo>
                <a:close/>
                <a:moveTo>
                  <a:pt x="65651" y="26857"/>
                </a:moveTo>
                <a:lnTo>
                  <a:pt x="61094" y="26857"/>
                </a:lnTo>
                <a:lnTo>
                  <a:pt x="61094" y="22300"/>
                </a:lnTo>
                <a:lnTo>
                  <a:pt x="65651" y="22300"/>
                </a:lnTo>
                <a:close/>
                <a:moveTo>
                  <a:pt x="65651" y="22058"/>
                </a:moveTo>
                <a:lnTo>
                  <a:pt x="61094" y="22058"/>
                </a:lnTo>
                <a:lnTo>
                  <a:pt x="61094" y="17501"/>
                </a:lnTo>
                <a:lnTo>
                  <a:pt x="65651" y="17501"/>
                </a:lnTo>
                <a:close/>
                <a:moveTo>
                  <a:pt x="65651" y="17260"/>
                </a:moveTo>
                <a:lnTo>
                  <a:pt x="61094" y="17260"/>
                </a:lnTo>
                <a:lnTo>
                  <a:pt x="61094" y="12662"/>
                </a:lnTo>
                <a:lnTo>
                  <a:pt x="65651" y="12662"/>
                </a:lnTo>
                <a:close/>
                <a:moveTo>
                  <a:pt x="65651" y="12420"/>
                </a:moveTo>
                <a:lnTo>
                  <a:pt x="61094" y="12420"/>
                </a:lnTo>
                <a:lnTo>
                  <a:pt x="61094" y="7864"/>
                </a:lnTo>
                <a:lnTo>
                  <a:pt x="65651" y="7864"/>
                </a:lnTo>
                <a:close/>
                <a:moveTo>
                  <a:pt x="70490" y="84604"/>
                </a:moveTo>
                <a:lnTo>
                  <a:pt x="65893" y="84604"/>
                </a:lnTo>
                <a:lnTo>
                  <a:pt x="65893" y="80047"/>
                </a:lnTo>
                <a:lnTo>
                  <a:pt x="70490" y="80047"/>
                </a:lnTo>
                <a:close/>
                <a:moveTo>
                  <a:pt x="70490" y="79805"/>
                </a:moveTo>
                <a:lnTo>
                  <a:pt x="65893" y="79805"/>
                </a:lnTo>
                <a:lnTo>
                  <a:pt x="65893" y="75208"/>
                </a:lnTo>
                <a:lnTo>
                  <a:pt x="70490" y="75208"/>
                </a:lnTo>
                <a:close/>
                <a:moveTo>
                  <a:pt x="70490" y="74966"/>
                </a:moveTo>
                <a:lnTo>
                  <a:pt x="65893" y="74966"/>
                </a:lnTo>
                <a:lnTo>
                  <a:pt x="65893" y="70409"/>
                </a:lnTo>
                <a:lnTo>
                  <a:pt x="70490" y="70409"/>
                </a:lnTo>
                <a:close/>
                <a:moveTo>
                  <a:pt x="70490" y="70167"/>
                </a:moveTo>
                <a:lnTo>
                  <a:pt x="65893" y="70167"/>
                </a:lnTo>
                <a:lnTo>
                  <a:pt x="65893" y="65610"/>
                </a:lnTo>
                <a:lnTo>
                  <a:pt x="70490" y="65610"/>
                </a:lnTo>
                <a:close/>
                <a:moveTo>
                  <a:pt x="70490" y="65368"/>
                </a:moveTo>
                <a:lnTo>
                  <a:pt x="65893" y="65368"/>
                </a:lnTo>
                <a:lnTo>
                  <a:pt x="65893" y="60771"/>
                </a:lnTo>
                <a:lnTo>
                  <a:pt x="70490" y="60771"/>
                </a:lnTo>
                <a:close/>
                <a:moveTo>
                  <a:pt x="70490" y="60529"/>
                </a:moveTo>
                <a:lnTo>
                  <a:pt x="65893" y="60529"/>
                </a:lnTo>
                <a:lnTo>
                  <a:pt x="65893" y="55972"/>
                </a:lnTo>
                <a:lnTo>
                  <a:pt x="70490" y="55972"/>
                </a:lnTo>
                <a:close/>
                <a:moveTo>
                  <a:pt x="70490" y="55730"/>
                </a:moveTo>
                <a:lnTo>
                  <a:pt x="65893" y="55730"/>
                </a:lnTo>
                <a:lnTo>
                  <a:pt x="65893" y="51174"/>
                </a:lnTo>
                <a:lnTo>
                  <a:pt x="70490" y="51174"/>
                </a:lnTo>
                <a:close/>
                <a:moveTo>
                  <a:pt x="70490" y="50932"/>
                </a:moveTo>
                <a:lnTo>
                  <a:pt x="65893" y="50932"/>
                </a:lnTo>
                <a:lnTo>
                  <a:pt x="65893" y="46335"/>
                </a:lnTo>
                <a:lnTo>
                  <a:pt x="70490" y="46335"/>
                </a:lnTo>
                <a:close/>
                <a:moveTo>
                  <a:pt x="70490" y="46093"/>
                </a:moveTo>
                <a:lnTo>
                  <a:pt x="65893" y="46093"/>
                </a:lnTo>
                <a:lnTo>
                  <a:pt x="65893" y="41536"/>
                </a:lnTo>
                <a:lnTo>
                  <a:pt x="70490" y="41536"/>
                </a:lnTo>
                <a:close/>
                <a:moveTo>
                  <a:pt x="70490" y="41294"/>
                </a:moveTo>
                <a:lnTo>
                  <a:pt x="65893" y="41294"/>
                </a:lnTo>
                <a:lnTo>
                  <a:pt x="65893" y="36737"/>
                </a:lnTo>
                <a:lnTo>
                  <a:pt x="70490" y="36737"/>
                </a:lnTo>
                <a:close/>
                <a:moveTo>
                  <a:pt x="70490" y="36495"/>
                </a:moveTo>
                <a:lnTo>
                  <a:pt x="65893" y="36495"/>
                </a:lnTo>
                <a:lnTo>
                  <a:pt x="65893" y="31898"/>
                </a:lnTo>
                <a:lnTo>
                  <a:pt x="70490" y="31898"/>
                </a:lnTo>
                <a:close/>
                <a:moveTo>
                  <a:pt x="70490" y="31656"/>
                </a:moveTo>
                <a:lnTo>
                  <a:pt x="65893" y="31656"/>
                </a:lnTo>
                <a:lnTo>
                  <a:pt x="65893" y="27099"/>
                </a:lnTo>
                <a:lnTo>
                  <a:pt x="70490" y="27099"/>
                </a:lnTo>
                <a:close/>
                <a:moveTo>
                  <a:pt x="70490" y="26857"/>
                </a:moveTo>
                <a:lnTo>
                  <a:pt x="65893" y="26857"/>
                </a:lnTo>
                <a:lnTo>
                  <a:pt x="65893" y="22260"/>
                </a:lnTo>
                <a:lnTo>
                  <a:pt x="70490" y="22260"/>
                </a:lnTo>
                <a:close/>
                <a:moveTo>
                  <a:pt x="70490" y="22018"/>
                </a:moveTo>
                <a:lnTo>
                  <a:pt x="65893" y="22018"/>
                </a:lnTo>
                <a:lnTo>
                  <a:pt x="65893" y="17461"/>
                </a:lnTo>
                <a:lnTo>
                  <a:pt x="70490" y="17461"/>
                </a:lnTo>
                <a:close/>
                <a:moveTo>
                  <a:pt x="70490" y="17219"/>
                </a:moveTo>
                <a:lnTo>
                  <a:pt x="65893" y="17219"/>
                </a:lnTo>
                <a:lnTo>
                  <a:pt x="65893" y="12662"/>
                </a:lnTo>
                <a:lnTo>
                  <a:pt x="70490" y="12662"/>
                </a:lnTo>
                <a:close/>
                <a:moveTo>
                  <a:pt x="70490" y="12420"/>
                </a:moveTo>
                <a:lnTo>
                  <a:pt x="65893" y="12420"/>
                </a:lnTo>
                <a:lnTo>
                  <a:pt x="65893" y="7823"/>
                </a:lnTo>
                <a:lnTo>
                  <a:pt x="70490" y="7823"/>
                </a:lnTo>
                <a:close/>
                <a:moveTo>
                  <a:pt x="75289" y="79765"/>
                </a:moveTo>
                <a:lnTo>
                  <a:pt x="70732" y="79765"/>
                </a:lnTo>
                <a:lnTo>
                  <a:pt x="70732" y="75208"/>
                </a:lnTo>
                <a:lnTo>
                  <a:pt x="75289" y="75208"/>
                </a:lnTo>
                <a:close/>
                <a:moveTo>
                  <a:pt x="75289" y="74966"/>
                </a:moveTo>
                <a:lnTo>
                  <a:pt x="70732" y="74966"/>
                </a:lnTo>
                <a:lnTo>
                  <a:pt x="70732" y="70409"/>
                </a:lnTo>
                <a:lnTo>
                  <a:pt x="75289" y="70409"/>
                </a:lnTo>
                <a:close/>
                <a:moveTo>
                  <a:pt x="75289" y="70167"/>
                </a:moveTo>
                <a:lnTo>
                  <a:pt x="70732" y="70167"/>
                </a:lnTo>
                <a:lnTo>
                  <a:pt x="70732" y="65570"/>
                </a:lnTo>
                <a:lnTo>
                  <a:pt x="75289" y="65570"/>
                </a:lnTo>
                <a:close/>
                <a:moveTo>
                  <a:pt x="75289" y="65328"/>
                </a:moveTo>
                <a:lnTo>
                  <a:pt x="70732" y="65328"/>
                </a:lnTo>
                <a:lnTo>
                  <a:pt x="70732" y="60771"/>
                </a:lnTo>
                <a:lnTo>
                  <a:pt x="75289" y="60771"/>
                </a:lnTo>
                <a:close/>
                <a:moveTo>
                  <a:pt x="75289" y="60529"/>
                </a:moveTo>
                <a:lnTo>
                  <a:pt x="70732" y="60529"/>
                </a:lnTo>
                <a:lnTo>
                  <a:pt x="70732" y="55972"/>
                </a:lnTo>
                <a:lnTo>
                  <a:pt x="75289" y="55972"/>
                </a:lnTo>
                <a:close/>
                <a:moveTo>
                  <a:pt x="75289" y="55730"/>
                </a:moveTo>
                <a:lnTo>
                  <a:pt x="70732" y="55730"/>
                </a:lnTo>
                <a:lnTo>
                  <a:pt x="70732" y="51133"/>
                </a:lnTo>
                <a:lnTo>
                  <a:pt x="75289" y="51133"/>
                </a:lnTo>
                <a:close/>
                <a:moveTo>
                  <a:pt x="75289" y="50891"/>
                </a:moveTo>
                <a:lnTo>
                  <a:pt x="70732" y="50891"/>
                </a:lnTo>
                <a:lnTo>
                  <a:pt x="70732" y="46335"/>
                </a:lnTo>
                <a:lnTo>
                  <a:pt x="75289" y="46335"/>
                </a:lnTo>
                <a:close/>
                <a:moveTo>
                  <a:pt x="75289" y="46093"/>
                </a:moveTo>
                <a:lnTo>
                  <a:pt x="70732" y="46093"/>
                </a:lnTo>
                <a:lnTo>
                  <a:pt x="70732" y="41495"/>
                </a:lnTo>
                <a:lnTo>
                  <a:pt x="75289" y="41495"/>
                </a:lnTo>
                <a:close/>
                <a:moveTo>
                  <a:pt x="75289" y="41253"/>
                </a:moveTo>
                <a:lnTo>
                  <a:pt x="70732" y="41253"/>
                </a:lnTo>
                <a:lnTo>
                  <a:pt x="70732" y="36697"/>
                </a:lnTo>
                <a:lnTo>
                  <a:pt x="75289" y="36697"/>
                </a:lnTo>
                <a:close/>
                <a:moveTo>
                  <a:pt x="75289" y="36455"/>
                </a:moveTo>
                <a:lnTo>
                  <a:pt x="70732" y="36455"/>
                </a:lnTo>
                <a:lnTo>
                  <a:pt x="70732" y="31898"/>
                </a:lnTo>
                <a:lnTo>
                  <a:pt x="75289" y="31898"/>
                </a:lnTo>
                <a:close/>
                <a:moveTo>
                  <a:pt x="75289" y="31656"/>
                </a:moveTo>
                <a:lnTo>
                  <a:pt x="70732" y="31656"/>
                </a:lnTo>
                <a:lnTo>
                  <a:pt x="70732" y="27059"/>
                </a:lnTo>
                <a:lnTo>
                  <a:pt x="75289" y="27059"/>
                </a:lnTo>
                <a:close/>
                <a:moveTo>
                  <a:pt x="75289" y="26817"/>
                </a:moveTo>
                <a:lnTo>
                  <a:pt x="70732" y="26817"/>
                </a:lnTo>
                <a:lnTo>
                  <a:pt x="70732" y="22260"/>
                </a:lnTo>
                <a:lnTo>
                  <a:pt x="75289" y="22260"/>
                </a:lnTo>
                <a:close/>
                <a:moveTo>
                  <a:pt x="75289" y="22018"/>
                </a:moveTo>
                <a:lnTo>
                  <a:pt x="70732" y="22018"/>
                </a:lnTo>
                <a:lnTo>
                  <a:pt x="70732" y="17461"/>
                </a:lnTo>
                <a:lnTo>
                  <a:pt x="75289" y="17461"/>
                </a:lnTo>
                <a:close/>
                <a:moveTo>
                  <a:pt x="75289" y="17219"/>
                </a:moveTo>
                <a:lnTo>
                  <a:pt x="70732" y="17219"/>
                </a:lnTo>
                <a:lnTo>
                  <a:pt x="70732" y="12622"/>
                </a:lnTo>
                <a:lnTo>
                  <a:pt x="75289" y="12622"/>
                </a:lnTo>
                <a:close/>
                <a:moveTo>
                  <a:pt x="80087" y="74926"/>
                </a:moveTo>
                <a:lnTo>
                  <a:pt x="75531" y="74926"/>
                </a:lnTo>
                <a:lnTo>
                  <a:pt x="75531" y="70369"/>
                </a:lnTo>
                <a:lnTo>
                  <a:pt x="80087" y="70369"/>
                </a:lnTo>
                <a:close/>
                <a:moveTo>
                  <a:pt x="80087" y="70127"/>
                </a:moveTo>
                <a:lnTo>
                  <a:pt x="75531" y="70127"/>
                </a:lnTo>
                <a:lnTo>
                  <a:pt x="75531" y="65570"/>
                </a:lnTo>
                <a:lnTo>
                  <a:pt x="80087" y="65570"/>
                </a:lnTo>
                <a:close/>
                <a:moveTo>
                  <a:pt x="80087" y="65328"/>
                </a:moveTo>
                <a:lnTo>
                  <a:pt x="75531" y="65328"/>
                </a:lnTo>
                <a:lnTo>
                  <a:pt x="75531" y="60731"/>
                </a:lnTo>
                <a:lnTo>
                  <a:pt x="80087" y="60731"/>
                </a:lnTo>
                <a:close/>
                <a:moveTo>
                  <a:pt x="80087" y="60489"/>
                </a:moveTo>
                <a:lnTo>
                  <a:pt x="75531" y="60489"/>
                </a:lnTo>
                <a:lnTo>
                  <a:pt x="75531" y="55932"/>
                </a:lnTo>
                <a:lnTo>
                  <a:pt x="80087" y="55932"/>
                </a:lnTo>
                <a:close/>
                <a:moveTo>
                  <a:pt x="80087" y="55690"/>
                </a:moveTo>
                <a:lnTo>
                  <a:pt x="75531" y="55690"/>
                </a:lnTo>
                <a:lnTo>
                  <a:pt x="75531" y="51133"/>
                </a:lnTo>
                <a:lnTo>
                  <a:pt x="80087" y="51133"/>
                </a:lnTo>
                <a:close/>
                <a:moveTo>
                  <a:pt x="80087" y="50891"/>
                </a:moveTo>
                <a:lnTo>
                  <a:pt x="75531" y="50891"/>
                </a:lnTo>
                <a:lnTo>
                  <a:pt x="75531" y="46294"/>
                </a:lnTo>
                <a:lnTo>
                  <a:pt x="80087" y="46294"/>
                </a:lnTo>
                <a:close/>
                <a:moveTo>
                  <a:pt x="80087" y="46052"/>
                </a:moveTo>
                <a:lnTo>
                  <a:pt x="75531" y="46052"/>
                </a:lnTo>
                <a:lnTo>
                  <a:pt x="75531" y="41495"/>
                </a:lnTo>
                <a:lnTo>
                  <a:pt x="80087" y="41495"/>
                </a:lnTo>
                <a:close/>
                <a:moveTo>
                  <a:pt x="80087" y="41253"/>
                </a:moveTo>
                <a:lnTo>
                  <a:pt x="75531" y="41253"/>
                </a:lnTo>
                <a:lnTo>
                  <a:pt x="75531" y="36697"/>
                </a:lnTo>
                <a:lnTo>
                  <a:pt x="80087" y="36697"/>
                </a:lnTo>
                <a:close/>
                <a:moveTo>
                  <a:pt x="80087" y="36455"/>
                </a:moveTo>
                <a:lnTo>
                  <a:pt x="75531" y="36455"/>
                </a:lnTo>
                <a:lnTo>
                  <a:pt x="75531" y="31858"/>
                </a:lnTo>
                <a:lnTo>
                  <a:pt x="80087" y="31858"/>
                </a:lnTo>
                <a:close/>
                <a:moveTo>
                  <a:pt x="80087" y="31616"/>
                </a:moveTo>
                <a:lnTo>
                  <a:pt x="75531" y="31616"/>
                </a:lnTo>
                <a:lnTo>
                  <a:pt x="75531" y="27059"/>
                </a:lnTo>
                <a:lnTo>
                  <a:pt x="80087" y="27059"/>
                </a:lnTo>
                <a:close/>
                <a:moveTo>
                  <a:pt x="80087" y="26817"/>
                </a:moveTo>
                <a:lnTo>
                  <a:pt x="75531" y="26817"/>
                </a:lnTo>
                <a:lnTo>
                  <a:pt x="75531" y="22260"/>
                </a:lnTo>
                <a:lnTo>
                  <a:pt x="80087" y="22260"/>
                </a:lnTo>
                <a:close/>
                <a:moveTo>
                  <a:pt x="80087" y="22018"/>
                </a:moveTo>
                <a:lnTo>
                  <a:pt x="75531" y="22018"/>
                </a:lnTo>
                <a:lnTo>
                  <a:pt x="75531" y="17421"/>
                </a:lnTo>
                <a:lnTo>
                  <a:pt x="80087" y="17421"/>
                </a:lnTo>
                <a:close/>
                <a:moveTo>
                  <a:pt x="84886" y="70127"/>
                </a:moveTo>
                <a:lnTo>
                  <a:pt x="80329" y="70127"/>
                </a:lnTo>
                <a:lnTo>
                  <a:pt x="80329" y="65530"/>
                </a:lnTo>
                <a:lnTo>
                  <a:pt x="84886" y="65530"/>
                </a:lnTo>
                <a:close/>
                <a:moveTo>
                  <a:pt x="84886" y="65288"/>
                </a:moveTo>
                <a:lnTo>
                  <a:pt x="80329" y="65288"/>
                </a:lnTo>
                <a:lnTo>
                  <a:pt x="80329" y="60731"/>
                </a:lnTo>
                <a:lnTo>
                  <a:pt x="84886" y="60731"/>
                </a:lnTo>
                <a:close/>
                <a:moveTo>
                  <a:pt x="84886" y="60489"/>
                </a:moveTo>
                <a:lnTo>
                  <a:pt x="80329" y="60489"/>
                </a:lnTo>
                <a:lnTo>
                  <a:pt x="80329" y="55932"/>
                </a:lnTo>
                <a:lnTo>
                  <a:pt x="84886" y="55932"/>
                </a:lnTo>
                <a:close/>
                <a:moveTo>
                  <a:pt x="84886" y="55690"/>
                </a:moveTo>
                <a:lnTo>
                  <a:pt x="80329" y="55690"/>
                </a:lnTo>
                <a:lnTo>
                  <a:pt x="80329" y="51093"/>
                </a:lnTo>
                <a:lnTo>
                  <a:pt x="84886" y="51093"/>
                </a:lnTo>
                <a:close/>
                <a:moveTo>
                  <a:pt x="84886" y="50851"/>
                </a:moveTo>
                <a:lnTo>
                  <a:pt x="80329" y="50851"/>
                </a:lnTo>
                <a:lnTo>
                  <a:pt x="80329" y="46294"/>
                </a:lnTo>
                <a:lnTo>
                  <a:pt x="84886" y="46294"/>
                </a:lnTo>
                <a:close/>
                <a:moveTo>
                  <a:pt x="84886" y="46052"/>
                </a:moveTo>
                <a:lnTo>
                  <a:pt x="80329" y="46052"/>
                </a:lnTo>
                <a:lnTo>
                  <a:pt x="80329" y="41495"/>
                </a:lnTo>
                <a:lnTo>
                  <a:pt x="84886" y="41495"/>
                </a:lnTo>
                <a:close/>
                <a:moveTo>
                  <a:pt x="84886" y="41253"/>
                </a:moveTo>
                <a:lnTo>
                  <a:pt x="80329" y="41253"/>
                </a:lnTo>
                <a:lnTo>
                  <a:pt x="80329" y="36656"/>
                </a:lnTo>
                <a:lnTo>
                  <a:pt x="84886" y="36656"/>
                </a:lnTo>
                <a:close/>
                <a:moveTo>
                  <a:pt x="84886" y="36414"/>
                </a:moveTo>
                <a:lnTo>
                  <a:pt x="80329" y="36414"/>
                </a:lnTo>
                <a:lnTo>
                  <a:pt x="80329" y="31858"/>
                </a:lnTo>
                <a:lnTo>
                  <a:pt x="84886" y="31858"/>
                </a:lnTo>
                <a:close/>
                <a:moveTo>
                  <a:pt x="84886" y="31616"/>
                </a:moveTo>
                <a:lnTo>
                  <a:pt x="80329" y="31616"/>
                </a:lnTo>
                <a:lnTo>
                  <a:pt x="80329" y="27018"/>
                </a:lnTo>
                <a:lnTo>
                  <a:pt x="84886" y="27018"/>
                </a:lnTo>
                <a:close/>
                <a:moveTo>
                  <a:pt x="84886" y="26776"/>
                </a:moveTo>
                <a:lnTo>
                  <a:pt x="80329" y="26776"/>
                </a:lnTo>
                <a:lnTo>
                  <a:pt x="80329" y="22220"/>
                </a:lnTo>
                <a:lnTo>
                  <a:pt x="84886" y="22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186665" y="1231038"/>
            <a:ext cx="38168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00" b="1" dirty="0">
                <a:solidFill>
                  <a:schemeClr val="bg1"/>
                </a:solidFill>
              </a:rPr>
              <a:t/>
            </a:r>
            <a:br>
              <a:rPr lang="fr-FR" sz="1800" b="1" dirty="0">
                <a:solidFill>
                  <a:schemeClr val="bg1"/>
                </a:solidFill>
              </a:rPr>
            </a:br>
            <a:endParaRPr lang="fr-FR" sz="1800" b="1" dirty="0">
              <a:solidFill>
                <a:schemeClr val="bg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186665" y="1587831"/>
            <a:ext cx="6546280" cy="19389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000" b="1" dirty="0">
                <a:solidFill>
                  <a:schemeClr val="bg1"/>
                </a:solidFill>
                <a:latin typeface="Montserrat" panose="020B0604020202020204" charset="0"/>
              </a:rPr>
              <a:t>F</a:t>
            </a:r>
            <a:r>
              <a:rPr lang="fr-FR" sz="1800" b="1" dirty="0" smtClean="0">
                <a:solidFill>
                  <a:schemeClr val="bg1"/>
                </a:solidFill>
                <a:latin typeface="Montserrat" panose="020B0604020202020204" charset="0"/>
              </a:rPr>
              <a:t>IREBASE SERVICE LAYER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sz="1800" b="1" dirty="0" smtClean="0">
              <a:solidFill>
                <a:schemeClr val="bg1"/>
              </a:solidFill>
              <a:latin typeface="Montserrat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800" b="1" dirty="0" smtClean="0">
                <a:solidFill>
                  <a:schemeClr val="bg1"/>
                </a:solidFill>
                <a:latin typeface="Montserrat" panose="020B0604020202020204" charset="0"/>
              </a:rPr>
              <a:t>BACKEND LOGIC WITH CLOUD FUNCTIONS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sz="1800" b="1" dirty="0" smtClean="0">
              <a:solidFill>
                <a:schemeClr val="bg1"/>
              </a:solidFill>
              <a:latin typeface="Montserrat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800" b="1" dirty="0" smtClean="0">
                <a:solidFill>
                  <a:schemeClr val="bg1"/>
                </a:solidFill>
                <a:latin typeface="Montserrat" panose="020B0604020202020204" charset="0"/>
              </a:rPr>
              <a:t>DATA FLOW OVERVIEW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b="1" dirty="0" smtClean="0">
              <a:solidFill>
                <a:schemeClr val="bg1"/>
              </a:solidFill>
              <a:latin typeface="Montserrat" panose="020B0604020202020204" charset="0"/>
            </a:endParaRPr>
          </a:p>
          <a:p>
            <a:endParaRPr lang="fr-FR" b="1" dirty="0" smtClean="0">
              <a:solidFill>
                <a:schemeClr val="bg1"/>
              </a:solidFill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19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41"/>
          <p:cNvSpPr txBox="1">
            <a:spLocks noGrp="1"/>
          </p:cNvSpPr>
          <p:nvPr>
            <p:ph type="title"/>
          </p:nvPr>
        </p:nvSpPr>
        <p:spPr>
          <a:xfrm>
            <a:off x="2183352" y="2393950"/>
            <a:ext cx="4998883" cy="10487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Conclusion</a:t>
            </a:r>
            <a:endParaRPr sz="5400" b="0" dirty="0"/>
          </a:p>
        </p:txBody>
      </p:sp>
      <p:sp>
        <p:nvSpPr>
          <p:cNvPr id="1057" name="Google Shape;1057;p41"/>
          <p:cNvSpPr txBox="1">
            <a:spLocks noGrp="1"/>
          </p:cNvSpPr>
          <p:nvPr>
            <p:ph type="title" idx="2"/>
          </p:nvPr>
        </p:nvSpPr>
        <p:spPr>
          <a:xfrm>
            <a:off x="3990510" y="1272000"/>
            <a:ext cx="1310955" cy="108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07</a:t>
            </a:r>
            <a:endParaRPr dirty="0"/>
          </a:p>
        </p:txBody>
      </p:sp>
      <p:grpSp>
        <p:nvGrpSpPr>
          <p:cNvPr id="1058" name="Google Shape;1058;p41"/>
          <p:cNvGrpSpPr/>
          <p:nvPr/>
        </p:nvGrpSpPr>
        <p:grpSpPr>
          <a:xfrm>
            <a:off x="7808800" y="3403550"/>
            <a:ext cx="986125" cy="2095500"/>
            <a:chOff x="7631225" y="2241175"/>
            <a:chExt cx="986125" cy="2095500"/>
          </a:xfrm>
        </p:grpSpPr>
        <p:cxnSp>
          <p:nvCxnSpPr>
            <p:cNvPr id="1059" name="Google Shape;1059;p41"/>
            <p:cNvCxnSpPr/>
            <p:nvPr/>
          </p:nvCxnSpPr>
          <p:spPr>
            <a:xfrm>
              <a:off x="7631225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41"/>
            <p:cNvCxnSpPr/>
            <p:nvPr/>
          </p:nvCxnSpPr>
          <p:spPr>
            <a:xfrm>
              <a:off x="7707081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41"/>
            <p:cNvCxnSpPr/>
            <p:nvPr/>
          </p:nvCxnSpPr>
          <p:spPr>
            <a:xfrm>
              <a:off x="7782937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2" name="Google Shape;1062;p41"/>
            <p:cNvCxnSpPr/>
            <p:nvPr/>
          </p:nvCxnSpPr>
          <p:spPr>
            <a:xfrm>
              <a:off x="7858792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3" name="Google Shape;1063;p41"/>
            <p:cNvCxnSpPr/>
            <p:nvPr/>
          </p:nvCxnSpPr>
          <p:spPr>
            <a:xfrm>
              <a:off x="8010504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4" name="Google Shape;1064;p41"/>
            <p:cNvCxnSpPr/>
            <p:nvPr/>
          </p:nvCxnSpPr>
          <p:spPr>
            <a:xfrm>
              <a:off x="8162215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5" name="Google Shape;1065;p41"/>
            <p:cNvCxnSpPr/>
            <p:nvPr/>
          </p:nvCxnSpPr>
          <p:spPr>
            <a:xfrm>
              <a:off x="8313927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41"/>
            <p:cNvCxnSpPr/>
            <p:nvPr/>
          </p:nvCxnSpPr>
          <p:spPr>
            <a:xfrm>
              <a:off x="7934648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7" name="Google Shape;1067;p41"/>
            <p:cNvCxnSpPr/>
            <p:nvPr/>
          </p:nvCxnSpPr>
          <p:spPr>
            <a:xfrm>
              <a:off x="8086360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8" name="Google Shape;1068;p41"/>
            <p:cNvCxnSpPr/>
            <p:nvPr/>
          </p:nvCxnSpPr>
          <p:spPr>
            <a:xfrm>
              <a:off x="8238071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9" name="Google Shape;1069;p41"/>
            <p:cNvCxnSpPr/>
            <p:nvPr/>
          </p:nvCxnSpPr>
          <p:spPr>
            <a:xfrm>
              <a:off x="8389783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0" name="Google Shape;1070;p41"/>
            <p:cNvCxnSpPr/>
            <p:nvPr/>
          </p:nvCxnSpPr>
          <p:spPr>
            <a:xfrm>
              <a:off x="8465638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1" name="Google Shape;1071;p41"/>
            <p:cNvCxnSpPr/>
            <p:nvPr/>
          </p:nvCxnSpPr>
          <p:spPr>
            <a:xfrm>
              <a:off x="8541494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2" name="Google Shape;1072;p41"/>
            <p:cNvCxnSpPr/>
            <p:nvPr/>
          </p:nvCxnSpPr>
          <p:spPr>
            <a:xfrm>
              <a:off x="8617350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73" name="Google Shape;1073;p41"/>
          <p:cNvSpPr/>
          <p:nvPr/>
        </p:nvSpPr>
        <p:spPr>
          <a:xfrm rot="5400000">
            <a:off x="-1603450" y="1231038"/>
            <a:ext cx="2325825" cy="2325825"/>
          </a:xfrm>
          <a:custGeom>
            <a:avLst/>
            <a:gdLst/>
            <a:ahLst/>
            <a:cxnLst/>
            <a:rect l="l" t="t" r="r" b="b"/>
            <a:pathLst>
              <a:path w="93033" h="93033" extrusionOk="0">
                <a:moveTo>
                  <a:pt x="89685" y="61054"/>
                </a:moveTo>
                <a:lnTo>
                  <a:pt x="89685" y="63796"/>
                </a:lnTo>
                <a:lnTo>
                  <a:pt x="89927" y="63150"/>
                </a:lnTo>
                <a:lnTo>
                  <a:pt x="89927" y="61054"/>
                </a:lnTo>
                <a:lnTo>
                  <a:pt x="90693" y="61054"/>
                </a:lnTo>
                <a:cubicBezTo>
                  <a:pt x="90733" y="60973"/>
                  <a:pt x="90733" y="60892"/>
                  <a:pt x="90774" y="60812"/>
                </a:cubicBezTo>
                <a:lnTo>
                  <a:pt x="89927" y="60812"/>
                </a:lnTo>
                <a:lnTo>
                  <a:pt x="89927" y="56255"/>
                </a:lnTo>
                <a:lnTo>
                  <a:pt x="91984" y="56255"/>
                </a:lnTo>
                <a:cubicBezTo>
                  <a:pt x="92024" y="56174"/>
                  <a:pt x="92024" y="56093"/>
                  <a:pt x="92064" y="56013"/>
                </a:cubicBezTo>
                <a:lnTo>
                  <a:pt x="89927" y="56013"/>
                </a:lnTo>
                <a:lnTo>
                  <a:pt x="89927" y="51456"/>
                </a:lnTo>
                <a:lnTo>
                  <a:pt x="92750" y="51456"/>
                </a:lnTo>
                <a:cubicBezTo>
                  <a:pt x="92750" y="51375"/>
                  <a:pt x="92790" y="51295"/>
                  <a:pt x="92790" y="51174"/>
                </a:cubicBezTo>
                <a:lnTo>
                  <a:pt x="89927" y="51174"/>
                </a:lnTo>
                <a:lnTo>
                  <a:pt x="89927" y="46617"/>
                </a:lnTo>
                <a:lnTo>
                  <a:pt x="93032" y="46617"/>
                </a:lnTo>
                <a:lnTo>
                  <a:pt x="93032" y="46496"/>
                </a:lnTo>
                <a:lnTo>
                  <a:pt x="93032" y="46375"/>
                </a:lnTo>
                <a:lnTo>
                  <a:pt x="89927" y="46375"/>
                </a:lnTo>
                <a:lnTo>
                  <a:pt x="89927" y="41818"/>
                </a:lnTo>
                <a:lnTo>
                  <a:pt x="92790" y="41818"/>
                </a:lnTo>
                <a:cubicBezTo>
                  <a:pt x="92790" y="41737"/>
                  <a:pt x="92750" y="41657"/>
                  <a:pt x="92750" y="41576"/>
                </a:cubicBezTo>
                <a:lnTo>
                  <a:pt x="89927" y="41576"/>
                </a:lnTo>
                <a:lnTo>
                  <a:pt x="89927" y="36979"/>
                </a:lnTo>
                <a:lnTo>
                  <a:pt x="92064" y="36979"/>
                </a:lnTo>
                <a:cubicBezTo>
                  <a:pt x="92024" y="36898"/>
                  <a:pt x="92024" y="36818"/>
                  <a:pt x="91984" y="36737"/>
                </a:cubicBezTo>
                <a:lnTo>
                  <a:pt x="89927" y="36737"/>
                </a:lnTo>
                <a:lnTo>
                  <a:pt x="89927" y="32180"/>
                </a:lnTo>
                <a:lnTo>
                  <a:pt x="90774" y="32180"/>
                </a:lnTo>
                <a:cubicBezTo>
                  <a:pt x="90733" y="32099"/>
                  <a:pt x="90733" y="32019"/>
                  <a:pt x="90693" y="31938"/>
                </a:cubicBezTo>
                <a:lnTo>
                  <a:pt x="89927" y="31938"/>
                </a:lnTo>
                <a:lnTo>
                  <a:pt x="89927" y="29841"/>
                </a:lnTo>
                <a:lnTo>
                  <a:pt x="89685" y="29196"/>
                </a:lnTo>
                <a:lnTo>
                  <a:pt x="89685" y="31938"/>
                </a:lnTo>
                <a:lnTo>
                  <a:pt x="85128" y="31938"/>
                </a:lnTo>
                <a:lnTo>
                  <a:pt x="85128" y="27381"/>
                </a:lnTo>
                <a:lnTo>
                  <a:pt x="88919" y="27381"/>
                </a:lnTo>
                <a:cubicBezTo>
                  <a:pt x="88879" y="27301"/>
                  <a:pt x="88838" y="27220"/>
                  <a:pt x="88798" y="27139"/>
                </a:cubicBezTo>
                <a:lnTo>
                  <a:pt x="85128" y="27139"/>
                </a:lnTo>
                <a:lnTo>
                  <a:pt x="85128" y="22542"/>
                </a:lnTo>
                <a:lnTo>
                  <a:pt x="86378" y="22542"/>
                </a:lnTo>
                <a:cubicBezTo>
                  <a:pt x="86338" y="22462"/>
                  <a:pt x="86298" y="22381"/>
                  <a:pt x="86257" y="22300"/>
                </a:cubicBezTo>
                <a:lnTo>
                  <a:pt x="85128" y="22300"/>
                </a:lnTo>
                <a:lnTo>
                  <a:pt x="85128" y="20566"/>
                </a:lnTo>
                <a:cubicBezTo>
                  <a:pt x="85048" y="20445"/>
                  <a:pt x="84967" y="20324"/>
                  <a:pt x="84886" y="20203"/>
                </a:cubicBezTo>
                <a:lnTo>
                  <a:pt x="84886" y="22300"/>
                </a:lnTo>
                <a:lnTo>
                  <a:pt x="80329" y="22300"/>
                </a:lnTo>
                <a:lnTo>
                  <a:pt x="80329" y="17743"/>
                </a:lnTo>
                <a:lnTo>
                  <a:pt x="83072" y="17743"/>
                </a:lnTo>
                <a:lnTo>
                  <a:pt x="82870" y="17501"/>
                </a:lnTo>
                <a:lnTo>
                  <a:pt x="80329" y="17501"/>
                </a:lnTo>
                <a:lnTo>
                  <a:pt x="80329" y="14558"/>
                </a:lnTo>
                <a:lnTo>
                  <a:pt x="80087" y="14316"/>
                </a:lnTo>
                <a:lnTo>
                  <a:pt x="80087" y="17501"/>
                </a:lnTo>
                <a:lnTo>
                  <a:pt x="75490" y="17501"/>
                </a:lnTo>
                <a:lnTo>
                  <a:pt x="75490" y="12945"/>
                </a:lnTo>
                <a:lnTo>
                  <a:pt x="78716" y="12945"/>
                </a:lnTo>
                <a:lnTo>
                  <a:pt x="78434" y="12703"/>
                </a:lnTo>
                <a:lnTo>
                  <a:pt x="75490" y="12703"/>
                </a:lnTo>
                <a:lnTo>
                  <a:pt x="75490" y="10122"/>
                </a:lnTo>
                <a:lnTo>
                  <a:pt x="75248" y="9920"/>
                </a:lnTo>
                <a:lnTo>
                  <a:pt x="75248" y="12703"/>
                </a:lnTo>
                <a:lnTo>
                  <a:pt x="70691" y="12703"/>
                </a:lnTo>
                <a:lnTo>
                  <a:pt x="70691" y="8106"/>
                </a:lnTo>
                <a:lnTo>
                  <a:pt x="72788" y="8106"/>
                </a:lnTo>
                <a:cubicBezTo>
                  <a:pt x="72667" y="8025"/>
                  <a:pt x="72546" y="7944"/>
                  <a:pt x="72425" y="7864"/>
                </a:cubicBezTo>
                <a:lnTo>
                  <a:pt x="70691" y="7864"/>
                </a:lnTo>
                <a:lnTo>
                  <a:pt x="70691" y="6775"/>
                </a:lnTo>
                <a:cubicBezTo>
                  <a:pt x="70611" y="6694"/>
                  <a:pt x="70530" y="6654"/>
                  <a:pt x="70450" y="6613"/>
                </a:cubicBezTo>
                <a:lnTo>
                  <a:pt x="70450" y="7864"/>
                </a:lnTo>
                <a:lnTo>
                  <a:pt x="65893" y="7864"/>
                </a:lnTo>
                <a:lnTo>
                  <a:pt x="65893" y="4194"/>
                </a:lnTo>
                <a:cubicBezTo>
                  <a:pt x="65812" y="4154"/>
                  <a:pt x="65731" y="4113"/>
                  <a:pt x="65651" y="4073"/>
                </a:cubicBezTo>
                <a:lnTo>
                  <a:pt x="65651" y="7864"/>
                </a:lnTo>
                <a:lnTo>
                  <a:pt x="61054" y="7864"/>
                </a:lnTo>
                <a:lnTo>
                  <a:pt x="61054" y="3307"/>
                </a:lnTo>
                <a:lnTo>
                  <a:pt x="63796" y="3307"/>
                </a:lnTo>
                <a:lnTo>
                  <a:pt x="63191" y="3065"/>
                </a:lnTo>
                <a:lnTo>
                  <a:pt x="61054" y="3065"/>
                </a:lnTo>
                <a:lnTo>
                  <a:pt x="61054" y="2339"/>
                </a:lnTo>
                <a:cubicBezTo>
                  <a:pt x="60973" y="2299"/>
                  <a:pt x="60892" y="2258"/>
                  <a:pt x="60812" y="2258"/>
                </a:cubicBezTo>
                <a:lnTo>
                  <a:pt x="60812" y="3065"/>
                </a:lnTo>
                <a:lnTo>
                  <a:pt x="56255" y="3065"/>
                </a:lnTo>
                <a:lnTo>
                  <a:pt x="56255" y="1048"/>
                </a:lnTo>
                <a:cubicBezTo>
                  <a:pt x="56174" y="1008"/>
                  <a:pt x="56093" y="1008"/>
                  <a:pt x="56013" y="968"/>
                </a:cubicBezTo>
                <a:lnTo>
                  <a:pt x="56013" y="3065"/>
                </a:lnTo>
                <a:lnTo>
                  <a:pt x="51456" y="3065"/>
                </a:lnTo>
                <a:lnTo>
                  <a:pt x="51456" y="282"/>
                </a:lnTo>
                <a:cubicBezTo>
                  <a:pt x="51375" y="242"/>
                  <a:pt x="51295" y="242"/>
                  <a:pt x="51214" y="242"/>
                </a:cubicBezTo>
                <a:lnTo>
                  <a:pt x="51214" y="3065"/>
                </a:lnTo>
                <a:lnTo>
                  <a:pt x="46617" y="3065"/>
                </a:lnTo>
                <a:lnTo>
                  <a:pt x="46617" y="0"/>
                </a:lnTo>
                <a:lnTo>
                  <a:pt x="46496" y="0"/>
                </a:lnTo>
                <a:lnTo>
                  <a:pt x="46375" y="0"/>
                </a:lnTo>
                <a:lnTo>
                  <a:pt x="46375" y="3065"/>
                </a:lnTo>
                <a:lnTo>
                  <a:pt x="41818" y="3065"/>
                </a:lnTo>
                <a:lnTo>
                  <a:pt x="41818" y="242"/>
                </a:lnTo>
                <a:cubicBezTo>
                  <a:pt x="41737" y="242"/>
                  <a:pt x="41657" y="242"/>
                  <a:pt x="41576" y="242"/>
                </a:cubicBezTo>
                <a:lnTo>
                  <a:pt x="41576" y="3065"/>
                </a:lnTo>
                <a:lnTo>
                  <a:pt x="37019" y="3065"/>
                </a:lnTo>
                <a:lnTo>
                  <a:pt x="37019" y="968"/>
                </a:lnTo>
                <a:cubicBezTo>
                  <a:pt x="36939" y="1008"/>
                  <a:pt x="36858" y="1008"/>
                  <a:pt x="36777" y="1008"/>
                </a:cubicBezTo>
                <a:lnTo>
                  <a:pt x="36777" y="3065"/>
                </a:lnTo>
                <a:lnTo>
                  <a:pt x="32180" y="3065"/>
                </a:lnTo>
                <a:lnTo>
                  <a:pt x="32180" y="2258"/>
                </a:lnTo>
                <a:cubicBezTo>
                  <a:pt x="32099" y="2258"/>
                  <a:pt x="32019" y="2299"/>
                  <a:pt x="31938" y="2339"/>
                </a:cubicBezTo>
                <a:lnTo>
                  <a:pt x="31938" y="3065"/>
                </a:lnTo>
                <a:lnTo>
                  <a:pt x="29841" y="3065"/>
                </a:lnTo>
                <a:lnTo>
                  <a:pt x="29236" y="3307"/>
                </a:lnTo>
                <a:lnTo>
                  <a:pt x="31938" y="3307"/>
                </a:lnTo>
                <a:lnTo>
                  <a:pt x="31938" y="7904"/>
                </a:lnTo>
                <a:lnTo>
                  <a:pt x="27381" y="7904"/>
                </a:lnTo>
                <a:lnTo>
                  <a:pt x="27381" y="4113"/>
                </a:lnTo>
                <a:cubicBezTo>
                  <a:pt x="27301" y="4154"/>
                  <a:pt x="27220" y="4194"/>
                  <a:pt x="27139" y="4234"/>
                </a:cubicBezTo>
                <a:lnTo>
                  <a:pt x="27139" y="7904"/>
                </a:lnTo>
                <a:lnTo>
                  <a:pt x="22542" y="7904"/>
                </a:lnTo>
                <a:lnTo>
                  <a:pt x="22542" y="6613"/>
                </a:lnTo>
                <a:cubicBezTo>
                  <a:pt x="22462" y="6694"/>
                  <a:pt x="22381" y="6734"/>
                  <a:pt x="22300" y="6775"/>
                </a:cubicBezTo>
                <a:lnTo>
                  <a:pt x="22300" y="7904"/>
                </a:lnTo>
                <a:lnTo>
                  <a:pt x="20566" y="7904"/>
                </a:lnTo>
                <a:cubicBezTo>
                  <a:pt x="20445" y="7985"/>
                  <a:pt x="20324" y="8065"/>
                  <a:pt x="20203" y="8146"/>
                </a:cubicBezTo>
                <a:lnTo>
                  <a:pt x="22300" y="8146"/>
                </a:lnTo>
                <a:lnTo>
                  <a:pt x="22300" y="12703"/>
                </a:lnTo>
                <a:lnTo>
                  <a:pt x="17743" y="12703"/>
                </a:lnTo>
                <a:lnTo>
                  <a:pt x="17743" y="9961"/>
                </a:lnTo>
                <a:lnTo>
                  <a:pt x="17501" y="10162"/>
                </a:lnTo>
                <a:lnTo>
                  <a:pt x="17501" y="12703"/>
                </a:lnTo>
                <a:lnTo>
                  <a:pt x="14558" y="12703"/>
                </a:lnTo>
                <a:lnTo>
                  <a:pt x="14316" y="12945"/>
                </a:lnTo>
                <a:lnTo>
                  <a:pt x="17501" y="12945"/>
                </a:lnTo>
                <a:lnTo>
                  <a:pt x="17501" y="17542"/>
                </a:lnTo>
                <a:lnTo>
                  <a:pt x="12945" y="17542"/>
                </a:lnTo>
                <a:lnTo>
                  <a:pt x="12945" y="14316"/>
                </a:lnTo>
                <a:lnTo>
                  <a:pt x="12703" y="14598"/>
                </a:lnTo>
                <a:lnTo>
                  <a:pt x="12703" y="17542"/>
                </a:lnTo>
                <a:lnTo>
                  <a:pt x="10122" y="17542"/>
                </a:lnTo>
                <a:lnTo>
                  <a:pt x="9920" y="17784"/>
                </a:lnTo>
                <a:lnTo>
                  <a:pt x="12703" y="17784"/>
                </a:lnTo>
                <a:lnTo>
                  <a:pt x="12703" y="22341"/>
                </a:lnTo>
                <a:lnTo>
                  <a:pt x="8106" y="22341"/>
                </a:lnTo>
                <a:lnTo>
                  <a:pt x="8106" y="20244"/>
                </a:lnTo>
                <a:cubicBezTo>
                  <a:pt x="8025" y="20365"/>
                  <a:pt x="7944" y="20486"/>
                  <a:pt x="7864" y="20607"/>
                </a:cubicBezTo>
                <a:lnTo>
                  <a:pt x="7864" y="22341"/>
                </a:lnTo>
                <a:lnTo>
                  <a:pt x="6775" y="22341"/>
                </a:lnTo>
                <a:cubicBezTo>
                  <a:pt x="6694" y="22421"/>
                  <a:pt x="6654" y="22502"/>
                  <a:pt x="6613" y="22583"/>
                </a:cubicBezTo>
                <a:lnTo>
                  <a:pt x="7864" y="22583"/>
                </a:lnTo>
                <a:lnTo>
                  <a:pt x="7864" y="27139"/>
                </a:lnTo>
                <a:lnTo>
                  <a:pt x="4194" y="27139"/>
                </a:lnTo>
                <a:cubicBezTo>
                  <a:pt x="4154" y="27220"/>
                  <a:pt x="4113" y="27301"/>
                  <a:pt x="4073" y="27381"/>
                </a:cubicBezTo>
                <a:lnTo>
                  <a:pt x="7864" y="27381"/>
                </a:lnTo>
                <a:lnTo>
                  <a:pt x="7864" y="31978"/>
                </a:lnTo>
                <a:lnTo>
                  <a:pt x="3307" y="31978"/>
                </a:lnTo>
                <a:lnTo>
                  <a:pt x="3307" y="29236"/>
                </a:lnTo>
                <a:lnTo>
                  <a:pt x="3065" y="29841"/>
                </a:lnTo>
                <a:lnTo>
                  <a:pt x="3065" y="31978"/>
                </a:lnTo>
                <a:lnTo>
                  <a:pt x="2299" y="31978"/>
                </a:lnTo>
                <a:cubicBezTo>
                  <a:pt x="2299" y="32059"/>
                  <a:pt x="2258" y="32140"/>
                  <a:pt x="2218" y="32220"/>
                </a:cubicBezTo>
                <a:lnTo>
                  <a:pt x="3065" y="32220"/>
                </a:lnTo>
                <a:lnTo>
                  <a:pt x="3065" y="36777"/>
                </a:lnTo>
                <a:lnTo>
                  <a:pt x="1008" y="36777"/>
                </a:lnTo>
                <a:cubicBezTo>
                  <a:pt x="1008" y="36858"/>
                  <a:pt x="968" y="36939"/>
                  <a:pt x="968" y="37019"/>
                </a:cubicBezTo>
                <a:lnTo>
                  <a:pt x="3065" y="37019"/>
                </a:lnTo>
                <a:lnTo>
                  <a:pt x="3065" y="41576"/>
                </a:lnTo>
                <a:lnTo>
                  <a:pt x="242" y="41576"/>
                </a:lnTo>
                <a:cubicBezTo>
                  <a:pt x="242" y="41657"/>
                  <a:pt x="242" y="41737"/>
                  <a:pt x="242" y="41818"/>
                </a:cubicBezTo>
                <a:lnTo>
                  <a:pt x="3065" y="41818"/>
                </a:lnTo>
                <a:lnTo>
                  <a:pt x="3065" y="46415"/>
                </a:lnTo>
                <a:lnTo>
                  <a:pt x="0" y="46415"/>
                </a:lnTo>
                <a:lnTo>
                  <a:pt x="0" y="46536"/>
                </a:lnTo>
                <a:lnTo>
                  <a:pt x="0" y="46657"/>
                </a:lnTo>
                <a:lnTo>
                  <a:pt x="3065" y="46657"/>
                </a:lnTo>
                <a:lnTo>
                  <a:pt x="3065" y="51214"/>
                </a:lnTo>
                <a:lnTo>
                  <a:pt x="242" y="51214"/>
                </a:lnTo>
                <a:cubicBezTo>
                  <a:pt x="242" y="51295"/>
                  <a:pt x="242" y="51375"/>
                  <a:pt x="242" y="51456"/>
                </a:cubicBezTo>
                <a:lnTo>
                  <a:pt x="3065" y="51456"/>
                </a:lnTo>
                <a:lnTo>
                  <a:pt x="3065" y="56053"/>
                </a:lnTo>
                <a:lnTo>
                  <a:pt x="968" y="56053"/>
                </a:lnTo>
                <a:cubicBezTo>
                  <a:pt x="968" y="56134"/>
                  <a:pt x="1008" y="56174"/>
                  <a:pt x="1008" y="56295"/>
                </a:cubicBezTo>
                <a:lnTo>
                  <a:pt x="3065" y="56295"/>
                </a:lnTo>
                <a:lnTo>
                  <a:pt x="3065" y="60852"/>
                </a:lnTo>
                <a:lnTo>
                  <a:pt x="2218" y="60852"/>
                </a:lnTo>
                <a:cubicBezTo>
                  <a:pt x="2258" y="60933"/>
                  <a:pt x="2299" y="61013"/>
                  <a:pt x="2299" y="61094"/>
                </a:cubicBezTo>
                <a:lnTo>
                  <a:pt x="3065" y="61094"/>
                </a:lnTo>
                <a:lnTo>
                  <a:pt x="3065" y="63191"/>
                </a:lnTo>
                <a:lnTo>
                  <a:pt x="3307" y="63836"/>
                </a:lnTo>
                <a:lnTo>
                  <a:pt x="3307" y="61094"/>
                </a:lnTo>
                <a:lnTo>
                  <a:pt x="7864" y="61094"/>
                </a:lnTo>
                <a:lnTo>
                  <a:pt x="7864" y="65651"/>
                </a:lnTo>
                <a:lnTo>
                  <a:pt x="4073" y="65651"/>
                </a:lnTo>
                <a:cubicBezTo>
                  <a:pt x="4113" y="65731"/>
                  <a:pt x="4154" y="65812"/>
                  <a:pt x="4194" y="65893"/>
                </a:cubicBezTo>
                <a:lnTo>
                  <a:pt x="7864" y="65893"/>
                </a:lnTo>
                <a:lnTo>
                  <a:pt x="7864" y="70490"/>
                </a:lnTo>
                <a:lnTo>
                  <a:pt x="6613" y="70490"/>
                </a:lnTo>
                <a:cubicBezTo>
                  <a:pt x="6654" y="70570"/>
                  <a:pt x="6694" y="70651"/>
                  <a:pt x="6775" y="70732"/>
                </a:cubicBezTo>
                <a:lnTo>
                  <a:pt x="7864" y="70732"/>
                </a:lnTo>
                <a:lnTo>
                  <a:pt x="7864" y="72466"/>
                </a:lnTo>
                <a:cubicBezTo>
                  <a:pt x="7944" y="72587"/>
                  <a:pt x="8025" y="72708"/>
                  <a:pt x="8106" y="72829"/>
                </a:cubicBezTo>
                <a:lnTo>
                  <a:pt x="8106" y="70732"/>
                </a:lnTo>
                <a:lnTo>
                  <a:pt x="12703" y="70732"/>
                </a:lnTo>
                <a:lnTo>
                  <a:pt x="12703" y="75289"/>
                </a:lnTo>
                <a:lnTo>
                  <a:pt x="9920" y="75289"/>
                </a:lnTo>
                <a:lnTo>
                  <a:pt x="10122" y="75531"/>
                </a:lnTo>
                <a:lnTo>
                  <a:pt x="12703" y="75531"/>
                </a:lnTo>
                <a:lnTo>
                  <a:pt x="12703" y="78474"/>
                </a:lnTo>
                <a:lnTo>
                  <a:pt x="12945" y="78716"/>
                </a:lnTo>
                <a:lnTo>
                  <a:pt x="12945" y="75531"/>
                </a:lnTo>
                <a:lnTo>
                  <a:pt x="17501" y="75531"/>
                </a:lnTo>
                <a:lnTo>
                  <a:pt x="17501" y="80087"/>
                </a:lnTo>
                <a:lnTo>
                  <a:pt x="14316" y="80087"/>
                </a:lnTo>
                <a:lnTo>
                  <a:pt x="14558" y="80329"/>
                </a:lnTo>
                <a:lnTo>
                  <a:pt x="17501" y="80329"/>
                </a:lnTo>
                <a:lnTo>
                  <a:pt x="17501" y="82910"/>
                </a:lnTo>
                <a:lnTo>
                  <a:pt x="17743" y="83072"/>
                </a:lnTo>
                <a:lnTo>
                  <a:pt x="17743" y="80329"/>
                </a:lnTo>
                <a:lnTo>
                  <a:pt x="22300" y="80329"/>
                </a:lnTo>
                <a:lnTo>
                  <a:pt x="22300" y="84927"/>
                </a:lnTo>
                <a:lnTo>
                  <a:pt x="20203" y="84927"/>
                </a:lnTo>
                <a:cubicBezTo>
                  <a:pt x="20324" y="85007"/>
                  <a:pt x="20445" y="85088"/>
                  <a:pt x="20566" y="85168"/>
                </a:cubicBezTo>
                <a:lnTo>
                  <a:pt x="22300" y="85168"/>
                </a:lnTo>
                <a:lnTo>
                  <a:pt x="22300" y="86257"/>
                </a:lnTo>
                <a:cubicBezTo>
                  <a:pt x="22381" y="86338"/>
                  <a:pt x="22462" y="86378"/>
                  <a:pt x="22542" y="86419"/>
                </a:cubicBezTo>
                <a:lnTo>
                  <a:pt x="22542" y="85168"/>
                </a:lnTo>
                <a:lnTo>
                  <a:pt x="27139" y="85168"/>
                </a:lnTo>
                <a:lnTo>
                  <a:pt x="27139" y="88838"/>
                </a:lnTo>
                <a:cubicBezTo>
                  <a:pt x="27220" y="88878"/>
                  <a:pt x="27301" y="88919"/>
                  <a:pt x="27381" y="88959"/>
                </a:cubicBezTo>
                <a:lnTo>
                  <a:pt x="27381" y="85168"/>
                </a:lnTo>
                <a:lnTo>
                  <a:pt x="31938" y="85168"/>
                </a:lnTo>
                <a:lnTo>
                  <a:pt x="31938" y="89725"/>
                </a:lnTo>
                <a:lnTo>
                  <a:pt x="29236" y="89725"/>
                </a:lnTo>
                <a:lnTo>
                  <a:pt x="29841" y="89967"/>
                </a:lnTo>
                <a:lnTo>
                  <a:pt x="31938" y="89967"/>
                </a:lnTo>
                <a:lnTo>
                  <a:pt x="31938" y="90733"/>
                </a:lnTo>
                <a:cubicBezTo>
                  <a:pt x="32019" y="90733"/>
                  <a:pt x="32099" y="90774"/>
                  <a:pt x="32180" y="90814"/>
                </a:cubicBezTo>
                <a:lnTo>
                  <a:pt x="32180" y="89967"/>
                </a:lnTo>
                <a:lnTo>
                  <a:pt x="36777" y="89967"/>
                </a:lnTo>
                <a:lnTo>
                  <a:pt x="36777" y="92024"/>
                </a:lnTo>
                <a:cubicBezTo>
                  <a:pt x="36858" y="92024"/>
                  <a:pt x="36939" y="92064"/>
                  <a:pt x="37019" y="92064"/>
                </a:cubicBezTo>
                <a:lnTo>
                  <a:pt x="37019" y="89967"/>
                </a:lnTo>
                <a:lnTo>
                  <a:pt x="41576" y="89967"/>
                </a:lnTo>
                <a:lnTo>
                  <a:pt x="41576" y="92790"/>
                </a:lnTo>
                <a:cubicBezTo>
                  <a:pt x="41657" y="92790"/>
                  <a:pt x="41737" y="92790"/>
                  <a:pt x="41818" y="92790"/>
                </a:cubicBezTo>
                <a:lnTo>
                  <a:pt x="41818" y="89967"/>
                </a:lnTo>
                <a:lnTo>
                  <a:pt x="46375" y="89967"/>
                </a:lnTo>
                <a:lnTo>
                  <a:pt x="46375" y="93032"/>
                </a:lnTo>
                <a:lnTo>
                  <a:pt x="46496" y="93032"/>
                </a:lnTo>
                <a:lnTo>
                  <a:pt x="46617" y="93032"/>
                </a:lnTo>
                <a:lnTo>
                  <a:pt x="46617" y="89967"/>
                </a:lnTo>
                <a:lnTo>
                  <a:pt x="51214" y="89967"/>
                </a:lnTo>
                <a:lnTo>
                  <a:pt x="51214" y="92790"/>
                </a:lnTo>
                <a:cubicBezTo>
                  <a:pt x="51295" y="92790"/>
                  <a:pt x="51375" y="92790"/>
                  <a:pt x="51456" y="92790"/>
                </a:cubicBezTo>
                <a:lnTo>
                  <a:pt x="51456" y="89967"/>
                </a:lnTo>
                <a:lnTo>
                  <a:pt x="56013" y="89967"/>
                </a:lnTo>
                <a:lnTo>
                  <a:pt x="56013" y="92064"/>
                </a:lnTo>
                <a:cubicBezTo>
                  <a:pt x="56093" y="92064"/>
                  <a:pt x="56174" y="92024"/>
                  <a:pt x="56255" y="92024"/>
                </a:cubicBezTo>
                <a:lnTo>
                  <a:pt x="56255" y="89967"/>
                </a:lnTo>
                <a:lnTo>
                  <a:pt x="60812" y="89967"/>
                </a:lnTo>
                <a:lnTo>
                  <a:pt x="60812" y="90814"/>
                </a:lnTo>
                <a:cubicBezTo>
                  <a:pt x="60892" y="90774"/>
                  <a:pt x="60973" y="90733"/>
                  <a:pt x="61054" y="90733"/>
                </a:cubicBezTo>
                <a:lnTo>
                  <a:pt x="61054" y="89967"/>
                </a:lnTo>
                <a:lnTo>
                  <a:pt x="63191" y="89967"/>
                </a:lnTo>
                <a:lnTo>
                  <a:pt x="63796" y="89725"/>
                </a:lnTo>
                <a:lnTo>
                  <a:pt x="61054" y="89725"/>
                </a:lnTo>
                <a:lnTo>
                  <a:pt x="61054" y="85168"/>
                </a:lnTo>
                <a:lnTo>
                  <a:pt x="65651" y="85168"/>
                </a:lnTo>
                <a:lnTo>
                  <a:pt x="65651" y="88959"/>
                </a:lnTo>
                <a:cubicBezTo>
                  <a:pt x="65731" y="88919"/>
                  <a:pt x="65812" y="88878"/>
                  <a:pt x="65893" y="88838"/>
                </a:cubicBezTo>
                <a:lnTo>
                  <a:pt x="65893" y="85168"/>
                </a:lnTo>
                <a:lnTo>
                  <a:pt x="70450" y="85168"/>
                </a:lnTo>
                <a:lnTo>
                  <a:pt x="70450" y="86419"/>
                </a:lnTo>
                <a:cubicBezTo>
                  <a:pt x="70530" y="86378"/>
                  <a:pt x="70611" y="86338"/>
                  <a:pt x="70691" y="86257"/>
                </a:cubicBezTo>
                <a:lnTo>
                  <a:pt x="70691" y="85168"/>
                </a:lnTo>
                <a:lnTo>
                  <a:pt x="72425" y="85168"/>
                </a:lnTo>
                <a:cubicBezTo>
                  <a:pt x="72546" y="85088"/>
                  <a:pt x="72667" y="85007"/>
                  <a:pt x="72788" y="84927"/>
                </a:cubicBezTo>
                <a:lnTo>
                  <a:pt x="70691" y="84927"/>
                </a:lnTo>
                <a:lnTo>
                  <a:pt x="70691" y="80329"/>
                </a:lnTo>
                <a:lnTo>
                  <a:pt x="75248" y="80329"/>
                </a:lnTo>
                <a:lnTo>
                  <a:pt x="75248" y="83072"/>
                </a:lnTo>
                <a:lnTo>
                  <a:pt x="75490" y="82910"/>
                </a:lnTo>
                <a:lnTo>
                  <a:pt x="75490" y="80329"/>
                </a:lnTo>
                <a:lnTo>
                  <a:pt x="78434" y="80329"/>
                </a:lnTo>
                <a:lnTo>
                  <a:pt x="78716" y="80087"/>
                </a:lnTo>
                <a:lnTo>
                  <a:pt x="75490" y="80087"/>
                </a:lnTo>
                <a:lnTo>
                  <a:pt x="75490" y="75531"/>
                </a:lnTo>
                <a:lnTo>
                  <a:pt x="80087" y="75531"/>
                </a:lnTo>
                <a:lnTo>
                  <a:pt x="80087" y="78716"/>
                </a:lnTo>
                <a:lnTo>
                  <a:pt x="80329" y="78474"/>
                </a:lnTo>
                <a:lnTo>
                  <a:pt x="80329" y="75531"/>
                </a:lnTo>
                <a:lnTo>
                  <a:pt x="82870" y="75531"/>
                </a:lnTo>
                <a:lnTo>
                  <a:pt x="83072" y="75289"/>
                </a:lnTo>
                <a:lnTo>
                  <a:pt x="80329" y="75289"/>
                </a:lnTo>
                <a:lnTo>
                  <a:pt x="80329" y="70732"/>
                </a:lnTo>
                <a:lnTo>
                  <a:pt x="84886" y="70732"/>
                </a:lnTo>
                <a:lnTo>
                  <a:pt x="84886" y="72829"/>
                </a:lnTo>
                <a:cubicBezTo>
                  <a:pt x="84967" y="72708"/>
                  <a:pt x="85048" y="72587"/>
                  <a:pt x="85128" y="72466"/>
                </a:cubicBezTo>
                <a:lnTo>
                  <a:pt x="85128" y="70732"/>
                </a:lnTo>
                <a:lnTo>
                  <a:pt x="86257" y="70732"/>
                </a:lnTo>
                <a:cubicBezTo>
                  <a:pt x="86298" y="70651"/>
                  <a:pt x="86338" y="70570"/>
                  <a:pt x="86378" y="70490"/>
                </a:cubicBezTo>
                <a:lnTo>
                  <a:pt x="85128" y="70490"/>
                </a:lnTo>
                <a:lnTo>
                  <a:pt x="85128" y="65893"/>
                </a:lnTo>
                <a:lnTo>
                  <a:pt x="88798" y="65893"/>
                </a:lnTo>
                <a:cubicBezTo>
                  <a:pt x="88838" y="65812"/>
                  <a:pt x="88879" y="65731"/>
                  <a:pt x="88919" y="65651"/>
                </a:cubicBezTo>
                <a:lnTo>
                  <a:pt x="85128" y="65651"/>
                </a:lnTo>
                <a:lnTo>
                  <a:pt x="85128" y="61094"/>
                </a:lnTo>
                <a:lnTo>
                  <a:pt x="89685" y="61094"/>
                </a:lnTo>
                <a:close/>
                <a:moveTo>
                  <a:pt x="85128" y="32180"/>
                </a:moveTo>
                <a:lnTo>
                  <a:pt x="89685" y="32180"/>
                </a:lnTo>
                <a:lnTo>
                  <a:pt x="89685" y="36777"/>
                </a:lnTo>
                <a:lnTo>
                  <a:pt x="85128" y="36777"/>
                </a:lnTo>
                <a:close/>
                <a:moveTo>
                  <a:pt x="85128" y="37019"/>
                </a:moveTo>
                <a:lnTo>
                  <a:pt x="89685" y="37019"/>
                </a:lnTo>
                <a:lnTo>
                  <a:pt x="89685" y="41576"/>
                </a:lnTo>
                <a:lnTo>
                  <a:pt x="85128" y="41576"/>
                </a:lnTo>
                <a:close/>
                <a:moveTo>
                  <a:pt x="85128" y="41818"/>
                </a:moveTo>
                <a:lnTo>
                  <a:pt x="89685" y="41818"/>
                </a:lnTo>
                <a:lnTo>
                  <a:pt x="89685" y="46375"/>
                </a:lnTo>
                <a:lnTo>
                  <a:pt x="85128" y="46375"/>
                </a:lnTo>
                <a:close/>
                <a:moveTo>
                  <a:pt x="85128" y="46617"/>
                </a:moveTo>
                <a:lnTo>
                  <a:pt x="89685" y="46617"/>
                </a:lnTo>
                <a:lnTo>
                  <a:pt x="89685" y="51214"/>
                </a:lnTo>
                <a:lnTo>
                  <a:pt x="85128" y="51214"/>
                </a:lnTo>
                <a:close/>
                <a:moveTo>
                  <a:pt x="85128" y="51456"/>
                </a:moveTo>
                <a:lnTo>
                  <a:pt x="89685" y="51456"/>
                </a:lnTo>
                <a:lnTo>
                  <a:pt x="89685" y="56013"/>
                </a:lnTo>
                <a:lnTo>
                  <a:pt x="85128" y="56013"/>
                </a:lnTo>
                <a:close/>
                <a:moveTo>
                  <a:pt x="85128" y="56255"/>
                </a:moveTo>
                <a:lnTo>
                  <a:pt x="89685" y="56255"/>
                </a:lnTo>
                <a:lnTo>
                  <a:pt x="89685" y="60812"/>
                </a:lnTo>
                <a:lnTo>
                  <a:pt x="85128" y="60812"/>
                </a:lnTo>
                <a:close/>
                <a:moveTo>
                  <a:pt x="7904" y="60812"/>
                </a:moveTo>
                <a:lnTo>
                  <a:pt x="3347" y="60812"/>
                </a:lnTo>
                <a:lnTo>
                  <a:pt x="3347" y="56255"/>
                </a:lnTo>
                <a:lnTo>
                  <a:pt x="7904" y="56255"/>
                </a:lnTo>
                <a:close/>
                <a:moveTo>
                  <a:pt x="7904" y="56013"/>
                </a:moveTo>
                <a:lnTo>
                  <a:pt x="3347" y="56013"/>
                </a:lnTo>
                <a:lnTo>
                  <a:pt x="3347" y="51456"/>
                </a:lnTo>
                <a:lnTo>
                  <a:pt x="7904" y="51456"/>
                </a:lnTo>
                <a:close/>
                <a:moveTo>
                  <a:pt x="7904" y="51214"/>
                </a:moveTo>
                <a:lnTo>
                  <a:pt x="3347" y="51214"/>
                </a:lnTo>
                <a:lnTo>
                  <a:pt x="3347" y="46617"/>
                </a:lnTo>
                <a:lnTo>
                  <a:pt x="7904" y="46617"/>
                </a:lnTo>
                <a:close/>
                <a:moveTo>
                  <a:pt x="7904" y="46375"/>
                </a:moveTo>
                <a:lnTo>
                  <a:pt x="3347" y="46375"/>
                </a:lnTo>
                <a:lnTo>
                  <a:pt x="3347" y="41818"/>
                </a:lnTo>
                <a:lnTo>
                  <a:pt x="7904" y="41818"/>
                </a:lnTo>
                <a:close/>
                <a:moveTo>
                  <a:pt x="7904" y="41576"/>
                </a:moveTo>
                <a:lnTo>
                  <a:pt x="3347" y="41576"/>
                </a:lnTo>
                <a:lnTo>
                  <a:pt x="3347" y="37019"/>
                </a:lnTo>
                <a:lnTo>
                  <a:pt x="7904" y="37019"/>
                </a:lnTo>
                <a:close/>
                <a:moveTo>
                  <a:pt x="7904" y="36777"/>
                </a:moveTo>
                <a:lnTo>
                  <a:pt x="3347" y="36777"/>
                </a:lnTo>
                <a:lnTo>
                  <a:pt x="3347" y="32180"/>
                </a:lnTo>
                <a:lnTo>
                  <a:pt x="7904" y="32180"/>
                </a:lnTo>
                <a:close/>
                <a:moveTo>
                  <a:pt x="12703" y="70449"/>
                </a:moveTo>
                <a:lnTo>
                  <a:pt x="8146" y="70449"/>
                </a:lnTo>
                <a:lnTo>
                  <a:pt x="8146" y="65893"/>
                </a:lnTo>
                <a:lnTo>
                  <a:pt x="12703" y="65893"/>
                </a:lnTo>
                <a:close/>
                <a:moveTo>
                  <a:pt x="12703" y="65610"/>
                </a:moveTo>
                <a:lnTo>
                  <a:pt x="8146" y="65610"/>
                </a:lnTo>
                <a:lnTo>
                  <a:pt x="8146" y="61054"/>
                </a:lnTo>
                <a:lnTo>
                  <a:pt x="12703" y="61054"/>
                </a:lnTo>
                <a:close/>
                <a:moveTo>
                  <a:pt x="12703" y="60812"/>
                </a:moveTo>
                <a:lnTo>
                  <a:pt x="8146" y="60812"/>
                </a:lnTo>
                <a:lnTo>
                  <a:pt x="8146" y="56255"/>
                </a:lnTo>
                <a:lnTo>
                  <a:pt x="12703" y="56255"/>
                </a:lnTo>
                <a:close/>
                <a:moveTo>
                  <a:pt x="12703" y="56013"/>
                </a:moveTo>
                <a:lnTo>
                  <a:pt x="8146" y="56013"/>
                </a:lnTo>
                <a:lnTo>
                  <a:pt x="8146" y="51456"/>
                </a:lnTo>
                <a:lnTo>
                  <a:pt x="12703" y="51456"/>
                </a:lnTo>
                <a:close/>
                <a:moveTo>
                  <a:pt x="12703" y="51174"/>
                </a:moveTo>
                <a:lnTo>
                  <a:pt x="8146" y="51174"/>
                </a:lnTo>
                <a:lnTo>
                  <a:pt x="8146" y="46617"/>
                </a:lnTo>
                <a:lnTo>
                  <a:pt x="12703" y="46617"/>
                </a:lnTo>
                <a:close/>
                <a:moveTo>
                  <a:pt x="12703" y="46375"/>
                </a:moveTo>
                <a:lnTo>
                  <a:pt x="8146" y="46375"/>
                </a:lnTo>
                <a:lnTo>
                  <a:pt x="8146" y="41818"/>
                </a:lnTo>
                <a:lnTo>
                  <a:pt x="12703" y="41818"/>
                </a:lnTo>
                <a:close/>
                <a:moveTo>
                  <a:pt x="12703" y="41576"/>
                </a:moveTo>
                <a:lnTo>
                  <a:pt x="8146" y="41576"/>
                </a:lnTo>
                <a:lnTo>
                  <a:pt x="8146" y="36979"/>
                </a:lnTo>
                <a:lnTo>
                  <a:pt x="12703" y="36979"/>
                </a:lnTo>
                <a:close/>
                <a:moveTo>
                  <a:pt x="12703" y="36737"/>
                </a:moveTo>
                <a:lnTo>
                  <a:pt x="8146" y="36737"/>
                </a:lnTo>
                <a:lnTo>
                  <a:pt x="8146" y="32180"/>
                </a:lnTo>
                <a:lnTo>
                  <a:pt x="12703" y="32180"/>
                </a:lnTo>
                <a:close/>
                <a:moveTo>
                  <a:pt x="12703" y="31938"/>
                </a:moveTo>
                <a:lnTo>
                  <a:pt x="8146" y="31938"/>
                </a:lnTo>
                <a:lnTo>
                  <a:pt x="8146" y="27381"/>
                </a:lnTo>
                <a:lnTo>
                  <a:pt x="12703" y="27381"/>
                </a:lnTo>
                <a:close/>
                <a:moveTo>
                  <a:pt x="12703" y="27139"/>
                </a:moveTo>
                <a:lnTo>
                  <a:pt x="8146" y="27139"/>
                </a:lnTo>
                <a:lnTo>
                  <a:pt x="8146" y="22542"/>
                </a:lnTo>
                <a:lnTo>
                  <a:pt x="12703" y="22542"/>
                </a:lnTo>
                <a:close/>
                <a:moveTo>
                  <a:pt x="17542" y="75248"/>
                </a:moveTo>
                <a:lnTo>
                  <a:pt x="12945" y="75248"/>
                </a:lnTo>
                <a:lnTo>
                  <a:pt x="12945" y="70651"/>
                </a:lnTo>
                <a:lnTo>
                  <a:pt x="17542" y="70651"/>
                </a:lnTo>
                <a:close/>
                <a:moveTo>
                  <a:pt x="17542" y="70449"/>
                </a:moveTo>
                <a:lnTo>
                  <a:pt x="12945" y="70449"/>
                </a:lnTo>
                <a:lnTo>
                  <a:pt x="12945" y="65852"/>
                </a:lnTo>
                <a:lnTo>
                  <a:pt x="17542" y="65852"/>
                </a:lnTo>
                <a:close/>
                <a:moveTo>
                  <a:pt x="17542" y="65610"/>
                </a:moveTo>
                <a:lnTo>
                  <a:pt x="12945" y="65610"/>
                </a:lnTo>
                <a:lnTo>
                  <a:pt x="12945" y="61054"/>
                </a:lnTo>
                <a:lnTo>
                  <a:pt x="17542" y="61054"/>
                </a:lnTo>
                <a:close/>
                <a:moveTo>
                  <a:pt x="17542" y="60812"/>
                </a:moveTo>
                <a:lnTo>
                  <a:pt x="12945" y="60812"/>
                </a:lnTo>
                <a:lnTo>
                  <a:pt x="12945" y="56214"/>
                </a:lnTo>
                <a:lnTo>
                  <a:pt x="17542" y="56214"/>
                </a:lnTo>
                <a:close/>
                <a:moveTo>
                  <a:pt x="17542" y="55972"/>
                </a:moveTo>
                <a:lnTo>
                  <a:pt x="12945" y="55972"/>
                </a:lnTo>
                <a:lnTo>
                  <a:pt x="12945" y="51416"/>
                </a:lnTo>
                <a:lnTo>
                  <a:pt x="17542" y="51416"/>
                </a:lnTo>
                <a:close/>
                <a:moveTo>
                  <a:pt x="17542" y="51174"/>
                </a:moveTo>
                <a:lnTo>
                  <a:pt x="12945" y="51174"/>
                </a:lnTo>
                <a:lnTo>
                  <a:pt x="12945" y="46617"/>
                </a:lnTo>
                <a:lnTo>
                  <a:pt x="17542" y="46617"/>
                </a:lnTo>
                <a:close/>
                <a:moveTo>
                  <a:pt x="17542" y="46375"/>
                </a:moveTo>
                <a:lnTo>
                  <a:pt x="12945" y="46375"/>
                </a:lnTo>
                <a:lnTo>
                  <a:pt x="12945" y="41778"/>
                </a:lnTo>
                <a:lnTo>
                  <a:pt x="17542" y="41778"/>
                </a:lnTo>
                <a:close/>
                <a:moveTo>
                  <a:pt x="17542" y="41536"/>
                </a:moveTo>
                <a:lnTo>
                  <a:pt x="12945" y="41536"/>
                </a:lnTo>
                <a:lnTo>
                  <a:pt x="12945" y="36979"/>
                </a:lnTo>
                <a:lnTo>
                  <a:pt x="17542" y="36979"/>
                </a:lnTo>
                <a:close/>
                <a:moveTo>
                  <a:pt x="17542" y="36737"/>
                </a:moveTo>
                <a:lnTo>
                  <a:pt x="12945" y="36737"/>
                </a:lnTo>
                <a:lnTo>
                  <a:pt x="12945" y="32180"/>
                </a:lnTo>
                <a:lnTo>
                  <a:pt x="17542" y="32180"/>
                </a:lnTo>
                <a:close/>
                <a:moveTo>
                  <a:pt x="17542" y="31938"/>
                </a:moveTo>
                <a:lnTo>
                  <a:pt x="12945" y="31938"/>
                </a:lnTo>
                <a:lnTo>
                  <a:pt x="12945" y="27341"/>
                </a:lnTo>
                <a:lnTo>
                  <a:pt x="17542" y="27341"/>
                </a:lnTo>
                <a:close/>
                <a:moveTo>
                  <a:pt x="17542" y="27099"/>
                </a:moveTo>
                <a:lnTo>
                  <a:pt x="12945" y="27099"/>
                </a:lnTo>
                <a:lnTo>
                  <a:pt x="12945" y="22542"/>
                </a:lnTo>
                <a:lnTo>
                  <a:pt x="17542" y="22542"/>
                </a:lnTo>
                <a:close/>
                <a:moveTo>
                  <a:pt x="17542" y="22300"/>
                </a:moveTo>
                <a:lnTo>
                  <a:pt x="12945" y="22300"/>
                </a:lnTo>
                <a:lnTo>
                  <a:pt x="12945" y="17743"/>
                </a:lnTo>
                <a:lnTo>
                  <a:pt x="17542" y="17743"/>
                </a:lnTo>
                <a:close/>
                <a:moveTo>
                  <a:pt x="22341" y="80047"/>
                </a:moveTo>
                <a:lnTo>
                  <a:pt x="17784" y="80047"/>
                </a:lnTo>
                <a:lnTo>
                  <a:pt x="17784" y="75450"/>
                </a:lnTo>
                <a:lnTo>
                  <a:pt x="22341" y="75450"/>
                </a:lnTo>
                <a:close/>
                <a:moveTo>
                  <a:pt x="22341" y="75208"/>
                </a:moveTo>
                <a:lnTo>
                  <a:pt x="17784" y="75208"/>
                </a:lnTo>
                <a:lnTo>
                  <a:pt x="17784" y="70651"/>
                </a:lnTo>
                <a:lnTo>
                  <a:pt x="22341" y="70651"/>
                </a:lnTo>
                <a:close/>
                <a:moveTo>
                  <a:pt x="22341" y="70409"/>
                </a:moveTo>
                <a:lnTo>
                  <a:pt x="17784" y="70409"/>
                </a:lnTo>
                <a:lnTo>
                  <a:pt x="17784" y="65852"/>
                </a:lnTo>
                <a:lnTo>
                  <a:pt x="22341" y="65852"/>
                </a:lnTo>
                <a:close/>
                <a:moveTo>
                  <a:pt x="22341" y="65610"/>
                </a:moveTo>
                <a:lnTo>
                  <a:pt x="17784" y="65610"/>
                </a:lnTo>
                <a:lnTo>
                  <a:pt x="17784" y="61013"/>
                </a:lnTo>
                <a:lnTo>
                  <a:pt x="22341" y="61013"/>
                </a:lnTo>
                <a:close/>
                <a:moveTo>
                  <a:pt x="22341" y="60771"/>
                </a:moveTo>
                <a:lnTo>
                  <a:pt x="17784" y="60771"/>
                </a:lnTo>
                <a:lnTo>
                  <a:pt x="17784" y="56214"/>
                </a:lnTo>
                <a:lnTo>
                  <a:pt x="22341" y="56214"/>
                </a:lnTo>
                <a:close/>
                <a:moveTo>
                  <a:pt x="22341" y="55972"/>
                </a:moveTo>
                <a:lnTo>
                  <a:pt x="17784" y="55972"/>
                </a:lnTo>
                <a:lnTo>
                  <a:pt x="17784" y="51416"/>
                </a:lnTo>
                <a:lnTo>
                  <a:pt x="22341" y="51416"/>
                </a:lnTo>
                <a:close/>
                <a:moveTo>
                  <a:pt x="22341" y="51174"/>
                </a:moveTo>
                <a:lnTo>
                  <a:pt x="17784" y="51174"/>
                </a:lnTo>
                <a:lnTo>
                  <a:pt x="17784" y="46577"/>
                </a:lnTo>
                <a:lnTo>
                  <a:pt x="22341" y="46577"/>
                </a:lnTo>
                <a:close/>
                <a:moveTo>
                  <a:pt x="22341" y="46335"/>
                </a:moveTo>
                <a:lnTo>
                  <a:pt x="17784" y="46335"/>
                </a:lnTo>
                <a:lnTo>
                  <a:pt x="17784" y="41778"/>
                </a:lnTo>
                <a:lnTo>
                  <a:pt x="22341" y="41778"/>
                </a:lnTo>
                <a:close/>
                <a:moveTo>
                  <a:pt x="22341" y="41536"/>
                </a:moveTo>
                <a:lnTo>
                  <a:pt x="17784" y="41536"/>
                </a:lnTo>
                <a:lnTo>
                  <a:pt x="17784" y="36939"/>
                </a:lnTo>
                <a:lnTo>
                  <a:pt x="22341" y="36939"/>
                </a:lnTo>
                <a:close/>
                <a:moveTo>
                  <a:pt x="22341" y="36737"/>
                </a:moveTo>
                <a:lnTo>
                  <a:pt x="17784" y="36737"/>
                </a:lnTo>
                <a:lnTo>
                  <a:pt x="17784" y="32140"/>
                </a:lnTo>
                <a:lnTo>
                  <a:pt x="22341" y="32140"/>
                </a:lnTo>
                <a:close/>
                <a:moveTo>
                  <a:pt x="22341" y="31898"/>
                </a:moveTo>
                <a:lnTo>
                  <a:pt x="17784" y="31898"/>
                </a:lnTo>
                <a:lnTo>
                  <a:pt x="17784" y="27341"/>
                </a:lnTo>
                <a:lnTo>
                  <a:pt x="22341" y="27341"/>
                </a:lnTo>
                <a:close/>
                <a:moveTo>
                  <a:pt x="22341" y="27099"/>
                </a:moveTo>
                <a:lnTo>
                  <a:pt x="17784" y="27099"/>
                </a:lnTo>
                <a:lnTo>
                  <a:pt x="17784" y="22502"/>
                </a:lnTo>
                <a:lnTo>
                  <a:pt x="22341" y="22502"/>
                </a:lnTo>
                <a:close/>
                <a:moveTo>
                  <a:pt x="22341" y="22260"/>
                </a:moveTo>
                <a:lnTo>
                  <a:pt x="17784" y="22260"/>
                </a:lnTo>
                <a:lnTo>
                  <a:pt x="17784" y="17703"/>
                </a:lnTo>
                <a:lnTo>
                  <a:pt x="22341" y="17703"/>
                </a:lnTo>
                <a:close/>
                <a:moveTo>
                  <a:pt x="22341" y="17461"/>
                </a:moveTo>
                <a:lnTo>
                  <a:pt x="17784" y="17461"/>
                </a:lnTo>
                <a:lnTo>
                  <a:pt x="17784" y="12904"/>
                </a:lnTo>
                <a:lnTo>
                  <a:pt x="22341" y="12904"/>
                </a:lnTo>
                <a:close/>
                <a:moveTo>
                  <a:pt x="27139" y="84846"/>
                </a:moveTo>
                <a:lnTo>
                  <a:pt x="22583" y="84846"/>
                </a:lnTo>
                <a:lnTo>
                  <a:pt x="22583" y="80249"/>
                </a:lnTo>
                <a:lnTo>
                  <a:pt x="27139" y="80249"/>
                </a:lnTo>
                <a:close/>
                <a:moveTo>
                  <a:pt x="27139" y="80007"/>
                </a:moveTo>
                <a:lnTo>
                  <a:pt x="22583" y="80007"/>
                </a:lnTo>
                <a:lnTo>
                  <a:pt x="22583" y="75450"/>
                </a:lnTo>
                <a:lnTo>
                  <a:pt x="27139" y="75450"/>
                </a:lnTo>
                <a:close/>
                <a:moveTo>
                  <a:pt x="27139" y="75208"/>
                </a:moveTo>
                <a:lnTo>
                  <a:pt x="22583" y="75208"/>
                </a:lnTo>
                <a:lnTo>
                  <a:pt x="22583" y="70611"/>
                </a:lnTo>
                <a:lnTo>
                  <a:pt x="27139" y="70611"/>
                </a:lnTo>
                <a:close/>
                <a:moveTo>
                  <a:pt x="27139" y="70369"/>
                </a:moveTo>
                <a:lnTo>
                  <a:pt x="22583" y="70369"/>
                </a:lnTo>
                <a:lnTo>
                  <a:pt x="22583" y="65812"/>
                </a:lnTo>
                <a:lnTo>
                  <a:pt x="27139" y="65812"/>
                </a:lnTo>
                <a:close/>
                <a:moveTo>
                  <a:pt x="27139" y="65570"/>
                </a:moveTo>
                <a:lnTo>
                  <a:pt x="22583" y="65570"/>
                </a:lnTo>
                <a:lnTo>
                  <a:pt x="22583" y="61013"/>
                </a:lnTo>
                <a:lnTo>
                  <a:pt x="27139" y="61013"/>
                </a:lnTo>
                <a:close/>
                <a:moveTo>
                  <a:pt x="27139" y="60771"/>
                </a:moveTo>
                <a:lnTo>
                  <a:pt x="22583" y="60771"/>
                </a:lnTo>
                <a:lnTo>
                  <a:pt x="22583" y="56174"/>
                </a:lnTo>
                <a:lnTo>
                  <a:pt x="27139" y="56174"/>
                </a:lnTo>
                <a:close/>
                <a:moveTo>
                  <a:pt x="27139" y="55932"/>
                </a:moveTo>
                <a:lnTo>
                  <a:pt x="22583" y="55932"/>
                </a:lnTo>
                <a:lnTo>
                  <a:pt x="22583" y="51375"/>
                </a:lnTo>
                <a:lnTo>
                  <a:pt x="27139" y="51375"/>
                </a:lnTo>
                <a:close/>
                <a:moveTo>
                  <a:pt x="27139" y="51133"/>
                </a:moveTo>
                <a:lnTo>
                  <a:pt x="22583" y="51133"/>
                </a:lnTo>
                <a:lnTo>
                  <a:pt x="22583" y="46577"/>
                </a:lnTo>
                <a:lnTo>
                  <a:pt x="27139" y="46577"/>
                </a:lnTo>
                <a:close/>
                <a:moveTo>
                  <a:pt x="27139" y="46335"/>
                </a:moveTo>
                <a:lnTo>
                  <a:pt x="22583" y="46335"/>
                </a:lnTo>
                <a:lnTo>
                  <a:pt x="22583" y="41737"/>
                </a:lnTo>
                <a:lnTo>
                  <a:pt x="27139" y="41737"/>
                </a:lnTo>
                <a:close/>
                <a:moveTo>
                  <a:pt x="27139" y="41495"/>
                </a:moveTo>
                <a:lnTo>
                  <a:pt x="22583" y="41495"/>
                </a:lnTo>
                <a:lnTo>
                  <a:pt x="22583" y="36939"/>
                </a:lnTo>
                <a:lnTo>
                  <a:pt x="27139" y="36939"/>
                </a:lnTo>
                <a:close/>
                <a:moveTo>
                  <a:pt x="27139" y="36697"/>
                </a:moveTo>
                <a:lnTo>
                  <a:pt x="22583" y="36697"/>
                </a:lnTo>
                <a:lnTo>
                  <a:pt x="22583" y="32140"/>
                </a:lnTo>
                <a:lnTo>
                  <a:pt x="27139" y="32140"/>
                </a:lnTo>
                <a:close/>
                <a:moveTo>
                  <a:pt x="27139" y="31898"/>
                </a:moveTo>
                <a:lnTo>
                  <a:pt x="22583" y="31898"/>
                </a:lnTo>
                <a:lnTo>
                  <a:pt x="22583" y="27301"/>
                </a:lnTo>
                <a:lnTo>
                  <a:pt x="27139" y="27301"/>
                </a:lnTo>
                <a:close/>
                <a:moveTo>
                  <a:pt x="27139" y="27059"/>
                </a:moveTo>
                <a:lnTo>
                  <a:pt x="22583" y="27059"/>
                </a:lnTo>
                <a:lnTo>
                  <a:pt x="22583" y="22502"/>
                </a:lnTo>
                <a:lnTo>
                  <a:pt x="27139" y="22502"/>
                </a:lnTo>
                <a:close/>
                <a:moveTo>
                  <a:pt x="27139" y="22260"/>
                </a:moveTo>
                <a:lnTo>
                  <a:pt x="22583" y="22260"/>
                </a:lnTo>
                <a:lnTo>
                  <a:pt x="22583" y="17703"/>
                </a:lnTo>
                <a:lnTo>
                  <a:pt x="27139" y="17703"/>
                </a:lnTo>
                <a:close/>
                <a:moveTo>
                  <a:pt x="27139" y="17461"/>
                </a:moveTo>
                <a:lnTo>
                  <a:pt x="22583" y="17461"/>
                </a:lnTo>
                <a:lnTo>
                  <a:pt x="22583" y="12864"/>
                </a:lnTo>
                <a:lnTo>
                  <a:pt x="27139" y="12864"/>
                </a:lnTo>
                <a:close/>
                <a:moveTo>
                  <a:pt x="27139" y="12622"/>
                </a:moveTo>
                <a:lnTo>
                  <a:pt x="22583" y="12622"/>
                </a:lnTo>
                <a:lnTo>
                  <a:pt x="22583" y="8065"/>
                </a:lnTo>
                <a:lnTo>
                  <a:pt x="27139" y="8065"/>
                </a:lnTo>
                <a:close/>
                <a:moveTo>
                  <a:pt x="31979" y="84806"/>
                </a:moveTo>
                <a:lnTo>
                  <a:pt x="27381" y="84806"/>
                </a:lnTo>
                <a:lnTo>
                  <a:pt x="27381" y="80249"/>
                </a:lnTo>
                <a:lnTo>
                  <a:pt x="31979" y="80249"/>
                </a:lnTo>
                <a:close/>
                <a:moveTo>
                  <a:pt x="31979" y="80007"/>
                </a:moveTo>
                <a:lnTo>
                  <a:pt x="27381" y="80007"/>
                </a:lnTo>
                <a:lnTo>
                  <a:pt x="27381" y="75410"/>
                </a:lnTo>
                <a:lnTo>
                  <a:pt x="31979" y="75410"/>
                </a:lnTo>
                <a:close/>
                <a:moveTo>
                  <a:pt x="31979" y="75168"/>
                </a:moveTo>
                <a:lnTo>
                  <a:pt x="27381" y="75168"/>
                </a:lnTo>
                <a:lnTo>
                  <a:pt x="27381" y="70611"/>
                </a:lnTo>
                <a:lnTo>
                  <a:pt x="31979" y="70611"/>
                </a:lnTo>
                <a:close/>
                <a:moveTo>
                  <a:pt x="31979" y="70369"/>
                </a:moveTo>
                <a:lnTo>
                  <a:pt x="27381" y="70369"/>
                </a:lnTo>
                <a:lnTo>
                  <a:pt x="27381" y="65812"/>
                </a:lnTo>
                <a:lnTo>
                  <a:pt x="31979" y="65812"/>
                </a:lnTo>
                <a:close/>
                <a:moveTo>
                  <a:pt x="31979" y="65570"/>
                </a:moveTo>
                <a:lnTo>
                  <a:pt x="27381" y="65570"/>
                </a:lnTo>
                <a:lnTo>
                  <a:pt x="27381" y="60973"/>
                </a:lnTo>
                <a:lnTo>
                  <a:pt x="31979" y="60973"/>
                </a:lnTo>
                <a:close/>
                <a:moveTo>
                  <a:pt x="31979" y="60731"/>
                </a:moveTo>
                <a:lnTo>
                  <a:pt x="27381" y="60731"/>
                </a:lnTo>
                <a:lnTo>
                  <a:pt x="27381" y="56174"/>
                </a:lnTo>
                <a:lnTo>
                  <a:pt x="31979" y="56174"/>
                </a:lnTo>
                <a:close/>
                <a:moveTo>
                  <a:pt x="31979" y="55932"/>
                </a:moveTo>
                <a:lnTo>
                  <a:pt x="27381" y="55932"/>
                </a:lnTo>
                <a:lnTo>
                  <a:pt x="27381" y="51375"/>
                </a:lnTo>
                <a:lnTo>
                  <a:pt x="31979" y="51375"/>
                </a:lnTo>
                <a:close/>
                <a:moveTo>
                  <a:pt x="31979" y="51133"/>
                </a:moveTo>
                <a:lnTo>
                  <a:pt x="27381" y="51133"/>
                </a:lnTo>
                <a:lnTo>
                  <a:pt x="27381" y="46536"/>
                </a:lnTo>
                <a:lnTo>
                  <a:pt x="31979" y="46536"/>
                </a:lnTo>
                <a:close/>
                <a:moveTo>
                  <a:pt x="31979" y="46294"/>
                </a:moveTo>
                <a:lnTo>
                  <a:pt x="27381" y="46294"/>
                </a:lnTo>
                <a:lnTo>
                  <a:pt x="27381" y="41737"/>
                </a:lnTo>
                <a:lnTo>
                  <a:pt x="31979" y="41737"/>
                </a:lnTo>
                <a:close/>
                <a:moveTo>
                  <a:pt x="31979" y="41495"/>
                </a:moveTo>
                <a:lnTo>
                  <a:pt x="27381" y="41495"/>
                </a:lnTo>
                <a:lnTo>
                  <a:pt x="27381" y="36898"/>
                </a:lnTo>
                <a:lnTo>
                  <a:pt x="31979" y="36898"/>
                </a:lnTo>
                <a:close/>
                <a:moveTo>
                  <a:pt x="31979" y="36656"/>
                </a:moveTo>
                <a:lnTo>
                  <a:pt x="27381" y="36656"/>
                </a:lnTo>
                <a:lnTo>
                  <a:pt x="27381" y="32099"/>
                </a:lnTo>
                <a:lnTo>
                  <a:pt x="31979" y="32099"/>
                </a:lnTo>
                <a:close/>
                <a:moveTo>
                  <a:pt x="31979" y="31858"/>
                </a:moveTo>
                <a:lnTo>
                  <a:pt x="27381" y="31858"/>
                </a:lnTo>
                <a:lnTo>
                  <a:pt x="27381" y="27301"/>
                </a:lnTo>
                <a:lnTo>
                  <a:pt x="31979" y="27301"/>
                </a:lnTo>
                <a:close/>
                <a:moveTo>
                  <a:pt x="31979" y="27059"/>
                </a:moveTo>
                <a:lnTo>
                  <a:pt x="27381" y="27059"/>
                </a:lnTo>
                <a:lnTo>
                  <a:pt x="27381" y="22462"/>
                </a:lnTo>
                <a:lnTo>
                  <a:pt x="31979" y="22462"/>
                </a:lnTo>
                <a:close/>
                <a:moveTo>
                  <a:pt x="31979" y="22220"/>
                </a:moveTo>
                <a:lnTo>
                  <a:pt x="27381" y="22220"/>
                </a:lnTo>
                <a:lnTo>
                  <a:pt x="27381" y="17663"/>
                </a:lnTo>
                <a:lnTo>
                  <a:pt x="31979" y="17663"/>
                </a:lnTo>
                <a:close/>
                <a:moveTo>
                  <a:pt x="31979" y="17421"/>
                </a:moveTo>
                <a:lnTo>
                  <a:pt x="27381" y="17421"/>
                </a:lnTo>
                <a:lnTo>
                  <a:pt x="27381" y="12864"/>
                </a:lnTo>
                <a:lnTo>
                  <a:pt x="31979" y="12864"/>
                </a:lnTo>
                <a:close/>
                <a:moveTo>
                  <a:pt x="31979" y="12622"/>
                </a:moveTo>
                <a:lnTo>
                  <a:pt x="27381" y="12622"/>
                </a:lnTo>
                <a:lnTo>
                  <a:pt x="27381" y="8025"/>
                </a:lnTo>
                <a:lnTo>
                  <a:pt x="31979" y="8025"/>
                </a:lnTo>
                <a:close/>
                <a:moveTo>
                  <a:pt x="36777" y="89604"/>
                </a:moveTo>
                <a:lnTo>
                  <a:pt x="32220" y="89604"/>
                </a:lnTo>
                <a:lnTo>
                  <a:pt x="32220" y="85007"/>
                </a:lnTo>
                <a:lnTo>
                  <a:pt x="36777" y="85007"/>
                </a:lnTo>
                <a:close/>
                <a:moveTo>
                  <a:pt x="36777" y="84765"/>
                </a:moveTo>
                <a:lnTo>
                  <a:pt x="32220" y="84765"/>
                </a:lnTo>
                <a:lnTo>
                  <a:pt x="32220" y="80208"/>
                </a:lnTo>
                <a:lnTo>
                  <a:pt x="36777" y="80208"/>
                </a:lnTo>
                <a:close/>
                <a:moveTo>
                  <a:pt x="36777" y="79966"/>
                </a:moveTo>
                <a:lnTo>
                  <a:pt x="32220" y="79966"/>
                </a:lnTo>
                <a:lnTo>
                  <a:pt x="32220" y="75410"/>
                </a:lnTo>
                <a:lnTo>
                  <a:pt x="36777" y="75410"/>
                </a:lnTo>
                <a:close/>
                <a:moveTo>
                  <a:pt x="36777" y="75168"/>
                </a:moveTo>
                <a:lnTo>
                  <a:pt x="32220" y="75168"/>
                </a:lnTo>
                <a:lnTo>
                  <a:pt x="32220" y="70570"/>
                </a:lnTo>
                <a:lnTo>
                  <a:pt x="36777" y="70570"/>
                </a:lnTo>
                <a:close/>
                <a:moveTo>
                  <a:pt x="36777" y="70329"/>
                </a:moveTo>
                <a:lnTo>
                  <a:pt x="32220" y="70329"/>
                </a:lnTo>
                <a:lnTo>
                  <a:pt x="32220" y="65772"/>
                </a:lnTo>
                <a:lnTo>
                  <a:pt x="36777" y="65772"/>
                </a:lnTo>
                <a:close/>
                <a:moveTo>
                  <a:pt x="36777" y="65530"/>
                </a:moveTo>
                <a:lnTo>
                  <a:pt x="32220" y="65530"/>
                </a:lnTo>
                <a:lnTo>
                  <a:pt x="32220" y="60973"/>
                </a:lnTo>
                <a:lnTo>
                  <a:pt x="36777" y="60973"/>
                </a:lnTo>
                <a:close/>
                <a:moveTo>
                  <a:pt x="36777" y="60731"/>
                </a:moveTo>
                <a:lnTo>
                  <a:pt x="32220" y="60731"/>
                </a:lnTo>
                <a:lnTo>
                  <a:pt x="32220" y="56134"/>
                </a:lnTo>
                <a:lnTo>
                  <a:pt x="36777" y="56134"/>
                </a:lnTo>
                <a:close/>
                <a:moveTo>
                  <a:pt x="36777" y="55892"/>
                </a:moveTo>
                <a:lnTo>
                  <a:pt x="32220" y="55892"/>
                </a:lnTo>
                <a:lnTo>
                  <a:pt x="32220" y="51335"/>
                </a:lnTo>
                <a:lnTo>
                  <a:pt x="36777" y="51335"/>
                </a:lnTo>
                <a:close/>
                <a:moveTo>
                  <a:pt x="36777" y="51093"/>
                </a:moveTo>
                <a:lnTo>
                  <a:pt x="32220" y="51093"/>
                </a:lnTo>
                <a:lnTo>
                  <a:pt x="32220" y="46536"/>
                </a:lnTo>
                <a:lnTo>
                  <a:pt x="36777" y="46536"/>
                </a:lnTo>
                <a:close/>
                <a:moveTo>
                  <a:pt x="36777" y="46294"/>
                </a:moveTo>
                <a:lnTo>
                  <a:pt x="32220" y="46294"/>
                </a:lnTo>
                <a:lnTo>
                  <a:pt x="32220" y="41697"/>
                </a:lnTo>
                <a:lnTo>
                  <a:pt x="36777" y="41697"/>
                </a:lnTo>
                <a:close/>
                <a:moveTo>
                  <a:pt x="36777" y="41455"/>
                </a:moveTo>
                <a:lnTo>
                  <a:pt x="32220" y="41455"/>
                </a:lnTo>
                <a:lnTo>
                  <a:pt x="32220" y="36898"/>
                </a:lnTo>
                <a:lnTo>
                  <a:pt x="36777" y="36898"/>
                </a:lnTo>
                <a:close/>
                <a:moveTo>
                  <a:pt x="36777" y="36656"/>
                </a:moveTo>
                <a:lnTo>
                  <a:pt x="32220" y="36656"/>
                </a:lnTo>
                <a:lnTo>
                  <a:pt x="32220" y="32059"/>
                </a:lnTo>
                <a:lnTo>
                  <a:pt x="36777" y="32059"/>
                </a:lnTo>
                <a:close/>
                <a:moveTo>
                  <a:pt x="36777" y="31817"/>
                </a:moveTo>
                <a:lnTo>
                  <a:pt x="32220" y="31817"/>
                </a:lnTo>
                <a:lnTo>
                  <a:pt x="32220" y="27260"/>
                </a:lnTo>
                <a:lnTo>
                  <a:pt x="36777" y="27260"/>
                </a:lnTo>
                <a:close/>
                <a:moveTo>
                  <a:pt x="36777" y="27018"/>
                </a:moveTo>
                <a:lnTo>
                  <a:pt x="32220" y="27018"/>
                </a:lnTo>
                <a:lnTo>
                  <a:pt x="32220" y="22462"/>
                </a:lnTo>
                <a:lnTo>
                  <a:pt x="36777" y="22462"/>
                </a:lnTo>
                <a:close/>
                <a:moveTo>
                  <a:pt x="36777" y="22220"/>
                </a:moveTo>
                <a:lnTo>
                  <a:pt x="32220" y="22220"/>
                </a:lnTo>
                <a:lnTo>
                  <a:pt x="32220" y="17622"/>
                </a:lnTo>
                <a:lnTo>
                  <a:pt x="36777" y="17622"/>
                </a:lnTo>
                <a:close/>
                <a:moveTo>
                  <a:pt x="36777" y="17380"/>
                </a:moveTo>
                <a:lnTo>
                  <a:pt x="32220" y="17380"/>
                </a:lnTo>
                <a:lnTo>
                  <a:pt x="32220" y="12824"/>
                </a:lnTo>
                <a:lnTo>
                  <a:pt x="36777" y="12824"/>
                </a:lnTo>
                <a:close/>
                <a:moveTo>
                  <a:pt x="36777" y="12582"/>
                </a:moveTo>
                <a:lnTo>
                  <a:pt x="32220" y="12582"/>
                </a:lnTo>
                <a:lnTo>
                  <a:pt x="32220" y="8025"/>
                </a:lnTo>
                <a:lnTo>
                  <a:pt x="36777" y="8025"/>
                </a:lnTo>
                <a:close/>
                <a:moveTo>
                  <a:pt x="36777" y="7783"/>
                </a:moveTo>
                <a:lnTo>
                  <a:pt x="32220" y="7783"/>
                </a:lnTo>
                <a:lnTo>
                  <a:pt x="32220" y="3307"/>
                </a:lnTo>
                <a:lnTo>
                  <a:pt x="36777" y="3307"/>
                </a:lnTo>
                <a:lnTo>
                  <a:pt x="36777" y="7904"/>
                </a:lnTo>
                <a:close/>
                <a:moveTo>
                  <a:pt x="41616" y="89564"/>
                </a:moveTo>
                <a:lnTo>
                  <a:pt x="37019" y="89564"/>
                </a:lnTo>
                <a:lnTo>
                  <a:pt x="37019" y="85007"/>
                </a:lnTo>
                <a:lnTo>
                  <a:pt x="41616" y="85007"/>
                </a:lnTo>
                <a:close/>
                <a:moveTo>
                  <a:pt x="41616" y="84765"/>
                </a:moveTo>
                <a:lnTo>
                  <a:pt x="37019" y="84765"/>
                </a:lnTo>
                <a:lnTo>
                  <a:pt x="37019" y="80168"/>
                </a:lnTo>
                <a:lnTo>
                  <a:pt x="41616" y="80168"/>
                </a:lnTo>
                <a:close/>
                <a:moveTo>
                  <a:pt x="41616" y="79926"/>
                </a:moveTo>
                <a:lnTo>
                  <a:pt x="37019" y="79926"/>
                </a:lnTo>
                <a:lnTo>
                  <a:pt x="37019" y="75369"/>
                </a:lnTo>
                <a:lnTo>
                  <a:pt x="41616" y="75369"/>
                </a:lnTo>
                <a:close/>
                <a:moveTo>
                  <a:pt x="41616" y="75127"/>
                </a:moveTo>
                <a:lnTo>
                  <a:pt x="37019" y="75127"/>
                </a:lnTo>
                <a:lnTo>
                  <a:pt x="37019" y="70570"/>
                </a:lnTo>
                <a:lnTo>
                  <a:pt x="41616" y="70570"/>
                </a:lnTo>
                <a:close/>
                <a:moveTo>
                  <a:pt x="41616" y="70329"/>
                </a:moveTo>
                <a:lnTo>
                  <a:pt x="37019" y="70329"/>
                </a:lnTo>
                <a:lnTo>
                  <a:pt x="37019" y="65731"/>
                </a:lnTo>
                <a:lnTo>
                  <a:pt x="41616" y="65731"/>
                </a:lnTo>
                <a:close/>
                <a:moveTo>
                  <a:pt x="41616" y="65489"/>
                </a:moveTo>
                <a:lnTo>
                  <a:pt x="37019" y="65489"/>
                </a:lnTo>
                <a:lnTo>
                  <a:pt x="37019" y="60933"/>
                </a:lnTo>
                <a:lnTo>
                  <a:pt x="41616" y="60933"/>
                </a:lnTo>
                <a:close/>
                <a:moveTo>
                  <a:pt x="41616" y="60691"/>
                </a:moveTo>
                <a:lnTo>
                  <a:pt x="37019" y="60691"/>
                </a:lnTo>
                <a:lnTo>
                  <a:pt x="37019" y="56134"/>
                </a:lnTo>
                <a:lnTo>
                  <a:pt x="41616" y="56134"/>
                </a:lnTo>
                <a:close/>
                <a:moveTo>
                  <a:pt x="41616" y="55892"/>
                </a:moveTo>
                <a:lnTo>
                  <a:pt x="37019" y="55892"/>
                </a:lnTo>
                <a:lnTo>
                  <a:pt x="37019" y="51295"/>
                </a:lnTo>
                <a:lnTo>
                  <a:pt x="41616" y="51295"/>
                </a:lnTo>
                <a:close/>
                <a:moveTo>
                  <a:pt x="41616" y="51053"/>
                </a:moveTo>
                <a:lnTo>
                  <a:pt x="37019" y="51053"/>
                </a:lnTo>
                <a:lnTo>
                  <a:pt x="37019" y="46496"/>
                </a:lnTo>
                <a:lnTo>
                  <a:pt x="41616" y="46496"/>
                </a:lnTo>
                <a:close/>
                <a:moveTo>
                  <a:pt x="41616" y="46254"/>
                </a:moveTo>
                <a:lnTo>
                  <a:pt x="37019" y="46254"/>
                </a:lnTo>
                <a:lnTo>
                  <a:pt x="37019" y="41697"/>
                </a:lnTo>
                <a:lnTo>
                  <a:pt x="41616" y="41697"/>
                </a:lnTo>
                <a:close/>
                <a:moveTo>
                  <a:pt x="41616" y="41455"/>
                </a:moveTo>
                <a:lnTo>
                  <a:pt x="37019" y="41455"/>
                </a:lnTo>
                <a:lnTo>
                  <a:pt x="37019" y="36858"/>
                </a:lnTo>
                <a:lnTo>
                  <a:pt x="41616" y="36858"/>
                </a:lnTo>
                <a:close/>
                <a:moveTo>
                  <a:pt x="41616" y="36616"/>
                </a:moveTo>
                <a:lnTo>
                  <a:pt x="37019" y="36616"/>
                </a:lnTo>
                <a:lnTo>
                  <a:pt x="37019" y="32059"/>
                </a:lnTo>
                <a:lnTo>
                  <a:pt x="41616" y="32059"/>
                </a:lnTo>
                <a:close/>
                <a:moveTo>
                  <a:pt x="41616" y="31817"/>
                </a:moveTo>
                <a:lnTo>
                  <a:pt x="37019" y="31817"/>
                </a:lnTo>
                <a:lnTo>
                  <a:pt x="37019" y="27220"/>
                </a:lnTo>
                <a:lnTo>
                  <a:pt x="41616" y="27220"/>
                </a:lnTo>
                <a:close/>
                <a:moveTo>
                  <a:pt x="41616" y="26978"/>
                </a:moveTo>
                <a:lnTo>
                  <a:pt x="37019" y="26978"/>
                </a:lnTo>
                <a:lnTo>
                  <a:pt x="37019" y="22421"/>
                </a:lnTo>
                <a:lnTo>
                  <a:pt x="41616" y="22421"/>
                </a:lnTo>
                <a:close/>
                <a:moveTo>
                  <a:pt x="41616" y="22179"/>
                </a:moveTo>
                <a:lnTo>
                  <a:pt x="37019" y="22179"/>
                </a:lnTo>
                <a:lnTo>
                  <a:pt x="37019" y="17622"/>
                </a:lnTo>
                <a:lnTo>
                  <a:pt x="41616" y="17622"/>
                </a:lnTo>
                <a:close/>
                <a:moveTo>
                  <a:pt x="41616" y="17380"/>
                </a:moveTo>
                <a:lnTo>
                  <a:pt x="37019" y="17380"/>
                </a:lnTo>
                <a:lnTo>
                  <a:pt x="37019" y="12783"/>
                </a:lnTo>
                <a:lnTo>
                  <a:pt x="41616" y="12783"/>
                </a:lnTo>
                <a:close/>
                <a:moveTo>
                  <a:pt x="41616" y="12541"/>
                </a:moveTo>
                <a:lnTo>
                  <a:pt x="37019" y="12541"/>
                </a:lnTo>
                <a:lnTo>
                  <a:pt x="37019" y="7985"/>
                </a:lnTo>
                <a:lnTo>
                  <a:pt x="41616" y="7985"/>
                </a:lnTo>
                <a:close/>
                <a:moveTo>
                  <a:pt x="41616" y="7743"/>
                </a:moveTo>
                <a:lnTo>
                  <a:pt x="37019" y="7743"/>
                </a:lnTo>
                <a:lnTo>
                  <a:pt x="37019" y="3307"/>
                </a:lnTo>
                <a:lnTo>
                  <a:pt x="41616" y="3307"/>
                </a:lnTo>
                <a:lnTo>
                  <a:pt x="41616" y="7904"/>
                </a:lnTo>
                <a:close/>
                <a:moveTo>
                  <a:pt x="46415" y="89564"/>
                </a:moveTo>
                <a:lnTo>
                  <a:pt x="41858" y="89564"/>
                </a:lnTo>
                <a:lnTo>
                  <a:pt x="41858" y="84967"/>
                </a:lnTo>
                <a:lnTo>
                  <a:pt x="46415" y="84967"/>
                </a:lnTo>
                <a:close/>
                <a:moveTo>
                  <a:pt x="46415" y="84725"/>
                </a:moveTo>
                <a:lnTo>
                  <a:pt x="41858" y="84725"/>
                </a:lnTo>
                <a:lnTo>
                  <a:pt x="41858" y="80168"/>
                </a:lnTo>
                <a:lnTo>
                  <a:pt x="46415" y="80168"/>
                </a:lnTo>
                <a:close/>
                <a:moveTo>
                  <a:pt x="46415" y="79926"/>
                </a:moveTo>
                <a:lnTo>
                  <a:pt x="41858" y="79926"/>
                </a:lnTo>
                <a:lnTo>
                  <a:pt x="41858" y="75329"/>
                </a:lnTo>
                <a:lnTo>
                  <a:pt x="46415" y="75329"/>
                </a:lnTo>
                <a:close/>
                <a:moveTo>
                  <a:pt x="46415" y="75087"/>
                </a:moveTo>
                <a:lnTo>
                  <a:pt x="41858" y="75087"/>
                </a:lnTo>
                <a:lnTo>
                  <a:pt x="41858" y="70530"/>
                </a:lnTo>
                <a:lnTo>
                  <a:pt x="46415" y="70530"/>
                </a:lnTo>
                <a:close/>
                <a:moveTo>
                  <a:pt x="46415" y="70288"/>
                </a:moveTo>
                <a:lnTo>
                  <a:pt x="41858" y="70288"/>
                </a:lnTo>
                <a:lnTo>
                  <a:pt x="41858" y="65731"/>
                </a:lnTo>
                <a:lnTo>
                  <a:pt x="46415" y="65731"/>
                </a:lnTo>
                <a:close/>
                <a:moveTo>
                  <a:pt x="46415" y="65489"/>
                </a:moveTo>
                <a:lnTo>
                  <a:pt x="41858" y="65489"/>
                </a:lnTo>
                <a:lnTo>
                  <a:pt x="41858" y="60892"/>
                </a:lnTo>
                <a:lnTo>
                  <a:pt x="46415" y="60892"/>
                </a:lnTo>
                <a:close/>
                <a:moveTo>
                  <a:pt x="46415" y="60650"/>
                </a:moveTo>
                <a:lnTo>
                  <a:pt x="41858" y="60650"/>
                </a:lnTo>
                <a:lnTo>
                  <a:pt x="41858" y="56093"/>
                </a:lnTo>
                <a:lnTo>
                  <a:pt x="46415" y="56093"/>
                </a:lnTo>
                <a:close/>
                <a:moveTo>
                  <a:pt x="46415" y="55851"/>
                </a:moveTo>
                <a:lnTo>
                  <a:pt x="41858" y="55851"/>
                </a:lnTo>
                <a:lnTo>
                  <a:pt x="41858" y="51295"/>
                </a:lnTo>
                <a:lnTo>
                  <a:pt x="46415" y="51295"/>
                </a:lnTo>
                <a:close/>
                <a:moveTo>
                  <a:pt x="46415" y="51053"/>
                </a:moveTo>
                <a:lnTo>
                  <a:pt x="41858" y="51053"/>
                </a:lnTo>
                <a:lnTo>
                  <a:pt x="41858" y="46456"/>
                </a:lnTo>
                <a:lnTo>
                  <a:pt x="46415" y="46456"/>
                </a:lnTo>
                <a:close/>
                <a:moveTo>
                  <a:pt x="46415" y="46214"/>
                </a:moveTo>
                <a:lnTo>
                  <a:pt x="41858" y="46214"/>
                </a:lnTo>
                <a:lnTo>
                  <a:pt x="41858" y="41657"/>
                </a:lnTo>
                <a:lnTo>
                  <a:pt x="46415" y="41657"/>
                </a:lnTo>
                <a:close/>
                <a:moveTo>
                  <a:pt x="46415" y="41415"/>
                </a:moveTo>
                <a:lnTo>
                  <a:pt x="41858" y="41415"/>
                </a:lnTo>
                <a:lnTo>
                  <a:pt x="41858" y="36858"/>
                </a:lnTo>
                <a:lnTo>
                  <a:pt x="46415" y="36858"/>
                </a:lnTo>
                <a:close/>
                <a:moveTo>
                  <a:pt x="46415" y="36616"/>
                </a:moveTo>
                <a:lnTo>
                  <a:pt x="41858" y="36616"/>
                </a:lnTo>
                <a:lnTo>
                  <a:pt x="41858" y="32019"/>
                </a:lnTo>
                <a:lnTo>
                  <a:pt x="46415" y="32019"/>
                </a:lnTo>
                <a:close/>
                <a:moveTo>
                  <a:pt x="46415" y="31777"/>
                </a:moveTo>
                <a:lnTo>
                  <a:pt x="41858" y="31777"/>
                </a:lnTo>
                <a:lnTo>
                  <a:pt x="41858" y="27220"/>
                </a:lnTo>
                <a:lnTo>
                  <a:pt x="46415" y="27220"/>
                </a:lnTo>
                <a:close/>
                <a:moveTo>
                  <a:pt x="46415" y="26978"/>
                </a:moveTo>
                <a:lnTo>
                  <a:pt x="41858" y="26978"/>
                </a:lnTo>
                <a:lnTo>
                  <a:pt x="41858" y="22381"/>
                </a:lnTo>
                <a:lnTo>
                  <a:pt x="46415" y="22381"/>
                </a:lnTo>
                <a:close/>
                <a:moveTo>
                  <a:pt x="46415" y="22139"/>
                </a:moveTo>
                <a:lnTo>
                  <a:pt x="41858" y="22139"/>
                </a:lnTo>
                <a:lnTo>
                  <a:pt x="41858" y="17582"/>
                </a:lnTo>
                <a:lnTo>
                  <a:pt x="46415" y="17582"/>
                </a:lnTo>
                <a:close/>
                <a:moveTo>
                  <a:pt x="46415" y="17340"/>
                </a:moveTo>
                <a:lnTo>
                  <a:pt x="41858" y="17340"/>
                </a:lnTo>
                <a:lnTo>
                  <a:pt x="41858" y="12783"/>
                </a:lnTo>
                <a:lnTo>
                  <a:pt x="46415" y="12783"/>
                </a:lnTo>
                <a:close/>
                <a:moveTo>
                  <a:pt x="46415" y="12541"/>
                </a:moveTo>
                <a:lnTo>
                  <a:pt x="41858" y="12541"/>
                </a:lnTo>
                <a:lnTo>
                  <a:pt x="41858" y="7944"/>
                </a:lnTo>
                <a:lnTo>
                  <a:pt x="46415" y="7944"/>
                </a:lnTo>
                <a:close/>
                <a:moveTo>
                  <a:pt x="46415" y="7702"/>
                </a:moveTo>
                <a:lnTo>
                  <a:pt x="41858" y="7702"/>
                </a:lnTo>
                <a:lnTo>
                  <a:pt x="41858" y="3307"/>
                </a:lnTo>
                <a:lnTo>
                  <a:pt x="46415" y="3307"/>
                </a:lnTo>
                <a:lnTo>
                  <a:pt x="46415" y="7904"/>
                </a:lnTo>
                <a:close/>
                <a:moveTo>
                  <a:pt x="51214" y="89524"/>
                </a:moveTo>
                <a:lnTo>
                  <a:pt x="46657" y="89524"/>
                </a:lnTo>
                <a:lnTo>
                  <a:pt x="46657" y="84967"/>
                </a:lnTo>
                <a:lnTo>
                  <a:pt x="51214" y="84967"/>
                </a:lnTo>
                <a:close/>
                <a:moveTo>
                  <a:pt x="51214" y="84685"/>
                </a:moveTo>
                <a:lnTo>
                  <a:pt x="46657" y="84685"/>
                </a:lnTo>
                <a:lnTo>
                  <a:pt x="46657" y="80128"/>
                </a:lnTo>
                <a:lnTo>
                  <a:pt x="51214" y="80128"/>
                </a:lnTo>
                <a:close/>
                <a:moveTo>
                  <a:pt x="51214" y="79886"/>
                </a:moveTo>
                <a:lnTo>
                  <a:pt x="46657" y="79886"/>
                </a:lnTo>
                <a:lnTo>
                  <a:pt x="46657" y="75329"/>
                </a:lnTo>
                <a:lnTo>
                  <a:pt x="51214" y="75329"/>
                </a:lnTo>
                <a:close/>
                <a:moveTo>
                  <a:pt x="51214" y="75087"/>
                </a:moveTo>
                <a:lnTo>
                  <a:pt x="46657" y="75087"/>
                </a:lnTo>
                <a:lnTo>
                  <a:pt x="46657" y="70490"/>
                </a:lnTo>
                <a:lnTo>
                  <a:pt x="51214" y="70490"/>
                </a:lnTo>
                <a:close/>
                <a:moveTo>
                  <a:pt x="51214" y="70248"/>
                </a:moveTo>
                <a:lnTo>
                  <a:pt x="46657" y="70248"/>
                </a:lnTo>
                <a:lnTo>
                  <a:pt x="46657" y="65691"/>
                </a:lnTo>
                <a:lnTo>
                  <a:pt x="51214" y="65691"/>
                </a:lnTo>
                <a:close/>
                <a:moveTo>
                  <a:pt x="51214" y="65449"/>
                </a:moveTo>
                <a:lnTo>
                  <a:pt x="46657" y="65449"/>
                </a:lnTo>
                <a:lnTo>
                  <a:pt x="46657" y="60892"/>
                </a:lnTo>
                <a:lnTo>
                  <a:pt x="51214" y="60892"/>
                </a:lnTo>
                <a:close/>
                <a:moveTo>
                  <a:pt x="51214" y="60650"/>
                </a:moveTo>
                <a:lnTo>
                  <a:pt x="46657" y="60650"/>
                </a:lnTo>
                <a:lnTo>
                  <a:pt x="46657" y="56053"/>
                </a:lnTo>
                <a:lnTo>
                  <a:pt x="51214" y="56053"/>
                </a:lnTo>
                <a:close/>
                <a:moveTo>
                  <a:pt x="51214" y="55811"/>
                </a:moveTo>
                <a:lnTo>
                  <a:pt x="46657" y="55811"/>
                </a:lnTo>
                <a:lnTo>
                  <a:pt x="46657" y="51254"/>
                </a:lnTo>
                <a:lnTo>
                  <a:pt x="51214" y="51254"/>
                </a:lnTo>
                <a:close/>
                <a:moveTo>
                  <a:pt x="51214" y="51012"/>
                </a:moveTo>
                <a:lnTo>
                  <a:pt x="46657" y="51012"/>
                </a:lnTo>
                <a:lnTo>
                  <a:pt x="46657" y="46456"/>
                </a:lnTo>
                <a:lnTo>
                  <a:pt x="51214" y="46456"/>
                </a:lnTo>
                <a:close/>
                <a:moveTo>
                  <a:pt x="51214" y="46214"/>
                </a:moveTo>
                <a:lnTo>
                  <a:pt x="46657" y="46214"/>
                </a:lnTo>
                <a:lnTo>
                  <a:pt x="46657" y="41616"/>
                </a:lnTo>
                <a:lnTo>
                  <a:pt x="51214" y="41616"/>
                </a:lnTo>
                <a:close/>
                <a:moveTo>
                  <a:pt x="51214" y="41374"/>
                </a:moveTo>
                <a:lnTo>
                  <a:pt x="46657" y="41374"/>
                </a:lnTo>
                <a:lnTo>
                  <a:pt x="46657" y="36818"/>
                </a:lnTo>
                <a:lnTo>
                  <a:pt x="51214" y="36818"/>
                </a:lnTo>
                <a:close/>
                <a:moveTo>
                  <a:pt x="51214" y="36576"/>
                </a:moveTo>
                <a:lnTo>
                  <a:pt x="46657" y="36576"/>
                </a:lnTo>
                <a:lnTo>
                  <a:pt x="46657" y="32019"/>
                </a:lnTo>
                <a:lnTo>
                  <a:pt x="51214" y="32019"/>
                </a:lnTo>
                <a:close/>
                <a:moveTo>
                  <a:pt x="51214" y="31777"/>
                </a:moveTo>
                <a:lnTo>
                  <a:pt x="46657" y="31777"/>
                </a:lnTo>
                <a:lnTo>
                  <a:pt x="46657" y="27180"/>
                </a:lnTo>
                <a:lnTo>
                  <a:pt x="51214" y="27180"/>
                </a:lnTo>
                <a:close/>
                <a:moveTo>
                  <a:pt x="51214" y="26938"/>
                </a:moveTo>
                <a:lnTo>
                  <a:pt x="46657" y="26938"/>
                </a:lnTo>
                <a:lnTo>
                  <a:pt x="46657" y="22381"/>
                </a:lnTo>
                <a:lnTo>
                  <a:pt x="51214" y="22381"/>
                </a:lnTo>
                <a:close/>
                <a:moveTo>
                  <a:pt x="51214" y="22139"/>
                </a:moveTo>
                <a:lnTo>
                  <a:pt x="46657" y="22139"/>
                </a:lnTo>
                <a:lnTo>
                  <a:pt x="46657" y="17582"/>
                </a:lnTo>
                <a:lnTo>
                  <a:pt x="51214" y="17582"/>
                </a:lnTo>
                <a:close/>
                <a:moveTo>
                  <a:pt x="51214" y="17340"/>
                </a:moveTo>
                <a:lnTo>
                  <a:pt x="46657" y="17340"/>
                </a:lnTo>
                <a:lnTo>
                  <a:pt x="46657" y="12743"/>
                </a:lnTo>
                <a:lnTo>
                  <a:pt x="51214" y="12743"/>
                </a:lnTo>
                <a:close/>
                <a:moveTo>
                  <a:pt x="51214" y="12501"/>
                </a:moveTo>
                <a:lnTo>
                  <a:pt x="46657" y="12501"/>
                </a:lnTo>
                <a:lnTo>
                  <a:pt x="46657" y="7944"/>
                </a:lnTo>
                <a:lnTo>
                  <a:pt x="51214" y="7944"/>
                </a:lnTo>
                <a:close/>
                <a:moveTo>
                  <a:pt x="51214" y="7702"/>
                </a:moveTo>
                <a:lnTo>
                  <a:pt x="46657" y="7702"/>
                </a:lnTo>
                <a:lnTo>
                  <a:pt x="46657" y="3307"/>
                </a:lnTo>
                <a:lnTo>
                  <a:pt x="51214" y="3307"/>
                </a:lnTo>
                <a:lnTo>
                  <a:pt x="51214" y="7904"/>
                </a:lnTo>
                <a:close/>
                <a:moveTo>
                  <a:pt x="56053" y="89483"/>
                </a:moveTo>
                <a:lnTo>
                  <a:pt x="51456" y="89483"/>
                </a:lnTo>
                <a:lnTo>
                  <a:pt x="51456" y="84927"/>
                </a:lnTo>
                <a:lnTo>
                  <a:pt x="56053" y="84927"/>
                </a:lnTo>
                <a:close/>
                <a:moveTo>
                  <a:pt x="56053" y="84685"/>
                </a:moveTo>
                <a:lnTo>
                  <a:pt x="51456" y="84685"/>
                </a:lnTo>
                <a:lnTo>
                  <a:pt x="51456" y="80087"/>
                </a:lnTo>
                <a:lnTo>
                  <a:pt x="56053" y="80087"/>
                </a:lnTo>
                <a:close/>
                <a:moveTo>
                  <a:pt x="56053" y="79845"/>
                </a:moveTo>
                <a:lnTo>
                  <a:pt x="51456" y="79845"/>
                </a:lnTo>
                <a:lnTo>
                  <a:pt x="51456" y="75289"/>
                </a:lnTo>
                <a:lnTo>
                  <a:pt x="56053" y="75289"/>
                </a:lnTo>
                <a:close/>
                <a:moveTo>
                  <a:pt x="56053" y="75047"/>
                </a:moveTo>
                <a:lnTo>
                  <a:pt x="51456" y="75047"/>
                </a:lnTo>
                <a:lnTo>
                  <a:pt x="51456" y="70490"/>
                </a:lnTo>
                <a:lnTo>
                  <a:pt x="56053" y="70490"/>
                </a:lnTo>
                <a:close/>
                <a:moveTo>
                  <a:pt x="56053" y="70248"/>
                </a:moveTo>
                <a:lnTo>
                  <a:pt x="51456" y="70248"/>
                </a:lnTo>
                <a:lnTo>
                  <a:pt x="51456" y="65651"/>
                </a:lnTo>
                <a:lnTo>
                  <a:pt x="56053" y="65651"/>
                </a:lnTo>
                <a:close/>
                <a:moveTo>
                  <a:pt x="56053" y="65409"/>
                </a:moveTo>
                <a:lnTo>
                  <a:pt x="51456" y="65409"/>
                </a:lnTo>
                <a:lnTo>
                  <a:pt x="51456" y="60852"/>
                </a:lnTo>
                <a:lnTo>
                  <a:pt x="56053" y="60852"/>
                </a:lnTo>
                <a:close/>
                <a:moveTo>
                  <a:pt x="56053" y="60610"/>
                </a:moveTo>
                <a:lnTo>
                  <a:pt x="51456" y="60610"/>
                </a:lnTo>
                <a:lnTo>
                  <a:pt x="51456" y="56053"/>
                </a:lnTo>
                <a:lnTo>
                  <a:pt x="56053" y="56053"/>
                </a:lnTo>
                <a:close/>
                <a:moveTo>
                  <a:pt x="56053" y="55811"/>
                </a:moveTo>
                <a:lnTo>
                  <a:pt x="51456" y="55811"/>
                </a:lnTo>
                <a:lnTo>
                  <a:pt x="51456" y="51214"/>
                </a:lnTo>
                <a:lnTo>
                  <a:pt x="56053" y="51214"/>
                </a:lnTo>
                <a:close/>
                <a:moveTo>
                  <a:pt x="56053" y="50972"/>
                </a:moveTo>
                <a:lnTo>
                  <a:pt x="51456" y="50972"/>
                </a:lnTo>
                <a:lnTo>
                  <a:pt x="51456" y="46415"/>
                </a:lnTo>
                <a:lnTo>
                  <a:pt x="56053" y="46415"/>
                </a:lnTo>
                <a:close/>
                <a:moveTo>
                  <a:pt x="56053" y="46173"/>
                </a:moveTo>
                <a:lnTo>
                  <a:pt x="51456" y="46173"/>
                </a:lnTo>
                <a:lnTo>
                  <a:pt x="51456" y="41616"/>
                </a:lnTo>
                <a:lnTo>
                  <a:pt x="56053" y="41616"/>
                </a:lnTo>
                <a:close/>
                <a:moveTo>
                  <a:pt x="56053" y="41374"/>
                </a:moveTo>
                <a:lnTo>
                  <a:pt x="51456" y="41374"/>
                </a:lnTo>
                <a:lnTo>
                  <a:pt x="51456" y="36777"/>
                </a:lnTo>
                <a:lnTo>
                  <a:pt x="56053" y="36777"/>
                </a:lnTo>
                <a:close/>
                <a:moveTo>
                  <a:pt x="56053" y="36535"/>
                </a:moveTo>
                <a:lnTo>
                  <a:pt x="51456" y="36535"/>
                </a:lnTo>
                <a:lnTo>
                  <a:pt x="51456" y="31978"/>
                </a:lnTo>
                <a:lnTo>
                  <a:pt x="56053" y="31978"/>
                </a:lnTo>
                <a:close/>
                <a:moveTo>
                  <a:pt x="56053" y="31737"/>
                </a:moveTo>
                <a:lnTo>
                  <a:pt x="51456" y="31737"/>
                </a:lnTo>
                <a:lnTo>
                  <a:pt x="51456" y="27180"/>
                </a:lnTo>
                <a:lnTo>
                  <a:pt x="56053" y="27180"/>
                </a:lnTo>
                <a:close/>
                <a:moveTo>
                  <a:pt x="56053" y="26938"/>
                </a:moveTo>
                <a:lnTo>
                  <a:pt x="51456" y="26938"/>
                </a:lnTo>
                <a:lnTo>
                  <a:pt x="51456" y="22341"/>
                </a:lnTo>
                <a:lnTo>
                  <a:pt x="56053" y="22341"/>
                </a:lnTo>
                <a:close/>
                <a:moveTo>
                  <a:pt x="56053" y="22099"/>
                </a:moveTo>
                <a:lnTo>
                  <a:pt x="51456" y="22099"/>
                </a:lnTo>
                <a:lnTo>
                  <a:pt x="51456" y="17542"/>
                </a:lnTo>
                <a:lnTo>
                  <a:pt x="56053" y="17542"/>
                </a:lnTo>
                <a:close/>
                <a:moveTo>
                  <a:pt x="56053" y="17300"/>
                </a:moveTo>
                <a:lnTo>
                  <a:pt x="51456" y="17300"/>
                </a:lnTo>
                <a:lnTo>
                  <a:pt x="51456" y="12743"/>
                </a:lnTo>
                <a:lnTo>
                  <a:pt x="56053" y="12743"/>
                </a:lnTo>
                <a:close/>
                <a:moveTo>
                  <a:pt x="56053" y="12501"/>
                </a:moveTo>
                <a:lnTo>
                  <a:pt x="51456" y="12501"/>
                </a:lnTo>
                <a:lnTo>
                  <a:pt x="51456" y="7904"/>
                </a:lnTo>
                <a:lnTo>
                  <a:pt x="56053" y="7904"/>
                </a:lnTo>
                <a:close/>
                <a:moveTo>
                  <a:pt x="56053" y="7662"/>
                </a:moveTo>
                <a:lnTo>
                  <a:pt x="51456" y="7662"/>
                </a:lnTo>
                <a:lnTo>
                  <a:pt x="51456" y="3307"/>
                </a:lnTo>
                <a:lnTo>
                  <a:pt x="56053" y="3307"/>
                </a:lnTo>
                <a:lnTo>
                  <a:pt x="56053" y="7904"/>
                </a:lnTo>
                <a:close/>
                <a:moveTo>
                  <a:pt x="60852" y="89483"/>
                </a:moveTo>
                <a:lnTo>
                  <a:pt x="56295" y="89483"/>
                </a:lnTo>
                <a:lnTo>
                  <a:pt x="56295" y="84886"/>
                </a:lnTo>
                <a:lnTo>
                  <a:pt x="60852" y="84886"/>
                </a:lnTo>
                <a:close/>
                <a:moveTo>
                  <a:pt x="60852" y="84644"/>
                </a:moveTo>
                <a:lnTo>
                  <a:pt x="56295" y="84644"/>
                </a:lnTo>
                <a:lnTo>
                  <a:pt x="56295" y="80087"/>
                </a:lnTo>
                <a:lnTo>
                  <a:pt x="60852" y="80087"/>
                </a:lnTo>
                <a:close/>
                <a:moveTo>
                  <a:pt x="60852" y="79845"/>
                </a:moveTo>
                <a:lnTo>
                  <a:pt x="56295" y="79845"/>
                </a:lnTo>
                <a:lnTo>
                  <a:pt x="56295" y="75248"/>
                </a:lnTo>
                <a:lnTo>
                  <a:pt x="60852" y="75248"/>
                </a:lnTo>
                <a:close/>
                <a:moveTo>
                  <a:pt x="60852" y="75006"/>
                </a:moveTo>
                <a:lnTo>
                  <a:pt x="56295" y="75006"/>
                </a:lnTo>
                <a:lnTo>
                  <a:pt x="56295" y="70449"/>
                </a:lnTo>
                <a:lnTo>
                  <a:pt x="60852" y="70449"/>
                </a:lnTo>
                <a:close/>
                <a:moveTo>
                  <a:pt x="60852" y="70208"/>
                </a:moveTo>
                <a:lnTo>
                  <a:pt x="56295" y="70208"/>
                </a:lnTo>
                <a:lnTo>
                  <a:pt x="56295" y="65651"/>
                </a:lnTo>
                <a:lnTo>
                  <a:pt x="60852" y="65651"/>
                </a:lnTo>
                <a:close/>
                <a:moveTo>
                  <a:pt x="60852" y="65409"/>
                </a:moveTo>
                <a:lnTo>
                  <a:pt x="56295" y="65409"/>
                </a:lnTo>
                <a:lnTo>
                  <a:pt x="56295" y="60812"/>
                </a:lnTo>
                <a:lnTo>
                  <a:pt x="60852" y="60812"/>
                </a:lnTo>
                <a:close/>
                <a:moveTo>
                  <a:pt x="60852" y="60570"/>
                </a:moveTo>
                <a:lnTo>
                  <a:pt x="56295" y="60570"/>
                </a:lnTo>
                <a:lnTo>
                  <a:pt x="56295" y="56013"/>
                </a:lnTo>
                <a:lnTo>
                  <a:pt x="60852" y="56013"/>
                </a:lnTo>
                <a:close/>
                <a:moveTo>
                  <a:pt x="60852" y="55771"/>
                </a:moveTo>
                <a:lnTo>
                  <a:pt x="56295" y="55771"/>
                </a:lnTo>
                <a:lnTo>
                  <a:pt x="56295" y="51214"/>
                </a:lnTo>
                <a:lnTo>
                  <a:pt x="60852" y="51214"/>
                </a:lnTo>
                <a:close/>
                <a:moveTo>
                  <a:pt x="60852" y="50972"/>
                </a:moveTo>
                <a:lnTo>
                  <a:pt x="56295" y="50972"/>
                </a:lnTo>
                <a:lnTo>
                  <a:pt x="56295" y="46375"/>
                </a:lnTo>
                <a:lnTo>
                  <a:pt x="60852" y="46375"/>
                </a:lnTo>
                <a:close/>
                <a:moveTo>
                  <a:pt x="60852" y="46133"/>
                </a:moveTo>
                <a:lnTo>
                  <a:pt x="56295" y="46133"/>
                </a:lnTo>
                <a:lnTo>
                  <a:pt x="56295" y="41576"/>
                </a:lnTo>
                <a:lnTo>
                  <a:pt x="60852" y="41576"/>
                </a:lnTo>
                <a:close/>
                <a:moveTo>
                  <a:pt x="60852" y="41334"/>
                </a:moveTo>
                <a:lnTo>
                  <a:pt x="56295" y="41334"/>
                </a:lnTo>
                <a:lnTo>
                  <a:pt x="56295" y="36777"/>
                </a:lnTo>
                <a:lnTo>
                  <a:pt x="60852" y="36777"/>
                </a:lnTo>
                <a:close/>
                <a:moveTo>
                  <a:pt x="60852" y="36535"/>
                </a:moveTo>
                <a:lnTo>
                  <a:pt x="56295" y="36535"/>
                </a:lnTo>
                <a:lnTo>
                  <a:pt x="56295" y="31938"/>
                </a:lnTo>
                <a:lnTo>
                  <a:pt x="60852" y="31938"/>
                </a:lnTo>
                <a:close/>
                <a:moveTo>
                  <a:pt x="60852" y="31696"/>
                </a:moveTo>
                <a:lnTo>
                  <a:pt x="56295" y="31696"/>
                </a:lnTo>
                <a:lnTo>
                  <a:pt x="56295" y="27139"/>
                </a:lnTo>
                <a:lnTo>
                  <a:pt x="60852" y="27139"/>
                </a:lnTo>
                <a:close/>
                <a:moveTo>
                  <a:pt x="60852" y="26897"/>
                </a:moveTo>
                <a:lnTo>
                  <a:pt x="56295" y="26897"/>
                </a:lnTo>
                <a:lnTo>
                  <a:pt x="56295" y="22341"/>
                </a:lnTo>
                <a:lnTo>
                  <a:pt x="60852" y="22341"/>
                </a:lnTo>
                <a:close/>
                <a:moveTo>
                  <a:pt x="60852" y="22099"/>
                </a:moveTo>
                <a:lnTo>
                  <a:pt x="56295" y="22099"/>
                </a:lnTo>
                <a:lnTo>
                  <a:pt x="56295" y="17501"/>
                </a:lnTo>
                <a:lnTo>
                  <a:pt x="60852" y="17501"/>
                </a:lnTo>
                <a:close/>
                <a:moveTo>
                  <a:pt x="60852" y="17260"/>
                </a:moveTo>
                <a:lnTo>
                  <a:pt x="56295" y="17260"/>
                </a:lnTo>
                <a:lnTo>
                  <a:pt x="56295" y="12703"/>
                </a:lnTo>
                <a:lnTo>
                  <a:pt x="60852" y="12703"/>
                </a:lnTo>
                <a:close/>
                <a:moveTo>
                  <a:pt x="60852" y="12461"/>
                </a:moveTo>
                <a:lnTo>
                  <a:pt x="56295" y="12461"/>
                </a:lnTo>
                <a:lnTo>
                  <a:pt x="56295" y="7904"/>
                </a:lnTo>
                <a:lnTo>
                  <a:pt x="60852" y="7904"/>
                </a:lnTo>
                <a:close/>
                <a:moveTo>
                  <a:pt x="60852" y="7662"/>
                </a:moveTo>
                <a:lnTo>
                  <a:pt x="56295" y="7662"/>
                </a:lnTo>
                <a:lnTo>
                  <a:pt x="56295" y="3307"/>
                </a:lnTo>
                <a:lnTo>
                  <a:pt x="60852" y="3307"/>
                </a:lnTo>
                <a:lnTo>
                  <a:pt x="60852" y="7904"/>
                </a:lnTo>
                <a:close/>
                <a:moveTo>
                  <a:pt x="65651" y="84644"/>
                </a:moveTo>
                <a:lnTo>
                  <a:pt x="61094" y="84644"/>
                </a:lnTo>
                <a:lnTo>
                  <a:pt x="61094" y="80047"/>
                </a:lnTo>
                <a:lnTo>
                  <a:pt x="65651" y="80047"/>
                </a:lnTo>
                <a:close/>
                <a:moveTo>
                  <a:pt x="65651" y="79805"/>
                </a:moveTo>
                <a:lnTo>
                  <a:pt x="61094" y="79805"/>
                </a:lnTo>
                <a:lnTo>
                  <a:pt x="61094" y="75248"/>
                </a:lnTo>
                <a:lnTo>
                  <a:pt x="65651" y="75248"/>
                </a:lnTo>
                <a:close/>
                <a:moveTo>
                  <a:pt x="65651" y="75006"/>
                </a:moveTo>
                <a:lnTo>
                  <a:pt x="61094" y="75006"/>
                </a:lnTo>
                <a:lnTo>
                  <a:pt x="61094" y="70449"/>
                </a:lnTo>
                <a:lnTo>
                  <a:pt x="65651" y="70449"/>
                </a:lnTo>
                <a:close/>
                <a:moveTo>
                  <a:pt x="65651" y="70208"/>
                </a:moveTo>
                <a:lnTo>
                  <a:pt x="61094" y="70208"/>
                </a:lnTo>
                <a:lnTo>
                  <a:pt x="61094" y="65610"/>
                </a:lnTo>
                <a:lnTo>
                  <a:pt x="65651" y="65610"/>
                </a:lnTo>
                <a:close/>
                <a:moveTo>
                  <a:pt x="65651" y="65368"/>
                </a:moveTo>
                <a:lnTo>
                  <a:pt x="61094" y="65368"/>
                </a:lnTo>
                <a:lnTo>
                  <a:pt x="61094" y="60812"/>
                </a:lnTo>
                <a:lnTo>
                  <a:pt x="65651" y="60812"/>
                </a:lnTo>
                <a:close/>
                <a:moveTo>
                  <a:pt x="65651" y="60570"/>
                </a:moveTo>
                <a:lnTo>
                  <a:pt x="61094" y="60570"/>
                </a:lnTo>
                <a:lnTo>
                  <a:pt x="61094" y="56013"/>
                </a:lnTo>
                <a:lnTo>
                  <a:pt x="65651" y="56013"/>
                </a:lnTo>
                <a:close/>
                <a:moveTo>
                  <a:pt x="65651" y="55771"/>
                </a:moveTo>
                <a:lnTo>
                  <a:pt x="61094" y="55771"/>
                </a:lnTo>
                <a:lnTo>
                  <a:pt x="61094" y="51174"/>
                </a:lnTo>
                <a:lnTo>
                  <a:pt x="65651" y="51174"/>
                </a:lnTo>
                <a:close/>
                <a:moveTo>
                  <a:pt x="65651" y="50932"/>
                </a:moveTo>
                <a:lnTo>
                  <a:pt x="61094" y="50932"/>
                </a:lnTo>
                <a:lnTo>
                  <a:pt x="61094" y="46375"/>
                </a:lnTo>
                <a:lnTo>
                  <a:pt x="65651" y="46375"/>
                </a:lnTo>
                <a:close/>
                <a:moveTo>
                  <a:pt x="65651" y="46133"/>
                </a:moveTo>
                <a:lnTo>
                  <a:pt x="61094" y="46133"/>
                </a:lnTo>
                <a:lnTo>
                  <a:pt x="61094" y="41536"/>
                </a:lnTo>
                <a:lnTo>
                  <a:pt x="65651" y="41536"/>
                </a:lnTo>
                <a:close/>
                <a:moveTo>
                  <a:pt x="65651" y="41294"/>
                </a:moveTo>
                <a:lnTo>
                  <a:pt x="61094" y="41294"/>
                </a:lnTo>
                <a:lnTo>
                  <a:pt x="61094" y="36737"/>
                </a:lnTo>
                <a:lnTo>
                  <a:pt x="65651" y="36737"/>
                </a:lnTo>
                <a:close/>
                <a:moveTo>
                  <a:pt x="65651" y="36495"/>
                </a:moveTo>
                <a:lnTo>
                  <a:pt x="61094" y="36495"/>
                </a:lnTo>
                <a:lnTo>
                  <a:pt x="61094" y="31938"/>
                </a:lnTo>
                <a:lnTo>
                  <a:pt x="65651" y="31938"/>
                </a:lnTo>
                <a:close/>
                <a:moveTo>
                  <a:pt x="65651" y="31696"/>
                </a:moveTo>
                <a:lnTo>
                  <a:pt x="61094" y="31696"/>
                </a:lnTo>
                <a:lnTo>
                  <a:pt x="61094" y="27099"/>
                </a:lnTo>
                <a:lnTo>
                  <a:pt x="65651" y="27099"/>
                </a:lnTo>
                <a:close/>
                <a:moveTo>
                  <a:pt x="65651" y="26857"/>
                </a:moveTo>
                <a:lnTo>
                  <a:pt x="61094" y="26857"/>
                </a:lnTo>
                <a:lnTo>
                  <a:pt x="61094" y="22300"/>
                </a:lnTo>
                <a:lnTo>
                  <a:pt x="65651" y="22300"/>
                </a:lnTo>
                <a:close/>
                <a:moveTo>
                  <a:pt x="65651" y="22058"/>
                </a:moveTo>
                <a:lnTo>
                  <a:pt x="61094" y="22058"/>
                </a:lnTo>
                <a:lnTo>
                  <a:pt x="61094" y="17501"/>
                </a:lnTo>
                <a:lnTo>
                  <a:pt x="65651" y="17501"/>
                </a:lnTo>
                <a:close/>
                <a:moveTo>
                  <a:pt x="65651" y="17260"/>
                </a:moveTo>
                <a:lnTo>
                  <a:pt x="61094" y="17260"/>
                </a:lnTo>
                <a:lnTo>
                  <a:pt x="61094" y="12662"/>
                </a:lnTo>
                <a:lnTo>
                  <a:pt x="65651" y="12662"/>
                </a:lnTo>
                <a:close/>
                <a:moveTo>
                  <a:pt x="65651" y="12420"/>
                </a:moveTo>
                <a:lnTo>
                  <a:pt x="61094" y="12420"/>
                </a:lnTo>
                <a:lnTo>
                  <a:pt x="61094" y="7864"/>
                </a:lnTo>
                <a:lnTo>
                  <a:pt x="65651" y="7864"/>
                </a:lnTo>
                <a:close/>
                <a:moveTo>
                  <a:pt x="70490" y="84604"/>
                </a:moveTo>
                <a:lnTo>
                  <a:pt x="65893" y="84604"/>
                </a:lnTo>
                <a:lnTo>
                  <a:pt x="65893" y="80047"/>
                </a:lnTo>
                <a:lnTo>
                  <a:pt x="70490" y="80047"/>
                </a:lnTo>
                <a:close/>
                <a:moveTo>
                  <a:pt x="70490" y="79805"/>
                </a:moveTo>
                <a:lnTo>
                  <a:pt x="65893" y="79805"/>
                </a:lnTo>
                <a:lnTo>
                  <a:pt x="65893" y="75208"/>
                </a:lnTo>
                <a:lnTo>
                  <a:pt x="70490" y="75208"/>
                </a:lnTo>
                <a:close/>
                <a:moveTo>
                  <a:pt x="70490" y="74966"/>
                </a:moveTo>
                <a:lnTo>
                  <a:pt x="65893" y="74966"/>
                </a:lnTo>
                <a:lnTo>
                  <a:pt x="65893" y="70409"/>
                </a:lnTo>
                <a:lnTo>
                  <a:pt x="70490" y="70409"/>
                </a:lnTo>
                <a:close/>
                <a:moveTo>
                  <a:pt x="70490" y="70167"/>
                </a:moveTo>
                <a:lnTo>
                  <a:pt x="65893" y="70167"/>
                </a:lnTo>
                <a:lnTo>
                  <a:pt x="65893" y="65610"/>
                </a:lnTo>
                <a:lnTo>
                  <a:pt x="70490" y="65610"/>
                </a:lnTo>
                <a:close/>
                <a:moveTo>
                  <a:pt x="70490" y="65368"/>
                </a:moveTo>
                <a:lnTo>
                  <a:pt x="65893" y="65368"/>
                </a:lnTo>
                <a:lnTo>
                  <a:pt x="65893" y="60771"/>
                </a:lnTo>
                <a:lnTo>
                  <a:pt x="70490" y="60771"/>
                </a:lnTo>
                <a:close/>
                <a:moveTo>
                  <a:pt x="70490" y="60529"/>
                </a:moveTo>
                <a:lnTo>
                  <a:pt x="65893" y="60529"/>
                </a:lnTo>
                <a:lnTo>
                  <a:pt x="65893" y="55972"/>
                </a:lnTo>
                <a:lnTo>
                  <a:pt x="70490" y="55972"/>
                </a:lnTo>
                <a:close/>
                <a:moveTo>
                  <a:pt x="70490" y="55730"/>
                </a:moveTo>
                <a:lnTo>
                  <a:pt x="65893" y="55730"/>
                </a:lnTo>
                <a:lnTo>
                  <a:pt x="65893" y="51174"/>
                </a:lnTo>
                <a:lnTo>
                  <a:pt x="70490" y="51174"/>
                </a:lnTo>
                <a:close/>
                <a:moveTo>
                  <a:pt x="70490" y="50932"/>
                </a:moveTo>
                <a:lnTo>
                  <a:pt x="65893" y="50932"/>
                </a:lnTo>
                <a:lnTo>
                  <a:pt x="65893" y="46335"/>
                </a:lnTo>
                <a:lnTo>
                  <a:pt x="70490" y="46335"/>
                </a:lnTo>
                <a:close/>
                <a:moveTo>
                  <a:pt x="70490" y="46093"/>
                </a:moveTo>
                <a:lnTo>
                  <a:pt x="65893" y="46093"/>
                </a:lnTo>
                <a:lnTo>
                  <a:pt x="65893" y="41536"/>
                </a:lnTo>
                <a:lnTo>
                  <a:pt x="70490" y="41536"/>
                </a:lnTo>
                <a:close/>
                <a:moveTo>
                  <a:pt x="70490" y="41294"/>
                </a:moveTo>
                <a:lnTo>
                  <a:pt x="65893" y="41294"/>
                </a:lnTo>
                <a:lnTo>
                  <a:pt x="65893" y="36737"/>
                </a:lnTo>
                <a:lnTo>
                  <a:pt x="70490" y="36737"/>
                </a:lnTo>
                <a:close/>
                <a:moveTo>
                  <a:pt x="70490" y="36495"/>
                </a:moveTo>
                <a:lnTo>
                  <a:pt x="65893" y="36495"/>
                </a:lnTo>
                <a:lnTo>
                  <a:pt x="65893" y="31898"/>
                </a:lnTo>
                <a:lnTo>
                  <a:pt x="70490" y="31898"/>
                </a:lnTo>
                <a:close/>
                <a:moveTo>
                  <a:pt x="70490" y="31656"/>
                </a:moveTo>
                <a:lnTo>
                  <a:pt x="65893" y="31656"/>
                </a:lnTo>
                <a:lnTo>
                  <a:pt x="65893" y="27099"/>
                </a:lnTo>
                <a:lnTo>
                  <a:pt x="70490" y="27099"/>
                </a:lnTo>
                <a:close/>
                <a:moveTo>
                  <a:pt x="70490" y="26857"/>
                </a:moveTo>
                <a:lnTo>
                  <a:pt x="65893" y="26857"/>
                </a:lnTo>
                <a:lnTo>
                  <a:pt x="65893" y="22260"/>
                </a:lnTo>
                <a:lnTo>
                  <a:pt x="70490" y="22260"/>
                </a:lnTo>
                <a:close/>
                <a:moveTo>
                  <a:pt x="70490" y="22018"/>
                </a:moveTo>
                <a:lnTo>
                  <a:pt x="65893" y="22018"/>
                </a:lnTo>
                <a:lnTo>
                  <a:pt x="65893" y="17461"/>
                </a:lnTo>
                <a:lnTo>
                  <a:pt x="70490" y="17461"/>
                </a:lnTo>
                <a:close/>
                <a:moveTo>
                  <a:pt x="70490" y="17219"/>
                </a:moveTo>
                <a:lnTo>
                  <a:pt x="65893" y="17219"/>
                </a:lnTo>
                <a:lnTo>
                  <a:pt x="65893" y="12662"/>
                </a:lnTo>
                <a:lnTo>
                  <a:pt x="70490" y="12662"/>
                </a:lnTo>
                <a:close/>
                <a:moveTo>
                  <a:pt x="70490" y="12420"/>
                </a:moveTo>
                <a:lnTo>
                  <a:pt x="65893" y="12420"/>
                </a:lnTo>
                <a:lnTo>
                  <a:pt x="65893" y="7823"/>
                </a:lnTo>
                <a:lnTo>
                  <a:pt x="70490" y="7823"/>
                </a:lnTo>
                <a:close/>
                <a:moveTo>
                  <a:pt x="75289" y="79765"/>
                </a:moveTo>
                <a:lnTo>
                  <a:pt x="70732" y="79765"/>
                </a:lnTo>
                <a:lnTo>
                  <a:pt x="70732" y="75208"/>
                </a:lnTo>
                <a:lnTo>
                  <a:pt x="75289" y="75208"/>
                </a:lnTo>
                <a:close/>
                <a:moveTo>
                  <a:pt x="75289" y="74966"/>
                </a:moveTo>
                <a:lnTo>
                  <a:pt x="70732" y="74966"/>
                </a:lnTo>
                <a:lnTo>
                  <a:pt x="70732" y="70409"/>
                </a:lnTo>
                <a:lnTo>
                  <a:pt x="75289" y="70409"/>
                </a:lnTo>
                <a:close/>
                <a:moveTo>
                  <a:pt x="75289" y="70167"/>
                </a:moveTo>
                <a:lnTo>
                  <a:pt x="70732" y="70167"/>
                </a:lnTo>
                <a:lnTo>
                  <a:pt x="70732" y="65570"/>
                </a:lnTo>
                <a:lnTo>
                  <a:pt x="75289" y="65570"/>
                </a:lnTo>
                <a:close/>
                <a:moveTo>
                  <a:pt x="75289" y="65328"/>
                </a:moveTo>
                <a:lnTo>
                  <a:pt x="70732" y="65328"/>
                </a:lnTo>
                <a:lnTo>
                  <a:pt x="70732" y="60771"/>
                </a:lnTo>
                <a:lnTo>
                  <a:pt x="75289" y="60771"/>
                </a:lnTo>
                <a:close/>
                <a:moveTo>
                  <a:pt x="75289" y="60529"/>
                </a:moveTo>
                <a:lnTo>
                  <a:pt x="70732" y="60529"/>
                </a:lnTo>
                <a:lnTo>
                  <a:pt x="70732" y="55972"/>
                </a:lnTo>
                <a:lnTo>
                  <a:pt x="75289" y="55972"/>
                </a:lnTo>
                <a:close/>
                <a:moveTo>
                  <a:pt x="75289" y="55730"/>
                </a:moveTo>
                <a:lnTo>
                  <a:pt x="70732" y="55730"/>
                </a:lnTo>
                <a:lnTo>
                  <a:pt x="70732" y="51133"/>
                </a:lnTo>
                <a:lnTo>
                  <a:pt x="75289" y="51133"/>
                </a:lnTo>
                <a:close/>
                <a:moveTo>
                  <a:pt x="75289" y="50891"/>
                </a:moveTo>
                <a:lnTo>
                  <a:pt x="70732" y="50891"/>
                </a:lnTo>
                <a:lnTo>
                  <a:pt x="70732" y="46335"/>
                </a:lnTo>
                <a:lnTo>
                  <a:pt x="75289" y="46335"/>
                </a:lnTo>
                <a:close/>
                <a:moveTo>
                  <a:pt x="75289" y="46093"/>
                </a:moveTo>
                <a:lnTo>
                  <a:pt x="70732" y="46093"/>
                </a:lnTo>
                <a:lnTo>
                  <a:pt x="70732" y="41495"/>
                </a:lnTo>
                <a:lnTo>
                  <a:pt x="75289" y="41495"/>
                </a:lnTo>
                <a:close/>
                <a:moveTo>
                  <a:pt x="75289" y="41253"/>
                </a:moveTo>
                <a:lnTo>
                  <a:pt x="70732" y="41253"/>
                </a:lnTo>
                <a:lnTo>
                  <a:pt x="70732" y="36697"/>
                </a:lnTo>
                <a:lnTo>
                  <a:pt x="75289" y="36697"/>
                </a:lnTo>
                <a:close/>
                <a:moveTo>
                  <a:pt x="75289" y="36455"/>
                </a:moveTo>
                <a:lnTo>
                  <a:pt x="70732" y="36455"/>
                </a:lnTo>
                <a:lnTo>
                  <a:pt x="70732" y="31898"/>
                </a:lnTo>
                <a:lnTo>
                  <a:pt x="75289" y="31898"/>
                </a:lnTo>
                <a:close/>
                <a:moveTo>
                  <a:pt x="75289" y="31656"/>
                </a:moveTo>
                <a:lnTo>
                  <a:pt x="70732" y="31656"/>
                </a:lnTo>
                <a:lnTo>
                  <a:pt x="70732" y="27059"/>
                </a:lnTo>
                <a:lnTo>
                  <a:pt x="75289" y="27059"/>
                </a:lnTo>
                <a:close/>
                <a:moveTo>
                  <a:pt x="75289" y="26817"/>
                </a:moveTo>
                <a:lnTo>
                  <a:pt x="70732" y="26817"/>
                </a:lnTo>
                <a:lnTo>
                  <a:pt x="70732" y="22260"/>
                </a:lnTo>
                <a:lnTo>
                  <a:pt x="75289" y="22260"/>
                </a:lnTo>
                <a:close/>
                <a:moveTo>
                  <a:pt x="75289" y="22018"/>
                </a:moveTo>
                <a:lnTo>
                  <a:pt x="70732" y="22018"/>
                </a:lnTo>
                <a:lnTo>
                  <a:pt x="70732" y="17461"/>
                </a:lnTo>
                <a:lnTo>
                  <a:pt x="75289" y="17461"/>
                </a:lnTo>
                <a:close/>
                <a:moveTo>
                  <a:pt x="75289" y="17219"/>
                </a:moveTo>
                <a:lnTo>
                  <a:pt x="70732" y="17219"/>
                </a:lnTo>
                <a:lnTo>
                  <a:pt x="70732" y="12622"/>
                </a:lnTo>
                <a:lnTo>
                  <a:pt x="75289" y="12622"/>
                </a:lnTo>
                <a:close/>
                <a:moveTo>
                  <a:pt x="80087" y="74926"/>
                </a:moveTo>
                <a:lnTo>
                  <a:pt x="75531" y="74926"/>
                </a:lnTo>
                <a:lnTo>
                  <a:pt x="75531" y="70369"/>
                </a:lnTo>
                <a:lnTo>
                  <a:pt x="80087" y="70369"/>
                </a:lnTo>
                <a:close/>
                <a:moveTo>
                  <a:pt x="80087" y="70127"/>
                </a:moveTo>
                <a:lnTo>
                  <a:pt x="75531" y="70127"/>
                </a:lnTo>
                <a:lnTo>
                  <a:pt x="75531" y="65570"/>
                </a:lnTo>
                <a:lnTo>
                  <a:pt x="80087" y="65570"/>
                </a:lnTo>
                <a:close/>
                <a:moveTo>
                  <a:pt x="80087" y="65328"/>
                </a:moveTo>
                <a:lnTo>
                  <a:pt x="75531" y="65328"/>
                </a:lnTo>
                <a:lnTo>
                  <a:pt x="75531" y="60731"/>
                </a:lnTo>
                <a:lnTo>
                  <a:pt x="80087" y="60731"/>
                </a:lnTo>
                <a:close/>
                <a:moveTo>
                  <a:pt x="80087" y="60489"/>
                </a:moveTo>
                <a:lnTo>
                  <a:pt x="75531" y="60489"/>
                </a:lnTo>
                <a:lnTo>
                  <a:pt x="75531" y="55932"/>
                </a:lnTo>
                <a:lnTo>
                  <a:pt x="80087" y="55932"/>
                </a:lnTo>
                <a:close/>
                <a:moveTo>
                  <a:pt x="80087" y="55690"/>
                </a:moveTo>
                <a:lnTo>
                  <a:pt x="75531" y="55690"/>
                </a:lnTo>
                <a:lnTo>
                  <a:pt x="75531" y="51133"/>
                </a:lnTo>
                <a:lnTo>
                  <a:pt x="80087" y="51133"/>
                </a:lnTo>
                <a:close/>
                <a:moveTo>
                  <a:pt x="80087" y="50891"/>
                </a:moveTo>
                <a:lnTo>
                  <a:pt x="75531" y="50891"/>
                </a:lnTo>
                <a:lnTo>
                  <a:pt x="75531" y="46294"/>
                </a:lnTo>
                <a:lnTo>
                  <a:pt x="80087" y="46294"/>
                </a:lnTo>
                <a:close/>
                <a:moveTo>
                  <a:pt x="80087" y="46052"/>
                </a:moveTo>
                <a:lnTo>
                  <a:pt x="75531" y="46052"/>
                </a:lnTo>
                <a:lnTo>
                  <a:pt x="75531" y="41495"/>
                </a:lnTo>
                <a:lnTo>
                  <a:pt x="80087" y="41495"/>
                </a:lnTo>
                <a:close/>
                <a:moveTo>
                  <a:pt x="80087" y="41253"/>
                </a:moveTo>
                <a:lnTo>
                  <a:pt x="75531" y="41253"/>
                </a:lnTo>
                <a:lnTo>
                  <a:pt x="75531" y="36697"/>
                </a:lnTo>
                <a:lnTo>
                  <a:pt x="80087" y="36697"/>
                </a:lnTo>
                <a:close/>
                <a:moveTo>
                  <a:pt x="80087" y="36455"/>
                </a:moveTo>
                <a:lnTo>
                  <a:pt x="75531" y="36455"/>
                </a:lnTo>
                <a:lnTo>
                  <a:pt x="75531" y="31858"/>
                </a:lnTo>
                <a:lnTo>
                  <a:pt x="80087" y="31858"/>
                </a:lnTo>
                <a:close/>
                <a:moveTo>
                  <a:pt x="80087" y="31616"/>
                </a:moveTo>
                <a:lnTo>
                  <a:pt x="75531" y="31616"/>
                </a:lnTo>
                <a:lnTo>
                  <a:pt x="75531" y="27059"/>
                </a:lnTo>
                <a:lnTo>
                  <a:pt x="80087" y="27059"/>
                </a:lnTo>
                <a:close/>
                <a:moveTo>
                  <a:pt x="80087" y="26817"/>
                </a:moveTo>
                <a:lnTo>
                  <a:pt x="75531" y="26817"/>
                </a:lnTo>
                <a:lnTo>
                  <a:pt x="75531" y="22260"/>
                </a:lnTo>
                <a:lnTo>
                  <a:pt x="80087" y="22260"/>
                </a:lnTo>
                <a:close/>
                <a:moveTo>
                  <a:pt x="80087" y="22018"/>
                </a:moveTo>
                <a:lnTo>
                  <a:pt x="75531" y="22018"/>
                </a:lnTo>
                <a:lnTo>
                  <a:pt x="75531" y="17421"/>
                </a:lnTo>
                <a:lnTo>
                  <a:pt x="80087" y="17421"/>
                </a:lnTo>
                <a:close/>
                <a:moveTo>
                  <a:pt x="84886" y="70127"/>
                </a:moveTo>
                <a:lnTo>
                  <a:pt x="80329" y="70127"/>
                </a:lnTo>
                <a:lnTo>
                  <a:pt x="80329" y="65530"/>
                </a:lnTo>
                <a:lnTo>
                  <a:pt x="84886" y="65530"/>
                </a:lnTo>
                <a:close/>
                <a:moveTo>
                  <a:pt x="84886" y="65288"/>
                </a:moveTo>
                <a:lnTo>
                  <a:pt x="80329" y="65288"/>
                </a:lnTo>
                <a:lnTo>
                  <a:pt x="80329" y="60731"/>
                </a:lnTo>
                <a:lnTo>
                  <a:pt x="84886" y="60731"/>
                </a:lnTo>
                <a:close/>
                <a:moveTo>
                  <a:pt x="84886" y="60489"/>
                </a:moveTo>
                <a:lnTo>
                  <a:pt x="80329" y="60489"/>
                </a:lnTo>
                <a:lnTo>
                  <a:pt x="80329" y="55932"/>
                </a:lnTo>
                <a:lnTo>
                  <a:pt x="84886" y="55932"/>
                </a:lnTo>
                <a:close/>
                <a:moveTo>
                  <a:pt x="84886" y="55690"/>
                </a:moveTo>
                <a:lnTo>
                  <a:pt x="80329" y="55690"/>
                </a:lnTo>
                <a:lnTo>
                  <a:pt x="80329" y="51093"/>
                </a:lnTo>
                <a:lnTo>
                  <a:pt x="84886" y="51093"/>
                </a:lnTo>
                <a:close/>
                <a:moveTo>
                  <a:pt x="84886" y="50851"/>
                </a:moveTo>
                <a:lnTo>
                  <a:pt x="80329" y="50851"/>
                </a:lnTo>
                <a:lnTo>
                  <a:pt x="80329" y="46294"/>
                </a:lnTo>
                <a:lnTo>
                  <a:pt x="84886" y="46294"/>
                </a:lnTo>
                <a:close/>
                <a:moveTo>
                  <a:pt x="84886" y="46052"/>
                </a:moveTo>
                <a:lnTo>
                  <a:pt x="80329" y="46052"/>
                </a:lnTo>
                <a:lnTo>
                  <a:pt x="80329" y="41495"/>
                </a:lnTo>
                <a:lnTo>
                  <a:pt x="84886" y="41495"/>
                </a:lnTo>
                <a:close/>
                <a:moveTo>
                  <a:pt x="84886" y="41253"/>
                </a:moveTo>
                <a:lnTo>
                  <a:pt x="80329" y="41253"/>
                </a:lnTo>
                <a:lnTo>
                  <a:pt x="80329" y="36656"/>
                </a:lnTo>
                <a:lnTo>
                  <a:pt x="84886" y="36656"/>
                </a:lnTo>
                <a:close/>
                <a:moveTo>
                  <a:pt x="84886" y="36414"/>
                </a:moveTo>
                <a:lnTo>
                  <a:pt x="80329" y="36414"/>
                </a:lnTo>
                <a:lnTo>
                  <a:pt x="80329" y="31858"/>
                </a:lnTo>
                <a:lnTo>
                  <a:pt x="84886" y="31858"/>
                </a:lnTo>
                <a:close/>
                <a:moveTo>
                  <a:pt x="84886" y="31616"/>
                </a:moveTo>
                <a:lnTo>
                  <a:pt x="80329" y="31616"/>
                </a:lnTo>
                <a:lnTo>
                  <a:pt x="80329" y="27018"/>
                </a:lnTo>
                <a:lnTo>
                  <a:pt x="84886" y="27018"/>
                </a:lnTo>
                <a:close/>
                <a:moveTo>
                  <a:pt x="84886" y="26776"/>
                </a:moveTo>
                <a:lnTo>
                  <a:pt x="80329" y="26776"/>
                </a:lnTo>
                <a:lnTo>
                  <a:pt x="80329" y="22220"/>
                </a:lnTo>
                <a:lnTo>
                  <a:pt x="84886" y="22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13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38"/>
          <p:cNvSpPr txBox="1">
            <a:spLocks noGrp="1"/>
          </p:cNvSpPr>
          <p:nvPr>
            <p:ph type="title"/>
          </p:nvPr>
        </p:nvSpPr>
        <p:spPr>
          <a:xfrm>
            <a:off x="854622" y="2121620"/>
            <a:ext cx="7704000" cy="6524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ROAD STATE/ROAD SIGN MOBILE APP</a:t>
            </a:r>
            <a:endParaRPr dirty="0"/>
          </a:p>
        </p:txBody>
      </p:sp>
      <p:sp>
        <p:nvSpPr>
          <p:cNvPr id="985" name="Google Shape;985;p38"/>
          <p:cNvSpPr txBox="1"/>
          <p:nvPr/>
        </p:nvSpPr>
        <p:spPr>
          <a:xfrm>
            <a:off x="656426" y="3098521"/>
            <a:ext cx="7704000" cy="106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GROUP 22</a:t>
            </a:r>
            <a:endParaRPr lang="en" sz="1600"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    </a:t>
            </a:r>
            <a:endParaRPr lang="en" sz="1200" b="1"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Course Instructor</a:t>
            </a:r>
            <a:r>
              <a:rPr lang="en" sz="1200" b="1" dirty="0" smtClean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: </a:t>
            </a:r>
            <a:r>
              <a:rPr lang="en" sz="1200" b="1" dirty="0" smtClean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DR NKEMENI VALERY</a:t>
            </a:r>
            <a:endParaRPr lang="en" sz="1200" b="1"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22" y="387421"/>
            <a:ext cx="1457325" cy="1409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39"/>
          <p:cNvSpPr txBox="1">
            <a:spLocks noGrp="1"/>
          </p:cNvSpPr>
          <p:nvPr>
            <p:ph type="title"/>
          </p:nvPr>
        </p:nvSpPr>
        <p:spPr>
          <a:xfrm>
            <a:off x="616049" y="315499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993" name="Google Shape;993;p39"/>
          <p:cNvSpPr txBox="1">
            <a:spLocks noGrp="1"/>
          </p:cNvSpPr>
          <p:nvPr>
            <p:ph type="title" idx="2"/>
          </p:nvPr>
        </p:nvSpPr>
        <p:spPr>
          <a:xfrm>
            <a:off x="1120132" y="1023913"/>
            <a:ext cx="773700" cy="77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94" name="Google Shape;994;p39"/>
          <p:cNvSpPr txBox="1">
            <a:spLocks noGrp="1"/>
          </p:cNvSpPr>
          <p:nvPr>
            <p:ph type="title" idx="3"/>
          </p:nvPr>
        </p:nvSpPr>
        <p:spPr>
          <a:xfrm>
            <a:off x="4835758" y="960784"/>
            <a:ext cx="773700" cy="7559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995" name="Google Shape;995;p39"/>
          <p:cNvSpPr txBox="1">
            <a:spLocks noGrp="1"/>
          </p:cNvSpPr>
          <p:nvPr>
            <p:ph type="title" idx="4"/>
          </p:nvPr>
        </p:nvSpPr>
        <p:spPr>
          <a:xfrm>
            <a:off x="1125032" y="2039007"/>
            <a:ext cx="773700" cy="77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97" name="Google Shape;997;p39"/>
          <p:cNvSpPr txBox="1">
            <a:spLocks noGrp="1"/>
          </p:cNvSpPr>
          <p:nvPr>
            <p:ph type="subTitle" idx="1"/>
          </p:nvPr>
        </p:nvSpPr>
        <p:spPr>
          <a:xfrm>
            <a:off x="2046195" y="1232877"/>
            <a:ext cx="1937977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Introduction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98" name="Google Shape;998;p39"/>
          <p:cNvSpPr txBox="1">
            <a:spLocks noGrp="1"/>
          </p:cNvSpPr>
          <p:nvPr>
            <p:ph type="subTitle" idx="6"/>
          </p:nvPr>
        </p:nvSpPr>
        <p:spPr>
          <a:xfrm>
            <a:off x="5761821" y="1187841"/>
            <a:ext cx="1797448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1"/>
                </a:solidFill>
              </a:rPr>
              <a:t>Data Elements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99" name="Google Shape;999;p39"/>
          <p:cNvSpPr txBox="1">
            <a:spLocks noGrp="1"/>
          </p:cNvSpPr>
          <p:nvPr>
            <p:ph type="subTitle" idx="7"/>
          </p:nvPr>
        </p:nvSpPr>
        <p:spPr>
          <a:xfrm>
            <a:off x="2046194" y="2219272"/>
            <a:ext cx="1728363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solidFill>
                  <a:schemeClr val="bg1"/>
                </a:solidFill>
              </a:rPr>
              <a:t>Conceptual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solidFill>
                  <a:schemeClr val="bg1"/>
                </a:solidFill>
              </a:rPr>
              <a:t>Design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001" name="Google Shape;1001;p39"/>
          <p:cNvSpPr txBox="1">
            <a:spLocks noGrp="1"/>
          </p:cNvSpPr>
          <p:nvPr>
            <p:ph type="title" idx="9"/>
          </p:nvPr>
        </p:nvSpPr>
        <p:spPr>
          <a:xfrm>
            <a:off x="4835758" y="2039007"/>
            <a:ext cx="773700" cy="77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003" name="Google Shape;1003;p39"/>
          <p:cNvSpPr txBox="1">
            <a:spLocks noGrp="1"/>
          </p:cNvSpPr>
          <p:nvPr>
            <p:ph type="subTitle" idx="14"/>
          </p:nvPr>
        </p:nvSpPr>
        <p:spPr>
          <a:xfrm>
            <a:off x="5761776" y="4172404"/>
            <a:ext cx="1797537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Conclusion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1" name="Google Shape;995;p39"/>
          <p:cNvSpPr txBox="1">
            <a:spLocks noGrp="1"/>
          </p:cNvSpPr>
          <p:nvPr>
            <p:ph type="title" idx="4"/>
          </p:nvPr>
        </p:nvSpPr>
        <p:spPr>
          <a:xfrm>
            <a:off x="1149138" y="3028085"/>
            <a:ext cx="773700" cy="77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  <p:sp>
        <p:nvSpPr>
          <p:cNvPr id="12" name="Google Shape;995;p39"/>
          <p:cNvSpPr txBox="1">
            <a:spLocks noGrp="1"/>
          </p:cNvSpPr>
          <p:nvPr>
            <p:ph type="title" idx="4"/>
          </p:nvPr>
        </p:nvSpPr>
        <p:spPr>
          <a:xfrm>
            <a:off x="4835758" y="3056248"/>
            <a:ext cx="773700" cy="77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06</a:t>
            </a:r>
            <a:endParaRPr dirty="0"/>
          </a:p>
        </p:txBody>
      </p:sp>
      <p:sp>
        <p:nvSpPr>
          <p:cNvPr id="13" name="Google Shape;995;p39"/>
          <p:cNvSpPr txBox="1">
            <a:spLocks noGrp="1"/>
          </p:cNvSpPr>
          <p:nvPr>
            <p:ph type="title" idx="4"/>
          </p:nvPr>
        </p:nvSpPr>
        <p:spPr>
          <a:xfrm>
            <a:off x="1149138" y="4017163"/>
            <a:ext cx="773700" cy="77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07</a:t>
            </a:r>
            <a:endParaRPr dirty="0"/>
          </a:p>
        </p:txBody>
      </p:sp>
      <p:sp>
        <p:nvSpPr>
          <p:cNvPr id="14" name="Google Shape;995;p39"/>
          <p:cNvSpPr txBox="1">
            <a:spLocks noGrp="1"/>
          </p:cNvSpPr>
          <p:nvPr>
            <p:ph type="title" idx="4"/>
          </p:nvPr>
        </p:nvSpPr>
        <p:spPr>
          <a:xfrm>
            <a:off x="4835758" y="4079245"/>
            <a:ext cx="773700" cy="7152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08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5761732" y="3062792"/>
            <a:ext cx="24792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2000" b="1" dirty="0" err="1" smtClean="0">
                <a:solidFill>
                  <a:schemeClr val="bg1"/>
                </a:solidFill>
                <a:latin typeface="Montserrat" panose="020B0604020202020204" charset="0"/>
              </a:rPr>
              <a:t>Backend</a:t>
            </a:r>
            <a:r>
              <a:rPr lang="fr-FR" sz="2000" b="1" dirty="0" smtClean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fr-FR" sz="2000" b="1" dirty="0" err="1" smtClean="0">
                <a:solidFill>
                  <a:schemeClr val="bg1"/>
                </a:solidFill>
                <a:latin typeface="Montserrat" panose="020B0604020202020204" charset="0"/>
              </a:rPr>
              <a:t>Implementation</a:t>
            </a:r>
            <a:endParaRPr lang="fr-FR" sz="2000" b="1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73701" y="3097499"/>
            <a:ext cx="25644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2000" b="1" dirty="0" err="1" smtClean="0">
                <a:solidFill>
                  <a:schemeClr val="bg1"/>
                </a:solidFill>
                <a:latin typeface="Montserrat" panose="020B0604020202020204" charset="0"/>
              </a:rPr>
              <a:t>Database</a:t>
            </a:r>
            <a:r>
              <a:rPr lang="fr-FR" sz="2000" b="1" dirty="0" smtClean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fr-FR" sz="2000" b="1" dirty="0" err="1" smtClean="0">
                <a:solidFill>
                  <a:schemeClr val="bg1"/>
                </a:solidFill>
                <a:latin typeface="Montserrat" panose="020B0604020202020204" charset="0"/>
              </a:rPr>
              <a:t>Implementation</a:t>
            </a:r>
            <a:endParaRPr lang="fr-FR" sz="2000" b="1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46195" y="4138471"/>
            <a:ext cx="26372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  <a:latin typeface="Montserrat" panose="020B0604020202020204" charset="0"/>
              </a:rPr>
              <a:t>Database</a:t>
            </a:r>
            <a:r>
              <a:rPr lang="fr-FR" sz="2000" b="1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fr-FR" sz="2000" b="1" dirty="0" err="1">
                <a:solidFill>
                  <a:schemeClr val="bg1"/>
                </a:solidFill>
                <a:latin typeface="Montserrat" panose="020B0604020202020204" charset="0"/>
              </a:rPr>
              <a:t>connected</a:t>
            </a:r>
            <a:r>
              <a:rPr lang="fr-FR" sz="2000" b="1" dirty="0">
                <a:solidFill>
                  <a:schemeClr val="bg1"/>
                </a:solidFill>
                <a:latin typeface="Montserrat" panose="020B0604020202020204" charset="0"/>
              </a:rPr>
              <a:t> to </a:t>
            </a:r>
            <a:r>
              <a:rPr lang="fr-FR" sz="2000" b="1" dirty="0" err="1">
                <a:solidFill>
                  <a:schemeClr val="bg1"/>
                </a:solidFill>
                <a:latin typeface="Montserrat" panose="020B0604020202020204" charset="0"/>
              </a:rPr>
              <a:t>backend</a:t>
            </a:r>
            <a:endParaRPr lang="fr-FR" sz="2000" b="1" dirty="0">
              <a:solidFill>
                <a:schemeClr val="bg1"/>
              </a:solidFill>
              <a:effectLst/>
              <a:latin typeface="Montserrat" panose="020B060402020202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41685" y="2020004"/>
            <a:ext cx="25992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2000" b="1" dirty="0" smtClean="0">
                <a:solidFill>
                  <a:schemeClr val="bg1"/>
                </a:solidFill>
                <a:latin typeface="Montserrat" panose="020B0604020202020204" charset="0"/>
              </a:rPr>
              <a:t>ER </a:t>
            </a:r>
            <a:r>
              <a:rPr lang="fr-FR" sz="2000" b="1" dirty="0" err="1" smtClean="0">
                <a:solidFill>
                  <a:schemeClr val="bg1"/>
                </a:solidFill>
                <a:latin typeface="Montserrat" panose="020B0604020202020204" charset="0"/>
              </a:rPr>
              <a:t>Diagram</a:t>
            </a:r>
            <a:endParaRPr lang="fr-FR" sz="2000" b="1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41"/>
          <p:cNvSpPr txBox="1">
            <a:spLocks noGrp="1"/>
          </p:cNvSpPr>
          <p:nvPr>
            <p:ph type="title"/>
          </p:nvPr>
        </p:nvSpPr>
        <p:spPr>
          <a:xfrm>
            <a:off x="2306004" y="2402556"/>
            <a:ext cx="4747932" cy="10487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dirty="0"/>
              <a:t>Introduction</a:t>
            </a:r>
            <a:endParaRPr sz="4100" b="0" dirty="0"/>
          </a:p>
        </p:txBody>
      </p:sp>
      <p:sp>
        <p:nvSpPr>
          <p:cNvPr id="1057" name="Google Shape;1057;p41"/>
          <p:cNvSpPr txBox="1">
            <a:spLocks noGrp="1"/>
          </p:cNvSpPr>
          <p:nvPr>
            <p:ph type="title" idx="2"/>
          </p:nvPr>
        </p:nvSpPr>
        <p:spPr>
          <a:xfrm>
            <a:off x="4027350" y="1272000"/>
            <a:ext cx="1089300" cy="108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058" name="Google Shape;1058;p41"/>
          <p:cNvGrpSpPr/>
          <p:nvPr/>
        </p:nvGrpSpPr>
        <p:grpSpPr>
          <a:xfrm>
            <a:off x="7808800" y="3403550"/>
            <a:ext cx="986125" cy="2095500"/>
            <a:chOff x="7631225" y="2241175"/>
            <a:chExt cx="986125" cy="2095500"/>
          </a:xfrm>
        </p:grpSpPr>
        <p:cxnSp>
          <p:nvCxnSpPr>
            <p:cNvPr id="1059" name="Google Shape;1059;p41"/>
            <p:cNvCxnSpPr/>
            <p:nvPr/>
          </p:nvCxnSpPr>
          <p:spPr>
            <a:xfrm>
              <a:off x="7631225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41"/>
            <p:cNvCxnSpPr/>
            <p:nvPr/>
          </p:nvCxnSpPr>
          <p:spPr>
            <a:xfrm>
              <a:off x="7707081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41"/>
            <p:cNvCxnSpPr/>
            <p:nvPr/>
          </p:nvCxnSpPr>
          <p:spPr>
            <a:xfrm>
              <a:off x="7782937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2" name="Google Shape;1062;p41"/>
            <p:cNvCxnSpPr/>
            <p:nvPr/>
          </p:nvCxnSpPr>
          <p:spPr>
            <a:xfrm>
              <a:off x="7858792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3" name="Google Shape;1063;p41"/>
            <p:cNvCxnSpPr/>
            <p:nvPr/>
          </p:nvCxnSpPr>
          <p:spPr>
            <a:xfrm>
              <a:off x="8010504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4" name="Google Shape;1064;p41"/>
            <p:cNvCxnSpPr/>
            <p:nvPr/>
          </p:nvCxnSpPr>
          <p:spPr>
            <a:xfrm>
              <a:off x="8162215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5" name="Google Shape;1065;p41"/>
            <p:cNvCxnSpPr/>
            <p:nvPr/>
          </p:nvCxnSpPr>
          <p:spPr>
            <a:xfrm>
              <a:off x="8313927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41"/>
            <p:cNvCxnSpPr/>
            <p:nvPr/>
          </p:nvCxnSpPr>
          <p:spPr>
            <a:xfrm>
              <a:off x="7934648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7" name="Google Shape;1067;p41"/>
            <p:cNvCxnSpPr/>
            <p:nvPr/>
          </p:nvCxnSpPr>
          <p:spPr>
            <a:xfrm>
              <a:off x="8086360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8" name="Google Shape;1068;p41"/>
            <p:cNvCxnSpPr/>
            <p:nvPr/>
          </p:nvCxnSpPr>
          <p:spPr>
            <a:xfrm>
              <a:off x="8238071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9" name="Google Shape;1069;p41"/>
            <p:cNvCxnSpPr/>
            <p:nvPr/>
          </p:nvCxnSpPr>
          <p:spPr>
            <a:xfrm>
              <a:off x="8389783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0" name="Google Shape;1070;p41"/>
            <p:cNvCxnSpPr/>
            <p:nvPr/>
          </p:nvCxnSpPr>
          <p:spPr>
            <a:xfrm>
              <a:off x="8465638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1" name="Google Shape;1071;p41"/>
            <p:cNvCxnSpPr/>
            <p:nvPr/>
          </p:nvCxnSpPr>
          <p:spPr>
            <a:xfrm>
              <a:off x="8541494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2" name="Google Shape;1072;p41"/>
            <p:cNvCxnSpPr/>
            <p:nvPr/>
          </p:nvCxnSpPr>
          <p:spPr>
            <a:xfrm>
              <a:off x="8617350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73" name="Google Shape;1073;p41"/>
          <p:cNvSpPr/>
          <p:nvPr/>
        </p:nvSpPr>
        <p:spPr>
          <a:xfrm rot="5400000">
            <a:off x="-1603450" y="1231038"/>
            <a:ext cx="2325825" cy="2325825"/>
          </a:xfrm>
          <a:custGeom>
            <a:avLst/>
            <a:gdLst/>
            <a:ahLst/>
            <a:cxnLst/>
            <a:rect l="l" t="t" r="r" b="b"/>
            <a:pathLst>
              <a:path w="93033" h="93033" extrusionOk="0">
                <a:moveTo>
                  <a:pt x="89685" y="61054"/>
                </a:moveTo>
                <a:lnTo>
                  <a:pt x="89685" y="63796"/>
                </a:lnTo>
                <a:lnTo>
                  <a:pt x="89927" y="63150"/>
                </a:lnTo>
                <a:lnTo>
                  <a:pt x="89927" y="61054"/>
                </a:lnTo>
                <a:lnTo>
                  <a:pt x="90693" y="61054"/>
                </a:lnTo>
                <a:cubicBezTo>
                  <a:pt x="90733" y="60973"/>
                  <a:pt x="90733" y="60892"/>
                  <a:pt x="90774" y="60812"/>
                </a:cubicBezTo>
                <a:lnTo>
                  <a:pt x="89927" y="60812"/>
                </a:lnTo>
                <a:lnTo>
                  <a:pt x="89927" y="56255"/>
                </a:lnTo>
                <a:lnTo>
                  <a:pt x="91984" y="56255"/>
                </a:lnTo>
                <a:cubicBezTo>
                  <a:pt x="92024" y="56174"/>
                  <a:pt x="92024" y="56093"/>
                  <a:pt x="92064" y="56013"/>
                </a:cubicBezTo>
                <a:lnTo>
                  <a:pt x="89927" y="56013"/>
                </a:lnTo>
                <a:lnTo>
                  <a:pt x="89927" y="51456"/>
                </a:lnTo>
                <a:lnTo>
                  <a:pt x="92750" y="51456"/>
                </a:lnTo>
                <a:cubicBezTo>
                  <a:pt x="92750" y="51375"/>
                  <a:pt x="92790" y="51295"/>
                  <a:pt x="92790" y="51174"/>
                </a:cubicBezTo>
                <a:lnTo>
                  <a:pt x="89927" y="51174"/>
                </a:lnTo>
                <a:lnTo>
                  <a:pt x="89927" y="46617"/>
                </a:lnTo>
                <a:lnTo>
                  <a:pt x="93032" y="46617"/>
                </a:lnTo>
                <a:lnTo>
                  <a:pt x="93032" y="46496"/>
                </a:lnTo>
                <a:lnTo>
                  <a:pt x="93032" y="46375"/>
                </a:lnTo>
                <a:lnTo>
                  <a:pt x="89927" y="46375"/>
                </a:lnTo>
                <a:lnTo>
                  <a:pt x="89927" y="41818"/>
                </a:lnTo>
                <a:lnTo>
                  <a:pt x="92790" y="41818"/>
                </a:lnTo>
                <a:cubicBezTo>
                  <a:pt x="92790" y="41737"/>
                  <a:pt x="92750" y="41657"/>
                  <a:pt x="92750" y="41576"/>
                </a:cubicBezTo>
                <a:lnTo>
                  <a:pt x="89927" y="41576"/>
                </a:lnTo>
                <a:lnTo>
                  <a:pt x="89927" y="36979"/>
                </a:lnTo>
                <a:lnTo>
                  <a:pt x="92064" y="36979"/>
                </a:lnTo>
                <a:cubicBezTo>
                  <a:pt x="92024" y="36898"/>
                  <a:pt x="92024" y="36818"/>
                  <a:pt x="91984" y="36737"/>
                </a:cubicBezTo>
                <a:lnTo>
                  <a:pt x="89927" y="36737"/>
                </a:lnTo>
                <a:lnTo>
                  <a:pt x="89927" y="32180"/>
                </a:lnTo>
                <a:lnTo>
                  <a:pt x="90774" y="32180"/>
                </a:lnTo>
                <a:cubicBezTo>
                  <a:pt x="90733" y="32099"/>
                  <a:pt x="90733" y="32019"/>
                  <a:pt x="90693" y="31938"/>
                </a:cubicBezTo>
                <a:lnTo>
                  <a:pt x="89927" y="31938"/>
                </a:lnTo>
                <a:lnTo>
                  <a:pt x="89927" y="29841"/>
                </a:lnTo>
                <a:lnTo>
                  <a:pt x="89685" y="29196"/>
                </a:lnTo>
                <a:lnTo>
                  <a:pt x="89685" y="31938"/>
                </a:lnTo>
                <a:lnTo>
                  <a:pt x="85128" y="31938"/>
                </a:lnTo>
                <a:lnTo>
                  <a:pt x="85128" y="27381"/>
                </a:lnTo>
                <a:lnTo>
                  <a:pt x="88919" y="27381"/>
                </a:lnTo>
                <a:cubicBezTo>
                  <a:pt x="88879" y="27301"/>
                  <a:pt x="88838" y="27220"/>
                  <a:pt x="88798" y="27139"/>
                </a:cubicBezTo>
                <a:lnTo>
                  <a:pt x="85128" y="27139"/>
                </a:lnTo>
                <a:lnTo>
                  <a:pt x="85128" y="22542"/>
                </a:lnTo>
                <a:lnTo>
                  <a:pt x="86378" y="22542"/>
                </a:lnTo>
                <a:cubicBezTo>
                  <a:pt x="86338" y="22462"/>
                  <a:pt x="86298" y="22381"/>
                  <a:pt x="86257" y="22300"/>
                </a:cubicBezTo>
                <a:lnTo>
                  <a:pt x="85128" y="22300"/>
                </a:lnTo>
                <a:lnTo>
                  <a:pt x="85128" y="20566"/>
                </a:lnTo>
                <a:cubicBezTo>
                  <a:pt x="85048" y="20445"/>
                  <a:pt x="84967" y="20324"/>
                  <a:pt x="84886" y="20203"/>
                </a:cubicBezTo>
                <a:lnTo>
                  <a:pt x="84886" y="22300"/>
                </a:lnTo>
                <a:lnTo>
                  <a:pt x="80329" y="22300"/>
                </a:lnTo>
                <a:lnTo>
                  <a:pt x="80329" y="17743"/>
                </a:lnTo>
                <a:lnTo>
                  <a:pt x="83072" y="17743"/>
                </a:lnTo>
                <a:lnTo>
                  <a:pt x="82870" y="17501"/>
                </a:lnTo>
                <a:lnTo>
                  <a:pt x="80329" y="17501"/>
                </a:lnTo>
                <a:lnTo>
                  <a:pt x="80329" y="14558"/>
                </a:lnTo>
                <a:lnTo>
                  <a:pt x="80087" y="14316"/>
                </a:lnTo>
                <a:lnTo>
                  <a:pt x="80087" y="17501"/>
                </a:lnTo>
                <a:lnTo>
                  <a:pt x="75490" y="17501"/>
                </a:lnTo>
                <a:lnTo>
                  <a:pt x="75490" y="12945"/>
                </a:lnTo>
                <a:lnTo>
                  <a:pt x="78716" y="12945"/>
                </a:lnTo>
                <a:lnTo>
                  <a:pt x="78434" y="12703"/>
                </a:lnTo>
                <a:lnTo>
                  <a:pt x="75490" y="12703"/>
                </a:lnTo>
                <a:lnTo>
                  <a:pt x="75490" y="10122"/>
                </a:lnTo>
                <a:lnTo>
                  <a:pt x="75248" y="9920"/>
                </a:lnTo>
                <a:lnTo>
                  <a:pt x="75248" y="12703"/>
                </a:lnTo>
                <a:lnTo>
                  <a:pt x="70691" y="12703"/>
                </a:lnTo>
                <a:lnTo>
                  <a:pt x="70691" y="8106"/>
                </a:lnTo>
                <a:lnTo>
                  <a:pt x="72788" y="8106"/>
                </a:lnTo>
                <a:cubicBezTo>
                  <a:pt x="72667" y="8025"/>
                  <a:pt x="72546" y="7944"/>
                  <a:pt x="72425" y="7864"/>
                </a:cubicBezTo>
                <a:lnTo>
                  <a:pt x="70691" y="7864"/>
                </a:lnTo>
                <a:lnTo>
                  <a:pt x="70691" y="6775"/>
                </a:lnTo>
                <a:cubicBezTo>
                  <a:pt x="70611" y="6694"/>
                  <a:pt x="70530" y="6654"/>
                  <a:pt x="70450" y="6613"/>
                </a:cubicBezTo>
                <a:lnTo>
                  <a:pt x="70450" y="7864"/>
                </a:lnTo>
                <a:lnTo>
                  <a:pt x="65893" y="7864"/>
                </a:lnTo>
                <a:lnTo>
                  <a:pt x="65893" y="4194"/>
                </a:lnTo>
                <a:cubicBezTo>
                  <a:pt x="65812" y="4154"/>
                  <a:pt x="65731" y="4113"/>
                  <a:pt x="65651" y="4073"/>
                </a:cubicBezTo>
                <a:lnTo>
                  <a:pt x="65651" y="7864"/>
                </a:lnTo>
                <a:lnTo>
                  <a:pt x="61054" y="7864"/>
                </a:lnTo>
                <a:lnTo>
                  <a:pt x="61054" y="3307"/>
                </a:lnTo>
                <a:lnTo>
                  <a:pt x="63796" y="3307"/>
                </a:lnTo>
                <a:lnTo>
                  <a:pt x="63191" y="3065"/>
                </a:lnTo>
                <a:lnTo>
                  <a:pt x="61054" y="3065"/>
                </a:lnTo>
                <a:lnTo>
                  <a:pt x="61054" y="2339"/>
                </a:lnTo>
                <a:cubicBezTo>
                  <a:pt x="60973" y="2299"/>
                  <a:pt x="60892" y="2258"/>
                  <a:pt x="60812" y="2258"/>
                </a:cubicBezTo>
                <a:lnTo>
                  <a:pt x="60812" y="3065"/>
                </a:lnTo>
                <a:lnTo>
                  <a:pt x="56255" y="3065"/>
                </a:lnTo>
                <a:lnTo>
                  <a:pt x="56255" y="1048"/>
                </a:lnTo>
                <a:cubicBezTo>
                  <a:pt x="56174" y="1008"/>
                  <a:pt x="56093" y="1008"/>
                  <a:pt x="56013" y="968"/>
                </a:cubicBezTo>
                <a:lnTo>
                  <a:pt x="56013" y="3065"/>
                </a:lnTo>
                <a:lnTo>
                  <a:pt x="51456" y="3065"/>
                </a:lnTo>
                <a:lnTo>
                  <a:pt x="51456" y="282"/>
                </a:lnTo>
                <a:cubicBezTo>
                  <a:pt x="51375" y="242"/>
                  <a:pt x="51295" y="242"/>
                  <a:pt x="51214" y="242"/>
                </a:cubicBezTo>
                <a:lnTo>
                  <a:pt x="51214" y="3065"/>
                </a:lnTo>
                <a:lnTo>
                  <a:pt x="46617" y="3065"/>
                </a:lnTo>
                <a:lnTo>
                  <a:pt x="46617" y="0"/>
                </a:lnTo>
                <a:lnTo>
                  <a:pt x="46496" y="0"/>
                </a:lnTo>
                <a:lnTo>
                  <a:pt x="46375" y="0"/>
                </a:lnTo>
                <a:lnTo>
                  <a:pt x="46375" y="3065"/>
                </a:lnTo>
                <a:lnTo>
                  <a:pt x="41818" y="3065"/>
                </a:lnTo>
                <a:lnTo>
                  <a:pt x="41818" y="242"/>
                </a:lnTo>
                <a:cubicBezTo>
                  <a:pt x="41737" y="242"/>
                  <a:pt x="41657" y="242"/>
                  <a:pt x="41576" y="242"/>
                </a:cubicBezTo>
                <a:lnTo>
                  <a:pt x="41576" y="3065"/>
                </a:lnTo>
                <a:lnTo>
                  <a:pt x="37019" y="3065"/>
                </a:lnTo>
                <a:lnTo>
                  <a:pt x="37019" y="968"/>
                </a:lnTo>
                <a:cubicBezTo>
                  <a:pt x="36939" y="1008"/>
                  <a:pt x="36858" y="1008"/>
                  <a:pt x="36777" y="1008"/>
                </a:cubicBezTo>
                <a:lnTo>
                  <a:pt x="36777" y="3065"/>
                </a:lnTo>
                <a:lnTo>
                  <a:pt x="32180" y="3065"/>
                </a:lnTo>
                <a:lnTo>
                  <a:pt x="32180" y="2258"/>
                </a:lnTo>
                <a:cubicBezTo>
                  <a:pt x="32099" y="2258"/>
                  <a:pt x="32019" y="2299"/>
                  <a:pt x="31938" y="2339"/>
                </a:cubicBezTo>
                <a:lnTo>
                  <a:pt x="31938" y="3065"/>
                </a:lnTo>
                <a:lnTo>
                  <a:pt x="29841" y="3065"/>
                </a:lnTo>
                <a:lnTo>
                  <a:pt x="29236" y="3307"/>
                </a:lnTo>
                <a:lnTo>
                  <a:pt x="31938" y="3307"/>
                </a:lnTo>
                <a:lnTo>
                  <a:pt x="31938" y="7904"/>
                </a:lnTo>
                <a:lnTo>
                  <a:pt x="27381" y="7904"/>
                </a:lnTo>
                <a:lnTo>
                  <a:pt x="27381" y="4113"/>
                </a:lnTo>
                <a:cubicBezTo>
                  <a:pt x="27301" y="4154"/>
                  <a:pt x="27220" y="4194"/>
                  <a:pt x="27139" y="4234"/>
                </a:cubicBezTo>
                <a:lnTo>
                  <a:pt x="27139" y="7904"/>
                </a:lnTo>
                <a:lnTo>
                  <a:pt x="22542" y="7904"/>
                </a:lnTo>
                <a:lnTo>
                  <a:pt x="22542" y="6613"/>
                </a:lnTo>
                <a:cubicBezTo>
                  <a:pt x="22462" y="6694"/>
                  <a:pt x="22381" y="6734"/>
                  <a:pt x="22300" y="6775"/>
                </a:cubicBezTo>
                <a:lnTo>
                  <a:pt x="22300" y="7904"/>
                </a:lnTo>
                <a:lnTo>
                  <a:pt x="20566" y="7904"/>
                </a:lnTo>
                <a:cubicBezTo>
                  <a:pt x="20445" y="7985"/>
                  <a:pt x="20324" y="8065"/>
                  <a:pt x="20203" y="8146"/>
                </a:cubicBezTo>
                <a:lnTo>
                  <a:pt x="22300" y="8146"/>
                </a:lnTo>
                <a:lnTo>
                  <a:pt x="22300" y="12703"/>
                </a:lnTo>
                <a:lnTo>
                  <a:pt x="17743" y="12703"/>
                </a:lnTo>
                <a:lnTo>
                  <a:pt x="17743" y="9961"/>
                </a:lnTo>
                <a:lnTo>
                  <a:pt x="17501" y="10162"/>
                </a:lnTo>
                <a:lnTo>
                  <a:pt x="17501" y="12703"/>
                </a:lnTo>
                <a:lnTo>
                  <a:pt x="14558" y="12703"/>
                </a:lnTo>
                <a:lnTo>
                  <a:pt x="14316" y="12945"/>
                </a:lnTo>
                <a:lnTo>
                  <a:pt x="17501" y="12945"/>
                </a:lnTo>
                <a:lnTo>
                  <a:pt x="17501" y="17542"/>
                </a:lnTo>
                <a:lnTo>
                  <a:pt x="12945" y="17542"/>
                </a:lnTo>
                <a:lnTo>
                  <a:pt x="12945" y="14316"/>
                </a:lnTo>
                <a:lnTo>
                  <a:pt x="12703" y="14598"/>
                </a:lnTo>
                <a:lnTo>
                  <a:pt x="12703" y="17542"/>
                </a:lnTo>
                <a:lnTo>
                  <a:pt x="10122" y="17542"/>
                </a:lnTo>
                <a:lnTo>
                  <a:pt x="9920" y="17784"/>
                </a:lnTo>
                <a:lnTo>
                  <a:pt x="12703" y="17784"/>
                </a:lnTo>
                <a:lnTo>
                  <a:pt x="12703" y="22341"/>
                </a:lnTo>
                <a:lnTo>
                  <a:pt x="8106" y="22341"/>
                </a:lnTo>
                <a:lnTo>
                  <a:pt x="8106" y="20244"/>
                </a:lnTo>
                <a:cubicBezTo>
                  <a:pt x="8025" y="20365"/>
                  <a:pt x="7944" y="20486"/>
                  <a:pt x="7864" y="20607"/>
                </a:cubicBezTo>
                <a:lnTo>
                  <a:pt x="7864" y="22341"/>
                </a:lnTo>
                <a:lnTo>
                  <a:pt x="6775" y="22341"/>
                </a:lnTo>
                <a:cubicBezTo>
                  <a:pt x="6694" y="22421"/>
                  <a:pt x="6654" y="22502"/>
                  <a:pt x="6613" y="22583"/>
                </a:cubicBezTo>
                <a:lnTo>
                  <a:pt x="7864" y="22583"/>
                </a:lnTo>
                <a:lnTo>
                  <a:pt x="7864" y="27139"/>
                </a:lnTo>
                <a:lnTo>
                  <a:pt x="4194" y="27139"/>
                </a:lnTo>
                <a:cubicBezTo>
                  <a:pt x="4154" y="27220"/>
                  <a:pt x="4113" y="27301"/>
                  <a:pt x="4073" y="27381"/>
                </a:cubicBezTo>
                <a:lnTo>
                  <a:pt x="7864" y="27381"/>
                </a:lnTo>
                <a:lnTo>
                  <a:pt x="7864" y="31978"/>
                </a:lnTo>
                <a:lnTo>
                  <a:pt x="3307" y="31978"/>
                </a:lnTo>
                <a:lnTo>
                  <a:pt x="3307" y="29236"/>
                </a:lnTo>
                <a:lnTo>
                  <a:pt x="3065" y="29841"/>
                </a:lnTo>
                <a:lnTo>
                  <a:pt x="3065" y="31978"/>
                </a:lnTo>
                <a:lnTo>
                  <a:pt x="2299" y="31978"/>
                </a:lnTo>
                <a:cubicBezTo>
                  <a:pt x="2299" y="32059"/>
                  <a:pt x="2258" y="32140"/>
                  <a:pt x="2218" y="32220"/>
                </a:cubicBezTo>
                <a:lnTo>
                  <a:pt x="3065" y="32220"/>
                </a:lnTo>
                <a:lnTo>
                  <a:pt x="3065" y="36777"/>
                </a:lnTo>
                <a:lnTo>
                  <a:pt x="1008" y="36777"/>
                </a:lnTo>
                <a:cubicBezTo>
                  <a:pt x="1008" y="36858"/>
                  <a:pt x="968" y="36939"/>
                  <a:pt x="968" y="37019"/>
                </a:cubicBezTo>
                <a:lnTo>
                  <a:pt x="3065" y="37019"/>
                </a:lnTo>
                <a:lnTo>
                  <a:pt x="3065" y="41576"/>
                </a:lnTo>
                <a:lnTo>
                  <a:pt x="242" y="41576"/>
                </a:lnTo>
                <a:cubicBezTo>
                  <a:pt x="242" y="41657"/>
                  <a:pt x="242" y="41737"/>
                  <a:pt x="242" y="41818"/>
                </a:cubicBezTo>
                <a:lnTo>
                  <a:pt x="3065" y="41818"/>
                </a:lnTo>
                <a:lnTo>
                  <a:pt x="3065" y="46415"/>
                </a:lnTo>
                <a:lnTo>
                  <a:pt x="0" y="46415"/>
                </a:lnTo>
                <a:lnTo>
                  <a:pt x="0" y="46536"/>
                </a:lnTo>
                <a:lnTo>
                  <a:pt x="0" y="46657"/>
                </a:lnTo>
                <a:lnTo>
                  <a:pt x="3065" y="46657"/>
                </a:lnTo>
                <a:lnTo>
                  <a:pt x="3065" y="51214"/>
                </a:lnTo>
                <a:lnTo>
                  <a:pt x="242" y="51214"/>
                </a:lnTo>
                <a:cubicBezTo>
                  <a:pt x="242" y="51295"/>
                  <a:pt x="242" y="51375"/>
                  <a:pt x="242" y="51456"/>
                </a:cubicBezTo>
                <a:lnTo>
                  <a:pt x="3065" y="51456"/>
                </a:lnTo>
                <a:lnTo>
                  <a:pt x="3065" y="56053"/>
                </a:lnTo>
                <a:lnTo>
                  <a:pt x="968" y="56053"/>
                </a:lnTo>
                <a:cubicBezTo>
                  <a:pt x="968" y="56134"/>
                  <a:pt x="1008" y="56174"/>
                  <a:pt x="1008" y="56295"/>
                </a:cubicBezTo>
                <a:lnTo>
                  <a:pt x="3065" y="56295"/>
                </a:lnTo>
                <a:lnTo>
                  <a:pt x="3065" y="60852"/>
                </a:lnTo>
                <a:lnTo>
                  <a:pt x="2218" y="60852"/>
                </a:lnTo>
                <a:cubicBezTo>
                  <a:pt x="2258" y="60933"/>
                  <a:pt x="2299" y="61013"/>
                  <a:pt x="2299" y="61094"/>
                </a:cubicBezTo>
                <a:lnTo>
                  <a:pt x="3065" y="61094"/>
                </a:lnTo>
                <a:lnTo>
                  <a:pt x="3065" y="63191"/>
                </a:lnTo>
                <a:lnTo>
                  <a:pt x="3307" y="63836"/>
                </a:lnTo>
                <a:lnTo>
                  <a:pt x="3307" y="61094"/>
                </a:lnTo>
                <a:lnTo>
                  <a:pt x="7864" y="61094"/>
                </a:lnTo>
                <a:lnTo>
                  <a:pt x="7864" y="65651"/>
                </a:lnTo>
                <a:lnTo>
                  <a:pt x="4073" y="65651"/>
                </a:lnTo>
                <a:cubicBezTo>
                  <a:pt x="4113" y="65731"/>
                  <a:pt x="4154" y="65812"/>
                  <a:pt x="4194" y="65893"/>
                </a:cubicBezTo>
                <a:lnTo>
                  <a:pt x="7864" y="65893"/>
                </a:lnTo>
                <a:lnTo>
                  <a:pt x="7864" y="70490"/>
                </a:lnTo>
                <a:lnTo>
                  <a:pt x="6613" y="70490"/>
                </a:lnTo>
                <a:cubicBezTo>
                  <a:pt x="6654" y="70570"/>
                  <a:pt x="6694" y="70651"/>
                  <a:pt x="6775" y="70732"/>
                </a:cubicBezTo>
                <a:lnTo>
                  <a:pt x="7864" y="70732"/>
                </a:lnTo>
                <a:lnTo>
                  <a:pt x="7864" y="72466"/>
                </a:lnTo>
                <a:cubicBezTo>
                  <a:pt x="7944" y="72587"/>
                  <a:pt x="8025" y="72708"/>
                  <a:pt x="8106" y="72829"/>
                </a:cubicBezTo>
                <a:lnTo>
                  <a:pt x="8106" y="70732"/>
                </a:lnTo>
                <a:lnTo>
                  <a:pt x="12703" y="70732"/>
                </a:lnTo>
                <a:lnTo>
                  <a:pt x="12703" y="75289"/>
                </a:lnTo>
                <a:lnTo>
                  <a:pt x="9920" y="75289"/>
                </a:lnTo>
                <a:lnTo>
                  <a:pt x="10122" y="75531"/>
                </a:lnTo>
                <a:lnTo>
                  <a:pt x="12703" y="75531"/>
                </a:lnTo>
                <a:lnTo>
                  <a:pt x="12703" y="78474"/>
                </a:lnTo>
                <a:lnTo>
                  <a:pt x="12945" y="78716"/>
                </a:lnTo>
                <a:lnTo>
                  <a:pt x="12945" y="75531"/>
                </a:lnTo>
                <a:lnTo>
                  <a:pt x="17501" y="75531"/>
                </a:lnTo>
                <a:lnTo>
                  <a:pt x="17501" y="80087"/>
                </a:lnTo>
                <a:lnTo>
                  <a:pt x="14316" y="80087"/>
                </a:lnTo>
                <a:lnTo>
                  <a:pt x="14558" y="80329"/>
                </a:lnTo>
                <a:lnTo>
                  <a:pt x="17501" y="80329"/>
                </a:lnTo>
                <a:lnTo>
                  <a:pt x="17501" y="82910"/>
                </a:lnTo>
                <a:lnTo>
                  <a:pt x="17743" y="83072"/>
                </a:lnTo>
                <a:lnTo>
                  <a:pt x="17743" y="80329"/>
                </a:lnTo>
                <a:lnTo>
                  <a:pt x="22300" y="80329"/>
                </a:lnTo>
                <a:lnTo>
                  <a:pt x="22300" y="84927"/>
                </a:lnTo>
                <a:lnTo>
                  <a:pt x="20203" y="84927"/>
                </a:lnTo>
                <a:cubicBezTo>
                  <a:pt x="20324" y="85007"/>
                  <a:pt x="20445" y="85088"/>
                  <a:pt x="20566" y="85168"/>
                </a:cubicBezTo>
                <a:lnTo>
                  <a:pt x="22300" y="85168"/>
                </a:lnTo>
                <a:lnTo>
                  <a:pt x="22300" y="86257"/>
                </a:lnTo>
                <a:cubicBezTo>
                  <a:pt x="22381" y="86338"/>
                  <a:pt x="22462" y="86378"/>
                  <a:pt x="22542" y="86419"/>
                </a:cubicBezTo>
                <a:lnTo>
                  <a:pt x="22542" y="85168"/>
                </a:lnTo>
                <a:lnTo>
                  <a:pt x="27139" y="85168"/>
                </a:lnTo>
                <a:lnTo>
                  <a:pt x="27139" y="88838"/>
                </a:lnTo>
                <a:cubicBezTo>
                  <a:pt x="27220" y="88878"/>
                  <a:pt x="27301" y="88919"/>
                  <a:pt x="27381" y="88959"/>
                </a:cubicBezTo>
                <a:lnTo>
                  <a:pt x="27381" y="85168"/>
                </a:lnTo>
                <a:lnTo>
                  <a:pt x="31938" y="85168"/>
                </a:lnTo>
                <a:lnTo>
                  <a:pt x="31938" y="89725"/>
                </a:lnTo>
                <a:lnTo>
                  <a:pt x="29236" y="89725"/>
                </a:lnTo>
                <a:lnTo>
                  <a:pt x="29841" y="89967"/>
                </a:lnTo>
                <a:lnTo>
                  <a:pt x="31938" y="89967"/>
                </a:lnTo>
                <a:lnTo>
                  <a:pt x="31938" y="90733"/>
                </a:lnTo>
                <a:cubicBezTo>
                  <a:pt x="32019" y="90733"/>
                  <a:pt x="32099" y="90774"/>
                  <a:pt x="32180" y="90814"/>
                </a:cubicBezTo>
                <a:lnTo>
                  <a:pt x="32180" y="89967"/>
                </a:lnTo>
                <a:lnTo>
                  <a:pt x="36777" y="89967"/>
                </a:lnTo>
                <a:lnTo>
                  <a:pt x="36777" y="92024"/>
                </a:lnTo>
                <a:cubicBezTo>
                  <a:pt x="36858" y="92024"/>
                  <a:pt x="36939" y="92064"/>
                  <a:pt x="37019" y="92064"/>
                </a:cubicBezTo>
                <a:lnTo>
                  <a:pt x="37019" y="89967"/>
                </a:lnTo>
                <a:lnTo>
                  <a:pt x="41576" y="89967"/>
                </a:lnTo>
                <a:lnTo>
                  <a:pt x="41576" y="92790"/>
                </a:lnTo>
                <a:cubicBezTo>
                  <a:pt x="41657" y="92790"/>
                  <a:pt x="41737" y="92790"/>
                  <a:pt x="41818" y="92790"/>
                </a:cubicBezTo>
                <a:lnTo>
                  <a:pt x="41818" y="89967"/>
                </a:lnTo>
                <a:lnTo>
                  <a:pt x="46375" y="89967"/>
                </a:lnTo>
                <a:lnTo>
                  <a:pt x="46375" y="93032"/>
                </a:lnTo>
                <a:lnTo>
                  <a:pt x="46496" y="93032"/>
                </a:lnTo>
                <a:lnTo>
                  <a:pt x="46617" y="93032"/>
                </a:lnTo>
                <a:lnTo>
                  <a:pt x="46617" y="89967"/>
                </a:lnTo>
                <a:lnTo>
                  <a:pt x="51214" y="89967"/>
                </a:lnTo>
                <a:lnTo>
                  <a:pt x="51214" y="92790"/>
                </a:lnTo>
                <a:cubicBezTo>
                  <a:pt x="51295" y="92790"/>
                  <a:pt x="51375" y="92790"/>
                  <a:pt x="51456" y="92790"/>
                </a:cubicBezTo>
                <a:lnTo>
                  <a:pt x="51456" y="89967"/>
                </a:lnTo>
                <a:lnTo>
                  <a:pt x="56013" y="89967"/>
                </a:lnTo>
                <a:lnTo>
                  <a:pt x="56013" y="92064"/>
                </a:lnTo>
                <a:cubicBezTo>
                  <a:pt x="56093" y="92064"/>
                  <a:pt x="56174" y="92024"/>
                  <a:pt x="56255" y="92024"/>
                </a:cubicBezTo>
                <a:lnTo>
                  <a:pt x="56255" y="89967"/>
                </a:lnTo>
                <a:lnTo>
                  <a:pt x="60812" y="89967"/>
                </a:lnTo>
                <a:lnTo>
                  <a:pt x="60812" y="90814"/>
                </a:lnTo>
                <a:cubicBezTo>
                  <a:pt x="60892" y="90774"/>
                  <a:pt x="60973" y="90733"/>
                  <a:pt x="61054" y="90733"/>
                </a:cubicBezTo>
                <a:lnTo>
                  <a:pt x="61054" y="89967"/>
                </a:lnTo>
                <a:lnTo>
                  <a:pt x="63191" y="89967"/>
                </a:lnTo>
                <a:lnTo>
                  <a:pt x="63796" y="89725"/>
                </a:lnTo>
                <a:lnTo>
                  <a:pt x="61054" y="89725"/>
                </a:lnTo>
                <a:lnTo>
                  <a:pt x="61054" y="85168"/>
                </a:lnTo>
                <a:lnTo>
                  <a:pt x="65651" y="85168"/>
                </a:lnTo>
                <a:lnTo>
                  <a:pt x="65651" y="88959"/>
                </a:lnTo>
                <a:cubicBezTo>
                  <a:pt x="65731" y="88919"/>
                  <a:pt x="65812" y="88878"/>
                  <a:pt x="65893" y="88838"/>
                </a:cubicBezTo>
                <a:lnTo>
                  <a:pt x="65893" y="85168"/>
                </a:lnTo>
                <a:lnTo>
                  <a:pt x="70450" y="85168"/>
                </a:lnTo>
                <a:lnTo>
                  <a:pt x="70450" y="86419"/>
                </a:lnTo>
                <a:cubicBezTo>
                  <a:pt x="70530" y="86378"/>
                  <a:pt x="70611" y="86338"/>
                  <a:pt x="70691" y="86257"/>
                </a:cubicBezTo>
                <a:lnTo>
                  <a:pt x="70691" y="85168"/>
                </a:lnTo>
                <a:lnTo>
                  <a:pt x="72425" y="85168"/>
                </a:lnTo>
                <a:cubicBezTo>
                  <a:pt x="72546" y="85088"/>
                  <a:pt x="72667" y="85007"/>
                  <a:pt x="72788" y="84927"/>
                </a:cubicBezTo>
                <a:lnTo>
                  <a:pt x="70691" y="84927"/>
                </a:lnTo>
                <a:lnTo>
                  <a:pt x="70691" y="80329"/>
                </a:lnTo>
                <a:lnTo>
                  <a:pt x="75248" y="80329"/>
                </a:lnTo>
                <a:lnTo>
                  <a:pt x="75248" y="83072"/>
                </a:lnTo>
                <a:lnTo>
                  <a:pt x="75490" y="82910"/>
                </a:lnTo>
                <a:lnTo>
                  <a:pt x="75490" y="80329"/>
                </a:lnTo>
                <a:lnTo>
                  <a:pt x="78434" y="80329"/>
                </a:lnTo>
                <a:lnTo>
                  <a:pt x="78716" y="80087"/>
                </a:lnTo>
                <a:lnTo>
                  <a:pt x="75490" y="80087"/>
                </a:lnTo>
                <a:lnTo>
                  <a:pt x="75490" y="75531"/>
                </a:lnTo>
                <a:lnTo>
                  <a:pt x="80087" y="75531"/>
                </a:lnTo>
                <a:lnTo>
                  <a:pt x="80087" y="78716"/>
                </a:lnTo>
                <a:lnTo>
                  <a:pt x="80329" y="78474"/>
                </a:lnTo>
                <a:lnTo>
                  <a:pt x="80329" y="75531"/>
                </a:lnTo>
                <a:lnTo>
                  <a:pt x="82870" y="75531"/>
                </a:lnTo>
                <a:lnTo>
                  <a:pt x="83072" y="75289"/>
                </a:lnTo>
                <a:lnTo>
                  <a:pt x="80329" y="75289"/>
                </a:lnTo>
                <a:lnTo>
                  <a:pt x="80329" y="70732"/>
                </a:lnTo>
                <a:lnTo>
                  <a:pt x="84886" y="70732"/>
                </a:lnTo>
                <a:lnTo>
                  <a:pt x="84886" y="72829"/>
                </a:lnTo>
                <a:cubicBezTo>
                  <a:pt x="84967" y="72708"/>
                  <a:pt x="85048" y="72587"/>
                  <a:pt x="85128" y="72466"/>
                </a:cubicBezTo>
                <a:lnTo>
                  <a:pt x="85128" y="70732"/>
                </a:lnTo>
                <a:lnTo>
                  <a:pt x="86257" y="70732"/>
                </a:lnTo>
                <a:cubicBezTo>
                  <a:pt x="86298" y="70651"/>
                  <a:pt x="86338" y="70570"/>
                  <a:pt x="86378" y="70490"/>
                </a:cubicBezTo>
                <a:lnTo>
                  <a:pt x="85128" y="70490"/>
                </a:lnTo>
                <a:lnTo>
                  <a:pt x="85128" y="65893"/>
                </a:lnTo>
                <a:lnTo>
                  <a:pt x="88798" y="65893"/>
                </a:lnTo>
                <a:cubicBezTo>
                  <a:pt x="88838" y="65812"/>
                  <a:pt x="88879" y="65731"/>
                  <a:pt x="88919" y="65651"/>
                </a:cubicBezTo>
                <a:lnTo>
                  <a:pt x="85128" y="65651"/>
                </a:lnTo>
                <a:lnTo>
                  <a:pt x="85128" y="61094"/>
                </a:lnTo>
                <a:lnTo>
                  <a:pt x="89685" y="61094"/>
                </a:lnTo>
                <a:close/>
                <a:moveTo>
                  <a:pt x="85128" y="32180"/>
                </a:moveTo>
                <a:lnTo>
                  <a:pt x="89685" y="32180"/>
                </a:lnTo>
                <a:lnTo>
                  <a:pt x="89685" y="36777"/>
                </a:lnTo>
                <a:lnTo>
                  <a:pt x="85128" y="36777"/>
                </a:lnTo>
                <a:close/>
                <a:moveTo>
                  <a:pt x="85128" y="37019"/>
                </a:moveTo>
                <a:lnTo>
                  <a:pt x="89685" y="37019"/>
                </a:lnTo>
                <a:lnTo>
                  <a:pt x="89685" y="41576"/>
                </a:lnTo>
                <a:lnTo>
                  <a:pt x="85128" y="41576"/>
                </a:lnTo>
                <a:close/>
                <a:moveTo>
                  <a:pt x="85128" y="41818"/>
                </a:moveTo>
                <a:lnTo>
                  <a:pt x="89685" y="41818"/>
                </a:lnTo>
                <a:lnTo>
                  <a:pt x="89685" y="46375"/>
                </a:lnTo>
                <a:lnTo>
                  <a:pt x="85128" y="46375"/>
                </a:lnTo>
                <a:close/>
                <a:moveTo>
                  <a:pt x="85128" y="46617"/>
                </a:moveTo>
                <a:lnTo>
                  <a:pt x="89685" y="46617"/>
                </a:lnTo>
                <a:lnTo>
                  <a:pt x="89685" y="51214"/>
                </a:lnTo>
                <a:lnTo>
                  <a:pt x="85128" y="51214"/>
                </a:lnTo>
                <a:close/>
                <a:moveTo>
                  <a:pt x="85128" y="51456"/>
                </a:moveTo>
                <a:lnTo>
                  <a:pt x="89685" y="51456"/>
                </a:lnTo>
                <a:lnTo>
                  <a:pt x="89685" y="56013"/>
                </a:lnTo>
                <a:lnTo>
                  <a:pt x="85128" y="56013"/>
                </a:lnTo>
                <a:close/>
                <a:moveTo>
                  <a:pt x="85128" y="56255"/>
                </a:moveTo>
                <a:lnTo>
                  <a:pt x="89685" y="56255"/>
                </a:lnTo>
                <a:lnTo>
                  <a:pt x="89685" y="60812"/>
                </a:lnTo>
                <a:lnTo>
                  <a:pt x="85128" y="60812"/>
                </a:lnTo>
                <a:close/>
                <a:moveTo>
                  <a:pt x="7904" y="60812"/>
                </a:moveTo>
                <a:lnTo>
                  <a:pt x="3347" y="60812"/>
                </a:lnTo>
                <a:lnTo>
                  <a:pt x="3347" y="56255"/>
                </a:lnTo>
                <a:lnTo>
                  <a:pt x="7904" y="56255"/>
                </a:lnTo>
                <a:close/>
                <a:moveTo>
                  <a:pt x="7904" y="56013"/>
                </a:moveTo>
                <a:lnTo>
                  <a:pt x="3347" y="56013"/>
                </a:lnTo>
                <a:lnTo>
                  <a:pt x="3347" y="51456"/>
                </a:lnTo>
                <a:lnTo>
                  <a:pt x="7904" y="51456"/>
                </a:lnTo>
                <a:close/>
                <a:moveTo>
                  <a:pt x="7904" y="51214"/>
                </a:moveTo>
                <a:lnTo>
                  <a:pt x="3347" y="51214"/>
                </a:lnTo>
                <a:lnTo>
                  <a:pt x="3347" y="46617"/>
                </a:lnTo>
                <a:lnTo>
                  <a:pt x="7904" y="46617"/>
                </a:lnTo>
                <a:close/>
                <a:moveTo>
                  <a:pt x="7904" y="46375"/>
                </a:moveTo>
                <a:lnTo>
                  <a:pt x="3347" y="46375"/>
                </a:lnTo>
                <a:lnTo>
                  <a:pt x="3347" y="41818"/>
                </a:lnTo>
                <a:lnTo>
                  <a:pt x="7904" y="41818"/>
                </a:lnTo>
                <a:close/>
                <a:moveTo>
                  <a:pt x="7904" y="41576"/>
                </a:moveTo>
                <a:lnTo>
                  <a:pt x="3347" y="41576"/>
                </a:lnTo>
                <a:lnTo>
                  <a:pt x="3347" y="37019"/>
                </a:lnTo>
                <a:lnTo>
                  <a:pt x="7904" y="37019"/>
                </a:lnTo>
                <a:close/>
                <a:moveTo>
                  <a:pt x="7904" y="36777"/>
                </a:moveTo>
                <a:lnTo>
                  <a:pt x="3347" y="36777"/>
                </a:lnTo>
                <a:lnTo>
                  <a:pt x="3347" y="32180"/>
                </a:lnTo>
                <a:lnTo>
                  <a:pt x="7904" y="32180"/>
                </a:lnTo>
                <a:close/>
                <a:moveTo>
                  <a:pt x="12703" y="70449"/>
                </a:moveTo>
                <a:lnTo>
                  <a:pt x="8146" y="70449"/>
                </a:lnTo>
                <a:lnTo>
                  <a:pt x="8146" y="65893"/>
                </a:lnTo>
                <a:lnTo>
                  <a:pt x="12703" y="65893"/>
                </a:lnTo>
                <a:close/>
                <a:moveTo>
                  <a:pt x="12703" y="65610"/>
                </a:moveTo>
                <a:lnTo>
                  <a:pt x="8146" y="65610"/>
                </a:lnTo>
                <a:lnTo>
                  <a:pt x="8146" y="61054"/>
                </a:lnTo>
                <a:lnTo>
                  <a:pt x="12703" y="61054"/>
                </a:lnTo>
                <a:close/>
                <a:moveTo>
                  <a:pt x="12703" y="60812"/>
                </a:moveTo>
                <a:lnTo>
                  <a:pt x="8146" y="60812"/>
                </a:lnTo>
                <a:lnTo>
                  <a:pt x="8146" y="56255"/>
                </a:lnTo>
                <a:lnTo>
                  <a:pt x="12703" y="56255"/>
                </a:lnTo>
                <a:close/>
                <a:moveTo>
                  <a:pt x="12703" y="56013"/>
                </a:moveTo>
                <a:lnTo>
                  <a:pt x="8146" y="56013"/>
                </a:lnTo>
                <a:lnTo>
                  <a:pt x="8146" y="51456"/>
                </a:lnTo>
                <a:lnTo>
                  <a:pt x="12703" y="51456"/>
                </a:lnTo>
                <a:close/>
                <a:moveTo>
                  <a:pt x="12703" y="51174"/>
                </a:moveTo>
                <a:lnTo>
                  <a:pt x="8146" y="51174"/>
                </a:lnTo>
                <a:lnTo>
                  <a:pt x="8146" y="46617"/>
                </a:lnTo>
                <a:lnTo>
                  <a:pt x="12703" y="46617"/>
                </a:lnTo>
                <a:close/>
                <a:moveTo>
                  <a:pt x="12703" y="46375"/>
                </a:moveTo>
                <a:lnTo>
                  <a:pt x="8146" y="46375"/>
                </a:lnTo>
                <a:lnTo>
                  <a:pt x="8146" y="41818"/>
                </a:lnTo>
                <a:lnTo>
                  <a:pt x="12703" y="41818"/>
                </a:lnTo>
                <a:close/>
                <a:moveTo>
                  <a:pt x="12703" y="41576"/>
                </a:moveTo>
                <a:lnTo>
                  <a:pt x="8146" y="41576"/>
                </a:lnTo>
                <a:lnTo>
                  <a:pt x="8146" y="36979"/>
                </a:lnTo>
                <a:lnTo>
                  <a:pt x="12703" y="36979"/>
                </a:lnTo>
                <a:close/>
                <a:moveTo>
                  <a:pt x="12703" y="36737"/>
                </a:moveTo>
                <a:lnTo>
                  <a:pt x="8146" y="36737"/>
                </a:lnTo>
                <a:lnTo>
                  <a:pt x="8146" y="32180"/>
                </a:lnTo>
                <a:lnTo>
                  <a:pt x="12703" y="32180"/>
                </a:lnTo>
                <a:close/>
                <a:moveTo>
                  <a:pt x="12703" y="31938"/>
                </a:moveTo>
                <a:lnTo>
                  <a:pt x="8146" y="31938"/>
                </a:lnTo>
                <a:lnTo>
                  <a:pt x="8146" y="27381"/>
                </a:lnTo>
                <a:lnTo>
                  <a:pt x="12703" y="27381"/>
                </a:lnTo>
                <a:close/>
                <a:moveTo>
                  <a:pt x="12703" y="27139"/>
                </a:moveTo>
                <a:lnTo>
                  <a:pt x="8146" y="27139"/>
                </a:lnTo>
                <a:lnTo>
                  <a:pt x="8146" y="22542"/>
                </a:lnTo>
                <a:lnTo>
                  <a:pt x="12703" y="22542"/>
                </a:lnTo>
                <a:close/>
                <a:moveTo>
                  <a:pt x="17542" y="75248"/>
                </a:moveTo>
                <a:lnTo>
                  <a:pt x="12945" y="75248"/>
                </a:lnTo>
                <a:lnTo>
                  <a:pt x="12945" y="70651"/>
                </a:lnTo>
                <a:lnTo>
                  <a:pt x="17542" y="70651"/>
                </a:lnTo>
                <a:close/>
                <a:moveTo>
                  <a:pt x="17542" y="70449"/>
                </a:moveTo>
                <a:lnTo>
                  <a:pt x="12945" y="70449"/>
                </a:lnTo>
                <a:lnTo>
                  <a:pt x="12945" y="65852"/>
                </a:lnTo>
                <a:lnTo>
                  <a:pt x="17542" y="65852"/>
                </a:lnTo>
                <a:close/>
                <a:moveTo>
                  <a:pt x="17542" y="65610"/>
                </a:moveTo>
                <a:lnTo>
                  <a:pt x="12945" y="65610"/>
                </a:lnTo>
                <a:lnTo>
                  <a:pt x="12945" y="61054"/>
                </a:lnTo>
                <a:lnTo>
                  <a:pt x="17542" y="61054"/>
                </a:lnTo>
                <a:close/>
                <a:moveTo>
                  <a:pt x="17542" y="60812"/>
                </a:moveTo>
                <a:lnTo>
                  <a:pt x="12945" y="60812"/>
                </a:lnTo>
                <a:lnTo>
                  <a:pt x="12945" y="56214"/>
                </a:lnTo>
                <a:lnTo>
                  <a:pt x="17542" y="56214"/>
                </a:lnTo>
                <a:close/>
                <a:moveTo>
                  <a:pt x="17542" y="55972"/>
                </a:moveTo>
                <a:lnTo>
                  <a:pt x="12945" y="55972"/>
                </a:lnTo>
                <a:lnTo>
                  <a:pt x="12945" y="51416"/>
                </a:lnTo>
                <a:lnTo>
                  <a:pt x="17542" y="51416"/>
                </a:lnTo>
                <a:close/>
                <a:moveTo>
                  <a:pt x="17542" y="51174"/>
                </a:moveTo>
                <a:lnTo>
                  <a:pt x="12945" y="51174"/>
                </a:lnTo>
                <a:lnTo>
                  <a:pt x="12945" y="46617"/>
                </a:lnTo>
                <a:lnTo>
                  <a:pt x="17542" y="46617"/>
                </a:lnTo>
                <a:close/>
                <a:moveTo>
                  <a:pt x="17542" y="46375"/>
                </a:moveTo>
                <a:lnTo>
                  <a:pt x="12945" y="46375"/>
                </a:lnTo>
                <a:lnTo>
                  <a:pt x="12945" y="41778"/>
                </a:lnTo>
                <a:lnTo>
                  <a:pt x="17542" y="41778"/>
                </a:lnTo>
                <a:close/>
                <a:moveTo>
                  <a:pt x="17542" y="41536"/>
                </a:moveTo>
                <a:lnTo>
                  <a:pt x="12945" y="41536"/>
                </a:lnTo>
                <a:lnTo>
                  <a:pt x="12945" y="36979"/>
                </a:lnTo>
                <a:lnTo>
                  <a:pt x="17542" y="36979"/>
                </a:lnTo>
                <a:close/>
                <a:moveTo>
                  <a:pt x="17542" y="36737"/>
                </a:moveTo>
                <a:lnTo>
                  <a:pt x="12945" y="36737"/>
                </a:lnTo>
                <a:lnTo>
                  <a:pt x="12945" y="32180"/>
                </a:lnTo>
                <a:lnTo>
                  <a:pt x="17542" y="32180"/>
                </a:lnTo>
                <a:close/>
                <a:moveTo>
                  <a:pt x="17542" y="31938"/>
                </a:moveTo>
                <a:lnTo>
                  <a:pt x="12945" y="31938"/>
                </a:lnTo>
                <a:lnTo>
                  <a:pt x="12945" y="27341"/>
                </a:lnTo>
                <a:lnTo>
                  <a:pt x="17542" y="27341"/>
                </a:lnTo>
                <a:close/>
                <a:moveTo>
                  <a:pt x="17542" y="27099"/>
                </a:moveTo>
                <a:lnTo>
                  <a:pt x="12945" y="27099"/>
                </a:lnTo>
                <a:lnTo>
                  <a:pt x="12945" y="22542"/>
                </a:lnTo>
                <a:lnTo>
                  <a:pt x="17542" y="22542"/>
                </a:lnTo>
                <a:close/>
                <a:moveTo>
                  <a:pt x="17542" y="22300"/>
                </a:moveTo>
                <a:lnTo>
                  <a:pt x="12945" y="22300"/>
                </a:lnTo>
                <a:lnTo>
                  <a:pt x="12945" y="17743"/>
                </a:lnTo>
                <a:lnTo>
                  <a:pt x="17542" y="17743"/>
                </a:lnTo>
                <a:close/>
                <a:moveTo>
                  <a:pt x="22341" y="80047"/>
                </a:moveTo>
                <a:lnTo>
                  <a:pt x="17784" y="80047"/>
                </a:lnTo>
                <a:lnTo>
                  <a:pt x="17784" y="75450"/>
                </a:lnTo>
                <a:lnTo>
                  <a:pt x="22341" y="75450"/>
                </a:lnTo>
                <a:close/>
                <a:moveTo>
                  <a:pt x="22341" y="75208"/>
                </a:moveTo>
                <a:lnTo>
                  <a:pt x="17784" y="75208"/>
                </a:lnTo>
                <a:lnTo>
                  <a:pt x="17784" y="70651"/>
                </a:lnTo>
                <a:lnTo>
                  <a:pt x="22341" y="70651"/>
                </a:lnTo>
                <a:close/>
                <a:moveTo>
                  <a:pt x="22341" y="70409"/>
                </a:moveTo>
                <a:lnTo>
                  <a:pt x="17784" y="70409"/>
                </a:lnTo>
                <a:lnTo>
                  <a:pt x="17784" y="65852"/>
                </a:lnTo>
                <a:lnTo>
                  <a:pt x="22341" y="65852"/>
                </a:lnTo>
                <a:close/>
                <a:moveTo>
                  <a:pt x="22341" y="65610"/>
                </a:moveTo>
                <a:lnTo>
                  <a:pt x="17784" y="65610"/>
                </a:lnTo>
                <a:lnTo>
                  <a:pt x="17784" y="61013"/>
                </a:lnTo>
                <a:lnTo>
                  <a:pt x="22341" y="61013"/>
                </a:lnTo>
                <a:close/>
                <a:moveTo>
                  <a:pt x="22341" y="60771"/>
                </a:moveTo>
                <a:lnTo>
                  <a:pt x="17784" y="60771"/>
                </a:lnTo>
                <a:lnTo>
                  <a:pt x="17784" y="56214"/>
                </a:lnTo>
                <a:lnTo>
                  <a:pt x="22341" y="56214"/>
                </a:lnTo>
                <a:close/>
                <a:moveTo>
                  <a:pt x="22341" y="55972"/>
                </a:moveTo>
                <a:lnTo>
                  <a:pt x="17784" y="55972"/>
                </a:lnTo>
                <a:lnTo>
                  <a:pt x="17784" y="51416"/>
                </a:lnTo>
                <a:lnTo>
                  <a:pt x="22341" y="51416"/>
                </a:lnTo>
                <a:close/>
                <a:moveTo>
                  <a:pt x="22341" y="51174"/>
                </a:moveTo>
                <a:lnTo>
                  <a:pt x="17784" y="51174"/>
                </a:lnTo>
                <a:lnTo>
                  <a:pt x="17784" y="46577"/>
                </a:lnTo>
                <a:lnTo>
                  <a:pt x="22341" y="46577"/>
                </a:lnTo>
                <a:close/>
                <a:moveTo>
                  <a:pt x="22341" y="46335"/>
                </a:moveTo>
                <a:lnTo>
                  <a:pt x="17784" y="46335"/>
                </a:lnTo>
                <a:lnTo>
                  <a:pt x="17784" y="41778"/>
                </a:lnTo>
                <a:lnTo>
                  <a:pt x="22341" y="41778"/>
                </a:lnTo>
                <a:close/>
                <a:moveTo>
                  <a:pt x="22341" y="41536"/>
                </a:moveTo>
                <a:lnTo>
                  <a:pt x="17784" y="41536"/>
                </a:lnTo>
                <a:lnTo>
                  <a:pt x="17784" y="36939"/>
                </a:lnTo>
                <a:lnTo>
                  <a:pt x="22341" y="36939"/>
                </a:lnTo>
                <a:close/>
                <a:moveTo>
                  <a:pt x="22341" y="36737"/>
                </a:moveTo>
                <a:lnTo>
                  <a:pt x="17784" y="36737"/>
                </a:lnTo>
                <a:lnTo>
                  <a:pt x="17784" y="32140"/>
                </a:lnTo>
                <a:lnTo>
                  <a:pt x="22341" y="32140"/>
                </a:lnTo>
                <a:close/>
                <a:moveTo>
                  <a:pt x="22341" y="31898"/>
                </a:moveTo>
                <a:lnTo>
                  <a:pt x="17784" y="31898"/>
                </a:lnTo>
                <a:lnTo>
                  <a:pt x="17784" y="27341"/>
                </a:lnTo>
                <a:lnTo>
                  <a:pt x="22341" y="27341"/>
                </a:lnTo>
                <a:close/>
                <a:moveTo>
                  <a:pt x="22341" y="27099"/>
                </a:moveTo>
                <a:lnTo>
                  <a:pt x="17784" y="27099"/>
                </a:lnTo>
                <a:lnTo>
                  <a:pt x="17784" y="22502"/>
                </a:lnTo>
                <a:lnTo>
                  <a:pt x="22341" y="22502"/>
                </a:lnTo>
                <a:close/>
                <a:moveTo>
                  <a:pt x="22341" y="22260"/>
                </a:moveTo>
                <a:lnTo>
                  <a:pt x="17784" y="22260"/>
                </a:lnTo>
                <a:lnTo>
                  <a:pt x="17784" y="17703"/>
                </a:lnTo>
                <a:lnTo>
                  <a:pt x="22341" y="17703"/>
                </a:lnTo>
                <a:close/>
                <a:moveTo>
                  <a:pt x="22341" y="17461"/>
                </a:moveTo>
                <a:lnTo>
                  <a:pt x="17784" y="17461"/>
                </a:lnTo>
                <a:lnTo>
                  <a:pt x="17784" y="12904"/>
                </a:lnTo>
                <a:lnTo>
                  <a:pt x="22341" y="12904"/>
                </a:lnTo>
                <a:close/>
                <a:moveTo>
                  <a:pt x="27139" y="84846"/>
                </a:moveTo>
                <a:lnTo>
                  <a:pt x="22583" y="84846"/>
                </a:lnTo>
                <a:lnTo>
                  <a:pt x="22583" y="80249"/>
                </a:lnTo>
                <a:lnTo>
                  <a:pt x="27139" y="80249"/>
                </a:lnTo>
                <a:close/>
                <a:moveTo>
                  <a:pt x="27139" y="80007"/>
                </a:moveTo>
                <a:lnTo>
                  <a:pt x="22583" y="80007"/>
                </a:lnTo>
                <a:lnTo>
                  <a:pt x="22583" y="75450"/>
                </a:lnTo>
                <a:lnTo>
                  <a:pt x="27139" y="75450"/>
                </a:lnTo>
                <a:close/>
                <a:moveTo>
                  <a:pt x="27139" y="75208"/>
                </a:moveTo>
                <a:lnTo>
                  <a:pt x="22583" y="75208"/>
                </a:lnTo>
                <a:lnTo>
                  <a:pt x="22583" y="70611"/>
                </a:lnTo>
                <a:lnTo>
                  <a:pt x="27139" y="70611"/>
                </a:lnTo>
                <a:close/>
                <a:moveTo>
                  <a:pt x="27139" y="70369"/>
                </a:moveTo>
                <a:lnTo>
                  <a:pt x="22583" y="70369"/>
                </a:lnTo>
                <a:lnTo>
                  <a:pt x="22583" y="65812"/>
                </a:lnTo>
                <a:lnTo>
                  <a:pt x="27139" y="65812"/>
                </a:lnTo>
                <a:close/>
                <a:moveTo>
                  <a:pt x="27139" y="65570"/>
                </a:moveTo>
                <a:lnTo>
                  <a:pt x="22583" y="65570"/>
                </a:lnTo>
                <a:lnTo>
                  <a:pt x="22583" y="61013"/>
                </a:lnTo>
                <a:lnTo>
                  <a:pt x="27139" y="61013"/>
                </a:lnTo>
                <a:close/>
                <a:moveTo>
                  <a:pt x="27139" y="60771"/>
                </a:moveTo>
                <a:lnTo>
                  <a:pt x="22583" y="60771"/>
                </a:lnTo>
                <a:lnTo>
                  <a:pt x="22583" y="56174"/>
                </a:lnTo>
                <a:lnTo>
                  <a:pt x="27139" y="56174"/>
                </a:lnTo>
                <a:close/>
                <a:moveTo>
                  <a:pt x="27139" y="55932"/>
                </a:moveTo>
                <a:lnTo>
                  <a:pt x="22583" y="55932"/>
                </a:lnTo>
                <a:lnTo>
                  <a:pt x="22583" y="51375"/>
                </a:lnTo>
                <a:lnTo>
                  <a:pt x="27139" y="51375"/>
                </a:lnTo>
                <a:close/>
                <a:moveTo>
                  <a:pt x="27139" y="51133"/>
                </a:moveTo>
                <a:lnTo>
                  <a:pt x="22583" y="51133"/>
                </a:lnTo>
                <a:lnTo>
                  <a:pt x="22583" y="46577"/>
                </a:lnTo>
                <a:lnTo>
                  <a:pt x="27139" y="46577"/>
                </a:lnTo>
                <a:close/>
                <a:moveTo>
                  <a:pt x="27139" y="46335"/>
                </a:moveTo>
                <a:lnTo>
                  <a:pt x="22583" y="46335"/>
                </a:lnTo>
                <a:lnTo>
                  <a:pt x="22583" y="41737"/>
                </a:lnTo>
                <a:lnTo>
                  <a:pt x="27139" y="41737"/>
                </a:lnTo>
                <a:close/>
                <a:moveTo>
                  <a:pt x="27139" y="41495"/>
                </a:moveTo>
                <a:lnTo>
                  <a:pt x="22583" y="41495"/>
                </a:lnTo>
                <a:lnTo>
                  <a:pt x="22583" y="36939"/>
                </a:lnTo>
                <a:lnTo>
                  <a:pt x="27139" y="36939"/>
                </a:lnTo>
                <a:close/>
                <a:moveTo>
                  <a:pt x="27139" y="36697"/>
                </a:moveTo>
                <a:lnTo>
                  <a:pt x="22583" y="36697"/>
                </a:lnTo>
                <a:lnTo>
                  <a:pt x="22583" y="32140"/>
                </a:lnTo>
                <a:lnTo>
                  <a:pt x="27139" y="32140"/>
                </a:lnTo>
                <a:close/>
                <a:moveTo>
                  <a:pt x="27139" y="31898"/>
                </a:moveTo>
                <a:lnTo>
                  <a:pt x="22583" y="31898"/>
                </a:lnTo>
                <a:lnTo>
                  <a:pt x="22583" y="27301"/>
                </a:lnTo>
                <a:lnTo>
                  <a:pt x="27139" y="27301"/>
                </a:lnTo>
                <a:close/>
                <a:moveTo>
                  <a:pt x="27139" y="27059"/>
                </a:moveTo>
                <a:lnTo>
                  <a:pt x="22583" y="27059"/>
                </a:lnTo>
                <a:lnTo>
                  <a:pt x="22583" y="22502"/>
                </a:lnTo>
                <a:lnTo>
                  <a:pt x="27139" y="22502"/>
                </a:lnTo>
                <a:close/>
                <a:moveTo>
                  <a:pt x="27139" y="22260"/>
                </a:moveTo>
                <a:lnTo>
                  <a:pt x="22583" y="22260"/>
                </a:lnTo>
                <a:lnTo>
                  <a:pt x="22583" y="17703"/>
                </a:lnTo>
                <a:lnTo>
                  <a:pt x="27139" y="17703"/>
                </a:lnTo>
                <a:close/>
                <a:moveTo>
                  <a:pt x="27139" y="17461"/>
                </a:moveTo>
                <a:lnTo>
                  <a:pt x="22583" y="17461"/>
                </a:lnTo>
                <a:lnTo>
                  <a:pt x="22583" y="12864"/>
                </a:lnTo>
                <a:lnTo>
                  <a:pt x="27139" y="12864"/>
                </a:lnTo>
                <a:close/>
                <a:moveTo>
                  <a:pt x="27139" y="12622"/>
                </a:moveTo>
                <a:lnTo>
                  <a:pt x="22583" y="12622"/>
                </a:lnTo>
                <a:lnTo>
                  <a:pt x="22583" y="8065"/>
                </a:lnTo>
                <a:lnTo>
                  <a:pt x="27139" y="8065"/>
                </a:lnTo>
                <a:close/>
                <a:moveTo>
                  <a:pt x="31979" y="84806"/>
                </a:moveTo>
                <a:lnTo>
                  <a:pt x="27381" y="84806"/>
                </a:lnTo>
                <a:lnTo>
                  <a:pt x="27381" y="80249"/>
                </a:lnTo>
                <a:lnTo>
                  <a:pt x="31979" y="80249"/>
                </a:lnTo>
                <a:close/>
                <a:moveTo>
                  <a:pt x="31979" y="80007"/>
                </a:moveTo>
                <a:lnTo>
                  <a:pt x="27381" y="80007"/>
                </a:lnTo>
                <a:lnTo>
                  <a:pt x="27381" y="75410"/>
                </a:lnTo>
                <a:lnTo>
                  <a:pt x="31979" y="75410"/>
                </a:lnTo>
                <a:close/>
                <a:moveTo>
                  <a:pt x="31979" y="75168"/>
                </a:moveTo>
                <a:lnTo>
                  <a:pt x="27381" y="75168"/>
                </a:lnTo>
                <a:lnTo>
                  <a:pt x="27381" y="70611"/>
                </a:lnTo>
                <a:lnTo>
                  <a:pt x="31979" y="70611"/>
                </a:lnTo>
                <a:close/>
                <a:moveTo>
                  <a:pt x="31979" y="70369"/>
                </a:moveTo>
                <a:lnTo>
                  <a:pt x="27381" y="70369"/>
                </a:lnTo>
                <a:lnTo>
                  <a:pt x="27381" y="65812"/>
                </a:lnTo>
                <a:lnTo>
                  <a:pt x="31979" y="65812"/>
                </a:lnTo>
                <a:close/>
                <a:moveTo>
                  <a:pt x="31979" y="65570"/>
                </a:moveTo>
                <a:lnTo>
                  <a:pt x="27381" y="65570"/>
                </a:lnTo>
                <a:lnTo>
                  <a:pt x="27381" y="60973"/>
                </a:lnTo>
                <a:lnTo>
                  <a:pt x="31979" y="60973"/>
                </a:lnTo>
                <a:close/>
                <a:moveTo>
                  <a:pt x="31979" y="60731"/>
                </a:moveTo>
                <a:lnTo>
                  <a:pt x="27381" y="60731"/>
                </a:lnTo>
                <a:lnTo>
                  <a:pt x="27381" y="56174"/>
                </a:lnTo>
                <a:lnTo>
                  <a:pt x="31979" y="56174"/>
                </a:lnTo>
                <a:close/>
                <a:moveTo>
                  <a:pt x="31979" y="55932"/>
                </a:moveTo>
                <a:lnTo>
                  <a:pt x="27381" y="55932"/>
                </a:lnTo>
                <a:lnTo>
                  <a:pt x="27381" y="51375"/>
                </a:lnTo>
                <a:lnTo>
                  <a:pt x="31979" y="51375"/>
                </a:lnTo>
                <a:close/>
                <a:moveTo>
                  <a:pt x="31979" y="51133"/>
                </a:moveTo>
                <a:lnTo>
                  <a:pt x="27381" y="51133"/>
                </a:lnTo>
                <a:lnTo>
                  <a:pt x="27381" y="46536"/>
                </a:lnTo>
                <a:lnTo>
                  <a:pt x="31979" y="46536"/>
                </a:lnTo>
                <a:close/>
                <a:moveTo>
                  <a:pt x="31979" y="46294"/>
                </a:moveTo>
                <a:lnTo>
                  <a:pt x="27381" y="46294"/>
                </a:lnTo>
                <a:lnTo>
                  <a:pt x="27381" y="41737"/>
                </a:lnTo>
                <a:lnTo>
                  <a:pt x="31979" y="41737"/>
                </a:lnTo>
                <a:close/>
                <a:moveTo>
                  <a:pt x="31979" y="41495"/>
                </a:moveTo>
                <a:lnTo>
                  <a:pt x="27381" y="41495"/>
                </a:lnTo>
                <a:lnTo>
                  <a:pt x="27381" y="36898"/>
                </a:lnTo>
                <a:lnTo>
                  <a:pt x="31979" y="36898"/>
                </a:lnTo>
                <a:close/>
                <a:moveTo>
                  <a:pt x="31979" y="36656"/>
                </a:moveTo>
                <a:lnTo>
                  <a:pt x="27381" y="36656"/>
                </a:lnTo>
                <a:lnTo>
                  <a:pt x="27381" y="32099"/>
                </a:lnTo>
                <a:lnTo>
                  <a:pt x="31979" y="32099"/>
                </a:lnTo>
                <a:close/>
                <a:moveTo>
                  <a:pt x="31979" y="31858"/>
                </a:moveTo>
                <a:lnTo>
                  <a:pt x="27381" y="31858"/>
                </a:lnTo>
                <a:lnTo>
                  <a:pt x="27381" y="27301"/>
                </a:lnTo>
                <a:lnTo>
                  <a:pt x="31979" y="27301"/>
                </a:lnTo>
                <a:close/>
                <a:moveTo>
                  <a:pt x="31979" y="27059"/>
                </a:moveTo>
                <a:lnTo>
                  <a:pt x="27381" y="27059"/>
                </a:lnTo>
                <a:lnTo>
                  <a:pt x="27381" y="22462"/>
                </a:lnTo>
                <a:lnTo>
                  <a:pt x="31979" y="22462"/>
                </a:lnTo>
                <a:close/>
                <a:moveTo>
                  <a:pt x="31979" y="22220"/>
                </a:moveTo>
                <a:lnTo>
                  <a:pt x="27381" y="22220"/>
                </a:lnTo>
                <a:lnTo>
                  <a:pt x="27381" y="17663"/>
                </a:lnTo>
                <a:lnTo>
                  <a:pt x="31979" y="17663"/>
                </a:lnTo>
                <a:close/>
                <a:moveTo>
                  <a:pt x="31979" y="17421"/>
                </a:moveTo>
                <a:lnTo>
                  <a:pt x="27381" y="17421"/>
                </a:lnTo>
                <a:lnTo>
                  <a:pt x="27381" y="12864"/>
                </a:lnTo>
                <a:lnTo>
                  <a:pt x="31979" y="12864"/>
                </a:lnTo>
                <a:close/>
                <a:moveTo>
                  <a:pt x="31979" y="12622"/>
                </a:moveTo>
                <a:lnTo>
                  <a:pt x="27381" y="12622"/>
                </a:lnTo>
                <a:lnTo>
                  <a:pt x="27381" y="8025"/>
                </a:lnTo>
                <a:lnTo>
                  <a:pt x="31979" y="8025"/>
                </a:lnTo>
                <a:close/>
                <a:moveTo>
                  <a:pt x="36777" y="89604"/>
                </a:moveTo>
                <a:lnTo>
                  <a:pt x="32220" y="89604"/>
                </a:lnTo>
                <a:lnTo>
                  <a:pt x="32220" y="85007"/>
                </a:lnTo>
                <a:lnTo>
                  <a:pt x="36777" y="85007"/>
                </a:lnTo>
                <a:close/>
                <a:moveTo>
                  <a:pt x="36777" y="84765"/>
                </a:moveTo>
                <a:lnTo>
                  <a:pt x="32220" y="84765"/>
                </a:lnTo>
                <a:lnTo>
                  <a:pt x="32220" y="80208"/>
                </a:lnTo>
                <a:lnTo>
                  <a:pt x="36777" y="80208"/>
                </a:lnTo>
                <a:close/>
                <a:moveTo>
                  <a:pt x="36777" y="79966"/>
                </a:moveTo>
                <a:lnTo>
                  <a:pt x="32220" y="79966"/>
                </a:lnTo>
                <a:lnTo>
                  <a:pt x="32220" y="75410"/>
                </a:lnTo>
                <a:lnTo>
                  <a:pt x="36777" y="75410"/>
                </a:lnTo>
                <a:close/>
                <a:moveTo>
                  <a:pt x="36777" y="75168"/>
                </a:moveTo>
                <a:lnTo>
                  <a:pt x="32220" y="75168"/>
                </a:lnTo>
                <a:lnTo>
                  <a:pt x="32220" y="70570"/>
                </a:lnTo>
                <a:lnTo>
                  <a:pt x="36777" y="70570"/>
                </a:lnTo>
                <a:close/>
                <a:moveTo>
                  <a:pt x="36777" y="70329"/>
                </a:moveTo>
                <a:lnTo>
                  <a:pt x="32220" y="70329"/>
                </a:lnTo>
                <a:lnTo>
                  <a:pt x="32220" y="65772"/>
                </a:lnTo>
                <a:lnTo>
                  <a:pt x="36777" y="65772"/>
                </a:lnTo>
                <a:close/>
                <a:moveTo>
                  <a:pt x="36777" y="65530"/>
                </a:moveTo>
                <a:lnTo>
                  <a:pt x="32220" y="65530"/>
                </a:lnTo>
                <a:lnTo>
                  <a:pt x="32220" y="60973"/>
                </a:lnTo>
                <a:lnTo>
                  <a:pt x="36777" y="60973"/>
                </a:lnTo>
                <a:close/>
                <a:moveTo>
                  <a:pt x="36777" y="60731"/>
                </a:moveTo>
                <a:lnTo>
                  <a:pt x="32220" y="60731"/>
                </a:lnTo>
                <a:lnTo>
                  <a:pt x="32220" y="56134"/>
                </a:lnTo>
                <a:lnTo>
                  <a:pt x="36777" y="56134"/>
                </a:lnTo>
                <a:close/>
                <a:moveTo>
                  <a:pt x="36777" y="55892"/>
                </a:moveTo>
                <a:lnTo>
                  <a:pt x="32220" y="55892"/>
                </a:lnTo>
                <a:lnTo>
                  <a:pt x="32220" y="51335"/>
                </a:lnTo>
                <a:lnTo>
                  <a:pt x="36777" y="51335"/>
                </a:lnTo>
                <a:close/>
                <a:moveTo>
                  <a:pt x="36777" y="51093"/>
                </a:moveTo>
                <a:lnTo>
                  <a:pt x="32220" y="51093"/>
                </a:lnTo>
                <a:lnTo>
                  <a:pt x="32220" y="46536"/>
                </a:lnTo>
                <a:lnTo>
                  <a:pt x="36777" y="46536"/>
                </a:lnTo>
                <a:close/>
                <a:moveTo>
                  <a:pt x="36777" y="46294"/>
                </a:moveTo>
                <a:lnTo>
                  <a:pt x="32220" y="46294"/>
                </a:lnTo>
                <a:lnTo>
                  <a:pt x="32220" y="41697"/>
                </a:lnTo>
                <a:lnTo>
                  <a:pt x="36777" y="41697"/>
                </a:lnTo>
                <a:close/>
                <a:moveTo>
                  <a:pt x="36777" y="41455"/>
                </a:moveTo>
                <a:lnTo>
                  <a:pt x="32220" y="41455"/>
                </a:lnTo>
                <a:lnTo>
                  <a:pt x="32220" y="36898"/>
                </a:lnTo>
                <a:lnTo>
                  <a:pt x="36777" y="36898"/>
                </a:lnTo>
                <a:close/>
                <a:moveTo>
                  <a:pt x="36777" y="36656"/>
                </a:moveTo>
                <a:lnTo>
                  <a:pt x="32220" y="36656"/>
                </a:lnTo>
                <a:lnTo>
                  <a:pt x="32220" y="32059"/>
                </a:lnTo>
                <a:lnTo>
                  <a:pt x="36777" y="32059"/>
                </a:lnTo>
                <a:close/>
                <a:moveTo>
                  <a:pt x="36777" y="31817"/>
                </a:moveTo>
                <a:lnTo>
                  <a:pt x="32220" y="31817"/>
                </a:lnTo>
                <a:lnTo>
                  <a:pt x="32220" y="27260"/>
                </a:lnTo>
                <a:lnTo>
                  <a:pt x="36777" y="27260"/>
                </a:lnTo>
                <a:close/>
                <a:moveTo>
                  <a:pt x="36777" y="27018"/>
                </a:moveTo>
                <a:lnTo>
                  <a:pt x="32220" y="27018"/>
                </a:lnTo>
                <a:lnTo>
                  <a:pt x="32220" y="22462"/>
                </a:lnTo>
                <a:lnTo>
                  <a:pt x="36777" y="22462"/>
                </a:lnTo>
                <a:close/>
                <a:moveTo>
                  <a:pt x="36777" y="22220"/>
                </a:moveTo>
                <a:lnTo>
                  <a:pt x="32220" y="22220"/>
                </a:lnTo>
                <a:lnTo>
                  <a:pt x="32220" y="17622"/>
                </a:lnTo>
                <a:lnTo>
                  <a:pt x="36777" y="17622"/>
                </a:lnTo>
                <a:close/>
                <a:moveTo>
                  <a:pt x="36777" y="17380"/>
                </a:moveTo>
                <a:lnTo>
                  <a:pt x="32220" y="17380"/>
                </a:lnTo>
                <a:lnTo>
                  <a:pt x="32220" y="12824"/>
                </a:lnTo>
                <a:lnTo>
                  <a:pt x="36777" y="12824"/>
                </a:lnTo>
                <a:close/>
                <a:moveTo>
                  <a:pt x="36777" y="12582"/>
                </a:moveTo>
                <a:lnTo>
                  <a:pt x="32220" y="12582"/>
                </a:lnTo>
                <a:lnTo>
                  <a:pt x="32220" y="8025"/>
                </a:lnTo>
                <a:lnTo>
                  <a:pt x="36777" y="8025"/>
                </a:lnTo>
                <a:close/>
                <a:moveTo>
                  <a:pt x="36777" y="7783"/>
                </a:moveTo>
                <a:lnTo>
                  <a:pt x="32220" y="7783"/>
                </a:lnTo>
                <a:lnTo>
                  <a:pt x="32220" y="3307"/>
                </a:lnTo>
                <a:lnTo>
                  <a:pt x="36777" y="3307"/>
                </a:lnTo>
                <a:lnTo>
                  <a:pt x="36777" y="7904"/>
                </a:lnTo>
                <a:close/>
                <a:moveTo>
                  <a:pt x="41616" y="89564"/>
                </a:moveTo>
                <a:lnTo>
                  <a:pt x="37019" y="89564"/>
                </a:lnTo>
                <a:lnTo>
                  <a:pt x="37019" y="85007"/>
                </a:lnTo>
                <a:lnTo>
                  <a:pt x="41616" y="85007"/>
                </a:lnTo>
                <a:close/>
                <a:moveTo>
                  <a:pt x="41616" y="84765"/>
                </a:moveTo>
                <a:lnTo>
                  <a:pt x="37019" y="84765"/>
                </a:lnTo>
                <a:lnTo>
                  <a:pt x="37019" y="80168"/>
                </a:lnTo>
                <a:lnTo>
                  <a:pt x="41616" y="80168"/>
                </a:lnTo>
                <a:close/>
                <a:moveTo>
                  <a:pt x="41616" y="79926"/>
                </a:moveTo>
                <a:lnTo>
                  <a:pt x="37019" y="79926"/>
                </a:lnTo>
                <a:lnTo>
                  <a:pt x="37019" y="75369"/>
                </a:lnTo>
                <a:lnTo>
                  <a:pt x="41616" y="75369"/>
                </a:lnTo>
                <a:close/>
                <a:moveTo>
                  <a:pt x="41616" y="75127"/>
                </a:moveTo>
                <a:lnTo>
                  <a:pt x="37019" y="75127"/>
                </a:lnTo>
                <a:lnTo>
                  <a:pt x="37019" y="70570"/>
                </a:lnTo>
                <a:lnTo>
                  <a:pt x="41616" y="70570"/>
                </a:lnTo>
                <a:close/>
                <a:moveTo>
                  <a:pt x="41616" y="70329"/>
                </a:moveTo>
                <a:lnTo>
                  <a:pt x="37019" y="70329"/>
                </a:lnTo>
                <a:lnTo>
                  <a:pt x="37019" y="65731"/>
                </a:lnTo>
                <a:lnTo>
                  <a:pt x="41616" y="65731"/>
                </a:lnTo>
                <a:close/>
                <a:moveTo>
                  <a:pt x="41616" y="65489"/>
                </a:moveTo>
                <a:lnTo>
                  <a:pt x="37019" y="65489"/>
                </a:lnTo>
                <a:lnTo>
                  <a:pt x="37019" y="60933"/>
                </a:lnTo>
                <a:lnTo>
                  <a:pt x="41616" y="60933"/>
                </a:lnTo>
                <a:close/>
                <a:moveTo>
                  <a:pt x="41616" y="60691"/>
                </a:moveTo>
                <a:lnTo>
                  <a:pt x="37019" y="60691"/>
                </a:lnTo>
                <a:lnTo>
                  <a:pt x="37019" y="56134"/>
                </a:lnTo>
                <a:lnTo>
                  <a:pt x="41616" y="56134"/>
                </a:lnTo>
                <a:close/>
                <a:moveTo>
                  <a:pt x="41616" y="55892"/>
                </a:moveTo>
                <a:lnTo>
                  <a:pt x="37019" y="55892"/>
                </a:lnTo>
                <a:lnTo>
                  <a:pt x="37019" y="51295"/>
                </a:lnTo>
                <a:lnTo>
                  <a:pt x="41616" y="51295"/>
                </a:lnTo>
                <a:close/>
                <a:moveTo>
                  <a:pt x="41616" y="51053"/>
                </a:moveTo>
                <a:lnTo>
                  <a:pt x="37019" y="51053"/>
                </a:lnTo>
                <a:lnTo>
                  <a:pt x="37019" y="46496"/>
                </a:lnTo>
                <a:lnTo>
                  <a:pt x="41616" y="46496"/>
                </a:lnTo>
                <a:close/>
                <a:moveTo>
                  <a:pt x="41616" y="46254"/>
                </a:moveTo>
                <a:lnTo>
                  <a:pt x="37019" y="46254"/>
                </a:lnTo>
                <a:lnTo>
                  <a:pt x="37019" y="41697"/>
                </a:lnTo>
                <a:lnTo>
                  <a:pt x="41616" y="41697"/>
                </a:lnTo>
                <a:close/>
                <a:moveTo>
                  <a:pt x="41616" y="41455"/>
                </a:moveTo>
                <a:lnTo>
                  <a:pt x="37019" y="41455"/>
                </a:lnTo>
                <a:lnTo>
                  <a:pt x="37019" y="36858"/>
                </a:lnTo>
                <a:lnTo>
                  <a:pt x="41616" y="36858"/>
                </a:lnTo>
                <a:close/>
                <a:moveTo>
                  <a:pt x="41616" y="36616"/>
                </a:moveTo>
                <a:lnTo>
                  <a:pt x="37019" y="36616"/>
                </a:lnTo>
                <a:lnTo>
                  <a:pt x="37019" y="32059"/>
                </a:lnTo>
                <a:lnTo>
                  <a:pt x="41616" y="32059"/>
                </a:lnTo>
                <a:close/>
                <a:moveTo>
                  <a:pt x="41616" y="31817"/>
                </a:moveTo>
                <a:lnTo>
                  <a:pt x="37019" y="31817"/>
                </a:lnTo>
                <a:lnTo>
                  <a:pt x="37019" y="27220"/>
                </a:lnTo>
                <a:lnTo>
                  <a:pt x="41616" y="27220"/>
                </a:lnTo>
                <a:close/>
                <a:moveTo>
                  <a:pt x="41616" y="26978"/>
                </a:moveTo>
                <a:lnTo>
                  <a:pt x="37019" y="26978"/>
                </a:lnTo>
                <a:lnTo>
                  <a:pt x="37019" y="22421"/>
                </a:lnTo>
                <a:lnTo>
                  <a:pt x="41616" y="22421"/>
                </a:lnTo>
                <a:close/>
                <a:moveTo>
                  <a:pt x="41616" y="22179"/>
                </a:moveTo>
                <a:lnTo>
                  <a:pt x="37019" y="22179"/>
                </a:lnTo>
                <a:lnTo>
                  <a:pt x="37019" y="17622"/>
                </a:lnTo>
                <a:lnTo>
                  <a:pt x="41616" y="17622"/>
                </a:lnTo>
                <a:close/>
                <a:moveTo>
                  <a:pt x="41616" y="17380"/>
                </a:moveTo>
                <a:lnTo>
                  <a:pt x="37019" y="17380"/>
                </a:lnTo>
                <a:lnTo>
                  <a:pt x="37019" y="12783"/>
                </a:lnTo>
                <a:lnTo>
                  <a:pt x="41616" y="12783"/>
                </a:lnTo>
                <a:close/>
                <a:moveTo>
                  <a:pt x="41616" y="12541"/>
                </a:moveTo>
                <a:lnTo>
                  <a:pt x="37019" y="12541"/>
                </a:lnTo>
                <a:lnTo>
                  <a:pt x="37019" y="7985"/>
                </a:lnTo>
                <a:lnTo>
                  <a:pt x="41616" y="7985"/>
                </a:lnTo>
                <a:close/>
                <a:moveTo>
                  <a:pt x="41616" y="7743"/>
                </a:moveTo>
                <a:lnTo>
                  <a:pt x="37019" y="7743"/>
                </a:lnTo>
                <a:lnTo>
                  <a:pt x="37019" y="3307"/>
                </a:lnTo>
                <a:lnTo>
                  <a:pt x="41616" y="3307"/>
                </a:lnTo>
                <a:lnTo>
                  <a:pt x="41616" y="7904"/>
                </a:lnTo>
                <a:close/>
                <a:moveTo>
                  <a:pt x="46415" y="89564"/>
                </a:moveTo>
                <a:lnTo>
                  <a:pt x="41858" y="89564"/>
                </a:lnTo>
                <a:lnTo>
                  <a:pt x="41858" y="84967"/>
                </a:lnTo>
                <a:lnTo>
                  <a:pt x="46415" y="84967"/>
                </a:lnTo>
                <a:close/>
                <a:moveTo>
                  <a:pt x="46415" y="84725"/>
                </a:moveTo>
                <a:lnTo>
                  <a:pt x="41858" y="84725"/>
                </a:lnTo>
                <a:lnTo>
                  <a:pt x="41858" y="80168"/>
                </a:lnTo>
                <a:lnTo>
                  <a:pt x="46415" y="80168"/>
                </a:lnTo>
                <a:close/>
                <a:moveTo>
                  <a:pt x="46415" y="79926"/>
                </a:moveTo>
                <a:lnTo>
                  <a:pt x="41858" y="79926"/>
                </a:lnTo>
                <a:lnTo>
                  <a:pt x="41858" y="75329"/>
                </a:lnTo>
                <a:lnTo>
                  <a:pt x="46415" y="75329"/>
                </a:lnTo>
                <a:close/>
                <a:moveTo>
                  <a:pt x="46415" y="75087"/>
                </a:moveTo>
                <a:lnTo>
                  <a:pt x="41858" y="75087"/>
                </a:lnTo>
                <a:lnTo>
                  <a:pt x="41858" y="70530"/>
                </a:lnTo>
                <a:lnTo>
                  <a:pt x="46415" y="70530"/>
                </a:lnTo>
                <a:close/>
                <a:moveTo>
                  <a:pt x="46415" y="70288"/>
                </a:moveTo>
                <a:lnTo>
                  <a:pt x="41858" y="70288"/>
                </a:lnTo>
                <a:lnTo>
                  <a:pt x="41858" y="65731"/>
                </a:lnTo>
                <a:lnTo>
                  <a:pt x="46415" y="65731"/>
                </a:lnTo>
                <a:close/>
                <a:moveTo>
                  <a:pt x="46415" y="65489"/>
                </a:moveTo>
                <a:lnTo>
                  <a:pt x="41858" y="65489"/>
                </a:lnTo>
                <a:lnTo>
                  <a:pt x="41858" y="60892"/>
                </a:lnTo>
                <a:lnTo>
                  <a:pt x="46415" y="60892"/>
                </a:lnTo>
                <a:close/>
                <a:moveTo>
                  <a:pt x="46415" y="60650"/>
                </a:moveTo>
                <a:lnTo>
                  <a:pt x="41858" y="60650"/>
                </a:lnTo>
                <a:lnTo>
                  <a:pt x="41858" y="56093"/>
                </a:lnTo>
                <a:lnTo>
                  <a:pt x="46415" y="56093"/>
                </a:lnTo>
                <a:close/>
                <a:moveTo>
                  <a:pt x="46415" y="55851"/>
                </a:moveTo>
                <a:lnTo>
                  <a:pt x="41858" y="55851"/>
                </a:lnTo>
                <a:lnTo>
                  <a:pt x="41858" y="51295"/>
                </a:lnTo>
                <a:lnTo>
                  <a:pt x="46415" y="51295"/>
                </a:lnTo>
                <a:close/>
                <a:moveTo>
                  <a:pt x="46415" y="51053"/>
                </a:moveTo>
                <a:lnTo>
                  <a:pt x="41858" y="51053"/>
                </a:lnTo>
                <a:lnTo>
                  <a:pt x="41858" y="46456"/>
                </a:lnTo>
                <a:lnTo>
                  <a:pt x="46415" y="46456"/>
                </a:lnTo>
                <a:close/>
                <a:moveTo>
                  <a:pt x="46415" y="46214"/>
                </a:moveTo>
                <a:lnTo>
                  <a:pt x="41858" y="46214"/>
                </a:lnTo>
                <a:lnTo>
                  <a:pt x="41858" y="41657"/>
                </a:lnTo>
                <a:lnTo>
                  <a:pt x="46415" y="41657"/>
                </a:lnTo>
                <a:close/>
                <a:moveTo>
                  <a:pt x="46415" y="41415"/>
                </a:moveTo>
                <a:lnTo>
                  <a:pt x="41858" y="41415"/>
                </a:lnTo>
                <a:lnTo>
                  <a:pt x="41858" y="36858"/>
                </a:lnTo>
                <a:lnTo>
                  <a:pt x="46415" y="36858"/>
                </a:lnTo>
                <a:close/>
                <a:moveTo>
                  <a:pt x="46415" y="36616"/>
                </a:moveTo>
                <a:lnTo>
                  <a:pt x="41858" y="36616"/>
                </a:lnTo>
                <a:lnTo>
                  <a:pt x="41858" y="32019"/>
                </a:lnTo>
                <a:lnTo>
                  <a:pt x="46415" y="32019"/>
                </a:lnTo>
                <a:close/>
                <a:moveTo>
                  <a:pt x="46415" y="31777"/>
                </a:moveTo>
                <a:lnTo>
                  <a:pt x="41858" y="31777"/>
                </a:lnTo>
                <a:lnTo>
                  <a:pt x="41858" y="27220"/>
                </a:lnTo>
                <a:lnTo>
                  <a:pt x="46415" y="27220"/>
                </a:lnTo>
                <a:close/>
                <a:moveTo>
                  <a:pt x="46415" y="26978"/>
                </a:moveTo>
                <a:lnTo>
                  <a:pt x="41858" y="26978"/>
                </a:lnTo>
                <a:lnTo>
                  <a:pt x="41858" y="22381"/>
                </a:lnTo>
                <a:lnTo>
                  <a:pt x="46415" y="22381"/>
                </a:lnTo>
                <a:close/>
                <a:moveTo>
                  <a:pt x="46415" y="22139"/>
                </a:moveTo>
                <a:lnTo>
                  <a:pt x="41858" y="22139"/>
                </a:lnTo>
                <a:lnTo>
                  <a:pt x="41858" y="17582"/>
                </a:lnTo>
                <a:lnTo>
                  <a:pt x="46415" y="17582"/>
                </a:lnTo>
                <a:close/>
                <a:moveTo>
                  <a:pt x="46415" y="17340"/>
                </a:moveTo>
                <a:lnTo>
                  <a:pt x="41858" y="17340"/>
                </a:lnTo>
                <a:lnTo>
                  <a:pt x="41858" y="12783"/>
                </a:lnTo>
                <a:lnTo>
                  <a:pt x="46415" y="12783"/>
                </a:lnTo>
                <a:close/>
                <a:moveTo>
                  <a:pt x="46415" y="12541"/>
                </a:moveTo>
                <a:lnTo>
                  <a:pt x="41858" y="12541"/>
                </a:lnTo>
                <a:lnTo>
                  <a:pt x="41858" y="7944"/>
                </a:lnTo>
                <a:lnTo>
                  <a:pt x="46415" y="7944"/>
                </a:lnTo>
                <a:close/>
                <a:moveTo>
                  <a:pt x="46415" y="7702"/>
                </a:moveTo>
                <a:lnTo>
                  <a:pt x="41858" y="7702"/>
                </a:lnTo>
                <a:lnTo>
                  <a:pt x="41858" y="3307"/>
                </a:lnTo>
                <a:lnTo>
                  <a:pt x="46415" y="3307"/>
                </a:lnTo>
                <a:lnTo>
                  <a:pt x="46415" y="7904"/>
                </a:lnTo>
                <a:close/>
                <a:moveTo>
                  <a:pt x="51214" y="89524"/>
                </a:moveTo>
                <a:lnTo>
                  <a:pt x="46657" y="89524"/>
                </a:lnTo>
                <a:lnTo>
                  <a:pt x="46657" y="84967"/>
                </a:lnTo>
                <a:lnTo>
                  <a:pt x="51214" y="84967"/>
                </a:lnTo>
                <a:close/>
                <a:moveTo>
                  <a:pt x="51214" y="84685"/>
                </a:moveTo>
                <a:lnTo>
                  <a:pt x="46657" y="84685"/>
                </a:lnTo>
                <a:lnTo>
                  <a:pt x="46657" y="80128"/>
                </a:lnTo>
                <a:lnTo>
                  <a:pt x="51214" y="80128"/>
                </a:lnTo>
                <a:close/>
                <a:moveTo>
                  <a:pt x="51214" y="79886"/>
                </a:moveTo>
                <a:lnTo>
                  <a:pt x="46657" y="79886"/>
                </a:lnTo>
                <a:lnTo>
                  <a:pt x="46657" y="75329"/>
                </a:lnTo>
                <a:lnTo>
                  <a:pt x="51214" y="75329"/>
                </a:lnTo>
                <a:close/>
                <a:moveTo>
                  <a:pt x="51214" y="75087"/>
                </a:moveTo>
                <a:lnTo>
                  <a:pt x="46657" y="75087"/>
                </a:lnTo>
                <a:lnTo>
                  <a:pt x="46657" y="70490"/>
                </a:lnTo>
                <a:lnTo>
                  <a:pt x="51214" y="70490"/>
                </a:lnTo>
                <a:close/>
                <a:moveTo>
                  <a:pt x="51214" y="70248"/>
                </a:moveTo>
                <a:lnTo>
                  <a:pt x="46657" y="70248"/>
                </a:lnTo>
                <a:lnTo>
                  <a:pt x="46657" y="65691"/>
                </a:lnTo>
                <a:lnTo>
                  <a:pt x="51214" y="65691"/>
                </a:lnTo>
                <a:close/>
                <a:moveTo>
                  <a:pt x="51214" y="65449"/>
                </a:moveTo>
                <a:lnTo>
                  <a:pt x="46657" y="65449"/>
                </a:lnTo>
                <a:lnTo>
                  <a:pt x="46657" y="60892"/>
                </a:lnTo>
                <a:lnTo>
                  <a:pt x="51214" y="60892"/>
                </a:lnTo>
                <a:close/>
                <a:moveTo>
                  <a:pt x="51214" y="60650"/>
                </a:moveTo>
                <a:lnTo>
                  <a:pt x="46657" y="60650"/>
                </a:lnTo>
                <a:lnTo>
                  <a:pt x="46657" y="56053"/>
                </a:lnTo>
                <a:lnTo>
                  <a:pt x="51214" y="56053"/>
                </a:lnTo>
                <a:close/>
                <a:moveTo>
                  <a:pt x="51214" y="55811"/>
                </a:moveTo>
                <a:lnTo>
                  <a:pt x="46657" y="55811"/>
                </a:lnTo>
                <a:lnTo>
                  <a:pt x="46657" y="51254"/>
                </a:lnTo>
                <a:lnTo>
                  <a:pt x="51214" y="51254"/>
                </a:lnTo>
                <a:close/>
                <a:moveTo>
                  <a:pt x="51214" y="51012"/>
                </a:moveTo>
                <a:lnTo>
                  <a:pt x="46657" y="51012"/>
                </a:lnTo>
                <a:lnTo>
                  <a:pt x="46657" y="46456"/>
                </a:lnTo>
                <a:lnTo>
                  <a:pt x="51214" y="46456"/>
                </a:lnTo>
                <a:close/>
                <a:moveTo>
                  <a:pt x="51214" y="46214"/>
                </a:moveTo>
                <a:lnTo>
                  <a:pt x="46657" y="46214"/>
                </a:lnTo>
                <a:lnTo>
                  <a:pt x="46657" y="41616"/>
                </a:lnTo>
                <a:lnTo>
                  <a:pt x="51214" y="41616"/>
                </a:lnTo>
                <a:close/>
                <a:moveTo>
                  <a:pt x="51214" y="41374"/>
                </a:moveTo>
                <a:lnTo>
                  <a:pt x="46657" y="41374"/>
                </a:lnTo>
                <a:lnTo>
                  <a:pt x="46657" y="36818"/>
                </a:lnTo>
                <a:lnTo>
                  <a:pt x="51214" y="36818"/>
                </a:lnTo>
                <a:close/>
                <a:moveTo>
                  <a:pt x="51214" y="36576"/>
                </a:moveTo>
                <a:lnTo>
                  <a:pt x="46657" y="36576"/>
                </a:lnTo>
                <a:lnTo>
                  <a:pt x="46657" y="32019"/>
                </a:lnTo>
                <a:lnTo>
                  <a:pt x="51214" y="32019"/>
                </a:lnTo>
                <a:close/>
                <a:moveTo>
                  <a:pt x="51214" y="31777"/>
                </a:moveTo>
                <a:lnTo>
                  <a:pt x="46657" y="31777"/>
                </a:lnTo>
                <a:lnTo>
                  <a:pt x="46657" y="27180"/>
                </a:lnTo>
                <a:lnTo>
                  <a:pt x="51214" y="27180"/>
                </a:lnTo>
                <a:close/>
                <a:moveTo>
                  <a:pt x="51214" y="26938"/>
                </a:moveTo>
                <a:lnTo>
                  <a:pt x="46657" y="26938"/>
                </a:lnTo>
                <a:lnTo>
                  <a:pt x="46657" y="22381"/>
                </a:lnTo>
                <a:lnTo>
                  <a:pt x="51214" y="22381"/>
                </a:lnTo>
                <a:close/>
                <a:moveTo>
                  <a:pt x="51214" y="22139"/>
                </a:moveTo>
                <a:lnTo>
                  <a:pt x="46657" y="22139"/>
                </a:lnTo>
                <a:lnTo>
                  <a:pt x="46657" y="17582"/>
                </a:lnTo>
                <a:lnTo>
                  <a:pt x="51214" y="17582"/>
                </a:lnTo>
                <a:close/>
                <a:moveTo>
                  <a:pt x="51214" y="17340"/>
                </a:moveTo>
                <a:lnTo>
                  <a:pt x="46657" y="17340"/>
                </a:lnTo>
                <a:lnTo>
                  <a:pt x="46657" y="12743"/>
                </a:lnTo>
                <a:lnTo>
                  <a:pt x="51214" y="12743"/>
                </a:lnTo>
                <a:close/>
                <a:moveTo>
                  <a:pt x="51214" y="12501"/>
                </a:moveTo>
                <a:lnTo>
                  <a:pt x="46657" y="12501"/>
                </a:lnTo>
                <a:lnTo>
                  <a:pt x="46657" y="7944"/>
                </a:lnTo>
                <a:lnTo>
                  <a:pt x="51214" y="7944"/>
                </a:lnTo>
                <a:close/>
                <a:moveTo>
                  <a:pt x="51214" y="7702"/>
                </a:moveTo>
                <a:lnTo>
                  <a:pt x="46657" y="7702"/>
                </a:lnTo>
                <a:lnTo>
                  <a:pt x="46657" y="3307"/>
                </a:lnTo>
                <a:lnTo>
                  <a:pt x="51214" y="3307"/>
                </a:lnTo>
                <a:lnTo>
                  <a:pt x="51214" y="7904"/>
                </a:lnTo>
                <a:close/>
                <a:moveTo>
                  <a:pt x="56053" y="89483"/>
                </a:moveTo>
                <a:lnTo>
                  <a:pt x="51456" y="89483"/>
                </a:lnTo>
                <a:lnTo>
                  <a:pt x="51456" y="84927"/>
                </a:lnTo>
                <a:lnTo>
                  <a:pt x="56053" y="84927"/>
                </a:lnTo>
                <a:close/>
                <a:moveTo>
                  <a:pt x="56053" y="84685"/>
                </a:moveTo>
                <a:lnTo>
                  <a:pt x="51456" y="84685"/>
                </a:lnTo>
                <a:lnTo>
                  <a:pt x="51456" y="80087"/>
                </a:lnTo>
                <a:lnTo>
                  <a:pt x="56053" y="80087"/>
                </a:lnTo>
                <a:close/>
                <a:moveTo>
                  <a:pt x="56053" y="79845"/>
                </a:moveTo>
                <a:lnTo>
                  <a:pt x="51456" y="79845"/>
                </a:lnTo>
                <a:lnTo>
                  <a:pt x="51456" y="75289"/>
                </a:lnTo>
                <a:lnTo>
                  <a:pt x="56053" y="75289"/>
                </a:lnTo>
                <a:close/>
                <a:moveTo>
                  <a:pt x="56053" y="75047"/>
                </a:moveTo>
                <a:lnTo>
                  <a:pt x="51456" y="75047"/>
                </a:lnTo>
                <a:lnTo>
                  <a:pt x="51456" y="70490"/>
                </a:lnTo>
                <a:lnTo>
                  <a:pt x="56053" y="70490"/>
                </a:lnTo>
                <a:close/>
                <a:moveTo>
                  <a:pt x="56053" y="70248"/>
                </a:moveTo>
                <a:lnTo>
                  <a:pt x="51456" y="70248"/>
                </a:lnTo>
                <a:lnTo>
                  <a:pt x="51456" y="65651"/>
                </a:lnTo>
                <a:lnTo>
                  <a:pt x="56053" y="65651"/>
                </a:lnTo>
                <a:close/>
                <a:moveTo>
                  <a:pt x="56053" y="65409"/>
                </a:moveTo>
                <a:lnTo>
                  <a:pt x="51456" y="65409"/>
                </a:lnTo>
                <a:lnTo>
                  <a:pt x="51456" y="60852"/>
                </a:lnTo>
                <a:lnTo>
                  <a:pt x="56053" y="60852"/>
                </a:lnTo>
                <a:close/>
                <a:moveTo>
                  <a:pt x="56053" y="60610"/>
                </a:moveTo>
                <a:lnTo>
                  <a:pt x="51456" y="60610"/>
                </a:lnTo>
                <a:lnTo>
                  <a:pt x="51456" y="56053"/>
                </a:lnTo>
                <a:lnTo>
                  <a:pt x="56053" y="56053"/>
                </a:lnTo>
                <a:close/>
                <a:moveTo>
                  <a:pt x="56053" y="55811"/>
                </a:moveTo>
                <a:lnTo>
                  <a:pt x="51456" y="55811"/>
                </a:lnTo>
                <a:lnTo>
                  <a:pt x="51456" y="51214"/>
                </a:lnTo>
                <a:lnTo>
                  <a:pt x="56053" y="51214"/>
                </a:lnTo>
                <a:close/>
                <a:moveTo>
                  <a:pt x="56053" y="50972"/>
                </a:moveTo>
                <a:lnTo>
                  <a:pt x="51456" y="50972"/>
                </a:lnTo>
                <a:lnTo>
                  <a:pt x="51456" y="46415"/>
                </a:lnTo>
                <a:lnTo>
                  <a:pt x="56053" y="46415"/>
                </a:lnTo>
                <a:close/>
                <a:moveTo>
                  <a:pt x="56053" y="46173"/>
                </a:moveTo>
                <a:lnTo>
                  <a:pt x="51456" y="46173"/>
                </a:lnTo>
                <a:lnTo>
                  <a:pt x="51456" y="41616"/>
                </a:lnTo>
                <a:lnTo>
                  <a:pt x="56053" y="41616"/>
                </a:lnTo>
                <a:close/>
                <a:moveTo>
                  <a:pt x="56053" y="41374"/>
                </a:moveTo>
                <a:lnTo>
                  <a:pt x="51456" y="41374"/>
                </a:lnTo>
                <a:lnTo>
                  <a:pt x="51456" y="36777"/>
                </a:lnTo>
                <a:lnTo>
                  <a:pt x="56053" y="36777"/>
                </a:lnTo>
                <a:close/>
                <a:moveTo>
                  <a:pt x="56053" y="36535"/>
                </a:moveTo>
                <a:lnTo>
                  <a:pt x="51456" y="36535"/>
                </a:lnTo>
                <a:lnTo>
                  <a:pt x="51456" y="31978"/>
                </a:lnTo>
                <a:lnTo>
                  <a:pt x="56053" y="31978"/>
                </a:lnTo>
                <a:close/>
                <a:moveTo>
                  <a:pt x="56053" y="31737"/>
                </a:moveTo>
                <a:lnTo>
                  <a:pt x="51456" y="31737"/>
                </a:lnTo>
                <a:lnTo>
                  <a:pt x="51456" y="27180"/>
                </a:lnTo>
                <a:lnTo>
                  <a:pt x="56053" y="27180"/>
                </a:lnTo>
                <a:close/>
                <a:moveTo>
                  <a:pt x="56053" y="26938"/>
                </a:moveTo>
                <a:lnTo>
                  <a:pt x="51456" y="26938"/>
                </a:lnTo>
                <a:lnTo>
                  <a:pt x="51456" y="22341"/>
                </a:lnTo>
                <a:lnTo>
                  <a:pt x="56053" y="22341"/>
                </a:lnTo>
                <a:close/>
                <a:moveTo>
                  <a:pt x="56053" y="22099"/>
                </a:moveTo>
                <a:lnTo>
                  <a:pt x="51456" y="22099"/>
                </a:lnTo>
                <a:lnTo>
                  <a:pt x="51456" y="17542"/>
                </a:lnTo>
                <a:lnTo>
                  <a:pt x="56053" y="17542"/>
                </a:lnTo>
                <a:close/>
                <a:moveTo>
                  <a:pt x="56053" y="17300"/>
                </a:moveTo>
                <a:lnTo>
                  <a:pt x="51456" y="17300"/>
                </a:lnTo>
                <a:lnTo>
                  <a:pt x="51456" y="12743"/>
                </a:lnTo>
                <a:lnTo>
                  <a:pt x="56053" y="12743"/>
                </a:lnTo>
                <a:close/>
                <a:moveTo>
                  <a:pt x="56053" y="12501"/>
                </a:moveTo>
                <a:lnTo>
                  <a:pt x="51456" y="12501"/>
                </a:lnTo>
                <a:lnTo>
                  <a:pt x="51456" y="7904"/>
                </a:lnTo>
                <a:lnTo>
                  <a:pt x="56053" y="7904"/>
                </a:lnTo>
                <a:close/>
                <a:moveTo>
                  <a:pt x="56053" y="7662"/>
                </a:moveTo>
                <a:lnTo>
                  <a:pt x="51456" y="7662"/>
                </a:lnTo>
                <a:lnTo>
                  <a:pt x="51456" y="3307"/>
                </a:lnTo>
                <a:lnTo>
                  <a:pt x="56053" y="3307"/>
                </a:lnTo>
                <a:lnTo>
                  <a:pt x="56053" y="7904"/>
                </a:lnTo>
                <a:close/>
                <a:moveTo>
                  <a:pt x="60852" y="89483"/>
                </a:moveTo>
                <a:lnTo>
                  <a:pt x="56295" y="89483"/>
                </a:lnTo>
                <a:lnTo>
                  <a:pt x="56295" y="84886"/>
                </a:lnTo>
                <a:lnTo>
                  <a:pt x="60852" y="84886"/>
                </a:lnTo>
                <a:close/>
                <a:moveTo>
                  <a:pt x="60852" y="84644"/>
                </a:moveTo>
                <a:lnTo>
                  <a:pt x="56295" y="84644"/>
                </a:lnTo>
                <a:lnTo>
                  <a:pt x="56295" y="80087"/>
                </a:lnTo>
                <a:lnTo>
                  <a:pt x="60852" y="80087"/>
                </a:lnTo>
                <a:close/>
                <a:moveTo>
                  <a:pt x="60852" y="79845"/>
                </a:moveTo>
                <a:lnTo>
                  <a:pt x="56295" y="79845"/>
                </a:lnTo>
                <a:lnTo>
                  <a:pt x="56295" y="75248"/>
                </a:lnTo>
                <a:lnTo>
                  <a:pt x="60852" y="75248"/>
                </a:lnTo>
                <a:close/>
                <a:moveTo>
                  <a:pt x="60852" y="75006"/>
                </a:moveTo>
                <a:lnTo>
                  <a:pt x="56295" y="75006"/>
                </a:lnTo>
                <a:lnTo>
                  <a:pt x="56295" y="70449"/>
                </a:lnTo>
                <a:lnTo>
                  <a:pt x="60852" y="70449"/>
                </a:lnTo>
                <a:close/>
                <a:moveTo>
                  <a:pt x="60852" y="70208"/>
                </a:moveTo>
                <a:lnTo>
                  <a:pt x="56295" y="70208"/>
                </a:lnTo>
                <a:lnTo>
                  <a:pt x="56295" y="65651"/>
                </a:lnTo>
                <a:lnTo>
                  <a:pt x="60852" y="65651"/>
                </a:lnTo>
                <a:close/>
                <a:moveTo>
                  <a:pt x="60852" y="65409"/>
                </a:moveTo>
                <a:lnTo>
                  <a:pt x="56295" y="65409"/>
                </a:lnTo>
                <a:lnTo>
                  <a:pt x="56295" y="60812"/>
                </a:lnTo>
                <a:lnTo>
                  <a:pt x="60852" y="60812"/>
                </a:lnTo>
                <a:close/>
                <a:moveTo>
                  <a:pt x="60852" y="60570"/>
                </a:moveTo>
                <a:lnTo>
                  <a:pt x="56295" y="60570"/>
                </a:lnTo>
                <a:lnTo>
                  <a:pt x="56295" y="56013"/>
                </a:lnTo>
                <a:lnTo>
                  <a:pt x="60852" y="56013"/>
                </a:lnTo>
                <a:close/>
                <a:moveTo>
                  <a:pt x="60852" y="55771"/>
                </a:moveTo>
                <a:lnTo>
                  <a:pt x="56295" y="55771"/>
                </a:lnTo>
                <a:lnTo>
                  <a:pt x="56295" y="51214"/>
                </a:lnTo>
                <a:lnTo>
                  <a:pt x="60852" y="51214"/>
                </a:lnTo>
                <a:close/>
                <a:moveTo>
                  <a:pt x="60852" y="50972"/>
                </a:moveTo>
                <a:lnTo>
                  <a:pt x="56295" y="50972"/>
                </a:lnTo>
                <a:lnTo>
                  <a:pt x="56295" y="46375"/>
                </a:lnTo>
                <a:lnTo>
                  <a:pt x="60852" y="46375"/>
                </a:lnTo>
                <a:close/>
                <a:moveTo>
                  <a:pt x="60852" y="46133"/>
                </a:moveTo>
                <a:lnTo>
                  <a:pt x="56295" y="46133"/>
                </a:lnTo>
                <a:lnTo>
                  <a:pt x="56295" y="41576"/>
                </a:lnTo>
                <a:lnTo>
                  <a:pt x="60852" y="41576"/>
                </a:lnTo>
                <a:close/>
                <a:moveTo>
                  <a:pt x="60852" y="41334"/>
                </a:moveTo>
                <a:lnTo>
                  <a:pt x="56295" y="41334"/>
                </a:lnTo>
                <a:lnTo>
                  <a:pt x="56295" y="36777"/>
                </a:lnTo>
                <a:lnTo>
                  <a:pt x="60852" y="36777"/>
                </a:lnTo>
                <a:close/>
                <a:moveTo>
                  <a:pt x="60852" y="36535"/>
                </a:moveTo>
                <a:lnTo>
                  <a:pt x="56295" y="36535"/>
                </a:lnTo>
                <a:lnTo>
                  <a:pt x="56295" y="31938"/>
                </a:lnTo>
                <a:lnTo>
                  <a:pt x="60852" y="31938"/>
                </a:lnTo>
                <a:close/>
                <a:moveTo>
                  <a:pt x="60852" y="31696"/>
                </a:moveTo>
                <a:lnTo>
                  <a:pt x="56295" y="31696"/>
                </a:lnTo>
                <a:lnTo>
                  <a:pt x="56295" y="27139"/>
                </a:lnTo>
                <a:lnTo>
                  <a:pt x="60852" y="27139"/>
                </a:lnTo>
                <a:close/>
                <a:moveTo>
                  <a:pt x="60852" y="26897"/>
                </a:moveTo>
                <a:lnTo>
                  <a:pt x="56295" y="26897"/>
                </a:lnTo>
                <a:lnTo>
                  <a:pt x="56295" y="22341"/>
                </a:lnTo>
                <a:lnTo>
                  <a:pt x="60852" y="22341"/>
                </a:lnTo>
                <a:close/>
                <a:moveTo>
                  <a:pt x="60852" y="22099"/>
                </a:moveTo>
                <a:lnTo>
                  <a:pt x="56295" y="22099"/>
                </a:lnTo>
                <a:lnTo>
                  <a:pt x="56295" y="17501"/>
                </a:lnTo>
                <a:lnTo>
                  <a:pt x="60852" y="17501"/>
                </a:lnTo>
                <a:close/>
                <a:moveTo>
                  <a:pt x="60852" y="17260"/>
                </a:moveTo>
                <a:lnTo>
                  <a:pt x="56295" y="17260"/>
                </a:lnTo>
                <a:lnTo>
                  <a:pt x="56295" y="12703"/>
                </a:lnTo>
                <a:lnTo>
                  <a:pt x="60852" y="12703"/>
                </a:lnTo>
                <a:close/>
                <a:moveTo>
                  <a:pt x="60852" y="12461"/>
                </a:moveTo>
                <a:lnTo>
                  <a:pt x="56295" y="12461"/>
                </a:lnTo>
                <a:lnTo>
                  <a:pt x="56295" y="7904"/>
                </a:lnTo>
                <a:lnTo>
                  <a:pt x="60852" y="7904"/>
                </a:lnTo>
                <a:close/>
                <a:moveTo>
                  <a:pt x="60852" y="7662"/>
                </a:moveTo>
                <a:lnTo>
                  <a:pt x="56295" y="7662"/>
                </a:lnTo>
                <a:lnTo>
                  <a:pt x="56295" y="3307"/>
                </a:lnTo>
                <a:lnTo>
                  <a:pt x="60852" y="3307"/>
                </a:lnTo>
                <a:lnTo>
                  <a:pt x="60852" y="7904"/>
                </a:lnTo>
                <a:close/>
                <a:moveTo>
                  <a:pt x="65651" y="84644"/>
                </a:moveTo>
                <a:lnTo>
                  <a:pt x="61094" y="84644"/>
                </a:lnTo>
                <a:lnTo>
                  <a:pt x="61094" y="80047"/>
                </a:lnTo>
                <a:lnTo>
                  <a:pt x="65651" y="80047"/>
                </a:lnTo>
                <a:close/>
                <a:moveTo>
                  <a:pt x="65651" y="79805"/>
                </a:moveTo>
                <a:lnTo>
                  <a:pt x="61094" y="79805"/>
                </a:lnTo>
                <a:lnTo>
                  <a:pt x="61094" y="75248"/>
                </a:lnTo>
                <a:lnTo>
                  <a:pt x="65651" y="75248"/>
                </a:lnTo>
                <a:close/>
                <a:moveTo>
                  <a:pt x="65651" y="75006"/>
                </a:moveTo>
                <a:lnTo>
                  <a:pt x="61094" y="75006"/>
                </a:lnTo>
                <a:lnTo>
                  <a:pt x="61094" y="70449"/>
                </a:lnTo>
                <a:lnTo>
                  <a:pt x="65651" y="70449"/>
                </a:lnTo>
                <a:close/>
                <a:moveTo>
                  <a:pt x="65651" y="70208"/>
                </a:moveTo>
                <a:lnTo>
                  <a:pt x="61094" y="70208"/>
                </a:lnTo>
                <a:lnTo>
                  <a:pt x="61094" y="65610"/>
                </a:lnTo>
                <a:lnTo>
                  <a:pt x="65651" y="65610"/>
                </a:lnTo>
                <a:close/>
                <a:moveTo>
                  <a:pt x="65651" y="65368"/>
                </a:moveTo>
                <a:lnTo>
                  <a:pt x="61094" y="65368"/>
                </a:lnTo>
                <a:lnTo>
                  <a:pt x="61094" y="60812"/>
                </a:lnTo>
                <a:lnTo>
                  <a:pt x="65651" y="60812"/>
                </a:lnTo>
                <a:close/>
                <a:moveTo>
                  <a:pt x="65651" y="60570"/>
                </a:moveTo>
                <a:lnTo>
                  <a:pt x="61094" y="60570"/>
                </a:lnTo>
                <a:lnTo>
                  <a:pt x="61094" y="56013"/>
                </a:lnTo>
                <a:lnTo>
                  <a:pt x="65651" y="56013"/>
                </a:lnTo>
                <a:close/>
                <a:moveTo>
                  <a:pt x="65651" y="55771"/>
                </a:moveTo>
                <a:lnTo>
                  <a:pt x="61094" y="55771"/>
                </a:lnTo>
                <a:lnTo>
                  <a:pt x="61094" y="51174"/>
                </a:lnTo>
                <a:lnTo>
                  <a:pt x="65651" y="51174"/>
                </a:lnTo>
                <a:close/>
                <a:moveTo>
                  <a:pt x="65651" y="50932"/>
                </a:moveTo>
                <a:lnTo>
                  <a:pt x="61094" y="50932"/>
                </a:lnTo>
                <a:lnTo>
                  <a:pt x="61094" y="46375"/>
                </a:lnTo>
                <a:lnTo>
                  <a:pt x="65651" y="46375"/>
                </a:lnTo>
                <a:close/>
                <a:moveTo>
                  <a:pt x="65651" y="46133"/>
                </a:moveTo>
                <a:lnTo>
                  <a:pt x="61094" y="46133"/>
                </a:lnTo>
                <a:lnTo>
                  <a:pt x="61094" y="41536"/>
                </a:lnTo>
                <a:lnTo>
                  <a:pt x="65651" y="41536"/>
                </a:lnTo>
                <a:close/>
                <a:moveTo>
                  <a:pt x="65651" y="41294"/>
                </a:moveTo>
                <a:lnTo>
                  <a:pt x="61094" y="41294"/>
                </a:lnTo>
                <a:lnTo>
                  <a:pt x="61094" y="36737"/>
                </a:lnTo>
                <a:lnTo>
                  <a:pt x="65651" y="36737"/>
                </a:lnTo>
                <a:close/>
                <a:moveTo>
                  <a:pt x="65651" y="36495"/>
                </a:moveTo>
                <a:lnTo>
                  <a:pt x="61094" y="36495"/>
                </a:lnTo>
                <a:lnTo>
                  <a:pt x="61094" y="31938"/>
                </a:lnTo>
                <a:lnTo>
                  <a:pt x="65651" y="31938"/>
                </a:lnTo>
                <a:close/>
                <a:moveTo>
                  <a:pt x="65651" y="31696"/>
                </a:moveTo>
                <a:lnTo>
                  <a:pt x="61094" y="31696"/>
                </a:lnTo>
                <a:lnTo>
                  <a:pt x="61094" y="27099"/>
                </a:lnTo>
                <a:lnTo>
                  <a:pt x="65651" y="27099"/>
                </a:lnTo>
                <a:close/>
                <a:moveTo>
                  <a:pt x="65651" y="26857"/>
                </a:moveTo>
                <a:lnTo>
                  <a:pt x="61094" y="26857"/>
                </a:lnTo>
                <a:lnTo>
                  <a:pt x="61094" y="22300"/>
                </a:lnTo>
                <a:lnTo>
                  <a:pt x="65651" y="22300"/>
                </a:lnTo>
                <a:close/>
                <a:moveTo>
                  <a:pt x="65651" y="22058"/>
                </a:moveTo>
                <a:lnTo>
                  <a:pt x="61094" y="22058"/>
                </a:lnTo>
                <a:lnTo>
                  <a:pt x="61094" y="17501"/>
                </a:lnTo>
                <a:lnTo>
                  <a:pt x="65651" y="17501"/>
                </a:lnTo>
                <a:close/>
                <a:moveTo>
                  <a:pt x="65651" y="17260"/>
                </a:moveTo>
                <a:lnTo>
                  <a:pt x="61094" y="17260"/>
                </a:lnTo>
                <a:lnTo>
                  <a:pt x="61094" y="12662"/>
                </a:lnTo>
                <a:lnTo>
                  <a:pt x="65651" y="12662"/>
                </a:lnTo>
                <a:close/>
                <a:moveTo>
                  <a:pt x="65651" y="12420"/>
                </a:moveTo>
                <a:lnTo>
                  <a:pt x="61094" y="12420"/>
                </a:lnTo>
                <a:lnTo>
                  <a:pt x="61094" y="7864"/>
                </a:lnTo>
                <a:lnTo>
                  <a:pt x="65651" y="7864"/>
                </a:lnTo>
                <a:close/>
                <a:moveTo>
                  <a:pt x="70490" y="84604"/>
                </a:moveTo>
                <a:lnTo>
                  <a:pt x="65893" y="84604"/>
                </a:lnTo>
                <a:lnTo>
                  <a:pt x="65893" y="80047"/>
                </a:lnTo>
                <a:lnTo>
                  <a:pt x="70490" y="80047"/>
                </a:lnTo>
                <a:close/>
                <a:moveTo>
                  <a:pt x="70490" y="79805"/>
                </a:moveTo>
                <a:lnTo>
                  <a:pt x="65893" y="79805"/>
                </a:lnTo>
                <a:lnTo>
                  <a:pt x="65893" y="75208"/>
                </a:lnTo>
                <a:lnTo>
                  <a:pt x="70490" y="75208"/>
                </a:lnTo>
                <a:close/>
                <a:moveTo>
                  <a:pt x="70490" y="74966"/>
                </a:moveTo>
                <a:lnTo>
                  <a:pt x="65893" y="74966"/>
                </a:lnTo>
                <a:lnTo>
                  <a:pt x="65893" y="70409"/>
                </a:lnTo>
                <a:lnTo>
                  <a:pt x="70490" y="70409"/>
                </a:lnTo>
                <a:close/>
                <a:moveTo>
                  <a:pt x="70490" y="70167"/>
                </a:moveTo>
                <a:lnTo>
                  <a:pt x="65893" y="70167"/>
                </a:lnTo>
                <a:lnTo>
                  <a:pt x="65893" y="65610"/>
                </a:lnTo>
                <a:lnTo>
                  <a:pt x="70490" y="65610"/>
                </a:lnTo>
                <a:close/>
                <a:moveTo>
                  <a:pt x="70490" y="65368"/>
                </a:moveTo>
                <a:lnTo>
                  <a:pt x="65893" y="65368"/>
                </a:lnTo>
                <a:lnTo>
                  <a:pt x="65893" y="60771"/>
                </a:lnTo>
                <a:lnTo>
                  <a:pt x="70490" y="60771"/>
                </a:lnTo>
                <a:close/>
                <a:moveTo>
                  <a:pt x="70490" y="60529"/>
                </a:moveTo>
                <a:lnTo>
                  <a:pt x="65893" y="60529"/>
                </a:lnTo>
                <a:lnTo>
                  <a:pt x="65893" y="55972"/>
                </a:lnTo>
                <a:lnTo>
                  <a:pt x="70490" y="55972"/>
                </a:lnTo>
                <a:close/>
                <a:moveTo>
                  <a:pt x="70490" y="55730"/>
                </a:moveTo>
                <a:lnTo>
                  <a:pt x="65893" y="55730"/>
                </a:lnTo>
                <a:lnTo>
                  <a:pt x="65893" y="51174"/>
                </a:lnTo>
                <a:lnTo>
                  <a:pt x="70490" y="51174"/>
                </a:lnTo>
                <a:close/>
                <a:moveTo>
                  <a:pt x="70490" y="50932"/>
                </a:moveTo>
                <a:lnTo>
                  <a:pt x="65893" y="50932"/>
                </a:lnTo>
                <a:lnTo>
                  <a:pt x="65893" y="46335"/>
                </a:lnTo>
                <a:lnTo>
                  <a:pt x="70490" y="46335"/>
                </a:lnTo>
                <a:close/>
                <a:moveTo>
                  <a:pt x="70490" y="46093"/>
                </a:moveTo>
                <a:lnTo>
                  <a:pt x="65893" y="46093"/>
                </a:lnTo>
                <a:lnTo>
                  <a:pt x="65893" y="41536"/>
                </a:lnTo>
                <a:lnTo>
                  <a:pt x="70490" y="41536"/>
                </a:lnTo>
                <a:close/>
                <a:moveTo>
                  <a:pt x="70490" y="41294"/>
                </a:moveTo>
                <a:lnTo>
                  <a:pt x="65893" y="41294"/>
                </a:lnTo>
                <a:lnTo>
                  <a:pt x="65893" y="36737"/>
                </a:lnTo>
                <a:lnTo>
                  <a:pt x="70490" y="36737"/>
                </a:lnTo>
                <a:close/>
                <a:moveTo>
                  <a:pt x="70490" y="36495"/>
                </a:moveTo>
                <a:lnTo>
                  <a:pt x="65893" y="36495"/>
                </a:lnTo>
                <a:lnTo>
                  <a:pt x="65893" y="31898"/>
                </a:lnTo>
                <a:lnTo>
                  <a:pt x="70490" y="31898"/>
                </a:lnTo>
                <a:close/>
                <a:moveTo>
                  <a:pt x="70490" y="31656"/>
                </a:moveTo>
                <a:lnTo>
                  <a:pt x="65893" y="31656"/>
                </a:lnTo>
                <a:lnTo>
                  <a:pt x="65893" y="27099"/>
                </a:lnTo>
                <a:lnTo>
                  <a:pt x="70490" y="27099"/>
                </a:lnTo>
                <a:close/>
                <a:moveTo>
                  <a:pt x="70490" y="26857"/>
                </a:moveTo>
                <a:lnTo>
                  <a:pt x="65893" y="26857"/>
                </a:lnTo>
                <a:lnTo>
                  <a:pt x="65893" y="22260"/>
                </a:lnTo>
                <a:lnTo>
                  <a:pt x="70490" y="22260"/>
                </a:lnTo>
                <a:close/>
                <a:moveTo>
                  <a:pt x="70490" y="22018"/>
                </a:moveTo>
                <a:lnTo>
                  <a:pt x="65893" y="22018"/>
                </a:lnTo>
                <a:lnTo>
                  <a:pt x="65893" y="17461"/>
                </a:lnTo>
                <a:lnTo>
                  <a:pt x="70490" y="17461"/>
                </a:lnTo>
                <a:close/>
                <a:moveTo>
                  <a:pt x="70490" y="17219"/>
                </a:moveTo>
                <a:lnTo>
                  <a:pt x="65893" y="17219"/>
                </a:lnTo>
                <a:lnTo>
                  <a:pt x="65893" y="12662"/>
                </a:lnTo>
                <a:lnTo>
                  <a:pt x="70490" y="12662"/>
                </a:lnTo>
                <a:close/>
                <a:moveTo>
                  <a:pt x="70490" y="12420"/>
                </a:moveTo>
                <a:lnTo>
                  <a:pt x="65893" y="12420"/>
                </a:lnTo>
                <a:lnTo>
                  <a:pt x="65893" y="7823"/>
                </a:lnTo>
                <a:lnTo>
                  <a:pt x="70490" y="7823"/>
                </a:lnTo>
                <a:close/>
                <a:moveTo>
                  <a:pt x="75289" y="79765"/>
                </a:moveTo>
                <a:lnTo>
                  <a:pt x="70732" y="79765"/>
                </a:lnTo>
                <a:lnTo>
                  <a:pt x="70732" y="75208"/>
                </a:lnTo>
                <a:lnTo>
                  <a:pt x="75289" y="75208"/>
                </a:lnTo>
                <a:close/>
                <a:moveTo>
                  <a:pt x="75289" y="74966"/>
                </a:moveTo>
                <a:lnTo>
                  <a:pt x="70732" y="74966"/>
                </a:lnTo>
                <a:lnTo>
                  <a:pt x="70732" y="70409"/>
                </a:lnTo>
                <a:lnTo>
                  <a:pt x="75289" y="70409"/>
                </a:lnTo>
                <a:close/>
                <a:moveTo>
                  <a:pt x="75289" y="70167"/>
                </a:moveTo>
                <a:lnTo>
                  <a:pt x="70732" y="70167"/>
                </a:lnTo>
                <a:lnTo>
                  <a:pt x="70732" y="65570"/>
                </a:lnTo>
                <a:lnTo>
                  <a:pt x="75289" y="65570"/>
                </a:lnTo>
                <a:close/>
                <a:moveTo>
                  <a:pt x="75289" y="65328"/>
                </a:moveTo>
                <a:lnTo>
                  <a:pt x="70732" y="65328"/>
                </a:lnTo>
                <a:lnTo>
                  <a:pt x="70732" y="60771"/>
                </a:lnTo>
                <a:lnTo>
                  <a:pt x="75289" y="60771"/>
                </a:lnTo>
                <a:close/>
                <a:moveTo>
                  <a:pt x="75289" y="60529"/>
                </a:moveTo>
                <a:lnTo>
                  <a:pt x="70732" y="60529"/>
                </a:lnTo>
                <a:lnTo>
                  <a:pt x="70732" y="55972"/>
                </a:lnTo>
                <a:lnTo>
                  <a:pt x="75289" y="55972"/>
                </a:lnTo>
                <a:close/>
                <a:moveTo>
                  <a:pt x="75289" y="55730"/>
                </a:moveTo>
                <a:lnTo>
                  <a:pt x="70732" y="55730"/>
                </a:lnTo>
                <a:lnTo>
                  <a:pt x="70732" y="51133"/>
                </a:lnTo>
                <a:lnTo>
                  <a:pt x="75289" y="51133"/>
                </a:lnTo>
                <a:close/>
                <a:moveTo>
                  <a:pt x="75289" y="50891"/>
                </a:moveTo>
                <a:lnTo>
                  <a:pt x="70732" y="50891"/>
                </a:lnTo>
                <a:lnTo>
                  <a:pt x="70732" y="46335"/>
                </a:lnTo>
                <a:lnTo>
                  <a:pt x="75289" y="46335"/>
                </a:lnTo>
                <a:close/>
                <a:moveTo>
                  <a:pt x="75289" y="46093"/>
                </a:moveTo>
                <a:lnTo>
                  <a:pt x="70732" y="46093"/>
                </a:lnTo>
                <a:lnTo>
                  <a:pt x="70732" y="41495"/>
                </a:lnTo>
                <a:lnTo>
                  <a:pt x="75289" y="41495"/>
                </a:lnTo>
                <a:close/>
                <a:moveTo>
                  <a:pt x="75289" y="41253"/>
                </a:moveTo>
                <a:lnTo>
                  <a:pt x="70732" y="41253"/>
                </a:lnTo>
                <a:lnTo>
                  <a:pt x="70732" y="36697"/>
                </a:lnTo>
                <a:lnTo>
                  <a:pt x="75289" y="36697"/>
                </a:lnTo>
                <a:close/>
                <a:moveTo>
                  <a:pt x="75289" y="36455"/>
                </a:moveTo>
                <a:lnTo>
                  <a:pt x="70732" y="36455"/>
                </a:lnTo>
                <a:lnTo>
                  <a:pt x="70732" y="31898"/>
                </a:lnTo>
                <a:lnTo>
                  <a:pt x="75289" y="31898"/>
                </a:lnTo>
                <a:close/>
                <a:moveTo>
                  <a:pt x="75289" y="31656"/>
                </a:moveTo>
                <a:lnTo>
                  <a:pt x="70732" y="31656"/>
                </a:lnTo>
                <a:lnTo>
                  <a:pt x="70732" y="27059"/>
                </a:lnTo>
                <a:lnTo>
                  <a:pt x="75289" y="27059"/>
                </a:lnTo>
                <a:close/>
                <a:moveTo>
                  <a:pt x="75289" y="26817"/>
                </a:moveTo>
                <a:lnTo>
                  <a:pt x="70732" y="26817"/>
                </a:lnTo>
                <a:lnTo>
                  <a:pt x="70732" y="22260"/>
                </a:lnTo>
                <a:lnTo>
                  <a:pt x="75289" y="22260"/>
                </a:lnTo>
                <a:close/>
                <a:moveTo>
                  <a:pt x="75289" y="22018"/>
                </a:moveTo>
                <a:lnTo>
                  <a:pt x="70732" y="22018"/>
                </a:lnTo>
                <a:lnTo>
                  <a:pt x="70732" y="17461"/>
                </a:lnTo>
                <a:lnTo>
                  <a:pt x="75289" y="17461"/>
                </a:lnTo>
                <a:close/>
                <a:moveTo>
                  <a:pt x="75289" y="17219"/>
                </a:moveTo>
                <a:lnTo>
                  <a:pt x="70732" y="17219"/>
                </a:lnTo>
                <a:lnTo>
                  <a:pt x="70732" y="12622"/>
                </a:lnTo>
                <a:lnTo>
                  <a:pt x="75289" y="12622"/>
                </a:lnTo>
                <a:close/>
                <a:moveTo>
                  <a:pt x="80087" y="74926"/>
                </a:moveTo>
                <a:lnTo>
                  <a:pt x="75531" y="74926"/>
                </a:lnTo>
                <a:lnTo>
                  <a:pt x="75531" y="70369"/>
                </a:lnTo>
                <a:lnTo>
                  <a:pt x="80087" y="70369"/>
                </a:lnTo>
                <a:close/>
                <a:moveTo>
                  <a:pt x="80087" y="70127"/>
                </a:moveTo>
                <a:lnTo>
                  <a:pt x="75531" y="70127"/>
                </a:lnTo>
                <a:lnTo>
                  <a:pt x="75531" y="65570"/>
                </a:lnTo>
                <a:lnTo>
                  <a:pt x="80087" y="65570"/>
                </a:lnTo>
                <a:close/>
                <a:moveTo>
                  <a:pt x="80087" y="65328"/>
                </a:moveTo>
                <a:lnTo>
                  <a:pt x="75531" y="65328"/>
                </a:lnTo>
                <a:lnTo>
                  <a:pt x="75531" y="60731"/>
                </a:lnTo>
                <a:lnTo>
                  <a:pt x="80087" y="60731"/>
                </a:lnTo>
                <a:close/>
                <a:moveTo>
                  <a:pt x="80087" y="60489"/>
                </a:moveTo>
                <a:lnTo>
                  <a:pt x="75531" y="60489"/>
                </a:lnTo>
                <a:lnTo>
                  <a:pt x="75531" y="55932"/>
                </a:lnTo>
                <a:lnTo>
                  <a:pt x="80087" y="55932"/>
                </a:lnTo>
                <a:close/>
                <a:moveTo>
                  <a:pt x="80087" y="55690"/>
                </a:moveTo>
                <a:lnTo>
                  <a:pt x="75531" y="55690"/>
                </a:lnTo>
                <a:lnTo>
                  <a:pt x="75531" y="51133"/>
                </a:lnTo>
                <a:lnTo>
                  <a:pt x="80087" y="51133"/>
                </a:lnTo>
                <a:close/>
                <a:moveTo>
                  <a:pt x="80087" y="50891"/>
                </a:moveTo>
                <a:lnTo>
                  <a:pt x="75531" y="50891"/>
                </a:lnTo>
                <a:lnTo>
                  <a:pt x="75531" y="46294"/>
                </a:lnTo>
                <a:lnTo>
                  <a:pt x="80087" y="46294"/>
                </a:lnTo>
                <a:close/>
                <a:moveTo>
                  <a:pt x="80087" y="46052"/>
                </a:moveTo>
                <a:lnTo>
                  <a:pt x="75531" y="46052"/>
                </a:lnTo>
                <a:lnTo>
                  <a:pt x="75531" y="41495"/>
                </a:lnTo>
                <a:lnTo>
                  <a:pt x="80087" y="41495"/>
                </a:lnTo>
                <a:close/>
                <a:moveTo>
                  <a:pt x="80087" y="41253"/>
                </a:moveTo>
                <a:lnTo>
                  <a:pt x="75531" y="41253"/>
                </a:lnTo>
                <a:lnTo>
                  <a:pt x="75531" y="36697"/>
                </a:lnTo>
                <a:lnTo>
                  <a:pt x="80087" y="36697"/>
                </a:lnTo>
                <a:close/>
                <a:moveTo>
                  <a:pt x="80087" y="36455"/>
                </a:moveTo>
                <a:lnTo>
                  <a:pt x="75531" y="36455"/>
                </a:lnTo>
                <a:lnTo>
                  <a:pt x="75531" y="31858"/>
                </a:lnTo>
                <a:lnTo>
                  <a:pt x="80087" y="31858"/>
                </a:lnTo>
                <a:close/>
                <a:moveTo>
                  <a:pt x="80087" y="31616"/>
                </a:moveTo>
                <a:lnTo>
                  <a:pt x="75531" y="31616"/>
                </a:lnTo>
                <a:lnTo>
                  <a:pt x="75531" y="27059"/>
                </a:lnTo>
                <a:lnTo>
                  <a:pt x="80087" y="27059"/>
                </a:lnTo>
                <a:close/>
                <a:moveTo>
                  <a:pt x="80087" y="26817"/>
                </a:moveTo>
                <a:lnTo>
                  <a:pt x="75531" y="26817"/>
                </a:lnTo>
                <a:lnTo>
                  <a:pt x="75531" y="22260"/>
                </a:lnTo>
                <a:lnTo>
                  <a:pt x="80087" y="22260"/>
                </a:lnTo>
                <a:close/>
                <a:moveTo>
                  <a:pt x="80087" y="22018"/>
                </a:moveTo>
                <a:lnTo>
                  <a:pt x="75531" y="22018"/>
                </a:lnTo>
                <a:lnTo>
                  <a:pt x="75531" y="17421"/>
                </a:lnTo>
                <a:lnTo>
                  <a:pt x="80087" y="17421"/>
                </a:lnTo>
                <a:close/>
                <a:moveTo>
                  <a:pt x="84886" y="70127"/>
                </a:moveTo>
                <a:lnTo>
                  <a:pt x="80329" y="70127"/>
                </a:lnTo>
                <a:lnTo>
                  <a:pt x="80329" y="65530"/>
                </a:lnTo>
                <a:lnTo>
                  <a:pt x="84886" y="65530"/>
                </a:lnTo>
                <a:close/>
                <a:moveTo>
                  <a:pt x="84886" y="65288"/>
                </a:moveTo>
                <a:lnTo>
                  <a:pt x="80329" y="65288"/>
                </a:lnTo>
                <a:lnTo>
                  <a:pt x="80329" y="60731"/>
                </a:lnTo>
                <a:lnTo>
                  <a:pt x="84886" y="60731"/>
                </a:lnTo>
                <a:close/>
                <a:moveTo>
                  <a:pt x="84886" y="60489"/>
                </a:moveTo>
                <a:lnTo>
                  <a:pt x="80329" y="60489"/>
                </a:lnTo>
                <a:lnTo>
                  <a:pt x="80329" y="55932"/>
                </a:lnTo>
                <a:lnTo>
                  <a:pt x="84886" y="55932"/>
                </a:lnTo>
                <a:close/>
                <a:moveTo>
                  <a:pt x="84886" y="55690"/>
                </a:moveTo>
                <a:lnTo>
                  <a:pt x="80329" y="55690"/>
                </a:lnTo>
                <a:lnTo>
                  <a:pt x="80329" y="51093"/>
                </a:lnTo>
                <a:lnTo>
                  <a:pt x="84886" y="51093"/>
                </a:lnTo>
                <a:close/>
                <a:moveTo>
                  <a:pt x="84886" y="50851"/>
                </a:moveTo>
                <a:lnTo>
                  <a:pt x="80329" y="50851"/>
                </a:lnTo>
                <a:lnTo>
                  <a:pt x="80329" y="46294"/>
                </a:lnTo>
                <a:lnTo>
                  <a:pt x="84886" y="46294"/>
                </a:lnTo>
                <a:close/>
                <a:moveTo>
                  <a:pt x="84886" y="46052"/>
                </a:moveTo>
                <a:lnTo>
                  <a:pt x="80329" y="46052"/>
                </a:lnTo>
                <a:lnTo>
                  <a:pt x="80329" y="41495"/>
                </a:lnTo>
                <a:lnTo>
                  <a:pt x="84886" y="41495"/>
                </a:lnTo>
                <a:close/>
                <a:moveTo>
                  <a:pt x="84886" y="41253"/>
                </a:moveTo>
                <a:lnTo>
                  <a:pt x="80329" y="41253"/>
                </a:lnTo>
                <a:lnTo>
                  <a:pt x="80329" y="36656"/>
                </a:lnTo>
                <a:lnTo>
                  <a:pt x="84886" y="36656"/>
                </a:lnTo>
                <a:close/>
                <a:moveTo>
                  <a:pt x="84886" y="36414"/>
                </a:moveTo>
                <a:lnTo>
                  <a:pt x="80329" y="36414"/>
                </a:lnTo>
                <a:lnTo>
                  <a:pt x="80329" y="31858"/>
                </a:lnTo>
                <a:lnTo>
                  <a:pt x="84886" y="31858"/>
                </a:lnTo>
                <a:close/>
                <a:moveTo>
                  <a:pt x="84886" y="31616"/>
                </a:moveTo>
                <a:lnTo>
                  <a:pt x="80329" y="31616"/>
                </a:lnTo>
                <a:lnTo>
                  <a:pt x="80329" y="27018"/>
                </a:lnTo>
                <a:lnTo>
                  <a:pt x="84886" y="27018"/>
                </a:lnTo>
                <a:close/>
                <a:moveTo>
                  <a:pt x="84886" y="26776"/>
                </a:moveTo>
                <a:lnTo>
                  <a:pt x="80329" y="26776"/>
                </a:lnTo>
                <a:lnTo>
                  <a:pt x="80329" y="22220"/>
                </a:lnTo>
                <a:lnTo>
                  <a:pt x="84886" y="22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42"/>
          <p:cNvSpPr txBox="1">
            <a:spLocks noGrp="1"/>
          </p:cNvSpPr>
          <p:nvPr>
            <p:ph type="title"/>
          </p:nvPr>
        </p:nvSpPr>
        <p:spPr>
          <a:xfrm>
            <a:off x="75797" y="412722"/>
            <a:ext cx="4075091" cy="7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</a:t>
            </a:r>
            <a:endParaRPr dirty="0"/>
          </a:p>
        </p:txBody>
      </p:sp>
      <p:sp>
        <p:nvSpPr>
          <p:cNvPr id="1079" name="Google Shape;1079;p42"/>
          <p:cNvSpPr txBox="1">
            <a:spLocks noGrp="1"/>
          </p:cNvSpPr>
          <p:nvPr>
            <p:ph type="subTitle" idx="1"/>
          </p:nvPr>
        </p:nvSpPr>
        <p:spPr>
          <a:xfrm>
            <a:off x="287677" y="1149222"/>
            <a:ext cx="6628000" cy="3772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	</a:t>
            </a:r>
            <a:r>
              <a:rPr lang="en-US" sz="1600" dirty="0" err="1"/>
              <a:t>Motosure's</a:t>
            </a:r>
            <a:r>
              <a:rPr lang="en-US" sz="1600" dirty="0"/>
              <a:t> database, built on Firebase </a:t>
            </a:r>
            <a:r>
              <a:rPr lang="en-US" sz="1600" dirty="0" err="1"/>
              <a:t>Firestore</a:t>
            </a:r>
            <a:r>
              <a:rPr lang="en-US" sz="1600" dirty="0"/>
              <a:t>, efficiently stores and manages user data, road hazard reports, alerts, road signs, and preferences to enhance road safety through real-time notifications. The cloud-based </a:t>
            </a:r>
            <a:r>
              <a:rPr lang="en-US" sz="1600" dirty="0" err="1"/>
              <a:t>NoSQL</a:t>
            </a:r>
            <a:r>
              <a:rPr lang="en-US" sz="1600" dirty="0"/>
              <a:t> system ensures scalability, real-time synchronization, and offline access, supporting instant hazard reporting and personalized alerts. This design is critical for improving safety across urban areas with varying network conditions.</a:t>
            </a:r>
          </a:p>
          <a:p>
            <a:pPr algn="just"/>
            <a:endParaRPr lang="en-US" dirty="0"/>
          </a:p>
        </p:txBody>
      </p:sp>
      <p:grpSp>
        <p:nvGrpSpPr>
          <p:cNvPr id="1080" name="Google Shape;1080;p42"/>
          <p:cNvGrpSpPr/>
          <p:nvPr/>
        </p:nvGrpSpPr>
        <p:grpSpPr>
          <a:xfrm>
            <a:off x="866180" y="2825821"/>
            <a:ext cx="986125" cy="2095500"/>
            <a:chOff x="7631225" y="2241175"/>
            <a:chExt cx="986125" cy="2095500"/>
          </a:xfrm>
        </p:grpSpPr>
        <p:cxnSp>
          <p:nvCxnSpPr>
            <p:cNvPr id="1081" name="Google Shape;1081;p42"/>
            <p:cNvCxnSpPr/>
            <p:nvPr/>
          </p:nvCxnSpPr>
          <p:spPr>
            <a:xfrm>
              <a:off x="7631225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2" name="Google Shape;1082;p42"/>
            <p:cNvCxnSpPr/>
            <p:nvPr/>
          </p:nvCxnSpPr>
          <p:spPr>
            <a:xfrm>
              <a:off x="7707081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3" name="Google Shape;1083;p42"/>
            <p:cNvCxnSpPr/>
            <p:nvPr/>
          </p:nvCxnSpPr>
          <p:spPr>
            <a:xfrm>
              <a:off x="7782937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4" name="Google Shape;1084;p42"/>
            <p:cNvCxnSpPr/>
            <p:nvPr/>
          </p:nvCxnSpPr>
          <p:spPr>
            <a:xfrm>
              <a:off x="7858792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5" name="Google Shape;1085;p42"/>
            <p:cNvCxnSpPr/>
            <p:nvPr/>
          </p:nvCxnSpPr>
          <p:spPr>
            <a:xfrm>
              <a:off x="8010504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6" name="Google Shape;1086;p42"/>
            <p:cNvCxnSpPr/>
            <p:nvPr/>
          </p:nvCxnSpPr>
          <p:spPr>
            <a:xfrm>
              <a:off x="8162215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7" name="Google Shape;1087;p42"/>
            <p:cNvCxnSpPr/>
            <p:nvPr/>
          </p:nvCxnSpPr>
          <p:spPr>
            <a:xfrm>
              <a:off x="8313927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8" name="Google Shape;1088;p42"/>
            <p:cNvCxnSpPr/>
            <p:nvPr/>
          </p:nvCxnSpPr>
          <p:spPr>
            <a:xfrm>
              <a:off x="7934648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9" name="Google Shape;1089;p42"/>
            <p:cNvCxnSpPr/>
            <p:nvPr/>
          </p:nvCxnSpPr>
          <p:spPr>
            <a:xfrm>
              <a:off x="8086360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0" name="Google Shape;1090;p42"/>
            <p:cNvCxnSpPr/>
            <p:nvPr/>
          </p:nvCxnSpPr>
          <p:spPr>
            <a:xfrm>
              <a:off x="8238071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1" name="Google Shape;1091;p42"/>
            <p:cNvCxnSpPr/>
            <p:nvPr/>
          </p:nvCxnSpPr>
          <p:spPr>
            <a:xfrm>
              <a:off x="8389783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2" name="Google Shape;1092;p42"/>
            <p:cNvCxnSpPr/>
            <p:nvPr/>
          </p:nvCxnSpPr>
          <p:spPr>
            <a:xfrm>
              <a:off x="8465638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3" name="Google Shape;1093;p42"/>
            <p:cNvCxnSpPr/>
            <p:nvPr/>
          </p:nvCxnSpPr>
          <p:spPr>
            <a:xfrm>
              <a:off x="8541494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4" name="Google Shape;1094;p42"/>
            <p:cNvCxnSpPr/>
            <p:nvPr/>
          </p:nvCxnSpPr>
          <p:spPr>
            <a:xfrm>
              <a:off x="8617350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15" name="Google Shape;1115;p42"/>
          <p:cNvSpPr/>
          <p:nvPr/>
        </p:nvSpPr>
        <p:spPr>
          <a:xfrm rot="10800000">
            <a:off x="5857425" y="-78300"/>
            <a:ext cx="3429000" cy="851400"/>
          </a:xfrm>
          <a:prstGeom prst="round1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41"/>
          <p:cNvSpPr txBox="1">
            <a:spLocks noGrp="1"/>
          </p:cNvSpPr>
          <p:nvPr>
            <p:ph type="title"/>
          </p:nvPr>
        </p:nvSpPr>
        <p:spPr>
          <a:xfrm>
            <a:off x="2306003" y="2402556"/>
            <a:ext cx="5730363" cy="10487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dirty="0" smtClean="0"/>
              <a:t>Data Elements</a:t>
            </a:r>
            <a:endParaRPr sz="4100" b="0" dirty="0"/>
          </a:p>
        </p:txBody>
      </p:sp>
      <p:sp>
        <p:nvSpPr>
          <p:cNvPr id="1057" name="Google Shape;1057;p41"/>
          <p:cNvSpPr txBox="1">
            <a:spLocks noGrp="1"/>
          </p:cNvSpPr>
          <p:nvPr>
            <p:ph type="title" idx="2"/>
          </p:nvPr>
        </p:nvSpPr>
        <p:spPr>
          <a:xfrm>
            <a:off x="4027349" y="1272000"/>
            <a:ext cx="1376857" cy="108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grpSp>
        <p:nvGrpSpPr>
          <p:cNvPr id="1058" name="Google Shape;1058;p41"/>
          <p:cNvGrpSpPr/>
          <p:nvPr/>
        </p:nvGrpSpPr>
        <p:grpSpPr>
          <a:xfrm>
            <a:off x="7808800" y="3403550"/>
            <a:ext cx="986125" cy="2095500"/>
            <a:chOff x="7631225" y="2241175"/>
            <a:chExt cx="986125" cy="2095500"/>
          </a:xfrm>
        </p:grpSpPr>
        <p:cxnSp>
          <p:nvCxnSpPr>
            <p:cNvPr id="1059" name="Google Shape;1059;p41"/>
            <p:cNvCxnSpPr/>
            <p:nvPr/>
          </p:nvCxnSpPr>
          <p:spPr>
            <a:xfrm>
              <a:off x="7631225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41"/>
            <p:cNvCxnSpPr/>
            <p:nvPr/>
          </p:nvCxnSpPr>
          <p:spPr>
            <a:xfrm>
              <a:off x="7707081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41"/>
            <p:cNvCxnSpPr/>
            <p:nvPr/>
          </p:nvCxnSpPr>
          <p:spPr>
            <a:xfrm>
              <a:off x="7782937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2" name="Google Shape;1062;p41"/>
            <p:cNvCxnSpPr/>
            <p:nvPr/>
          </p:nvCxnSpPr>
          <p:spPr>
            <a:xfrm>
              <a:off x="7858792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3" name="Google Shape;1063;p41"/>
            <p:cNvCxnSpPr/>
            <p:nvPr/>
          </p:nvCxnSpPr>
          <p:spPr>
            <a:xfrm>
              <a:off x="8010504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4" name="Google Shape;1064;p41"/>
            <p:cNvCxnSpPr/>
            <p:nvPr/>
          </p:nvCxnSpPr>
          <p:spPr>
            <a:xfrm>
              <a:off x="8162215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5" name="Google Shape;1065;p41"/>
            <p:cNvCxnSpPr/>
            <p:nvPr/>
          </p:nvCxnSpPr>
          <p:spPr>
            <a:xfrm>
              <a:off x="8313927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41"/>
            <p:cNvCxnSpPr/>
            <p:nvPr/>
          </p:nvCxnSpPr>
          <p:spPr>
            <a:xfrm>
              <a:off x="7934648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7" name="Google Shape;1067;p41"/>
            <p:cNvCxnSpPr/>
            <p:nvPr/>
          </p:nvCxnSpPr>
          <p:spPr>
            <a:xfrm>
              <a:off x="8086360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8" name="Google Shape;1068;p41"/>
            <p:cNvCxnSpPr/>
            <p:nvPr/>
          </p:nvCxnSpPr>
          <p:spPr>
            <a:xfrm>
              <a:off x="8238071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9" name="Google Shape;1069;p41"/>
            <p:cNvCxnSpPr/>
            <p:nvPr/>
          </p:nvCxnSpPr>
          <p:spPr>
            <a:xfrm>
              <a:off x="8389783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0" name="Google Shape;1070;p41"/>
            <p:cNvCxnSpPr/>
            <p:nvPr/>
          </p:nvCxnSpPr>
          <p:spPr>
            <a:xfrm>
              <a:off x="8465638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1" name="Google Shape;1071;p41"/>
            <p:cNvCxnSpPr/>
            <p:nvPr/>
          </p:nvCxnSpPr>
          <p:spPr>
            <a:xfrm>
              <a:off x="8541494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2" name="Google Shape;1072;p41"/>
            <p:cNvCxnSpPr/>
            <p:nvPr/>
          </p:nvCxnSpPr>
          <p:spPr>
            <a:xfrm>
              <a:off x="8617350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73" name="Google Shape;1073;p41"/>
          <p:cNvSpPr/>
          <p:nvPr/>
        </p:nvSpPr>
        <p:spPr>
          <a:xfrm rot="5400000">
            <a:off x="-1603450" y="1231038"/>
            <a:ext cx="2325825" cy="2325825"/>
          </a:xfrm>
          <a:custGeom>
            <a:avLst/>
            <a:gdLst/>
            <a:ahLst/>
            <a:cxnLst/>
            <a:rect l="l" t="t" r="r" b="b"/>
            <a:pathLst>
              <a:path w="93033" h="93033" extrusionOk="0">
                <a:moveTo>
                  <a:pt x="89685" y="61054"/>
                </a:moveTo>
                <a:lnTo>
                  <a:pt x="89685" y="63796"/>
                </a:lnTo>
                <a:lnTo>
                  <a:pt x="89927" y="63150"/>
                </a:lnTo>
                <a:lnTo>
                  <a:pt x="89927" y="61054"/>
                </a:lnTo>
                <a:lnTo>
                  <a:pt x="90693" y="61054"/>
                </a:lnTo>
                <a:cubicBezTo>
                  <a:pt x="90733" y="60973"/>
                  <a:pt x="90733" y="60892"/>
                  <a:pt x="90774" y="60812"/>
                </a:cubicBezTo>
                <a:lnTo>
                  <a:pt x="89927" y="60812"/>
                </a:lnTo>
                <a:lnTo>
                  <a:pt x="89927" y="56255"/>
                </a:lnTo>
                <a:lnTo>
                  <a:pt x="91984" y="56255"/>
                </a:lnTo>
                <a:cubicBezTo>
                  <a:pt x="92024" y="56174"/>
                  <a:pt x="92024" y="56093"/>
                  <a:pt x="92064" y="56013"/>
                </a:cubicBezTo>
                <a:lnTo>
                  <a:pt x="89927" y="56013"/>
                </a:lnTo>
                <a:lnTo>
                  <a:pt x="89927" y="51456"/>
                </a:lnTo>
                <a:lnTo>
                  <a:pt x="92750" y="51456"/>
                </a:lnTo>
                <a:cubicBezTo>
                  <a:pt x="92750" y="51375"/>
                  <a:pt x="92790" y="51295"/>
                  <a:pt x="92790" y="51174"/>
                </a:cubicBezTo>
                <a:lnTo>
                  <a:pt x="89927" y="51174"/>
                </a:lnTo>
                <a:lnTo>
                  <a:pt x="89927" y="46617"/>
                </a:lnTo>
                <a:lnTo>
                  <a:pt x="93032" y="46617"/>
                </a:lnTo>
                <a:lnTo>
                  <a:pt x="93032" y="46496"/>
                </a:lnTo>
                <a:lnTo>
                  <a:pt x="93032" y="46375"/>
                </a:lnTo>
                <a:lnTo>
                  <a:pt x="89927" y="46375"/>
                </a:lnTo>
                <a:lnTo>
                  <a:pt x="89927" y="41818"/>
                </a:lnTo>
                <a:lnTo>
                  <a:pt x="92790" y="41818"/>
                </a:lnTo>
                <a:cubicBezTo>
                  <a:pt x="92790" y="41737"/>
                  <a:pt x="92750" y="41657"/>
                  <a:pt x="92750" y="41576"/>
                </a:cubicBezTo>
                <a:lnTo>
                  <a:pt x="89927" y="41576"/>
                </a:lnTo>
                <a:lnTo>
                  <a:pt x="89927" y="36979"/>
                </a:lnTo>
                <a:lnTo>
                  <a:pt x="92064" y="36979"/>
                </a:lnTo>
                <a:cubicBezTo>
                  <a:pt x="92024" y="36898"/>
                  <a:pt x="92024" y="36818"/>
                  <a:pt x="91984" y="36737"/>
                </a:cubicBezTo>
                <a:lnTo>
                  <a:pt x="89927" y="36737"/>
                </a:lnTo>
                <a:lnTo>
                  <a:pt x="89927" y="32180"/>
                </a:lnTo>
                <a:lnTo>
                  <a:pt x="90774" y="32180"/>
                </a:lnTo>
                <a:cubicBezTo>
                  <a:pt x="90733" y="32099"/>
                  <a:pt x="90733" y="32019"/>
                  <a:pt x="90693" y="31938"/>
                </a:cubicBezTo>
                <a:lnTo>
                  <a:pt x="89927" y="31938"/>
                </a:lnTo>
                <a:lnTo>
                  <a:pt x="89927" y="29841"/>
                </a:lnTo>
                <a:lnTo>
                  <a:pt x="89685" y="29196"/>
                </a:lnTo>
                <a:lnTo>
                  <a:pt x="89685" y="31938"/>
                </a:lnTo>
                <a:lnTo>
                  <a:pt x="85128" y="31938"/>
                </a:lnTo>
                <a:lnTo>
                  <a:pt x="85128" y="27381"/>
                </a:lnTo>
                <a:lnTo>
                  <a:pt x="88919" y="27381"/>
                </a:lnTo>
                <a:cubicBezTo>
                  <a:pt x="88879" y="27301"/>
                  <a:pt x="88838" y="27220"/>
                  <a:pt x="88798" y="27139"/>
                </a:cubicBezTo>
                <a:lnTo>
                  <a:pt x="85128" y="27139"/>
                </a:lnTo>
                <a:lnTo>
                  <a:pt x="85128" y="22542"/>
                </a:lnTo>
                <a:lnTo>
                  <a:pt x="86378" y="22542"/>
                </a:lnTo>
                <a:cubicBezTo>
                  <a:pt x="86338" y="22462"/>
                  <a:pt x="86298" y="22381"/>
                  <a:pt x="86257" y="22300"/>
                </a:cubicBezTo>
                <a:lnTo>
                  <a:pt x="85128" y="22300"/>
                </a:lnTo>
                <a:lnTo>
                  <a:pt x="85128" y="20566"/>
                </a:lnTo>
                <a:cubicBezTo>
                  <a:pt x="85048" y="20445"/>
                  <a:pt x="84967" y="20324"/>
                  <a:pt x="84886" y="20203"/>
                </a:cubicBezTo>
                <a:lnTo>
                  <a:pt x="84886" y="22300"/>
                </a:lnTo>
                <a:lnTo>
                  <a:pt x="80329" y="22300"/>
                </a:lnTo>
                <a:lnTo>
                  <a:pt x="80329" y="17743"/>
                </a:lnTo>
                <a:lnTo>
                  <a:pt x="83072" y="17743"/>
                </a:lnTo>
                <a:lnTo>
                  <a:pt x="82870" y="17501"/>
                </a:lnTo>
                <a:lnTo>
                  <a:pt x="80329" y="17501"/>
                </a:lnTo>
                <a:lnTo>
                  <a:pt x="80329" y="14558"/>
                </a:lnTo>
                <a:lnTo>
                  <a:pt x="80087" y="14316"/>
                </a:lnTo>
                <a:lnTo>
                  <a:pt x="80087" y="17501"/>
                </a:lnTo>
                <a:lnTo>
                  <a:pt x="75490" y="17501"/>
                </a:lnTo>
                <a:lnTo>
                  <a:pt x="75490" y="12945"/>
                </a:lnTo>
                <a:lnTo>
                  <a:pt x="78716" y="12945"/>
                </a:lnTo>
                <a:lnTo>
                  <a:pt x="78434" y="12703"/>
                </a:lnTo>
                <a:lnTo>
                  <a:pt x="75490" y="12703"/>
                </a:lnTo>
                <a:lnTo>
                  <a:pt x="75490" y="10122"/>
                </a:lnTo>
                <a:lnTo>
                  <a:pt x="75248" y="9920"/>
                </a:lnTo>
                <a:lnTo>
                  <a:pt x="75248" y="12703"/>
                </a:lnTo>
                <a:lnTo>
                  <a:pt x="70691" y="12703"/>
                </a:lnTo>
                <a:lnTo>
                  <a:pt x="70691" y="8106"/>
                </a:lnTo>
                <a:lnTo>
                  <a:pt x="72788" y="8106"/>
                </a:lnTo>
                <a:cubicBezTo>
                  <a:pt x="72667" y="8025"/>
                  <a:pt x="72546" y="7944"/>
                  <a:pt x="72425" y="7864"/>
                </a:cubicBezTo>
                <a:lnTo>
                  <a:pt x="70691" y="7864"/>
                </a:lnTo>
                <a:lnTo>
                  <a:pt x="70691" y="6775"/>
                </a:lnTo>
                <a:cubicBezTo>
                  <a:pt x="70611" y="6694"/>
                  <a:pt x="70530" y="6654"/>
                  <a:pt x="70450" y="6613"/>
                </a:cubicBezTo>
                <a:lnTo>
                  <a:pt x="70450" y="7864"/>
                </a:lnTo>
                <a:lnTo>
                  <a:pt x="65893" y="7864"/>
                </a:lnTo>
                <a:lnTo>
                  <a:pt x="65893" y="4194"/>
                </a:lnTo>
                <a:cubicBezTo>
                  <a:pt x="65812" y="4154"/>
                  <a:pt x="65731" y="4113"/>
                  <a:pt x="65651" y="4073"/>
                </a:cubicBezTo>
                <a:lnTo>
                  <a:pt x="65651" y="7864"/>
                </a:lnTo>
                <a:lnTo>
                  <a:pt x="61054" y="7864"/>
                </a:lnTo>
                <a:lnTo>
                  <a:pt x="61054" y="3307"/>
                </a:lnTo>
                <a:lnTo>
                  <a:pt x="63796" y="3307"/>
                </a:lnTo>
                <a:lnTo>
                  <a:pt x="63191" y="3065"/>
                </a:lnTo>
                <a:lnTo>
                  <a:pt x="61054" y="3065"/>
                </a:lnTo>
                <a:lnTo>
                  <a:pt x="61054" y="2339"/>
                </a:lnTo>
                <a:cubicBezTo>
                  <a:pt x="60973" y="2299"/>
                  <a:pt x="60892" y="2258"/>
                  <a:pt x="60812" y="2258"/>
                </a:cubicBezTo>
                <a:lnTo>
                  <a:pt x="60812" y="3065"/>
                </a:lnTo>
                <a:lnTo>
                  <a:pt x="56255" y="3065"/>
                </a:lnTo>
                <a:lnTo>
                  <a:pt x="56255" y="1048"/>
                </a:lnTo>
                <a:cubicBezTo>
                  <a:pt x="56174" y="1008"/>
                  <a:pt x="56093" y="1008"/>
                  <a:pt x="56013" y="968"/>
                </a:cubicBezTo>
                <a:lnTo>
                  <a:pt x="56013" y="3065"/>
                </a:lnTo>
                <a:lnTo>
                  <a:pt x="51456" y="3065"/>
                </a:lnTo>
                <a:lnTo>
                  <a:pt x="51456" y="282"/>
                </a:lnTo>
                <a:cubicBezTo>
                  <a:pt x="51375" y="242"/>
                  <a:pt x="51295" y="242"/>
                  <a:pt x="51214" y="242"/>
                </a:cubicBezTo>
                <a:lnTo>
                  <a:pt x="51214" y="3065"/>
                </a:lnTo>
                <a:lnTo>
                  <a:pt x="46617" y="3065"/>
                </a:lnTo>
                <a:lnTo>
                  <a:pt x="46617" y="0"/>
                </a:lnTo>
                <a:lnTo>
                  <a:pt x="46496" y="0"/>
                </a:lnTo>
                <a:lnTo>
                  <a:pt x="46375" y="0"/>
                </a:lnTo>
                <a:lnTo>
                  <a:pt x="46375" y="3065"/>
                </a:lnTo>
                <a:lnTo>
                  <a:pt x="41818" y="3065"/>
                </a:lnTo>
                <a:lnTo>
                  <a:pt x="41818" y="242"/>
                </a:lnTo>
                <a:cubicBezTo>
                  <a:pt x="41737" y="242"/>
                  <a:pt x="41657" y="242"/>
                  <a:pt x="41576" y="242"/>
                </a:cubicBezTo>
                <a:lnTo>
                  <a:pt x="41576" y="3065"/>
                </a:lnTo>
                <a:lnTo>
                  <a:pt x="37019" y="3065"/>
                </a:lnTo>
                <a:lnTo>
                  <a:pt x="37019" y="968"/>
                </a:lnTo>
                <a:cubicBezTo>
                  <a:pt x="36939" y="1008"/>
                  <a:pt x="36858" y="1008"/>
                  <a:pt x="36777" y="1008"/>
                </a:cubicBezTo>
                <a:lnTo>
                  <a:pt x="36777" y="3065"/>
                </a:lnTo>
                <a:lnTo>
                  <a:pt x="32180" y="3065"/>
                </a:lnTo>
                <a:lnTo>
                  <a:pt x="32180" y="2258"/>
                </a:lnTo>
                <a:cubicBezTo>
                  <a:pt x="32099" y="2258"/>
                  <a:pt x="32019" y="2299"/>
                  <a:pt x="31938" y="2339"/>
                </a:cubicBezTo>
                <a:lnTo>
                  <a:pt x="31938" y="3065"/>
                </a:lnTo>
                <a:lnTo>
                  <a:pt x="29841" y="3065"/>
                </a:lnTo>
                <a:lnTo>
                  <a:pt x="29236" y="3307"/>
                </a:lnTo>
                <a:lnTo>
                  <a:pt x="31938" y="3307"/>
                </a:lnTo>
                <a:lnTo>
                  <a:pt x="31938" y="7904"/>
                </a:lnTo>
                <a:lnTo>
                  <a:pt x="27381" y="7904"/>
                </a:lnTo>
                <a:lnTo>
                  <a:pt x="27381" y="4113"/>
                </a:lnTo>
                <a:cubicBezTo>
                  <a:pt x="27301" y="4154"/>
                  <a:pt x="27220" y="4194"/>
                  <a:pt x="27139" y="4234"/>
                </a:cubicBezTo>
                <a:lnTo>
                  <a:pt x="27139" y="7904"/>
                </a:lnTo>
                <a:lnTo>
                  <a:pt x="22542" y="7904"/>
                </a:lnTo>
                <a:lnTo>
                  <a:pt x="22542" y="6613"/>
                </a:lnTo>
                <a:cubicBezTo>
                  <a:pt x="22462" y="6694"/>
                  <a:pt x="22381" y="6734"/>
                  <a:pt x="22300" y="6775"/>
                </a:cubicBezTo>
                <a:lnTo>
                  <a:pt x="22300" y="7904"/>
                </a:lnTo>
                <a:lnTo>
                  <a:pt x="20566" y="7904"/>
                </a:lnTo>
                <a:cubicBezTo>
                  <a:pt x="20445" y="7985"/>
                  <a:pt x="20324" y="8065"/>
                  <a:pt x="20203" y="8146"/>
                </a:cubicBezTo>
                <a:lnTo>
                  <a:pt x="22300" y="8146"/>
                </a:lnTo>
                <a:lnTo>
                  <a:pt x="22300" y="12703"/>
                </a:lnTo>
                <a:lnTo>
                  <a:pt x="17743" y="12703"/>
                </a:lnTo>
                <a:lnTo>
                  <a:pt x="17743" y="9961"/>
                </a:lnTo>
                <a:lnTo>
                  <a:pt x="17501" y="10162"/>
                </a:lnTo>
                <a:lnTo>
                  <a:pt x="17501" y="12703"/>
                </a:lnTo>
                <a:lnTo>
                  <a:pt x="14558" y="12703"/>
                </a:lnTo>
                <a:lnTo>
                  <a:pt x="14316" y="12945"/>
                </a:lnTo>
                <a:lnTo>
                  <a:pt x="17501" y="12945"/>
                </a:lnTo>
                <a:lnTo>
                  <a:pt x="17501" y="17542"/>
                </a:lnTo>
                <a:lnTo>
                  <a:pt x="12945" y="17542"/>
                </a:lnTo>
                <a:lnTo>
                  <a:pt x="12945" y="14316"/>
                </a:lnTo>
                <a:lnTo>
                  <a:pt x="12703" y="14598"/>
                </a:lnTo>
                <a:lnTo>
                  <a:pt x="12703" y="17542"/>
                </a:lnTo>
                <a:lnTo>
                  <a:pt x="10122" y="17542"/>
                </a:lnTo>
                <a:lnTo>
                  <a:pt x="9920" y="17784"/>
                </a:lnTo>
                <a:lnTo>
                  <a:pt x="12703" y="17784"/>
                </a:lnTo>
                <a:lnTo>
                  <a:pt x="12703" y="22341"/>
                </a:lnTo>
                <a:lnTo>
                  <a:pt x="8106" y="22341"/>
                </a:lnTo>
                <a:lnTo>
                  <a:pt x="8106" y="20244"/>
                </a:lnTo>
                <a:cubicBezTo>
                  <a:pt x="8025" y="20365"/>
                  <a:pt x="7944" y="20486"/>
                  <a:pt x="7864" y="20607"/>
                </a:cubicBezTo>
                <a:lnTo>
                  <a:pt x="7864" y="22341"/>
                </a:lnTo>
                <a:lnTo>
                  <a:pt x="6775" y="22341"/>
                </a:lnTo>
                <a:cubicBezTo>
                  <a:pt x="6694" y="22421"/>
                  <a:pt x="6654" y="22502"/>
                  <a:pt x="6613" y="22583"/>
                </a:cubicBezTo>
                <a:lnTo>
                  <a:pt x="7864" y="22583"/>
                </a:lnTo>
                <a:lnTo>
                  <a:pt x="7864" y="27139"/>
                </a:lnTo>
                <a:lnTo>
                  <a:pt x="4194" y="27139"/>
                </a:lnTo>
                <a:cubicBezTo>
                  <a:pt x="4154" y="27220"/>
                  <a:pt x="4113" y="27301"/>
                  <a:pt x="4073" y="27381"/>
                </a:cubicBezTo>
                <a:lnTo>
                  <a:pt x="7864" y="27381"/>
                </a:lnTo>
                <a:lnTo>
                  <a:pt x="7864" y="31978"/>
                </a:lnTo>
                <a:lnTo>
                  <a:pt x="3307" y="31978"/>
                </a:lnTo>
                <a:lnTo>
                  <a:pt x="3307" y="29236"/>
                </a:lnTo>
                <a:lnTo>
                  <a:pt x="3065" y="29841"/>
                </a:lnTo>
                <a:lnTo>
                  <a:pt x="3065" y="31978"/>
                </a:lnTo>
                <a:lnTo>
                  <a:pt x="2299" y="31978"/>
                </a:lnTo>
                <a:cubicBezTo>
                  <a:pt x="2299" y="32059"/>
                  <a:pt x="2258" y="32140"/>
                  <a:pt x="2218" y="32220"/>
                </a:cubicBezTo>
                <a:lnTo>
                  <a:pt x="3065" y="32220"/>
                </a:lnTo>
                <a:lnTo>
                  <a:pt x="3065" y="36777"/>
                </a:lnTo>
                <a:lnTo>
                  <a:pt x="1008" y="36777"/>
                </a:lnTo>
                <a:cubicBezTo>
                  <a:pt x="1008" y="36858"/>
                  <a:pt x="968" y="36939"/>
                  <a:pt x="968" y="37019"/>
                </a:cubicBezTo>
                <a:lnTo>
                  <a:pt x="3065" y="37019"/>
                </a:lnTo>
                <a:lnTo>
                  <a:pt x="3065" y="41576"/>
                </a:lnTo>
                <a:lnTo>
                  <a:pt x="242" y="41576"/>
                </a:lnTo>
                <a:cubicBezTo>
                  <a:pt x="242" y="41657"/>
                  <a:pt x="242" y="41737"/>
                  <a:pt x="242" y="41818"/>
                </a:cubicBezTo>
                <a:lnTo>
                  <a:pt x="3065" y="41818"/>
                </a:lnTo>
                <a:lnTo>
                  <a:pt x="3065" y="46415"/>
                </a:lnTo>
                <a:lnTo>
                  <a:pt x="0" y="46415"/>
                </a:lnTo>
                <a:lnTo>
                  <a:pt x="0" y="46536"/>
                </a:lnTo>
                <a:lnTo>
                  <a:pt x="0" y="46657"/>
                </a:lnTo>
                <a:lnTo>
                  <a:pt x="3065" y="46657"/>
                </a:lnTo>
                <a:lnTo>
                  <a:pt x="3065" y="51214"/>
                </a:lnTo>
                <a:lnTo>
                  <a:pt x="242" y="51214"/>
                </a:lnTo>
                <a:cubicBezTo>
                  <a:pt x="242" y="51295"/>
                  <a:pt x="242" y="51375"/>
                  <a:pt x="242" y="51456"/>
                </a:cubicBezTo>
                <a:lnTo>
                  <a:pt x="3065" y="51456"/>
                </a:lnTo>
                <a:lnTo>
                  <a:pt x="3065" y="56053"/>
                </a:lnTo>
                <a:lnTo>
                  <a:pt x="968" y="56053"/>
                </a:lnTo>
                <a:cubicBezTo>
                  <a:pt x="968" y="56134"/>
                  <a:pt x="1008" y="56174"/>
                  <a:pt x="1008" y="56295"/>
                </a:cubicBezTo>
                <a:lnTo>
                  <a:pt x="3065" y="56295"/>
                </a:lnTo>
                <a:lnTo>
                  <a:pt x="3065" y="60852"/>
                </a:lnTo>
                <a:lnTo>
                  <a:pt x="2218" y="60852"/>
                </a:lnTo>
                <a:cubicBezTo>
                  <a:pt x="2258" y="60933"/>
                  <a:pt x="2299" y="61013"/>
                  <a:pt x="2299" y="61094"/>
                </a:cubicBezTo>
                <a:lnTo>
                  <a:pt x="3065" y="61094"/>
                </a:lnTo>
                <a:lnTo>
                  <a:pt x="3065" y="63191"/>
                </a:lnTo>
                <a:lnTo>
                  <a:pt x="3307" y="63836"/>
                </a:lnTo>
                <a:lnTo>
                  <a:pt x="3307" y="61094"/>
                </a:lnTo>
                <a:lnTo>
                  <a:pt x="7864" y="61094"/>
                </a:lnTo>
                <a:lnTo>
                  <a:pt x="7864" y="65651"/>
                </a:lnTo>
                <a:lnTo>
                  <a:pt x="4073" y="65651"/>
                </a:lnTo>
                <a:cubicBezTo>
                  <a:pt x="4113" y="65731"/>
                  <a:pt x="4154" y="65812"/>
                  <a:pt x="4194" y="65893"/>
                </a:cubicBezTo>
                <a:lnTo>
                  <a:pt x="7864" y="65893"/>
                </a:lnTo>
                <a:lnTo>
                  <a:pt x="7864" y="70490"/>
                </a:lnTo>
                <a:lnTo>
                  <a:pt x="6613" y="70490"/>
                </a:lnTo>
                <a:cubicBezTo>
                  <a:pt x="6654" y="70570"/>
                  <a:pt x="6694" y="70651"/>
                  <a:pt x="6775" y="70732"/>
                </a:cubicBezTo>
                <a:lnTo>
                  <a:pt x="7864" y="70732"/>
                </a:lnTo>
                <a:lnTo>
                  <a:pt x="7864" y="72466"/>
                </a:lnTo>
                <a:cubicBezTo>
                  <a:pt x="7944" y="72587"/>
                  <a:pt x="8025" y="72708"/>
                  <a:pt x="8106" y="72829"/>
                </a:cubicBezTo>
                <a:lnTo>
                  <a:pt x="8106" y="70732"/>
                </a:lnTo>
                <a:lnTo>
                  <a:pt x="12703" y="70732"/>
                </a:lnTo>
                <a:lnTo>
                  <a:pt x="12703" y="75289"/>
                </a:lnTo>
                <a:lnTo>
                  <a:pt x="9920" y="75289"/>
                </a:lnTo>
                <a:lnTo>
                  <a:pt x="10122" y="75531"/>
                </a:lnTo>
                <a:lnTo>
                  <a:pt x="12703" y="75531"/>
                </a:lnTo>
                <a:lnTo>
                  <a:pt x="12703" y="78474"/>
                </a:lnTo>
                <a:lnTo>
                  <a:pt x="12945" y="78716"/>
                </a:lnTo>
                <a:lnTo>
                  <a:pt x="12945" y="75531"/>
                </a:lnTo>
                <a:lnTo>
                  <a:pt x="17501" y="75531"/>
                </a:lnTo>
                <a:lnTo>
                  <a:pt x="17501" y="80087"/>
                </a:lnTo>
                <a:lnTo>
                  <a:pt x="14316" y="80087"/>
                </a:lnTo>
                <a:lnTo>
                  <a:pt x="14558" y="80329"/>
                </a:lnTo>
                <a:lnTo>
                  <a:pt x="17501" y="80329"/>
                </a:lnTo>
                <a:lnTo>
                  <a:pt x="17501" y="82910"/>
                </a:lnTo>
                <a:lnTo>
                  <a:pt x="17743" y="83072"/>
                </a:lnTo>
                <a:lnTo>
                  <a:pt x="17743" y="80329"/>
                </a:lnTo>
                <a:lnTo>
                  <a:pt x="22300" y="80329"/>
                </a:lnTo>
                <a:lnTo>
                  <a:pt x="22300" y="84927"/>
                </a:lnTo>
                <a:lnTo>
                  <a:pt x="20203" y="84927"/>
                </a:lnTo>
                <a:cubicBezTo>
                  <a:pt x="20324" y="85007"/>
                  <a:pt x="20445" y="85088"/>
                  <a:pt x="20566" y="85168"/>
                </a:cubicBezTo>
                <a:lnTo>
                  <a:pt x="22300" y="85168"/>
                </a:lnTo>
                <a:lnTo>
                  <a:pt x="22300" y="86257"/>
                </a:lnTo>
                <a:cubicBezTo>
                  <a:pt x="22381" y="86338"/>
                  <a:pt x="22462" y="86378"/>
                  <a:pt x="22542" y="86419"/>
                </a:cubicBezTo>
                <a:lnTo>
                  <a:pt x="22542" y="85168"/>
                </a:lnTo>
                <a:lnTo>
                  <a:pt x="27139" y="85168"/>
                </a:lnTo>
                <a:lnTo>
                  <a:pt x="27139" y="88838"/>
                </a:lnTo>
                <a:cubicBezTo>
                  <a:pt x="27220" y="88878"/>
                  <a:pt x="27301" y="88919"/>
                  <a:pt x="27381" y="88959"/>
                </a:cubicBezTo>
                <a:lnTo>
                  <a:pt x="27381" y="85168"/>
                </a:lnTo>
                <a:lnTo>
                  <a:pt x="31938" y="85168"/>
                </a:lnTo>
                <a:lnTo>
                  <a:pt x="31938" y="89725"/>
                </a:lnTo>
                <a:lnTo>
                  <a:pt x="29236" y="89725"/>
                </a:lnTo>
                <a:lnTo>
                  <a:pt x="29841" y="89967"/>
                </a:lnTo>
                <a:lnTo>
                  <a:pt x="31938" y="89967"/>
                </a:lnTo>
                <a:lnTo>
                  <a:pt x="31938" y="90733"/>
                </a:lnTo>
                <a:cubicBezTo>
                  <a:pt x="32019" y="90733"/>
                  <a:pt x="32099" y="90774"/>
                  <a:pt x="32180" y="90814"/>
                </a:cubicBezTo>
                <a:lnTo>
                  <a:pt x="32180" y="89967"/>
                </a:lnTo>
                <a:lnTo>
                  <a:pt x="36777" y="89967"/>
                </a:lnTo>
                <a:lnTo>
                  <a:pt x="36777" y="92024"/>
                </a:lnTo>
                <a:cubicBezTo>
                  <a:pt x="36858" y="92024"/>
                  <a:pt x="36939" y="92064"/>
                  <a:pt x="37019" y="92064"/>
                </a:cubicBezTo>
                <a:lnTo>
                  <a:pt x="37019" y="89967"/>
                </a:lnTo>
                <a:lnTo>
                  <a:pt x="41576" y="89967"/>
                </a:lnTo>
                <a:lnTo>
                  <a:pt x="41576" y="92790"/>
                </a:lnTo>
                <a:cubicBezTo>
                  <a:pt x="41657" y="92790"/>
                  <a:pt x="41737" y="92790"/>
                  <a:pt x="41818" y="92790"/>
                </a:cubicBezTo>
                <a:lnTo>
                  <a:pt x="41818" y="89967"/>
                </a:lnTo>
                <a:lnTo>
                  <a:pt x="46375" y="89967"/>
                </a:lnTo>
                <a:lnTo>
                  <a:pt x="46375" y="93032"/>
                </a:lnTo>
                <a:lnTo>
                  <a:pt x="46496" y="93032"/>
                </a:lnTo>
                <a:lnTo>
                  <a:pt x="46617" y="93032"/>
                </a:lnTo>
                <a:lnTo>
                  <a:pt x="46617" y="89967"/>
                </a:lnTo>
                <a:lnTo>
                  <a:pt x="51214" y="89967"/>
                </a:lnTo>
                <a:lnTo>
                  <a:pt x="51214" y="92790"/>
                </a:lnTo>
                <a:cubicBezTo>
                  <a:pt x="51295" y="92790"/>
                  <a:pt x="51375" y="92790"/>
                  <a:pt x="51456" y="92790"/>
                </a:cubicBezTo>
                <a:lnTo>
                  <a:pt x="51456" y="89967"/>
                </a:lnTo>
                <a:lnTo>
                  <a:pt x="56013" y="89967"/>
                </a:lnTo>
                <a:lnTo>
                  <a:pt x="56013" y="92064"/>
                </a:lnTo>
                <a:cubicBezTo>
                  <a:pt x="56093" y="92064"/>
                  <a:pt x="56174" y="92024"/>
                  <a:pt x="56255" y="92024"/>
                </a:cubicBezTo>
                <a:lnTo>
                  <a:pt x="56255" y="89967"/>
                </a:lnTo>
                <a:lnTo>
                  <a:pt x="60812" y="89967"/>
                </a:lnTo>
                <a:lnTo>
                  <a:pt x="60812" y="90814"/>
                </a:lnTo>
                <a:cubicBezTo>
                  <a:pt x="60892" y="90774"/>
                  <a:pt x="60973" y="90733"/>
                  <a:pt x="61054" y="90733"/>
                </a:cubicBezTo>
                <a:lnTo>
                  <a:pt x="61054" y="89967"/>
                </a:lnTo>
                <a:lnTo>
                  <a:pt x="63191" y="89967"/>
                </a:lnTo>
                <a:lnTo>
                  <a:pt x="63796" y="89725"/>
                </a:lnTo>
                <a:lnTo>
                  <a:pt x="61054" y="89725"/>
                </a:lnTo>
                <a:lnTo>
                  <a:pt x="61054" y="85168"/>
                </a:lnTo>
                <a:lnTo>
                  <a:pt x="65651" y="85168"/>
                </a:lnTo>
                <a:lnTo>
                  <a:pt x="65651" y="88959"/>
                </a:lnTo>
                <a:cubicBezTo>
                  <a:pt x="65731" y="88919"/>
                  <a:pt x="65812" y="88878"/>
                  <a:pt x="65893" y="88838"/>
                </a:cubicBezTo>
                <a:lnTo>
                  <a:pt x="65893" y="85168"/>
                </a:lnTo>
                <a:lnTo>
                  <a:pt x="70450" y="85168"/>
                </a:lnTo>
                <a:lnTo>
                  <a:pt x="70450" y="86419"/>
                </a:lnTo>
                <a:cubicBezTo>
                  <a:pt x="70530" y="86378"/>
                  <a:pt x="70611" y="86338"/>
                  <a:pt x="70691" y="86257"/>
                </a:cubicBezTo>
                <a:lnTo>
                  <a:pt x="70691" y="85168"/>
                </a:lnTo>
                <a:lnTo>
                  <a:pt x="72425" y="85168"/>
                </a:lnTo>
                <a:cubicBezTo>
                  <a:pt x="72546" y="85088"/>
                  <a:pt x="72667" y="85007"/>
                  <a:pt x="72788" y="84927"/>
                </a:cubicBezTo>
                <a:lnTo>
                  <a:pt x="70691" y="84927"/>
                </a:lnTo>
                <a:lnTo>
                  <a:pt x="70691" y="80329"/>
                </a:lnTo>
                <a:lnTo>
                  <a:pt x="75248" y="80329"/>
                </a:lnTo>
                <a:lnTo>
                  <a:pt x="75248" y="83072"/>
                </a:lnTo>
                <a:lnTo>
                  <a:pt x="75490" y="82910"/>
                </a:lnTo>
                <a:lnTo>
                  <a:pt x="75490" y="80329"/>
                </a:lnTo>
                <a:lnTo>
                  <a:pt x="78434" y="80329"/>
                </a:lnTo>
                <a:lnTo>
                  <a:pt x="78716" y="80087"/>
                </a:lnTo>
                <a:lnTo>
                  <a:pt x="75490" y="80087"/>
                </a:lnTo>
                <a:lnTo>
                  <a:pt x="75490" y="75531"/>
                </a:lnTo>
                <a:lnTo>
                  <a:pt x="80087" y="75531"/>
                </a:lnTo>
                <a:lnTo>
                  <a:pt x="80087" y="78716"/>
                </a:lnTo>
                <a:lnTo>
                  <a:pt x="80329" y="78474"/>
                </a:lnTo>
                <a:lnTo>
                  <a:pt x="80329" y="75531"/>
                </a:lnTo>
                <a:lnTo>
                  <a:pt x="82870" y="75531"/>
                </a:lnTo>
                <a:lnTo>
                  <a:pt x="83072" y="75289"/>
                </a:lnTo>
                <a:lnTo>
                  <a:pt x="80329" y="75289"/>
                </a:lnTo>
                <a:lnTo>
                  <a:pt x="80329" y="70732"/>
                </a:lnTo>
                <a:lnTo>
                  <a:pt x="84886" y="70732"/>
                </a:lnTo>
                <a:lnTo>
                  <a:pt x="84886" y="72829"/>
                </a:lnTo>
                <a:cubicBezTo>
                  <a:pt x="84967" y="72708"/>
                  <a:pt x="85048" y="72587"/>
                  <a:pt x="85128" y="72466"/>
                </a:cubicBezTo>
                <a:lnTo>
                  <a:pt x="85128" y="70732"/>
                </a:lnTo>
                <a:lnTo>
                  <a:pt x="86257" y="70732"/>
                </a:lnTo>
                <a:cubicBezTo>
                  <a:pt x="86298" y="70651"/>
                  <a:pt x="86338" y="70570"/>
                  <a:pt x="86378" y="70490"/>
                </a:cubicBezTo>
                <a:lnTo>
                  <a:pt x="85128" y="70490"/>
                </a:lnTo>
                <a:lnTo>
                  <a:pt x="85128" y="65893"/>
                </a:lnTo>
                <a:lnTo>
                  <a:pt x="88798" y="65893"/>
                </a:lnTo>
                <a:cubicBezTo>
                  <a:pt x="88838" y="65812"/>
                  <a:pt x="88879" y="65731"/>
                  <a:pt x="88919" y="65651"/>
                </a:cubicBezTo>
                <a:lnTo>
                  <a:pt x="85128" y="65651"/>
                </a:lnTo>
                <a:lnTo>
                  <a:pt x="85128" y="61094"/>
                </a:lnTo>
                <a:lnTo>
                  <a:pt x="89685" y="61094"/>
                </a:lnTo>
                <a:close/>
                <a:moveTo>
                  <a:pt x="85128" y="32180"/>
                </a:moveTo>
                <a:lnTo>
                  <a:pt x="89685" y="32180"/>
                </a:lnTo>
                <a:lnTo>
                  <a:pt x="89685" y="36777"/>
                </a:lnTo>
                <a:lnTo>
                  <a:pt x="85128" y="36777"/>
                </a:lnTo>
                <a:close/>
                <a:moveTo>
                  <a:pt x="85128" y="37019"/>
                </a:moveTo>
                <a:lnTo>
                  <a:pt x="89685" y="37019"/>
                </a:lnTo>
                <a:lnTo>
                  <a:pt x="89685" y="41576"/>
                </a:lnTo>
                <a:lnTo>
                  <a:pt x="85128" y="41576"/>
                </a:lnTo>
                <a:close/>
                <a:moveTo>
                  <a:pt x="85128" y="41818"/>
                </a:moveTo>
                <a:lnTo>
                  <a:pt x="89685" y="41818"/>
                </a:lnTo>
                <a:lnTo>
                  <a:pt x="89685" y="46375"/>
                </a:lnTo>
                <a:lnTo>
                  <a:pt x="85128" y="46375"/>
                </a:lnTo>
                <a:close/>
                <a:moveTo>
                  <a:pt x="85128" y="46617"/>
                </a:moveTo>
                <a:lnTo>
                  <a:pt x="89685" y="46617"/>
                </a:lnTo>
                <a:lnTo>
                  <a:pt x="89685" y="51214"/>
                </a:lnTo>
                <a:lnTo>
                  <a:pt x="85128" y="51214"/>
                </a:lnTo>
                <a:close/>
                <a:moveTo>
                  <a:pt x="85128" y="51456"/>
                </a:moveTo>
                <a:lnTo>
                  <a:pt x="89685" y="51456"/>
                </a:lnTo>
                <a:lnTo>
                  <a:pt x="89685" y="56013"/>
                </a:lnTo>
                <a:lnTo>
                  <a:pt x="85128" y="56013"/>
                </a:lnTo>
                <a:close/>
                <a:moveTo>
                  <a:pt x="85128" y="56255"/>
                </a:moveTo>
                <a:lnTo>
                  <a:pt x="89685" y="56255"/>
                </a:lnTo>
                <a:lnTo>
                  <a:pt x="89685" y="60812"/>
                </a:lnTo>
                <a:lnTo>
                  <a:pt x="85128" y="60812"/>
                </a:lnTo>
                <a:close/>
                <a:moveTo>
                  <a:pt x="7904" y="60812"/>
                </a:moveTo>
                <a:lnTo>
                  <a:pt x="3347" y="60812"/>
                </a:lnTo>
                <a:lnTo>
                  <a:pt x="3347" y="56255"/>
                </a:lnTo>
                <a:lnTo>
                  <a:pt x="7904" y="56255"/>
                </a:lnTo>
                <a:close/>
                <a:moveTo>
                  <a:pt x="7904" y="56013"/>
                </a:moveTo>
                <a:lnTo>
                  <a:pt x="3347" y="56013"/>
                </a:lnTo>
                <a:lnTo>
                  <a:pt x="3347" y="51456"/>
                </a:lnTo>
                <a:lnTo>
                  <a:pt x="7904" y="51456"/>
                </a:lnTo>
                <a:close/>
                <a:moveTo>
                  <a:pt x="7904" y="51214"/>
                </a:moveTo>
                <a:lnTo>
                  <a:pt x="3347" y="51214"/>
                </a:lnTo>
                <a:lnTo>
                  <a:pt x="3347" y="46617"/>
                </a:lnTo>
                <a:lnTo>
                  <a:pt x="7904" y="46617"/>
                </a:lnTo>
                <a:close/>
                <a:moveTo>
                  <a:pt x="7904" y="46375"/>
                </a:moveTo>
                <a:lnTo>
                  <a:pt x="3347" y="46375"/>
                </a:lnTo>
                <a:lnTo>
                  <a:pt x="3347" y="41818"/>
                </a:lnTo>
                <a:lnTo>
                  <a:pt x="7904" y="41818"/>
                </a:lnTo>
                <a:close/>
                <a:moveTo>
                  <a:pt x="7904" y="41576"/>
                </a:moveTo>
                <a:lnTo>
                  <a:pt x="3347" y="41576"/>
                </a:lnTo>
                <a:lnTo>
                  <a:pt x="3347" y="37019"/>
                </a:lnTo>
                <a:lnTo>
                  <a:pt x="7904" y="37019"/>
                </a:lnTo>
                <a:close/>
                <a:moveTo>
                  <a:pt x="7904" y="36777"/>
                </a:moveTo>
                <a:lnTo>
                  <a:pt x="3347" y="36777"/>
                </a:lnTo>
                <a:lnTo>
                  <a:pt x="3347" y="32180"/>
                </a:lnTo>
                <a:lnTo>
                  <a:pt x="7904" y="32180"/>
                </a:lnTo>
                <a:close/>
                <a:moveTo>
                  <a:pt x="12703" y="70449"/>
                </a:moveTo>
                <a:lnTo>
                  <a:pt x="8146" y="70449"/>
                </a:lnTo>
                <a:lnTo>
                  <a:pt x="8146" y="65893"/>
                </a:lnTo>
                <a:lnTo>
                  <a:pt x="12703" y="65893"/>
                </a:lnTo>
                <a:close/>
                <a:moveTo>
                  <a:pt x="12703" y="65610"/>
                </a:moveTo>
                <a:lnTo>
                  <a:pt x="8146" y="65610"/>
                </a:lnTo>
                <a:lnTo>
                  <a:pt x="8146" y="61054"/>
                </a:lnTo>
                <a:lnTo>
                  <a:pt x="12703" y="61054"/>
                </a:lnTo>
                <a:close/>
                <a:moveTo>
                  <a:pt x="12703" y="60812"/>
                </a:moveTo>
                <a:lnTo>
                  <a:pt x="8146" y="60812"/>
                </a:lnTo>
                <a:lnTo>
                  <a:pt x="8146" y="56255"/>
                </a:lnTo>
                <a:lnTo>
                  <a:pt x="12703" y="56255"/>
                </a:lnTo>
                <a:close/>
                <a:moveTo>
                  <a:pt x="12703" y="56013"/>
                </a:moveTo>
                <a:lnTo>
                  <a:pt x="8146" y="56013"/>
                </a:lnTo>
                <a:lnTo>
                  <a:pt x="8146" y="51456"/>
                </a:lnTo>
                <a:lnTo>
                  <a:pt x="12703" y="51456"/>
                </a:lnTo>
                <a:close/>
                <a:moveTo>
                  <a:pt x="12703" y="51174"/>
                </a:moveTo>
                <a:lnTo>
                  <a:pt x="8146" y="51174"/>
                </a:lnTo>
                <a:lnTo>
                  <a:pt x="8146" y="46617"/>
                </a:lnTo>
                <a:lnTo>
                  <a:pt x="12703" y="46617"/>
                </a:lnTo>
                <a:close/>
                <a:moveTo>
                  <a:pt x="12703" y="46375"/>
                </a:moveTo>
                <a:lnTo>
                  <a:pt x="8146" y="46375"/>
                </a:lnTo>
                <a:lnTo>
                  <a:pt x="8146" y="41818"/>
                </a:lnTo>
                <a:lnTo>
                  <a:pt x="12703" y="41818"/>
                </a:lnTo>
                <a:close/>
                <a:moveTo>
                  <a:pt x="12703" y="41576"/>
                </a:moveTo>
                <a:lnTo>
                  <a:pt x="8146" y="41576"/>
                </a:lnTo>
                <a:lnTo>
                  <a:pt x="8146" y="36979"/>
                </a:lnTo>
                <a:lnTo>
                  <a:pt x="12703" y="36979"/>
                </a:lnTo>
                <a:close/>
                <a:moveTo>
                  <a:pt x="12703" y="36737"/>
                </a:moveTo>
                <a:lnTo>
                  <a:pt x="8146" y="36737"/>
                </a:lnTo>
                <a:lnTo>
                  <a:pt x="8146" y="32180"/>
                </a:lnTo>
                <a:lnTo>
                  <a:pt x="12703" y="32180"/>
                </a:lnTo>
                <a:close/>
                <a:moveTo>
                  <a:pt x="12703" y="31938"/>
                </a:moveTo>
                <a:lnTo>
                  <a:pt x="8146" y="31938"/>
                </a:lnTo>
                <a:lnTo>
                  <a:pt x="8146" y="27381"/>
                </a:lnTo>
                <a:lnTo>
                  <a:pt x="12703" y="27381"/>
                </a:lnTo>
                <a:close/>
                <a:moveTo>
                  <a:pt x="12703" y="27139"/>
                </a:moveTo>
                <a:lnTo>
                  <a:pt x="8146" y="27139"/>
                </a:lnTo>
                <a:lnTo>
                  <a:pt x="8146" y="22542"/>
                </a:lnTo>
                <a:lnTo>
                  <a:pt x="12703" y="22542"/>
                </a:lnTo>
                <a:close/>
                <a:moveTo>
                  <a:pt x="17542" y="75248"/>
                </a:moveTo>
                <a:lnTo>
                  <a:pt x="12945" y="75248"/>
                </a:lnTo>
                <a:lnTo>
                  <a:pt x="12945" y="70651"/>
                </a:lnTo>
                <a:lnTo>
                  <a:pt x="17542" y="70651"/>
                </a:lnTo>
                <a:close/>
                <a:moveTo>
                  <a:pt x="17542" y="70449"/>
                </a:moveTo>
                <a:lnTo>
                  <a:pt x="12945" y="70449"/>
                </a:lnTo>
                <a:lnTo>
                  <a:pt x="12945" y="65852"/>
                </a:lnTo>
                <a:lnTo>
                  <a:pt x="17542" y="65852"/>
                </a:lnTo>
                <a:close/>
                <a:moveTo>
                  <a:pt x="17542" y="65610"/>
                </a:moveTo>
                <a:lnTo>
                  <a:pt x="12945" y="65610"/>
                </a:lnTo>
                <a:lnTo>
                  <a:pt x="12945" y="61054"/>
                </a:lnTo>
                <a:lnTo>
                  <a:pt x="17542" y="61054"/>
                </a:lnTo>
                <a:close/>
                <a:moveTo>
                  <a:pt x="17542" y="60812"/>
                </a:moveTo>
                <a:lnTo>
                  <a:pt x="12945" y="60812"/>
                </a:lnTo>
                <a:lnTo>
                  <a:pt x="12945" y="56214"/>
                </a:lnTo>
                <a:lnTo>
                  <a:pt x="17542" y="56214"/>
                </a:lnTo>
                <a:close/>
                <a:moveTo>
                  <a:pt x="17542" y="55972"/>
                </a:moveTo>
                <a:lnTo>
                  <a:pt x="12945" y="55972"/>
                </a:lnTo>
                <a:lnTo>
                  <a:pt x="12945" y="51416"/>
                </a:lnTo>
                <a:lnTo>
                  <a:pt x="17542" y="51416"/>
                </a:lnTo>
                <a:close/>
                <a:moveTo>
                  <a:pt x="17542" y="51174"/>
                </a:moveTo>
                <a:lnTo>
                  <a:pt x="12945" y="51174"/>
                </a:lnTo>
                <a:lnTo>
                  <a:pt x="12945" y="46617"/>
                </a:lnTo>
                <a:lnTo>
                  <a:pt x="17542" y="46617"/>
                </a:lnTo>
                <a:close/>
                <a:moveTo>
                  <a:pt x="17542" y="46375"/>
                </a:moveTo>
                <a:lnTo>
                  <a:pt x="12945" y="46375"/>
                </a:lnTo>
                <a:lnTo>
                  <a:pt x="12945" y="41778"/>
                </a:lnTo>
                <a:lnTo>
                  <a:pt x="17542" y="41778"/>
                </a:lnTo>
                <a:close/>
                <a:moveTo>
                  <a:pt x="17542" y="41536"/>
                </a:moveTo>
                <a:lnTo>
                  <a:pt x="12945" y="41536"/>
                </a:lnTo>
                <a:lnTo>
                  <a:pt x="12945" y="36979"/>
                </a:lnTo>
                <a:lnTo>
                  <a:pt x="17542" y="36979"/>
                </a:lnTo>
                <a:close/>
                <a:moveTo>
                  <a:pt x="17542" y="36737"/>
                </a:moveTo>
                <a:lnTo>
                  <a:pt x="12945" y="36737"/>
                </a:lnTo>
                <a:lnTo>
                  <a:pt x="12945" y="32180"/>
                </a:lnTo>
                <a:lnTo>
                  <a:pt x="17542" y="32180"/>
                </a:lnTo>
                <a:close/>
                <a:moveTo>
                  <a:pt x="17542" y="31938"/>
                </a:moveTo>
                <a:lnTo>
                  <a:pt x="12945" y="31938"/>
                </a:lnTo>
                <a:lnTo>
                  <a:pt x="12945" y="27341"/>
                </a:lnTo>
                <a:lnTo>
                  <a:pt x="17542" y="27341"/>
                </a:lnTo>
                <a:close/>
                <a:moveTo>
                  <a:pt x="17542" y="27099"/>
                </a:moveTo>
                <a:lnTo>
                  <a:pt x="12945" y="27099"/>
                </a:lnTo>
                <a:lnTo>
                  <a:pt x="12945" y="22542"/>
                </a:lnTo>
                <a:lnTo>
                  <a:pt x="17542" y="22542"/>
                </a:lnTo>
                <a:close/>
                <a:moveTo>
                  <a:pt x="17542" y="22300"/>
                </a:moveTo>
                <a:lnTo>
                  <a:pt x="12945" y="22300"/>
                </a:lnTo>
                <a:lnTo>
                  <a:pt x="12945" y="17743"/>
                </a:lnTo>
                <a:lnTo>
                  <a:pt x="17542" y="17743"/>
                </a:lnTo>
                <a:close/>
                <a:moveTo>
                  <a:pt x="22341" y="80047"/>
                </a:moveTo>
                <a:lnTo>
                  <a:pt x="17784" y="80047"/>
                </a:lnTo>
                <a:lnTo>
                  <a:pt x="17784" y="75450"/>
                </a:lnTo>
                <a:lnTo>
                  <a:pt x="22341" y="75450"/>
                </a:lnTo>
                <a:close/>
                <a:moveTo>
                  <a:pt x="22341" y="75208"/>
                </a:moveTo>
                <a:lnTo>
                  <a:pt x="17784" y="75208"/>
                </a:lnTo>
                <a:lnTo>
                  <a:pt x="17784" y="70651"/>
                </a:lnTo>
                <a:lnTo>
                  <a:pt x="22341" y="70651"/>
                </a:lnTo>
                <a:close/>
                <a:moveTo>
                  <a:pt x="22341" y="70409"/>
                </a:moveTo>
                <a:lnTo>
                  <a:pt x="17784" y="70409"/>
                </a:lnTo>
                <a:lnTo>
                  <a:pt x="17784" y="65852"/>
                </a:lnTo>
                <a:lnTo>
                  <a:pt x="22341" y="65852"/>
                </a:lnTo>
                <a:close/>
                <a:moveTo>
                  <a:pt x="22341" y="65610"/>
                </a:moveTo>
                <a:lnTo>
                  <a:pt x="17784" y="65610"/>
                </a:lnTo>
                <a:lnTo>
                  <a:pt x="17784" y="61013"/>
                </a:lnTo>
                <a:lnTo>
                  <a:pt x="22341" y="61013"/>
                </a:lnTo>
                <a:close/>
                <a:moveTo>
                  <a:pt x="22341" y="60771"/>
                </a:moveTo>
                <a:lnTo>
                  <a:pt x="17784" y="60771"/>
                </a:lnTo>
                <a:lnTo>
                  <a:pt x="17784" y="56214"/>
                </a:lnTo>
                <a:lnTo>
                  <a:pt x="22341" y="56214"/>
                </a:lnTo>
                <a:close/>
                <a:moveTo>
                  <a:pt x="22341" y="55972"/>
                </a:moveTo>
                <a:lnTo>
                  <a:pt x="17784" y="55972"/>
                </a:lnTo>
                <a:lnTo>
                  <a:pt x="17784" y="51416"/>
                </a:lnTo>
                <a:lnTo>
                  <a:pt x="22341" y="51416"/>
                </a:lnTo>
                <a:close/>
                <a:moveTo>
                  <a:pt x="22341" y="51174"/>
                </a:moveTo>
                <a:lnTo>
                  <a:pt x="17784" y="51174"/>
                </a:lnTo>
                <a:lnTo>
                  <a:pt x="17784" y="46577"/>
                </a:lnTo>
                <a:lnTo>
                  <a:pt x="22341" y="46577"/>
                </a:lnTo>
                <a:close/>
                <a:moveTo>
                  <a:pt x="22341" y="46335"/>
                </a:moveTo>
                <a:lnTo>
                  <a:pt x="17784" y="46335"/>
                </a:lnTo>
                <a:lnTo>
                  <a:pt x="17784" y="41778"/>
                </a:lnTo>
                <a:lnTo>
                  <a:pt x="22341" y="41778"/>
                </a:lnTo>
                <a:close/>
                <a:moveTo>
                  <a:pt x="22341" y="41536"/>
                </a:moveTo>
                <a:lnTo>
                  <a:pt x="17784" y="41536"/>
                </a:lnTo>
                <a:lnTo>
                  <a:pt x="17784" y="36939"/>
                </a:lnTo>
                <a:lnTo>
                  <a:pt x="22341" y="36939"/>
                </a:lnTo>
                <a:close/>
                <a:moveTo>
                  <a:pt x="22341" y="36737"/>
                </a:moveTo>
                <a:lnTo>
                  <a:pt x="17784" y="36737"/>
                </a:lnTo>
                <a:lnTo>
                  <a:pt x="17784" y="32140"/>
                </a:lnTo>
                <a:lnTo>
                  <a:pt x="22341" y="32140"/>
                </a:lnTo>
                <a:close/>
                <a:moveTo>
                  <a:pt x="22341" y="31898"/>
                </a:moveTo>
                <a:lnTo>
                  <a:pt x="17784" y="31898"/>
                </a:lnTo>
                <a:lnTo>
                  <a:pt x="17784" y="27341"/>
                </a:lnTo>
                <a:lnTo>
                  <a:pt x="22341" y="27341"/>
                </a:lnTo>
                <a:close/>
                <a:moveTo>
                  <a:pt x="22341" y="27099"/>
                </a:moveTo>
                <a:lnTo>
                  <a:pt x="17784" y="27099"/>
                </a:lnTo>
                <a:lnTo>
                  <a:pt x="17784" y="22502"/>
                </a:lnTo>
                <a:lnTo>
                  <a:pt x="22341" y="22502"/>
                </a:lnTo>
                <a:close/>
                <a:moveTo>
                  <a:pt x="22341" y="22260"/>
                </a:moveTo>
                <a:lnTo>
                  <a:pt x="17784" y="22260"/>
                </a:lnTo>
                <a:lnTo>
                  <a:pt x="17784" y="17703"/>
                </a:lnTo>
                <a:lnTo>
                  <a:pt x="22341" y="17703"/>
                </a:lnTo>
                <a:close/>
                <a:moveTo>
                  <a:pt x="22341" y="17461"/>
                </a:moveTo>
                <a:lnTo>
                  <a:pt x="17784" y="17461"/>
                </a:lnTo>
                <a:lnTo>
                  <a:pt x="17784" y="12904"/>
                </a:lnTo>
                <a:lnTo>
                  <a:pt x="22341" y="12904"/>
                </a:lnTo>
                <a:close/>
                <a:moveTo>
                  <a:pt x="27139" y="84846"/>
                </a:moveTo>
                <a:lnTo>
                  <a:pt x="22583" y="84846"/>
                </a:lnTo>
                <a:lnTo>
                  <a:pt x="22583" y="80249"/>
                </a:lnTo>
                <a:lnTo>
                  <a:pt x="27139" y="80249"/>
                </a:lnTo>
                <a:close/>
                <a:moveTo>
                  <a:pt x="27139" y="80007"/>
                </a:moveTo>
                <a:lnTo>
                  <a:pt x="22583" y="80007"/>
                </a:lnTo>
                <a:lnTo>
                  <a:pt x="22583" y="75450"/>
                </a:lnTo>
                <a:lnTo>
                  <a:pt x="27139" y="75450"/>
                </a:lnTo>
                <a:close/>
                <a:moveTo>
                  <a:pt x="27139" y="75208"/>
                </a:moveTo>
                <a:lnTo>
                  <a:pt x="22583" y="75208"/>
                </a:lnTo>
                <a:lnTo>
                  <a:pt x="22583" y="70611"/>
                </a:lnTo>
                <a:lnTo>
                  <a:pt x="27139" y="70611"/>
                </a:lnTo>
                <a:close/>
                <a:moveTo>
                  <a:pt x="27139" y="70369"/>
                </a:moveTo>
                <a:lnTo>
                  <a:pt x="22583" y="70369"/>
                </a:lnTo>
                <a:lnTo>
                  <a:pt x="22583" y="65812"/>
                </a:lnTo>
                <a:lnTo>
                  <a:pt x="27139" y="65812"/>
                </a:lnTo>
                <a:close/>
                <a:moveTo>
                  <a:pt x="27139" y="65570"/>
                </a:moveTo>
                <a:lnTo>
                  <a:pt x="22583" y="65570"/>
                </a:lnTo>
                <a:lnTo>
                  <a:pt x="22583" y="61013"/>
                </a:lnTo>
                <a:lnTo>
                  <a:pt x="27139" y="61013"/>
                </a:lnTo>
                <a:close/>
                <a:moveTo>
                  <a:pt x="27139" y="60771"/>
                </a:moveTo>
                <a:lnTo>
                  <a:pt x="22583" y="60771"/>
                </a:lnTo>
                <a:lnTo>
                  <a:pt x="22583" y="56174"/>
                </a:lnTo>
                <a:lnTo>
                  <a:pt x="27139" y="56174"/>
                </a:lnTo>
                <a:close/>
                <a:moveTo>
                  <a:pt x="27139" y="55932"/>
                </a:moveTo>
                <a:lnTo>
                  <a:pt x="22583" y="55932"/>
                </a:lnTo>
                <a:lnTo>
                  <a:pt x="22583" y="51375"/>
                </a:lnTo>
                <a:lnTo>
                  <a:pt x="27139" y="51375"/>
                </a:lnTo>
                <a:close/>
                <a:moveTo>
                  <a:pt x="27139" y="51133"/>
                </a:moveTo>
                <a:lnTo>
                  <a:pt x="22583" y="51133"/>
                </a:lnTo>
                <a:lnTo>
                  <a:pt x="22583" y="46577"/>
                </a:lnTo>
                <a:lnTo>
                  <a:pt x="27139" y="46577"/>
                </a:lnTo>
                <a:close/>
                <a:moveTo>
                  <a:pt x="27139" y="46335"/>
                </a:moveTo>
                <a:lnTo>
                  <a:pt x="22583" y="46335"/>
                </a:lnTo>
                <a:lnTo>
                  <a:pt x="22583" y="41737"/>
                </a:lnTo>
                <a:lnTo>
                  <a:pt x="27139" y="41737"/>
                </a:lnTo>
                <a:close/>
                <a:moveTo>
                  <a:pt x="27139" y="41495"/>
                </a:moveTo>
                <a:lnTo>
                  <a:pt x="22583" y="41495"/>
                </a:lnTo>
                <a:lnTo>
                  <a:pt x="22583" y="36939"/>
                </a:lnTo>
                <a:lnTo>
                  <a:pt x="27139" y="36939"/>
                </a:lnTo>
                <a:close/>
                <a:moveTo>
                  <a:pt x="27139" y="36697"/>
                </a:moveTo>
                <a:lnTo>
                  <a:pt x="22583" y="36697"/>
                </a:lnTo>
                <a:lnTo>
                  <a:pt x="22583" y="32140"/>
                </a:lnTo>
                <a:lnTo>
                  <a:pt x="27139" y="32140"/>
                </a:lnTo>
                <a:close/>
                <a:moveTo>
                  <a:pt x="27139" y="31898"/>
                </a:moveTo>
                <a:lnTo>
                  <a:pt x="22583" y="31898"/>
                </a:lnTo>
                <a:lnTo>
                  <a:pt x="22583" y="27301"/>
                </a:lnTo>
                <a:lnTo>
                  <a:pt x="27139" y="27301"/>
                </a:lnTo>
                <a:close/>
                <a:moveTo>
                  <a:pt x="27139" y="27059"/>
                </a:moveTo>
                <a:lnTo>
                  <a:pt x="22583" y="27059"/>
                </a:lnTo>
                <a:lnTo>
                  <a:pt x="22583" y="22502"/>
                </a:lnTo>
                <a:lnTo>
                  <a:pt x="27139" y="22502"/>
                </a:lnTo>
                <a:close/>
                <a:moveTo>
                  <a:pt x="27139" y="22260"/>
                </a:moveTo>
                <a:lnTo>
                  <a:pt x="22583" y="22260"/>
                </a:lnTo>
                <a:lnTo>
                  <a:pt x="22583" y="17703"/>
                </a:lnTo>
                <a:lnTo>
                  <a:pt x="27139" y="17703"/>
                </a:lnTo>
                <a:close/>
                <a:moveTo>
                  <a:pt x="27139" y="17461"/>
                </a:moveTo>
                <a:lnTo>
                  <a:pt x="22583" y="17461"/>
                </a:lnTo>
                <a:lnTo>
                  <a:pt x="22583" y="12864"/>
                </a:lnTo>
                <a:lnTo>
                  <a:pt x="27139" y="12864"/>
                </a:lnTo>
                <a:close/>
                <a:moveTo>
                  <a:pt x="27139" y="12622"/>
                </a:moveTo>
                <a:lnTo>
                  <a:pt x="22583" y="12622"/>
                </a:lnTo>
                <a:lnTo>
                  <a:pt x="22583" y="8065"/>
                </a:lnTo>
                <a:lnTo>
                  <a:pt x="27139" y="8065"/>
                </a:lnTo>
                <a:close/>
                <a:moveTo>
                  <a:pt x="31979" y="84806"/>
                </a:moveTo>
                <a:lnTo>
                  <a:pt x="27381" y="84806"/>
                </a:lnTo>
                <a:lnTo>
                  <a:pt x="27381" y="80249"/>
                </a:lnTo>
                <a:lnTo>
                  <a:pt x="31979" y="80249"/>
                </a:lnTo>
                <a:close/>
                <a:moveTo>
                  <a:pt x="31979" y="80007"/>
                </a:moveTo>
                <a:lnTo>
                  <a:pt x="27381" y="80007"/>
                </a:lnTo>
                <a:lnTo>
                  <a:pt x="27381" y="75410"/>
                </a:lnTo>
                <a:lnTo>
                  <a:pt x="31979" y="75410"/>
                </a:lnTo>
                <a:close/>
                <a:moveTo>
                  <a:pt x="31979" y="75168"/>
                </a:moveTo>
                <a:lnTo>
                  <a:pt x="27381" y="75168"/>
                </a:lnTo>
                <a:lnTo>
                  <a:pt x="27381" y="70611"/>
                </a:lnTo>
                <a:lnTo>
                  <a:pt x="31979" y="70611"/>
                </a:lnTo>
                <a:close/>
                <a:moveTo>
                  <a:pt x="31979" y="70369"/>
                </a:moveTo>
                <a:lnTo>
                  <a:pt x="27381" y="70369"/>
                </a:lnTo>
                <a:lnTo>
                  <a:pt x="27381" y="65812"/>
                </a:lnTo>
                <a:lnTo>
                  <a:pt x="31979" y="65812"/>
                </a:lnTo>
                <a:close/>
                <a:moveTo>
                  <a:pt x="31979" y="65570"/>
                </a:moveTo>
                <a:lnTo>
                  <a:pt x="27381" y="65570"/>
                </a:lnTo>
                <a:lnTo>
                  <a:pt x="27381" y="60973"/>
                </a:lnTo>
                <a:lnTo>
                  <a:pt x="31979" y="60973"/>
                </a:lnTo>
                <a:close/>
                <a:moveTo>
                  <a:pt x="31979" y="60731"/>
                </a:moveTo>
                <a:lnTo>
                  <a:pt x="27381" y="60731"/>
                </a:lnTo>
                <a:lnTo>
                  <a:pt x="27381" y="56174"/>
                </a:lnTo>
                <a:lnTo>
                  <a:pt x="31979" y="56174"/>
                </a:lnTo>
                <a:close/>
                <a:moveTo>
                  <a:pt x="31979" y="55932"/>
                </a:moveTo>
                <a:lnTo>
                  <a:pt x="27381" y="55932"/>
                </a:lnTo>
                <a:lnTo>
                  <a:pt x="27381" y="51375"/>
                </a:lnTo>
                <a:lnTo>
                  <a:pt x="31979" y="51375"/>
                </a:lnTo>
                <a:close/>
                <a:moveTo>
                  <a:pt x="31979" y="51133"/>
                </a:moveTo>
                <a:lnTo>
                  <a:pt x="27381" y="51133"/>
                </a:lnTo>
                <a:lnTo>
                  <a:pt x="27381" y="46536"/>
                </a:lnTo>
                <a:lnTo>
                  <a:pt x="31979" y="46536"/>
                </a:lnTo>
                <a:close/>
                <a:moveTo>
                  <a:pt x="31979" y="46294"/>
                </a:moveTo>
                <a:lnTo>
                  <a:pt x="27381" y="46294"/>
                </a:lnTo>
                <a:lnTo>
                  <a:pt x="27381" y="41737"/>
                </a:lnTo>
                <a:lnTo>
                  <a:pt x="31979" y="41737"/>
                </a:lnTo>
                <a:close/>
                <a:moveTo>
                  <a:pt x="31979" y="41495"/>
                </a:moveTo>
                <a:lnTo>
                  <a:pt x="27381" y="41495"/>
                </a:lnTo>
                <a:lnTo>
                  <a:pt x="27381" y="36898"/>
                </a:lnTo>
                <a:lnTo>
                  <a:pt x="31979" y="36898"/>
                </a:lnTo>
                <a:close/>
                <a:moveTo>
                  <a:pt x="31979" y="36656"/>
                </a:moveTo>
                <a:lnTo>
                  <a:pt x="27381" y="36656"/>
                </a:lnTo>
                <a:lnTo>
                  <a:pt x="27381" y="32099"/>
                </a:lnTo>
                <a:lnTo>
                  <a:pt x="31979" y="32099"/>
                </a:lnTo>
                <a:close/>
                <a:moveTo>
                  <a:pt x="31979" y="31858"/>
                </a:moveTo>
                <a:lnTo>
                  <a:pt x="27381" y="31858"/>
                </a:lnTo>
                <a:lnTo>
                  <a:pt x="27381" y="27301"/>
                </a:lnTo>
                <a:lnTo>
                  <a:pt x="31979" y="27301"/>
                </a:lnTo>
                <a:close/>
                <a:moveTo>
                  <a:pt x="31979" y="27059"/>
                </a:moveTo>
                <a:lnTo>
                  <a:pt x="27381" y="27059"/>
                </a:lnTo>
                <a:lnTo>
                  <a:pt x="27381" y="22462"/>
                </a:lnTo>
                <a:lnTo>
                  <a:pt x="31979" y="22462"/>
                </a:lnTo>
                <a:close/>
                <a:moveTo>
                  <a:pt x="31979" y="22220"/>
                </a:moveTo>
                <a:lnTo>
                  <a:pt x="27381" y="22220"/>
                </a:lnTo>
                <a:lnTo>
                  <a:pt x="27381" y="17663"/>
                </a:lnTo>
                <a:lnTo>
                  <a:pt x="31979" y="17663"/>
                </a:lnTo>
                <a:close/>
                <a:moveTo>
                  <a:pt x="31979" y="17421"/>
                </a:moveTo>
                <a:lnTo>
                  <a:pt x="27381" y="17421"/>
                </a:lnTo>
                <a:lnTo>
                  <a:pt x="27381" y="12864"/>
                </a:lnTo>
                <a:lnTo>
                  <a:pt x="31979" y="12864"/>
                </a:lnTo>
                <a:close/>
                <a:moveTo>
                  <a:pt x="31979" y="12622"/>
                </a:moveTo>
                <a:lnTo>
                  <a:pt x="27381" y="12622"/>
                </a:lnTo>
                <a:lnTo>
                  <a:pt x="27381" y="8025"/>
                </a:lnTo>
                <a:lnTo>
                  <a:pt x="31979" y="8025"/>
                </a:lnTo>
                <a:close/>
                <a:moveTo>
                  <a:pt x="36777" y="89604"/>
                </a:moveTo>
                <a:lnTo>
                  <a:pt x="32220" y="89604"/>
                </a:lnTo>
                <a:lnTo>
                  <a:pt x="32220" y="85007"/>
                </a:lnTo>
                <a:lnTo>
                  <a:pt x="36777" y="85007"/>
                </a:lnTo>
                <a:close/>
                <a:moveTo>
                  <a:pt x="36777" y="84765"/>
                </a:moveTo>
                <a:lnTo>
                  <a:pt x="32220" y="84765"/>
                </a:lnTo>
                <a:lnTo>
                  <a:pt x="32220" y="80208"/>
                </a:lnTo>
                <a:lnTo>
                  <a:pt x="36777" y="80208"/>
                </a:lnTo>
                <a:close/>
                <a:moveTo>
                  <a:pt x="36777" y="79966"/>
                </a:moveTo>
                <a:lnTo>
                  <a:pt x="32220" y="79966"/>
                </a:lnTo>
                <a:lnTo>
                  <a:pt x="32220" y="75410"/>
                </a:lnTo>
                <a:lnTo>
                  <a:pt x="36777" y="75410"/>
                </a:lnTo>
                <a:close/>
                <a:moveTo>
                  <a:pt x="36777" y="75168"/>
                </a:moveTo>
                <a:lnTo>
                  <a:pt x="32220" y="75168"/>
                </a:lnTo>
                <a:lnTo>
                  <a:pt x="32220" y="70570"/>
                </a:lnTo>
                <a:lnTo>
                  <a:pt x="36777" y="70570"/>
                </a:lnTo>
                <a:close/>
                <a:moveTo>
                  <a:pt x="36777" y="70329"/>
                </a:moveTo>
                <a:lnTo>
                  <a:pt x="32220" y="70329"/>
                </a:lnTo>
                <a:lnTo>
                  <a:pt x="32220" y="65772"/>
                </a:lnTo>
                <a:lnTo>
                  <a:pt x="36777" y="65772"/>
                </a:lnTo>
                <a:close/>
                <a:moveTo>
                  <a:pt x="36777" y="65530"/>
                </a:moveTo>
                <a:lnTo>
                  <a:pt x="32220" y="65530"/>
                </a:lnTo>
                <a:lnTo>
                  <a:pt x="32220" y="60973"/>
                </a:lnTo>
                <a:lnTo>
                  <a:pt x="36777" y="60973"/>
                </a:lnTo>
                <a:close/>
                <a:moveTo>
                  <a:pt x="36777" y="60731"/>
                </a:moveTo>
                <a:lnTo>
                  <a:pt x="32220" y="60731"/>
                </a:lnTo>
                <a:lnTo>
                  <a:pt x="32220" y="56134"/>
                </a:lnTo>
                <a:lnTo>
                  <a:pt x="36777" y="56134"/>
                </a:lnTo>
                <a:close/>
                <a:moveTo>
                  <a:pt x="36777" y="55892"/>
                </a:moveTo>
                <a:lnTo>
                  <a:pt x="32220" y="55892"/>
                </a:lnTo>
                <a:lnTo>
                  <a:pt x="32220" y="51335"/>
                </a:lnTo>
                <a:lnTo>
                  <a:pt x="36777" y="51335"/>
                </a:lnTo>
                <a:close/>
                <a:moveTo>
                  <a:pt x="36777" y="51093"/>
                </a:moveTo>
                <a:lnTo>
                  <a:pt x="32220" y="51093"/>
                </a:lnTo>
                <a:lnTo>
                  <a:pt x="32220" y="46536"/>
                </a:lnTo>
                <a:lnTo>
                  <a:pt x="36777" y="46536"/>
                </a:lnTo>
                <a:close/>
                <a:moveTo>
                  <a:pt x="36777" y="46294"/>
                </a:moveTo>
                <a:lnTo>
                  <a:pt x="32220" y="46294"/>
                </a:lnTo>
                <a:lnTo>
                  <a:pt x="32220" y="41697"/>
                </a:lnTo>
                <a:lnTo>
                  <a:pt x="36777" y="41697"/>
                </a:lnTo>
                <a:close/>
                <a:moveTo>
                  <a:pt x="36777" y="41455"/>
                </a:moveTo>
                <a:lnTo>
                  <a:pt x="32220" y="41455"/>
                </a:lnTo>
                <a:lnTo>
                  <a:pt x="32220" y="36898"/>
                </a:lnTo>
                <a:lnTo>
                  <a:pt x="36777" y="36898"/>
                </a:lnTo>
                <a:close/>
                <a:moveTo>
                  <a:pt x="36777" y="36656"/>
                </a:moveTo>
                <a:lnTo>
                  <a:pt x="32220" y="36656"/>
                </a:lnTo>
                <a:lnTo>
                  <a:pt x="32220" y="32059"/>
                </a:lnTo>
                <a:lnTo>
                  <a:pt x="36777" y="32059"/>
                </a:lnTo>
                <a:close/>
                <a:moveTo>
                  <a:pt x="36777" y="31817"/>
                </a:moveTo>
                <a:lnTo>
                  <a:pt x="32220" y="31817"/>
                </a:lnTo>
                <a:lnTo>
                  <a:pt x="32220" y="27260"/>
                </a:lnTo>
                <a:lnTo>
                  <a:pt x="36777" y="27260"/>
                </a:lnTo>
                <a:close/>
                <a:moveTo>
                  <a:pt x="36777" y="27018"/>
                </a:moveTo>
                <a:lnTo>
                  <a:pt x="32220" y="27018"/>
                </a:lnTo>
                <a:lnTo>
                  <a:pt x="32220" y="22462"/>
                </a:lnTo>
                <a:lnTo>
                  <a:pt x="36777" y="22462"/>
                </a:lnTo>
                <a:close/>
                <a:moveTo>
                  <a:pt x="36777" y="22220"/>
                </a:moveTo>
                <a:lnTo>
                  <a:pt x="32220" y="22220"/>
                </a:lnTo>
                <a:lnTo>
                  <a:pt x="32220" y="17622"/>
                </a:lnTo>
                <a:lnTo>
                  <a:pt x="36777" y="17622"/>
                </a:lnTo>
                <a:close/>
                <a:moveTo>
                  <a:pt x="36777" y="17380"/>
                </a:moveTo>
                <a:lnTo>
                  <a:pt x="32220" y="17380"/>
                </a:lnTo>
                <a:lnTo>
                  <a:pt x="32220" y="12824"/>
                </a:lnTo>
                <a:lnTo>
                  <a:pt x="36777" y="12824"/>
                </a:lnTo>
                <a:close/>
                <a:moveTo>
                  <a:pt x="36777" y="12582"/>
                </a:moveTo>
                <a:lnTo>
                  <a:pt x="32220" y="12582"/>
                </a:lnTo>
                <a:lnTo>
                  <a:pt x="32220" y="8025"/>
                </a:lnTo>
                <a:lnTo>
                  <a:pt x="36777" y="8025"/>
                </a:lnTo>
                <a:close/>
                <a:moveTo>
                  <a:pt x="36777" y="7783"/>
                </a:moveTo>
                <a:lnTo>
                  <a:pt x="32220" y="7783"/>
                </a:lnTo>
                <a:lnTo>
                  <a:pt x="32220" y="3307"/>
                </a:lnTo>
                <a:lnTo>
                  <a:pt x="36777" y="3307"/>
                </a:lnTo>
                <a:lnTo>
                  <a:pt x="36777" y="7904"/>
                </a:lnTo>
                <a:close/>
                <a:moveTo>
                  <a:pt x="41616" y="89564"/>
                </a:moveTo>
                <a:lnTo>
                  <a:pt x="37019" y="89564"/>
                </a:lnTo>
                <a:lnTo>
                  <a:pt x="37019" y="85007"/>
                </a:lnTo>
                <a:lnTo>
                  <a:pt x="41616" y="85007"/>
                </a:lnTo>
                <a:close/>
                <a:moveTo>
                  <a:pt x="41616" y="84765"/>
                </a:moveTo>
                <a:lnTo>
                  <a:pt x="37019" y="84765"/>
                </a:lnTo>
                <a:lnTo>
                  <a:pt x="37019" y="80168"/>
                </a:lnTo>
                <a:lnTo>
                  <a:pt x="41616" y="80168"/>
                </a:lnTo>
                <a:close/>
                <a:moveTo>
                  <a:pt x="41616" y="79926"/>
                </a:moveTo>
                <a:lnTo>
                  <a:pt x="37019" y="79926"/>
                </a:lnTo>
                <a:lnTo>
                  <a:pt x="37019" y="75369"/>
                </a:lnTo>
                <a:lnTo>
                  <a:pt x="41616" y="75369"/>
                </a:lnTo>
                <a:close/>
                <a:moveTo>
                  <a:pt x="41616" y="75127"/>
                </a:moveTo>
                <a:lnTo>
                  <a:pt x="37019" y="75127"/>
                </a:lnTo>
                <a:lnTo>
                  <a:pt x="37019" y="70570"/>
                </a:lnTo>
                <a:lnTo>
                  <a:pt x="41616" y="70570"/>
                </a:lnTo>
                <a:close/>
                <a:moveTo>
                  <a:pt x="41616" y="70329"/>
                </a:moveTo>
                <a:lnTo>
                  <a:pt x="37019" y="70329"/>
                </a:lnTo>
                <a:lnTo>
                  <a:pt x="37019" y="65731"/>
                </a:lnTo>
                <a:lnTo>
                  <a:pt x="41616" y="65731"/>
                </a:lnTo>
                <a:close/>
                <a:moveTo>
                  <a:pt x="41616" y="65489"/>
                </a:moveTo>
                <a:lnTo>
                  <a:pt x="37019" y="65489"/>
                </a:lnTo>
                <a:lnTo>
                  <a:pt x="37019" y="60933"/>
                </a:lnTo>
                <a:lnTo>
                  <a:pt x="41616" y="60933"/>
                </a:lnTo>
                <a:close/>
                <a:moveTo>
                  <a:pt x="41616" y="60691"/>
                </a:moveTo>
                <a:lnTo>
                  <a:pt x="37019" y="60691"/>
                </a:lnTo>
                <a:lnTo>
                  <a:pt x="37019" y="56134"/>
                </a:lnTo>
                <a:lnTo>
                  <a:pt x="41616" y="56134"/>
                </a:lnTo>
                <a:close/>
                <a:moveTo>
                  <a:pt x="41616" y="55892"/>
                </a:moveTo>
                <a:lnTo>
                  <a:pt x="37019" y="55892"/>
                </a:lnTo>
                <a:lnTo>
                  <a:pt x="37019" y="51295"/>
                </a:lnTo>
                <a:lnTo>
                  <a:pt x="41616" y="51295"/>
                </a:lnTo>
                <a:close/>
                <a:moveTo>
                  <a:pt x="41616" y="51053"/>
                </a:moveTo>
                <a:lnTo>
                  <a:pt x="37019" y="51053"/>
                </a:lnTo>
                <a:lnTo>
                  <a:pt x="37019" y="46496"/>
                </a:lnTo>
                <a:lnTo>
                  <a:pt x="41616" y="46496"/>
                </a:lnTo>
                <a:close/>
                <a:moveTo>
                  <a:pt x="41616" y="46254"/>
                </a:moveTo>
                <a:lnTo>
                  <a:pt x="37019" y="46254"/>
                </a:lnTo>
                <a:lnTo>
                  <a:pt x="37019" y="41697"/>
                </a:lnTo>
                <a:lnTo>
                  <a:pt x="41616" y="41697"/>
                </a:lnTo>
                <a:close/>
                <a:moveTo>
                  <a:pt x="41616" y="41455"/>
                </a:moveTo>
                <a:lnTo>
                  <a:pt x="37019" y="41455"/>
                </a:lnTo>
                <a:lnTo>
                  <a:pt x="37019" y="36858"/>
                </a:lnTo>
                <a:lnTo>
                  <a:pt x="41616" y="36858"/>
                </a:lnTo>
                <a:close/>
                <a:moveTo>
                  <a:pt x="41616" y="36616"/>
                </a:moveTo>
                <a:lnTo>
                  <a:pt x="37019" y="36616"/>
                </a:lnTo>
                <a:lnTo>
                  <a:pt x="37019" y="32059"/>
                </a:lnTo>
                <a:lnTo>
                  <a:pt x="41616" y="32059"/>
                </a:lnTo>
                <a:close/>
                <a:moveTo>
                  <a:pt x="41616" y="31817"/>
                </a:moveTo>
                <a:lnTo>
                  <a:pt x="37019" y="31817"/>
                </a:lnTo>
                <a:lnTo>
                  <a:pt x="37019" y="27220"/>
                </a:lnTo>
                <a:lnTo>
                  <a:pt x="41616" y="27220"/>
                </a:lnTo>
                <a:close/>
                <a:moveTo>
                  <a:pt x="41616" y="26978"/>
                </a:moveTo>
                <a:lnTo>
                  <a:pt x="37019" y="26978"/>
                </a:lnTo>
                <a:lnTo>
                  <a:pt x="37019" y="22421"/>
                </a:lnTo>
                <a:lnTo>
                  <a:pt x="41616" y="22421"/>
                </a:lnTo>
                <a:close/>
                <a:moveTo>
                  <a:pt x="41616" y="22179"/>
                </a:moveTo>
                <a:lnTo>
                  <a:pt x="37019" y="22179"/>
                </a:lnTo>
                <a:lnTo>
                  <a:pt x="37019" y="17622"/>
                </a:lnTo>
                <a:lnTo>
                  <a:pt x="41616" y="17622"/>
                </a:lnTo>
                <a:close/>
                <a:moveTo>
                  <a:pt x="41616" y="17380"/>
                </a:moveTo>
                <a:lnTo>
                  <a:pt x="37019" y="17380"/>
                </a:lnTo>
                <a:lnTo>
                  <a:pt x="37019" y="12783"/>
                </a:lnTo>
                <a:lnTo>
                  <a:pt x="41616" y="12783"/>
                </a:lnTo>
                <a:close/>
                <a:moveTo>
                  <a:pt x="41616" y="12541"/>
                </a:moveTo>
                <a:lnTo>
                  <a:pt x="37019" y="12541"/>
                </a:lnTo>
                <a:lnTo>
                  <a:pt x="37019" y="7985"/>
                </a:lnTo>
                <a:lnTo>
                  <a:pt x="41616" y="7985"/>
                </a:lnTo>
                <a:close/>
                <a:moveTo>
                  <a:pt x="41616" y="7743"/>
                </a:moveTo>
                <a:lnTo>
                  <a:pt x="37019" y="7743"/>
                </a:lnTo>
                <a:lnTo>
                  <a:pt x="37019" y="3307"/>
                </a:lnTo>
                <a:lnTo>
                  <a:pt x="41616" y="3307"/>
                </a:lnTo>
                <a:lnTo>
                  <a:pt x="41616" y="7904"/>
                </a:lnTo>
                <a:close/>
                <a:moveTo>
                  <a:pt x="46415" y="89564"/>
                </a:moveTo>
                <a:lnTo>
                  <a:pt x="41858" y="89564"/>
                </a:lnTo>
                <a:lnTo>
                  <a:pt x="41858" y="84967"/>
                </a:lnTo>
                <a:lnTo>
                  <a:pt x="46415" y="84967"/>
                </a:lnTo>
                <a:close/>
                <a:moveTo>
                  <a:pt x="46415" y="84725"/>
                </a:moveTo>
                <a:lnTo>
                  <a:pt x="41858" y="84725"/>
                </a:lnTo>
                <a:lnTo>
                  <a:pt x="41858" y="80168"/>
                </a:lnTo>
                <a:lnTo>
                  <a:pt x="46415" y="80168"/>
                </a:lnTo>
                <a:close/>
                <a:moveTo>
                  <a:pt x="46415" y="79926"/>
                </a:moveTo>
                <a:lnTo>
                  <a:pt x="41858" y="79926"/>
                </a:lnTo>
                <a:lnTo>
                  <a:pt x="41858" y="75329"/>
                </a:lnTo>
                <a:lnTo>
                  <a:pt x="46415" y="75329"/>
                </a:lnTo>
                <a:close/>
                <a:moveTo>
                  <a:pt x="46415" y="75087"/>
                </a:moveTo>
                <a:lnTo>
                  <a:pt x="41858" y="75087"/>
                </a:lnTo>
                <a:lnTo>
                  <a:pt x="41858" y="70530"/>
                </a:lnTo>
                <a:lnTo>
                  <a:pt x="46415" y="70530"/>
                </a:lnTo>
                <a:close/>
                <a:moveTo>
                  <a:pt x="46415" y="70288"/>
                </a:moveTo>
                <a:lnTo>
                  <a:pt x="41858" y="70288"/>
                </a:lnTo>
                <a:lnTo>
                  <a:pt x="41858" y="65731"/>
                </a:lnTo>
                <a:lnTo>
                  <a:pt x="46415" y="65731"/>
                </a:lnTo>
                <a:close/>
                <a:moveTo>
                  <a:pt x="46415" y="65489"/>
                </a:moveTo>
                <a:lnTo>
                  <a:pt x="41858" y="65489"/>
                </a:lnTo>
                <a:lnTo>
                  <a:pt x="41858" y="60892"/>
                </a:lnTo>
                <a:lnTo>
                  <a:pt x="46415" y="60892"/>
                </a:lnTo>
                <a:close/>
                <a:moveTo>
                  <a:pt x="46415" y="60650"/>
                </a:moveTo>
                <a:lnTo>
                  <a:pt x="41858" y="60650"/>
                </a:lnTo>
                <a:lnTo>
                  <a:pt x="41858" y="56093"/>
                </a:lnTo>
                <a:lnTo>
                  <a:pt x="46415" y="56093"/>
                </a:lnTo>
                <a:close/>
                <a:moveTo>
                  <a:pt x="46415" y="55851"/>
                </a:moveTo>
                <a:lnTo>
                  <a:pt x="41858" y="55851"/>
                </a:lnTo>
                <a:lnTo>
                  <a:pt x="41858" y="51295"/>
                </a:lnTo>
                <a:lnTo>
                  <a:pt x="46415" y="51295"/>
                </a:lnTo>
                <a:close/>
                <a:moveTo>
                  <a:pt x="46415" y="51053"/>
                </a:moveTo>
                <a:lnTo>
                  <a:pt x="41858" y="51053"/>
                </a:lnTo>
                <a:lnTo>
                  <a:pt x="41858" y="46456"/>
                </a:lnTo>
                <a:lnTo>
                  <a:pt x="46415" y="46456"/>
                </a:lnTo>
                <a:close/>
                <a:moveTo>
                  <a:pt x="46415" y="46214"/>
                </a:moveTo>
                <a:lnTo>
                  <a:pt x="41858" y="46214"/>
                </a:lnTo>
                <a:lnTo>
                  <a:pt x="41858" y="41657"/>
                </a:lnTo>
                <a:lnTo>
                  <a:pt x="46415" y="41657"/>
                </a:lnTo>
                <a:close/>
                <a:moveTo>
                  <a:pt x="46415" y="41415"/>
                </a:moveTo>
                <a:lnTo>
                  <a:pt x="41858" y="41415"/>
                </a:lnTo>
                <a:lnTo>
                  <a:pt x="41858" y="36858"/>
                </a:lnTo>
                <a:lnTo>
                  <a:pt x="46415" y="36858"/>
                </a:lnTo>
                <a:close/>
                <a:moveTo>
                  <a:pt x="46415" y="36616"/>
                </a:moveTo>
                <a:lnTo>
                  <a:pt x="41858" y="36616"/>
                </a:lnTo>
                <a:lnTo>
                  <a:pt x="41858" y="32019"/>
                </a:lnTo>
                <a:lnTo>
                  <a:pt x="46415" y="32019"/>
                </a:lnTo>
                <a:close/>
                <a:moveTo>
                  <a:pt x="46415" y="31777"/>
                </a:moveTo>
                <a:lnTo>
                  <a:pt x="41858" y="31777"/>
                </a:lnTo>
                <a:lnTo>
                  <a:pt x="41858" y="27220"/>
                </a:lnTo>
                <a:lnTo>
                  <a:pt x="46415" y="27220"/>
                </a:lnTo>
                <a:close/>
                <a:moveTo>
                  <a:pt x="46415" y="26978"/>
                </a:moveTo>
                <a:lnTo>
                  <a:pt x="41858" y="26978"/>
                </a:lnTo>
                <a:lnTo>
                  <a:pt x="41858" y="22381"/>
                </a:lnTo>
                <a:lnTo>
                  <a:pt x="46415" y="22381"/>
                </a:lnTo>
                <a:close/>
                <a:moveTo>
                  <a:pt x="46415" y="22139"/>
                </a:moveTo>
                <a:lnTo>
                  <a:pt x="41858" y="22139"/>
                </a:lnTo>
                <a:lnTo>
                  <a:pt x="41858" y="17582"/>
                </a:lnTo>
                <a:lnTo>
                  <a:pt x="46415" y="17582"/>
                </a:lnTo>
                <a:close/>
                <a:moveTo>
                  <a:pt x="46415" y="17340"/>
                </a:moveTo>
                <a:lnTo>
                  <a:pt x="41858" y="17340"/>
                </a:lnTo>
                <a:lnTo>
                  <a:pt x="41858" y="12783"/>
                </a:lnTo>
                <a:lnTo>
                  <a:pt x="46415" y="12783"/>
                </a:lnTo>
                <a:close/>
                <a:moveTo>
                  <a:pt x="46415" y="12541"/>
                </a:moveTo>
                <a:lnTo>
                  <a:pt x="41858" y="12541"/>
                </a:lnTo>
                <a:lnTo>
                  <a:pt x="41858" y="7944"/>
                </a:lnTo>
                <a:lnTo>
                  <a:pt x="46415" y="7944"/>
                </a:lnTo>
                <a:close/>
                <a:moveTo>
                  <a:pt x="46415" y="7702"/>
                </a:moveTo>
                <a:lnTo>
                  <a:pt x="41858" y="7702"/>
                </a:lnTo>
                <a:lnTo>
                  <a:pt x="41858" y="3307"/>
                </a:lnTo>
                <a:lnTo>
                  <a:pt x="46415" y="3307"/>
                </a:lnTo>
                <a:lnTo>
                  <a:pt x="46415" y="7904"/>
                </a:lnTo>
                <a:close/>
                <a:moveTo>
                  <a:pt x="51214" y="89524"/>
                </a:moveTo>
                <a:lnTo>
                  <a:pt x="46657" y="89524"/>
                </a:lnTo>
                <a:lnTo>
                  <a:pt x="46657" y="84967"/>
                </a:lnTo>
                <a:lnTo>
                  <a:pt x="51214" y="84967"/>
                </a:lnTo>
                <a:close/>
                <a:moveTo>
                  <a:pt x="51214" y="84685"/>
                </a:moveTo>
                <a:lnTo>
                  <a:pt x="46657" y="84685"/>
                </a:lnTo>
                <a:lnTo>
                  <a:pt x="46657" y="80128"/>
                </a:lnTo>
                <a:lnTo>
                  <a:pt x="51214" y="80128"/>
                </a:lnTo>
                <a:close/>
                <a:moveTo>
                  <a:pt x="51214" y="79886"/>
                </a:moveTo>
                <a:lnTo>
                  <a:pt x="46657" y="79886"/>
                </a:lnTo>
                <a:lnTo>
                  <a:pt x="46657" y="75329"/>
                </a:lnTo>
                <a:lnTo>
                  <a:pt x="51214" y="75329"/>
                </a:lnTo>
                <a:close/>
                <a:moveTo>
                  <a:pt x="51214" y="75087"/>
                </a:moveTo>
                <a:lnTo>
                  <a:pt x="46657" y="75087"/>
                </a:lnTo>
                <a:lnTo>
                  <a:pt x="46657" y="70490"/>
                </a:lnTo>
                <a:lnTo>
                  <a:pt x="51214" y="70490"/>
                </a:lnTo>
                <a:close/>
                <a:moveTo>
                  <a:pt x="51214" y="70248"/>
                </a:moveTo>
                <a:lnTo>
                  <a:pt x="46657" y="70248"/>
                </a:lnTo>
                <a:lnTo>
                  <a:pt x="46657" y="65691"/>
                </a:lnTo>
                <a:lnTo>
                  <a:pt x="51214" y="65691"/>
                </a:lnTo>
                <a:close/>
                <a:moveTo>
                  <a:pt x="51214" y="65449"/>
                </a:moveTo>
                <a:lnTo>
                  <a:pt x="46657" y="65449"/>
                </a:lnTo>
                <a:lnTo>
                  <a:pt x="46657" y="60892"/>
                </a:lnTo>
                <a:lnTo>
                  <a:pt x="51214" y="60892"/>
                </a:lnTo>
                <a:close/>
                <a:moveTo>
                  <a:pt x="51214" y="60650"/>
                </a:moveTo>
                <a:lnTo>
                  <a:pt x="46657" y="60650"/>
                </a:lnTo>
                <a:lnTo>
                  <a:pt x="46657" y="56053"/>
                </a:lnTo>
                <a:lnTo>
                  <a:pt x="51214" y="56053"/>
                </a:lnTo>
                <a:close/>
                <a:moveTo>
                  <a:pt x="51214" y="55811"/>
                </a:moveTo>
                <a:lnTo>
                  <a:pt x="46657" y="55811"/>
                </a:lnTo>
                <a:lnTo>
                  <a:pt x="46657" y="51254"/>
                </a:lnTo>
                <a:lnTo>
                  <a:pt x="51214" y="51254"/>
                </a:lnTo>
                <a:close/>
                <a:moveTo>
                  <a:pt x="51214" y="51012"/>
                </a:moveTo>
                <a:lnTo>
                  <a:pt x="46657" y="51012"/>
                </a:lnTo>
                <a:lnTo>
                  <a:pt x="46657" y="46456"/>
                </a:lnTo>
                <a:lnTo>
                  <a:pt x="51214" y="46456"/>
                </a:lnTo>
                <a:close/>
                <a:moveTo>
                  <a:pt x="51214" y="46214"/>
                </a:moveTo>
                <a:lnTo>
                  <a:pt x="46657" y="46214"/>
                </a:lnTo>
                <a:lnTo>
                  <a:pt x="46657" y="41616"/>
                </a:lnTo>
                <a:lnTo>
                  <a:pt x="51214" y="41616"/>
                </a:lnTo>
                <a:close/>
                <a:moveTo>
                  <a:pt x="51214" y="41374"/>
                </a:moveTo>
                <a:lnTo>
                  <a:pt x="46657" y="41374"/>
                </a:lnTo>
                <a:lnTo>
                  <a:pt x="46657" y="36818"/>
                </a:lnTo>
                <a:lnTo>
                  <a:pt x="51214" y="36818"/>
                </a:lnTo>
                <a:close/>
                <a:moveTo>
                  <a:pt x="51214" y="36576"/>
                </a:moveTo>
                <a:lnTo>
                  <a:pt x="46657" y="36576"/>
                </a:lnTo>
                <a:lnTo>
                  <a:pt x="46657" y="32019"/>
                </a:lnTo>
                <a:lnTo>
                  <a:pt x="51214" y="32019"/>
                </a:lnTo>
                <a:close/>
                <a:moveTo>
                  <a:pt x="51214" y="31777"/>
                </a:moveTo>
                <a:lnTo>
                  <a:pt x="46657" y="31777"/>
                </a:lnTo>
                <a:lnTo>
                  <a:pt x="46657" y="27180"/>
                </a:lnTo>
                <a:lnTo>
                  <a:pt x="51214" y="27180"/>
                </a:lnTo>
                <a:close/>
                <a:moveTo>
                  <a:pt x="51214" y="26938"/>
                </a:moveTo>
                <a:lnTo>
                  <a:pt x="46657" y="26938"/>
                </a:lnTo>
                <a:lnTo>
                  <a:pt x="46657" y="22381"/>
                </a:lnTo>
                <a:lnTo>
                  <a:pt x="51214" y="22381"/>
                </a:lnTo>
                <a:close/>
                <a:moveTo>
                  <a:pt x="51214" y="22139"/>
                </a:moveTo>
                <a:lnTo>
                  <a:pt x="46657" y="22139"/>
                </a:lnTo>
                <a:lnTo>
                  <a:pt x="46657" y="17582"/>
                </a:lnTo>
                <a:lnTo>
                  <a:pt x="51214" y="17582"/>
                </a:lnTo>
                <a:close/>
                <a:moveTo>
                  <a:pt x="51214" y="17340"/>
                </a:moveTo>
                <a:lnTo>
                  <a:pt x="46657" y="17340"/>
                </a:lnTo>
                <a:lnTo>
                  <a:pt x="46657" y="12743"/>
                </a:lnTo>
                <a:lnTo>
                  <a:pt x="51214" y="12743"/>
                </a:lnTo>
                <a:close/>
                <a:moveTo>
                  <a:pt x="51214" y="12501"/>
                </a:moveTo>
                <a:lnTo>
                  <a:pt x="46657" y="12501"/>
                </a:lnTo>
                <a:lnTo>
                  <a:pt x="46657" y="7944"/>
                </a:lnTo>
                <a:lnTo>
                  <a:pt x="51214" y="7944"/>
                </a:lnTo>
                <a:close/>
                <a:moveTo>
                  <a:pt x="51214" y="7702"/>
                </a:moveTo>
                <a:lnTo>
                  <a:pt x="46657" y="7702"/>
                </a:lnTo>
                <a:lnTo>
                  <a:pt x="46657" y="3307"/>
                </a:lnTo>
                <a:lnTo>
                  <a:pt x="51214" y="3307"/>
                </a:lnTo>
                <a:lnTo>
                  <a:pt x="51214" y="7904"/>
                </a:lnTo>
                <a:close/>
                <a:moveTo>
                  <a:pt x="56053" y="89483"/>
                </a:moveTo>
                <a:lnTo>
                  <a:pt x="51456" y="89483"/>
                </a:lnTo>
                <a:lnTo>
                  <a:pt x="51456" y="84927"/>
                </a:lnTo>
                <a:lnTo>
                  <a:pt x="56053" y="84927"/>
                </a:lnTo>
                <a:close/>
                <a:moveTo>
                  <a:pt x="56053" y="84685"/>
                </a:moveTo>
                <a:lnTo>
                  <a:pt x="51456" y="84685"/>
                </a:lnTo>
                <a:lnTo>
                  <a:pt x="51456" y="80087"/>
                </a:lnTo>
                <a:lnTo>
                  <a:pt x="56053" y="80087"/>
                </a:lnTo>
                <a:close/>
                <a:moveTo>
                  <a:pt x="56053" y="79845"/>
                </a:moveTo>
                <a:lnTo>
                  <a:pt x="51456" y="79845"/>
                </a:lnTo>
                <a:lnTo>
                  <a:pt x="51456" y="75289"/>
                </a:lnTo>
                <a:lnTo>
                  <a:pt x="56053" y="75289"/>
                </a:lnTo>
                <a:close/>
                <a:moveTo>
                  <a:pt x="56053" y="75047"/>
                </a:moveTo>
                <a:lnTo>
                  <a:pt x="51456" y="75047"/>
                </a:lnTo>
                <a:lnTo>
                  <a:pt x="51456" y="70490"/>
                </a:lnTo>
                <a:lnTo>
                  <a:pt x="56053" y="70490"/>
                </a:lnTo>
                <a:close/>
                <a:moveTo>
                  <a:pt x="56053" y="70248"/>
                </a:moveTo>
                <a:lnTo>
                  <a:pt x="51456" y="70248"/>
                </a:lnTo>
                <a:lnTo>
                  <a:pt x="51456" y="65651"/>
                </a:lnTo>
                <a:lnTo>
                  <a:pt x="56053" y="65651"/>
                </a:lnTo>
                <a:close/>
                <a:moveTo>
                  <a:pt x="56053" y="65409"/>
                </a:moveTo>
                <a:lnTo>
                  <a:pt x="51456" y="65409"/>
                </a:lnTo>
                <a:lnTo>
                  <a:pt x="51456" y="60852"/>
                </a:lnTo>
                <a:lnTo>
                  <a:pt x="56053" y="60852"/>
                </a:lnTo>
                <a:close/>
                <a:moveTo>
                  <a:pt x="56053" y="60610"/>
                </a:moveTo>
                <a:lnTo>
                  <a:pt x="51456" y="60610"/>
                </a:lnTo>
                <a:lnTo>
                  <a:pt x="51456" y="56053"/>
                </a:lnTo>
                <a:lnTo>
                  <a:pt x="56053" y="56053"/>
                </a:lnTo>
                <a:close/>
                <a:moveTo>
                  <a:pt x="56053" y="55811"/>
                </a:moveTo>
                <a:lnTo>
                  <a:pt x="51456" y="55811"/>
                </a:lnTo>
                <a:lnTo>
                  <a:pt x="51456" y="51214"/>
                </a:lnTo>
                <a:lnTo>
                  <a:pt x="56053" y="51214"/>
                </a:lnTo>
                <a:close/>
                <a:moveTo>
                  <a:pt x="56053" y="50972"/>
                </a:moveTo>
                <a:lnTo>
                  <a:pt x="51456" y="50972"/>
                </a:lnTo>
                <a:lnTo>
                  <a:pt x="51456" y="46415"/>
                </a:lnTo>
                <a:lnTo>
                  <a:pt x="56053" y="46415"/>
                </a:lnTo>
                <a:close/>
                <a:moveTo>
                  <a:pt x="56053" y="46173"/>
                </a:moveTo>
                <a:lnTo>
                  <a:pt x="51456" y="46173"/>
                </a:lnTo>
                <a:lnTo>
                  <a:pt x="51456" y="41616"/>
                </a:lnTo>
                <a:lnTo>
                  <a:pt x="56053" y="41616"/>
                </a:lnTo>
                <a:close/>
                <a:moveTo>
                  <a:pt x="56053" y="41374"/>
                </a:moveTo>
                <a:lnTo>
                  <a:pt x="51456" y="41374"/>
                </a:lnTo>
                <a:lnTo>
                  <a:pt x="51456" y="36777"/>
                </a:lnTo>
                <a:lnTo>
                  <a:pt x="56053" y="36777"/>
                </a:lnTo>
                <a:close/>
                <a:moveTo>
                  <a:pt x="56053" y="36535"/>
                </a:moveTo>
                <a:lnTo>
                  <a:pt x="51456" y="36535"/>
                </a:lnTo>
                <a:lnTo>
                  <a:pt x="51456" y="31978"/>
                </a:lnTo>
                <a:lnTo>
                  <a:pt x="56053" y="31978"/>
                </a:lnTo>
                <a:close/>
                <a:moveTo>
                  <a:pt x="56053" y="31737"/>
                </a:moveTo>
                <a:lnTo>
                  <a:pt x="51456" y="31737"/>
                </a:lnTo>
                <a:lnTo>
                  <a:pt x="51456" y="27180"/>
                </a:lnTo>
                <a:lnTo>
                  <a:pt x="56053" y="27180"/>
                </a:lnTo>
                <a:close/>
                <a:moveTo>
                  <a:pt x="56053" y="26938"/>
                </a:moveTo>
                <a:lnTo>
                  <a:pt x="51456" y="26938"/>
                </a:lnTo>
                <a:lnTo>
                  <a:pt x="51456" y="22341"/>
                </a:lnTo>
                <a:lnTo>
                  <a:pt x="56053" y="22341"/>
                </a:lnTo>
                <a:close/>
                <a:moveTo>
                  <a:pt x="56053" y="22099"/>
                </a:moveTo>
                <a:lnTo>
                  <a:pt x="51456" y="22099"/>
                </a:lnTo>
                <a:lnTo>
                  <a:pt x="51456" y="17542"/>
                </a:lnTo>
                <a:lnTo>
                  <a:pt x="56053" y="17542"/>
                </a:lnTo>
                <a:close/>
                <a:moveTo>
                  <a:pt x="56053" y="17300"/>
                </a:moveTo>
                <a:lnTo>
                  <a:pt x="51456" y="17300"/>
                </a:lnTo>
                <a:lnTo>
                  <a:pt x="51456" y="12743"/>
                </a:lnTo>
                <a:lnTo>
                  <a:pt x="56053" y="12743"/>
                </a:lnTo>
                <a:close/>
                <a:moveTo>
                  <a:pt x="56053" y="12501"/>
                </a:moveTo>
                <a:lnTo>
                  <a:pt x="51456" y="12501"/>
                </a:lnTo>
                <a:lnTo>
                  <a:pt x="51456" y="7904"/>
                </a:lnTo>
                <a:lnTo>
                  <a:pt x="56053" y="7904"/>
                </a:lnTo>
                <a:close/>
                <a:moveTo>
                  <a:pt x="56053" y="7662"/>
                </a:moveTo>
                <a:lnTo>
                  <a:pt x="51456" y="7662"/>
                </a:lnTo>
                <a:lnTo>
                  <a:pt x="51456" y="3307"/>
                </a:lnTo>
                <a:lnTo>
                  <a:pt x="56053" y="3307"/>
                </a:lnTo>
                <a:lnTo>
                  <a:pt x="56053" y="7904"/>
                </a:lnTo>
                <a:close/>
                <a:moveTo>
                  <a:pt x="60852" y="89483"/>
                </a:moveTo>
                <a:lnTo>
                  <a:pt x="56295" y="89483"/>
                </a:lnTo>
                <a:lnTo>
                  <a:pt x="56295" y="84886"/>
                </a:lnTo>
                <a:lnTo>
                  <a:pt x="60852" y="84886"/>
                </a:lnTo>
                <a:close/>
                <a:moveTo>
                  <a:pt x="60852" y="84644"/>
                </a:moveTo>
                <a:lnTo>
                  <a:pt x="56295" y="84644"/>
                </a:lnTo>
                <a:lnTo>
                  <a:pt x="56295" y="80087"/>
                </a:lnTo>
                <a:lnTo>
                  <a:pt x="60852" y="80087"/>
                </a:lnTo>
                <a:close/>
                <a:moveTo>
                  <a:pt x="60852" y="79845"/>
                </a:moveTo>
                <a:lnTo>
                  <a:pt x="56295" y="79845"/>
                </a:lnTo>
                <a:lnTo>
                  <a:pt x="56295" y="75248"/>
                </a:lnTo>
                <a:lnTo>
                  <a:pt x="60852" y="75248"/>
                </a:lnTo>
                <a:close/>
                <a:moveTo>
                  <a:pt x="60852" y="75006"/>
                </a:moveTo>
                <a:lnTo>
                  <a:pt x="56295" y="75006"/>
                </a:lnTo>
                <a:lnTo>
                  <a:pt x="56295" y="70449"/>
                </a:lnTo>
                <a:lnTo>
                  <a:pt x="60852" y="70449"/>
                </a:lnTo>
                <a:close/>
                <a:moveTo>
                  <a:pt x="60852" y="70208"/>
                </a:moveTo>
                <a:lnTo>
                  <a:pt x="56295" y="70208"/>
                </a:lnTo>
                <a:lnTo>
                  <a:pt x="56295" y="65651"/>
                </a:lnTo>
                <a:lnTo>
                  <a:pt x="60852" y="65651"/>
                </a:lnTo>
                <a:close/>
                <a:moveTo>
                  <a:pt x="60852" y="65409"/>
                </a:moveTo>
                <a:lnTo>
                  <a:pt x="56295" y="65409"/>
                </a:lnTo>
                <a:lnTo>
                  <a:pt x="56295" y="60812"/>
                </a:lnTo>
                <a:lnTo>
                  <a:pt x="60852" y="60812"/>
                </a:lnTo>
                <a:close/>
                <a:moveTo>
                  <a:pt x="60852" y="60570"/>
                </a:moveTo>
                <a:lnTo>
                  <a:pt x="56295" y="60570"/>
                </a:lnTo>
                <a:lnTo>
                  <a:pt x="56295" y="56013"/>
                </a:lnTo>
                <a:lnTo>
                  <a:pt x="60852" y="56013"/>
                </a:lnTo>
                <a:close/>
                <a:moveTo>
                  <a:pt x="60852" y="55771"/>
                </a:moveTo>
                <a:lnTo>
                  <a:pt x="56295" y="55771"/>
                </a:lnTo>
                <a:lnTo>
                  <a:pt x="56295" y="51214"/>
                </a:lnTo>
                <a:lnTo>
                  <a:pt x="60852" y="51214"/>
                </a:lnTo>
                <a:close/>
                <a:moveTo>
                  <a:pt x="60852" y="50972"/>
                </a:moveTo>
                <a:lnTo>
                  <a:pt x="56295" y="50972"/>
                </a:lnTo>
                <a:lnTo>
                  <a:pt x="56295" y="46375"/>
                </a:lnTo>
                <a:lnTo>
                  <a:pt x="60852" y="46375"/>
                </a:lnTo>
                <a:close/>
                <a:moveTo>
                  <a:pt x="60852" y="46133"/>
                </a:moveTo>
                <a:lnTo>
                  <a:pt x="56295" y="46133"/>
                </a:lnTo>
                <a:lnTo>
                  <a:pt x="56295" y="41576"/>
                </a:lnTo>
                <a:lnTo>
                  <a:pt x="60852" y="41576"/>
                </a:lnTo>
                <a:close/>
                <a:moveTo>
                  <a:pt x="60852" y="41334"/>
                </a:moveTo>
                <a:lnTo>
                  <a:pt x="56295" y="41334"/>
                </a:lnTo>
                <a:lnTo>
                  <a:pt x="56295" y="36777"/>
                </a:lnTo>
                <a:lnTo>
                  <a:pt x="60852" y="36777"/>
                </a:lnTo>
                <a:close/>
                <a:moveTo>
                  <a:pt x="60852" y="36535"/>
                </a:moveTo>
                <a:lnTo>
                  <a:pt x="56295" y="36535"/>
                </a:lnTo>
                <a:lnTo>
                  <a:pt x="56295" y="31938"/>
                </a:lnTo>
                <a:lnTo>
                  <a:pt x="60852" y="31938"/>
                </a:lnTo>
                <a:close/>
                <a:moveTo>
                  <a:pt x="60852" y="31696"/>
                </a:moveTo>
                <a:lnTo>
                  <a:pt x="56295" y="31696"/>
                </a:lnTo>
                <a:lnTo>
                  <a:pt x="56295" y="27139"/>
                </a:lnTo>
                <a:lnTo>
                  <a:pt x="60852" y="27139"/>
                </a:lnTo>
                <a:close/>
                <a:moveTo>
                  <a:pt x="60852" y="26897"/>
                </a:moveTo>
                <a:lnTo>
                  <a:pt x="56295" y="26897"/>
                </a:lnTo>
                <a:lnTo>
                  <a:pt x="56295" y="22341"/>
                </a:lnTo>
                <a:lnTo>
                  <a:pt x="60852" y="22341"/>
                </a:lnTo>
                <a:close/>
                <a:moveTo>
                  <a:pt x="60852" y="22099"/>
                </a:moveTo>
                <a:lnTo>
                  <a:pt x="56295" y="22099"/>
                </a:lnTo>
                <a:lnTo>
                  <a:pt x="56295" y="17501"/>
                </a:lnTo>
                <a:lnTo>
                  <a:pt x="60852" y="17501"/>
                </a:lnTo>
                <a:close/>
                <a:moveTo>
                  <a:pt x="60852" y="17260"/>
                </a:moveTo>
                <a:lnTo>
                  <a:pt x="56295" y="17260"/>
                </a:lnTo>
                <a:lnTo>
                  <a:pt x="56295" y="12703"/>
                </a:lnTo>
                <a:lnTo>
                  <a:pt x="60852" y="12703"/>
                </a:lnTo>
                <a:close/>
                <a:moveTo>
                  <a:pt x="60852" y="12461"/>
                </a:moveTo>
                <a:lnTo>
                  <a:pt x="56295" y="12461"/>
                </a:lnTo>
                <a:lnTo>
                  <a:pt x="56295" y="7904"/>
                </a:lnTo>
                <a:lnTo>
                  <a:pt x="60852" y="7904"/>
                </a:lnTo>
                <a:close/>
                <a:moveTo>
                  <a:pt x="60852" y="7662"/>
                </a:moveTo>
                <a:lnTo>
                  <a:pt x="56295" y="7662"/>
                </a:lnTo>
                <a:lnTo>
                  <a:pt x="56295" y="3307"/>
                </a:lnTo>
                <a:lnTo>
                  <a:pt x="60852" y="3307"/>
                </a:lnTo>
                <a:lnTo>
                  <a:pt x="60852" y="7904"/>
                </a:lnTo>
                <a:close/>
                <a:moveTo>
                  <a:pt x="65651" y="84644"/>
                </a:moveTo>
                <a:lnTo>
                  <a:pt x="61094" y="84644"/>
                </a:lnTo>
                <a:lnTo>
                  <a:pt x="61094" y="80047"/>
                </a:lnTo>
                <a:lnTo>
                  <a:pt x="65651" y="80047"/>
                </a:lnTo>
                <a:close/>
                <a:moveTo>
                  <a:pt x="65651" y="79805"/>
                </a:moveTo>
                <a:lnTo>
                  <a:pt x="61094" y="79805"/>
                </a:lnTo>
                <a:lnTo>
                  <a:pt x="61094" y="75248"/>
                </a:lnTo>
                <a:lnTo>
                  <a:pt x="65651" y="75248"/>
                </a:lnTo>
                <a:close/>
                <a:moveTo>
                  <a:pt x="65651" y="75006"/>
                </a:moveTo>
                <a:lnTo>
                  <a:pt x="61094" y="75006"/>
                </a:lnTo>
                <a:lnTo>
                  <a:pt x="61094" y="70449"/>
                </a:lnTo>
                <a:lnTo>
                  <a:pt x="65651" y="70449"/>
                </a:lnTo>
                <a:close/>
                <a:moveTo>
                  <a:pt x="65651" y="70208"/>
                </a:moveTo>
                <a:lnTo>
                  <a:pt x="61094" y="70208"/>
                </a:lnTo>
                <a:lnTo>
                  <a:pt x="61094" y="65610"/>
                </a:lnTo>
                <a:lnTo>
                  <a:pt x="65651" y="65610"/>
                </a:lnTo>
                <a:close/>
                <a:moveTo>
                  <a:pt x="65651" y="65368"/>
                </a:moveTo>
                <a:lnTo>
                  <a:pt x="61094" y="65368"/>
                </a:lnTo>
                <a:lnTo>
                  <a:pt x="61094" y="60812"/>
                </a:lnTo>
                <a:lnTo>
                  <a:pt x="65651" y="60812"/>
                </a:lnTo>
                <a:close/>
                <a:moveTo>
                  <a:pt x="65651" y="60570"/>
                </a:moveTo>
                <a:lnTo>
                  <a:pt x="61094" y="60570"/>
                </a:lnTo>
                <a:lnTo>
                  <a:pt x="61094" y="56013"/>
                </a:lnTo>
                <a:lnTo>
                  <a:pt x="65651" y="56013"/>
                </a:lnTo>
                <a:close/>
                <a:moveTo>
                  <a:pt x="65651" y="55771"/>
                </a:moveTo>
                <a:lnTo>
                  <a:pt x="61094" y="55771"/>
                </a:lnTo>
                <a:lnTo>
                  <a:pt x="61094" y="51174"/>
                </a:lnTo>
                <a:lnTo>
                  <a:pt x="65651" y="51174"/>
                </a:lnTo>
                <a:close/>
                <a:moveTo>
                  <a:pt x="65651" y="50932"/>
                </a:moveTo>
                <a:lnTo>
                  <a:pt x="61094" y="50932"/>
                </a:lnTo>
                <a:lnTo>
                  <a:pt x="61094" y="46375"/>
                </a:lnTo>
                <a:lnTo>
                  <a:pt x="65651" y="46375"/>
                </a:lnTo>
                <a:close/>
                <a:moveTo>
                  <a:pt x="65651" y="46133"/>
                </a:moveTo>
                <a:lnTo>
                  <a:pt x="61094" y="46133"/>
                </a:lnTo>
                <a:lnTo>
                  <a:pt x="61094" y="41536"/>
                </a:lnTo>
                <a:lnTo>
                  <a:pt x="65651" y="41536"/>
                </a:lnTo>
                <a:close/>
                <a:moveTo>
                  <a:pt x="65651" y="41294"/>
                </a:moveTo>
                <a:lnTo>
                  <a:pt x="61094" y="41294"/>
                </a:lnTo>
                <a:lnTo>
                  <a:pt x="61094" y="36737"/>
                </a:lnTo>
                <a:lnTo>
                  <a:pt x="65651" y="36737"/>
                </a:lnTo>
                <a:close/>
                <a:moveTo>
                  <a:pt x="65651" y="36495"/>
                </a:moveTo>
                <a:lnTo>
                  <a:pt x="61094" y="36495"/>
                </a:lnTo>
                <a:lnTo>
                  <a:pt x="61094" y="31938"/>
                </a:lnTo>
                <a:lnTo>
                  <a:pt x="65651" y="31938"/>
                </a:lnTo>
                <a:close/>
                <a:moveTo>
                  <a:pt x="65651" y="31696"/>
                </a:moveTo>
                <a:lnTo>
                  <a:pt x="61094" y="31696"/>
                </a:lnTo>
                <a:lnTo>
                  <a:pt x="61094" y="27099"/>
                </a:lnTo>
                <a:lnTo>
                  <a:pt x="65651" y="27099"/>
                </a:lnTo>
                <a:close/>
                <a:moveTo>
                  <a:pt x="65651" y="26857"/>
                </a:moveTo>
                <a:lnTo>
                  <a:pt x="61094" y="26857"/>
                </a:lnTo>
                <a:lnTo>
                  <a:pt x="61094" y="22300"/>
                </a:lnTo>
                <a:lnTo>
                  <a:pt x="65651" y="22300"/>
                </a:lnTo>
                <a:close/>
                <a:moveTo>
                  <a:pt x="65651" y="22058"/>
                </a:moveTo>
                <a:lnTo>
                  <a:pt x="61094" y="22058"/>
                </a:lnTo>
                <a:lnTo>
                  <a:pt x="61094" y="17501"/>
                </a:lnTo>
                <a:lnTo>
                  <a:pt x="65651" y="17501"/>
                </a:lnTo>
                <a:close/>
                <a:moveTo>
                  <a:pt x="65651" y="17260"/>
                </a:moveTo>
                <a:lnTo>
                  <a:pt x="61094" y="17260"/>
                </a:lnTo>
                <a:lnTo>
                  <a:pt x="61094" y="12662"/>
                </a:lnTo>
                <a:lnTo>
                  <a:pt x="65651" y="12662"/>
                </a:lnTo>
                <a:close/>
                <a:moveTo>
                  <a:pt x="65651" y="12420"/>
                </a:moveTo>
                <a:lnTo>
                  <a:pt x="61094" y="12420"/>
                </a:lnTo>
                <a:lnTo>
                  <a:pt x="61094" y="7864"/>
                </a:lnTo>
                <a:lnTo>
                  <a:pt x="65651" y="7864"/>
                </a:lnTo>
                <a:close/>
                <a:moveTo>
                  <a:pt x="70490" y="84604"/>
                </a:moveTo>
                <a:lnTo>
                  <a:pt x="65893" y="84604"/>
                </a:lnTo>
                <a:lnTo>
                  <a:pt x="65893" y="80047"/>
                </a:lnTo>
                <a:lnTo>
                  <a:pt x="70490" y="80047"/>
                </a:lnTo>
                <a:close/>
                <a:moveTo>
                  <a:pt x="70490" y="79805"/>
                </a:moveTo>
                <a:lnTo>
                  <a:pt x="65893" y="79805"/>
                </a:lnTo>
                <a:lnTo>
                  <a:pt x="65893" y="75208"/>
                </a:lnTo>
                <a:lnTo>
                  <a:pt x="70490" y="75208"/>
                </a:lnTo>
                <a:close/>
                <a:moveTo>
                  <a:pt x="70490" y="74966"/>
                </a:moveTo>
                <a:lnTo>
                  <a:pt x="65893" y="74966"/>
                </a:lnTo>
                <a:lnTo>
                  <a:pt x="65893" y="70409"/>
                </a:lnTo>
                <a:lnTo>
                  <a:pt x="70490" y="70409"/>
                </a:lnTo>
                <a:close/>
                <a:moveTo>
                  <a:pt x="70490" y="70167"/>
                </a:moveTo>
                <a:lnTo>
                  <a:pt x="65893" y="70167"/>
                </a:lnTo>
                <a:lnTo>
                  <a:pt x="65893" y="65610"/>
                </a:lnTo>
                <a:lnTo>
                  <a:pt x="70490" y="65610"/>
                </a:lnTo>
                <a:close/>
                <a:moveTo>
                  <a:pt x="70490" y="65368"/>
                </a:moveTo>
                <a:lnTo>
                  <a:pt x="65893" y="65368"/>
                </a:lnTo>
                <a:lnTo>
                  <a:pt x="65893" y="60771"/>
                </a:lnTo>
                <a:lnTo>
                  <a:pt x="70490" y="60771"/>
                </a:lnTo>
                <a:close/>
                <a:moveTo>
                  <a:pt x="70490" y="60529"/>
                </a:moveTo>
                <a:lnTo>
                  <a:pt x="65893" y="60529"/>
                </a:lnTo>
                <a:lnTo>
                  <a:pt x="65893" y="55972"/>
                </a:lnTo>
                <a:lnTo>
                  <a:pt x="70490" y="55972"/>
                </a:lnTo>
                <a:close/>
                <a:moveTo>
                  <a:pt x="70490" y="55730"/>
                </a:moveTo>
                <a:lnTo>
                  <a:pt x="65893" y="55730"/>
                </a:lnTo>
                <a:lnTo>
                  <a:pt x="65893" y="51174"/>
                </a:lnTo>
                <a:lnTo>
                  <a:pt x="70490" y="51174"/>
                </a:lnTo>
                <a:close/>
                <a:moveTo>
                  <a:pt x="70490" y="50932"/>
                </a:moveTo>
                <a:lnTo>
                  <a:pt x="65893" y="50932"/>
                </a:lnTo>
                <a:lnTo>
                  <a:pt x="65893" y="46335"/>
                </a:lnTo>
                <a:lnTo>
                  <a:pt x="70490" y="46335"/>
                </a:lnTo>
                <a:close/>
                <a:moveTo>
                  <a:pt x="70490" y="46093"/>
                </a:moveTo>
                <a:lnTo>
                  <a:pt x="65893" y="46093"/>
                </a:lnTo>
                <a:lnTo>
                  <a:pt x="65893" y="41536"/>
                </a:lnTo>
                <a:lnTo>
                  <a:pt x="70490" y="41536"/>
                </a:lnTo>
                <a:close/>
                <a:moveTo>
                  <a:pt x="70490" y="41294"/>
                </a:moveTo>
                <a:lnTo>
                  <a:pt x="65893" y="41294"/>
                </a:lnTo>
                <a:lnTo>
                  <a:pt x="65893" y="36737"/>
                </a:lnTo>
                <a:lnTo>
                  <a:pt x="70490" y="36737"/>
                </a:lnTo>
                <a:close/>
                <a:moveTo>
                  <a:pt x="70490" y="36495"/>
                </a:moveTo>
                <a:lnTo>
                  <a:pt x="65893" y="36495"/>
                </a:lnTo>
                <a:lnTo>
                  <a:pt x="65893" y="31898"/>
                </a:lnTo>
                <a:lnTo>
                  <a:pt x="70490" y="31898"/>
                </a:lnTo>
                <a:close/>
                <a:moveTo>
                  <a:pt x="70490" y="31656"/>
                </a:moveTo>
                <a:lnTo>
                  <a:pt x="65893" y="31656"/>
                </a:lnTo>
                <a:lnTo>
                  <a:pt x="65893" y="27099"/>
                </a:lnTo>
                <a:lnTo>
                  <a:pt x="70490" y="27099"/>
                </a:lnTo>
                <a:close/>
                <a:moveTo>
                  <a:pt x="70490" y="26857"/>
                </a:moveTo>
                <a:lnTo>
                  <a:pt x="65893" y="26857"/>
                </a:lnTo>
                <a:lnTo>
                  <a:pt x="65893" y="22260"/>
                </a:lnTo>
                <a:lnTo>
                  <a:pt x="70490" y="22260"/>
                </a:lnTo>
                <a:close/>
                <a:moveTo>
                  <a:pt x="70490" y="22018"/>
                </a:moveTo>
                <a:lnTo>
                  <a:pt x="65893" y="22018"/>
                </a:lnTo>
                <a:lnTo>
                  <a:pt x="65893" y="17461"/>
                </a:lnTo>
                <a:lnTo>
                  <a:pt x="70490" y="17461"/>
                </a:lnTo>
                <a:close/>
                <a:moveTo>
                  <a:pt x="70490" y="17219"/>
                </a:moveTo>
                <a:lnTo>
                  <a:pt x="65893" y="17219"/>
                </a:lnTo>
                <a:lnTo>
                  <a:pt x="65893" y="12662"/>
                </a:lnTo>
                <a:lnTo>
                  <a:pt x="70490" y="12662"/>
                </a:lnTo>
                <a:close/>
                <a:moveTo>
                  <a:pt x="70490" y="12420"/>
                </a:moveTo>
                <a:lnTo>
                  <a:pt x="65893" y="12420"/>
                </a:lnTo>
                <a:lnTo>
                  <a:pt x="65893" y="7823"/>
                </a:lnTo>
                <a:lnTo>
                  <a:pt x="70490" y="7823"/>
                </a:lnTo>
                <a:close/>
                <a:moveTo>
                  <a:pt x="75289" y="79765"/>
                </a:moveTo>
                <a:lnTo>
                  <a:pt x="70732" y="79765"/>
                </a:lnTo>
                <a:lnTo>
                  <a:pt x="70732" y="75208"/>
                </a:lnTo>
                <a:lnTo>
                  <a:pt x="75289" y="75208"/>
                </a:lnTo>
                <a:close/>
                <a:moveTo>
                  <a:pt x="75289" y="74966"/>
                </a:moveTo>
                <a:lnTo>
                  <a:pt x="70732" y="74966"/>
                </a:lnTo>
                <a:lnTo>
                  <a:pt x="70732" y="70409"/>
                </a:lnTo>
                <a:lnTo>
                  <a:pt x="75289" y="70409"/>
                </a:lnTo>
                <a:close/>
                <a:moveTo>
                  <a:pt x="75289" y="70167"/>
                </a:moveTo>
                <a:lnTo>
                  <a:pt x="70732" y="70167"/>
                </a:lnTo>
                <a:lnTo>
                  <a:pt x="70732" y="65570"/>
                </a:lnTo>
                <a:lnTo>
                  <a:pt x="75289" y="65570"/>
                </a:lnTo>
                <a:close/>
                <a:moveTo>
                  <a:pt x="75289" y="65328"/>
                </a:moveTo>
                <a:lnTo>
                  <a:pt x="70732" y="65328"/>
                </a:lnTo>
                <a:lnTo>
                  <a:pt x="70732" y="60771"/>
                </a:lnTo>
                <a:lnTo>
                  <a:pt x="75289" y="60771"/>
                </a:lnTo>
                <a:close/>
                <a:moveTo>
                  <a:pt x="75289" y="60529"/>
                </a:moveTo>
                <a:lnTo>
                  <a:pt x="70732" y="60529"/>
                </a:lnTo>
                <a:lnTo>
                  <a:pt x="70732" y="55972"/>
                </a:lnTo>
                <a:lnTo>
                  <a:pt x="75289" y="55972"/>
                </a:lnTo>
                <a:close/>
                <a:moveTo>
                  <a:pt x="75289" y="55730"/>
                </a:moveTo>
                <a:lnTo>
                  <a:pt x="70732" y="55730"/>
                </a:lnTo>
                <a:lnTo>
                  <a:pt x="70732" y="51133"/>
                </a:lnTo>
                <a:lnTo>
                  <a:pt x="75289" y="51133"/>
                </a:lnTo>
                <a:close/>
                <a:moveTo>
                  <a:pt x="75289" y="50891"/>
                </a:moveTo>
                <a:lnTo>
                  <a:pt x="70732" y="50891"/>
                </a:lnTo>
                <a:lnTo>
                  <a:pt x="70732" y="46335"/>
                </a:lnTo>
                <a:lnTo>
                  <a:pt x="75289" y="46335"/>
                </a:lnTo>
                <a:close/>
                <a:moveTo>
                  <a:pt x="75289" y="46093"/>
                </a:moveTo>
                <a:lnTo>
                  <a:pt x="70732" y="46093"/>
                </a:lnTo>
                <a:lnTo>
                  <a:pt x="70732" y="41495"/>
                </a:lnTo>
                <a:lnTo>
                  <a:pt x="75289" y="41495"/>
                </a:lnTo>
                <a:close/>
                <a:moveTo>
                  <a:pt x="75289" y="41253"/>
                </a:moveTo>
                <a:lnTo>
                  <a:pt x="70732" y="41253"/>
                </a:lnTo>
                <a:lnTo>
                  <a:pt x="70732" y="36697"/>
                </a:lnTo>
                <a:lnTo>
                  <a:pt x="75289" y="36697"/>
                </a:lnTo>
                <a:close/>
                <a:moveTo>
                  <a:pt x="75289" y="36455"/>
                </a:moveTo>
                <a:lnTo>
                  <a:pt x="70732" y="36455"/>
                </a:lnTo>
                <a:lnTo>
                  <a:pt x="70732" y="31898"/>
                </a:lnTo>
                <a:lnTo>
                  <a:pt x="75289" y="31898"/>
                </a:lnTo>
                <a:close/>
                <a:moveTo>
                  <a:pt x="75289" y="31656"/>
                </a:moveTo>
                <a:lnTo>
                  <a:pt x="70732" y="31656"/>
                </a:lnTo>
                <a:lnTo>
                  <a:pt x="70732" y="27059"/>
                </a:lnTo>
                <a:lnTo>
                  <a:pt x="75289" y="27059"/>
                </a:lnTo>
                <a:close/>
                <a:moveTo>
                  <a:pt x="75289" y="26817"/>
                </a:moveTo>
                <a:lnTo>
                  <a:pt x="70732" y="26817"/>
                </a:lnTo>
                <a:lnTo>
                  <a:pt x="70732" y="22260"/>
                </a:lnTo>
                <a:lnTo>
                  <a:pt x="75289" y="22260"/>
                </a:lnTo>
                <a:close/>
                <a:moveTo>
                  <a:pt x="75289" y="22018"/>
                </a:moveTo>
                <a:lnTo>
                  <a:pt x="70732" y="22018"/>
                </a:lnTo>
                <a:lnTo>
                  <a:pt x="70732" y="17461"/>
                </a:lnTo>
                <a:lnTo>
                  <a:pt x="75289" y="17461"/>
                </a:lnTo>
                <a:close/>
                <a:moveTo>
                  <a:pt x="75289" y="17219"/>
                </a:moveTo>
                <a:lnTo>
                  <a:pt x="70732" y="17219"/>
                </a:lnTo>
                <a:lnTo>
                  <a:pt x="70732" y="12622"/>
                </a:lnTo>
                <a:lnTo>
                  <a:pt x="75289" y="12622"/>
                </a:lnTo>
                <a:close/>
                <a:moveTo>
                  <a:pt x="80087" y="74926"/>
                </a:moveTo>
                <a:lnTo>
                  <a:pt x="75531" y="74926"/>
                </a:lnTo>
                <a:lnTo>
                  <a:pt x="75531" y="70369"/>
                </a:lnTo>
                <a:lnTo>
                  <a:pt x="80087" y="70369"/>
                </a:lnTo>
                <a:close/>
                <a:moveTo>
                  <a:pt x="80087" y="70127"/>
                </a:moveTo>
                <a:lnTo>
                  <a:pt x="75531" y="70127"/>
                </a:lnTo>
                <a:lnTo>
                  <a:pt x="75531" y="65570"/>
                </a:lnTo>
                <a:lnTo>
                  <a:pt x="80087" y="65570"/>
                </a:lnTo>
                <a:close/>
                <a:moveTo>
                  <a:pt x="80087" y="65328"/>
                </a:moveTo>
                <a:lnTo>
                  <a:pt x="75531" y="65328"/>
                </a:lnTo>
                <a:lnTo>
                  <a:pt x="75531" y="60731"/>
                </a:lnTo>
                <a:lnTo>
                  <a:pt x="80087" y="60731"/>
                </a:lnTo>
                <a:close/>
                <a:moveTo>
                  <a:pt x="80087" y="60489"/>
                </a:moveTo>
                <a:lnTo>
                  <a:pt x="75531" y="60489"/>
                </a:lnTo>
                <a:lnTo>
                  <a:pt x="75531" y="55932"/>
                </a:lnTo>
                <a:lnTo>
                  <a:pt x="80087" y="55932"/>
                </a:lnTo>
                <a:close/>
                <a:moveTo>
                  <a:pt x="80087" y="55690"/>
                </a:moveTo>
                <a:lnTo>
                  <a:pt x="75531" y="55690"/>
                </a:lnTo>
                <a:lnTo>
                  <a:pt x="75531" y="51133"/>
                </a:lnTo>
                <a:lnTo>
                  <a:pt x="80087" y="51133"/>
                </a:lnTo>
                <a:close/>
                <a:moveTo>
                  <a:pt x="80087" y="50891"/>
                </a:moveTo>
                <a:lnTo>
                  <a:pt x="75531" y="50891"/>
                </a:lnTo>
                <a:lnTo>
                  <a:pt x="75531" y="46294"/>
                </a:lnTo>
                <a:lnTo>
                  <a:pt x="80087" y="46294"/>
                </a:lnTo>
                <a:close/>
                <a:moveTo>
                  <a:pt x="80087" y="46052"/>
                </a:moveTo>
                <a:lnTo>
                  <a:pt x="75531" y="46052"/>
                </a:lnTo>
                <a:lnTo>
                  <a:pt x="75531" y="41495"/>
                </a:lnTo>
                <a:lnTo>
                  <a:pt x="80087" y="41495"/>
                </a:lnTo>
                <a:close/>
                <a:moveTo>
                  <a:pt x="80087" y="41253"/>
                </a:moveTo>
                <a:lnTo>
                  <a:pt x="75531" y="41253"/>
                </a:lnTo>
                <a:lnTo>
                  <a:pt x="75531" y="36697"/>
                </a:lnTo>
                <a:lnTo>
                  <a:pt x="80087" y="36697"/>
                </a:lnTo>
                <a:close/>
                <a:moveTo>
                  <a:pt x="80087" y="36455"/>
                </a:moveTo>
                <a:lnTo>
                  <a:pt x="75531" y="36455"/>
                </a:lnTo>
                <a:lnTo>
                  <a:pt x="75531" y="31858"/>
                </a:lnTo>
                <a:lnTo>
                  <a:pt x="80087" y="31858"/>
                </a:lnTo>
                <a:close/>
                <a:moveTo>
                  <a:pt x="80087" y="31616"/>
                </a:moveTo>
                <a:lnTo>
                  <a:pt x="75531" y="31616"/>
                </a:lnTo>
                <a:lnTo>
                  <a:pt x="75531" y="27059"/>
                </a:lnTo>
                <a:lnTo>
                  <a:pt x="80087" y="27059"/>
                </a:lnTo>
                <a:close/>
                <a:moveTo>
                  <a:pt x="80087" y="26817"/>
                </a:moveTo>
                <a:lnTo>
                  <a:pt x="75531" y="26817"/>
                </a:lnTo>
                <a:lnTo>
                  <a:pt x="75531" y="22260"/>
                </a:lnTo>
                <a:lnTo>
                  <a:pt x="80087" y="22260"/>
                </a:lnTo>
                <a:close/>
                <a:moveTo>
                  <a:pt x="80087" y="22018"/>
                </a:moveTo>
                <a:lnTo>
                  <a:pt x="75531" y="22018"/>
                </a:lnTo>
                <a:lnTo>
                  <a:pt x="75531" y="17421"/>
                </a:lnTo>
                <a:lnTo>
                  <a:pt x="80087" y="17421"/>
                </a:lnTo>
                <a:close/>
                <a:moveTo>
                  <a:pt x="84886" y="70127"/>
                </a:moveTo>
                <a:lnTo>
                  <a:pt x="80329" y="70127"/>
                </a:lnTo>
                <a:lnTo>
                  <a:pt x="80329" y="65530"/>
                </a:lnTo>
                <a:lnTo>
                  <a:pt x="84886" y="65530"/>
                </a:lnTo>
                <a:close/>
                <a:moveTo>
                  <a:pt x="84886" y="65288"/>
                </a:moveTo>
                <a:lnTo>
                  <a:pt x="80329" y="65288"/>
                </a:lnTo>
                <a:lnTo>
                  <a:pt x="80329" y="60731"/>
                </a:lnTo>
                <a:lnTo>
                  <a:pt x="84886" y="60731"/>
                </a:lnTo>
                <a:close/>
                <a:moveTo>
                  <a:pt x="84886" y="60489"/>
                </a:moveTo>
                <a:lnTo>
                  <a:pt x="80329" y="60489"/>
                </a:lnTo>
                <a:lnTo>
                  <a:pt x="80329" y="55932"/>
                </a:lnTo>
                <a:lnTo>
                  <a:pt x="84886" y="55932"/>
                </a:lnTo>
                <a:close/>
                <a:moveTo>
                  <a:pt x="84886" y="55690"/>
                </a:moveTo>
                <a:lnTo>
                  <a:pt x="80329" y="55690"/>
                </a:lnTo>
                <a:lnTo>
                  <a:pt x="80329" y="51093"/>
                </a:lnTo>
                <a:lnTo>
                  <a:pt x="84886" y="51093"/>
                </a:lnTo>
                <a:close/>
                <a:moveTo>
                  <a:pt x="84886" y="50851"/>
                </a:moveTo>
                <a:lnTo>
                  <a:pt x="80329" y="50851"/>
                </a:lnTo>
                <a:lnTo>
                  <a:pt x="80329" y="46294"/>
                </a:lnTo>
                <a:lnTo>
                  <a:pt x="84886" y="46294"/>
                </a:lnTo>
                <a:close/>
                <a:moveTo>
                  <a:pt x="84886" y="46052"/>
                </a:moveTo>
                <a:lnTo>
                  <a:pt x="80329" y="46052"/>
                </a:lnTo>
                <a:lnTo>
                  <a:pt x="80329" y="41495"/>
                </a:lnTo>
                <a:lnTo>
                  <a:pt x="84886" y="41495"/>
                </a:lnTo>
                <a:close/>
                <a:moveTo>
                  <a:pt x="84886" y="41253"/>
                </a:moveTo>
                <a:lnTo>
                  <a:pt x="80329" y="41253"/>
                </a:lnTo>
                <a:lnTo>
                  <a:pt x="80329" y="36656"/>
                </a:lnTo>
                <a:lnTo>
                  <a:pt x="84886" y="36656"/>
                </a:lnTo>
                <a:close/>
                <a:moveTo>
                  <a:pt x="84886" y="36414"/>
                </a:moveTo>
                <a:lnTo>
                  <a:pt x="80329" y="36414"/>
                </a:lnTo>
                <a:lnTo>
                  <a:pt x="80329" y="31858"/>
                </a:lnTo>
                <a:lnTo>
                  <a:pt x="84886" y="31858"/>
                </a:lnTo>
                <a:close/>
                <a:moveTo>
                  <a:pt x="84886" y="31616"/>
                </a:moveTo>
                <a:lnTo>
                  <a:pt x="80329" y="31616"/>
                </a:lnTo>
                <a:lnTo>
                  <a:pt x="80329" y="27018"/>
                </a:lnTo>
                <a:lnTo>
                  <a:pt x="84886" y="27018"/>
                </a:lnTo>
                <a:close/>
                <a:moveTo>
                  <a:pt x="84886" y="26776"/>
                </a:moveTo>
                <a:lnTo>
                  <a:pt x="80329" y="26776"/>
                </a:lnTo>
                <a:lnTo>
                  <a:pt x="80329" y="22220"/>
                </a:lnTo>
                <a:lnTo>
                  <a:pt x="84886" y="22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182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41"/>
          <p:cNvSpPr txBox="1">
            <a:spLocks noGrp="1"/>
          </p:cNvSpPr>
          <p:nvPr>
            <p:ph type="title"/>
          </p:nvPr>
        </p:nvSpPr>
        <p:spPr>
          <a:xfrm>
            <a:off x="92468" y="102742"/>
            <a:ext cx="3184988" cy="606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2000" dirty="0" smtClean="0"/>
              <a:t>Data </a:t>
            </a:r>
            <a:r>
              <a:rPr lang="fr-FR" sz="2000" dirty="0" err="1" smtClean="0"/>
              <a:t>Elements</a:t>
            </a:r>
            <a:r>
              <a:rPr lang="fr-FR" sz="1600" b="0" dirty="0" smtClean="0"/>
              <a:t/>
            </a:r>
            <a:br>
              <a:rPr lang="fr-FR" sz="1600" b="0" dirty="0" smtClean="0"/>
            </a:br>
            <a:endParaRPr sz="1600" b="0" dirty="0"/>
          </a:p>
        </p:txBody>
      </p:sp>
      <p:grpSp>
        <p:nvGrpSpPr>
          <p:cNvPr id="1058" name="Google Shape;1058;p41"/>
          <p:cNvGrpSpPr/>
          <p:nvPr/>
        </p:nvGrpSpPr>
        <p:grpSpPr>
          <a:xfrm>
            <a:off x="7808800" y="3403550"/>
            <a:ext cx="986125" cy="2095500"/>
            <a:chOff x="7631225" y="2241175"/>
            <a:chExt cx="986125" cy="2095500"/>
          </a:xfrm>
        </p:grpSpPr>
        <p:cxnSp>
          <p:nvCxnSpPr>
            <p:cNvPr id="1059" name="Google Shape;1059;p41"/>
            <p:cNvCxnSpPr/>
            <p:nvPr/>
          </p:nvCxnSpPr>
          <p:spPr>
            <a:xfrm>
              <a:off x="7631225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41"/>
            <p:cNvCxnSpPr/>
            <p:nvPr/>
          </p:nvCxnSpPr>
          <p:spPr>
            <a:xfrm>
              <a:off x="7707081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41"/>
            <p:cNvCxnSpPr/>
            <p:nvPr/>
          </p:nvCxnSpPr>
          <p:spPr>
            <a:xfrm>
              <a:off x="7782937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2" name="Google Shape;1062;p41"/>
            <p:cNvCxnSpPr/>
            <p:nvPr/>
          </p:nvCxnSpPr>
          <p:spPr>
            <a:xfrm>
              <a:off x="7858792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3" name="Google Shape;1063;p41"/>
            <p:cNvCxnSpPr/>
            <p:nvPr/>
          </p:nvCxnSpPr>
          <p:spPr>
            <a:xfrm>
              <a:off x="8010504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4" name="Google Shape;1064;p41"/>
            <p:cNvCxnSpPr/>
            <p:nvPr/>
          </p:nvCxnSpPr>
          <p:spPr>
            <a:xfrm>
              <a:off x="8162215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5" name="Google Shape;1065;p41"/>
            <p:cNvCxnSpPr/>
            <p:nvPr/>
          </p:nvCxnSpPr>
          <p:spPr>
            <a:xfrm>
              <a:off x="8313927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41"/>
            <p:cNvCxnSpPr/>
            <p:nvPr/>
          </p:nvCxnSpPr>
          <p:spPr>
            <a:xfrm>
              <a:off x="7934648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7" name="Google Shape;1067;p41"/>
            <p:cNvCxnSpPr/>
            <p:nvPr/>
          </p:nvCxnSpPr>
          <p:spPr>
            <a:xfrm>
              <a:off x="8086360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8" name="Google Shape;1068;p41"/>
            <p:cNvCxnSpPr/>
            <p:nvPr/>
          </p:nvCxnSpPr>
          <p:spPr>
            <a:xfrm>
              <a:off x="8238071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9" name="Google Shape;1069;p41"/>
            <p:cNvCxnSpPr/>
            <p:nvPr/>
          </p:nvCxnSpPr>
          <p:spPr>
            <a:xfrm>
              <a:off x="8389783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0" name="Google Shape;1070;p41"/>
            <p:cNvCxnSpPr/>
            <p:nvPr/>
          </p:nvCxnSpPr>
          <p:spPr>
            <a:xfrm>
              <a:off x="8465638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1" name="Google Shape;1071;p41"/>
            <p:cNvCxnSpPr/>
            <p:nvPr/>
          </p:nvCxnSpPr>
          <p:spPr>
            <a:xfrm>
              <a:off x="8541494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2" name="Google Shape;1072;p41"/>
            <p:cNvCxnSpPr/>
            <p:nvPr/>
          </p:nvCxnSpPr>
          <p:spPr>
            <a:xfrm>
              <a:off x="8617350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73" name="Google Shape;1073;p41"/>
          <p:cNvSpPr/>
          <p:nvPr/>
        </p:nvSpPr>
        <p:spPr>
          <a:xfrm rot="5400000">
            <a:off x="-1603450" y="1231038"/>
            <a:ext cx="2325825" cy="2325825"/>
          </a:xfrm>
          <a:custGeom>
            <a:avLst/>
            <a:gdLst/>
            <a:ahLst/>
            <a:cxnLst/>
            <a:rect l="l" t="t" r="r" b="b"/>
            <a:pathLst>
              <a:path w="93033" h="93033" extrusionOk="0">
                <a:moveTo>
                  <a:pt x="89685" y="61054"/>
                </a:moveTo>
                <a:lnTo>
                  <a:pt x="89685" y="63796"/>
                </a:lnTo>
                <a:lnTo>
                  <a:pt x="89927" y="63150"/>
                </a:lnTo>
                <a:lnTo>
                  <a:pt x="89927" y="61054"/>
                </a:lnTo>
                <a:lnTo>
                  <a:pt x="90693" y="61054"/>
                </a:lnTo>
                <a:cubicBezTo>
                  <a:pt x="90733" y="60973"/>
                  <a:pt x="90733" y="60892"/>
                  <a:pt x="90774" y="60812"/>
                </a:cubicBezTo>
                <a:lnTo>
                  <a:pt x="89927" y="60812"/>
                </a:lnTo>
                <a:lnTo>
                  <a:pt x="89927" y="56255"/>
                </a:lnTo>
                <a:lnTo>
                  <a:pt x="91984" y="56255"/>
                </a:lnTo>
                <a:cubicBezTo>
                  <a:pt x="92024" y="56174"/>
                  <a:pt x="92024" y="56093"/>
                  <a:pt x="92064" y="56013"/>
                </a:cubicBezTo>
                <a:lnTo>
                  <a:pt x="89927" y="56013"/>
                </a:lnTo>
                <a:lnTo>
                  <a:pt x="89927" y="51456"/>
                </a:lnTo>
                <a:lnTo>
                  <a:pt x="92750" y="51456"/>
                </a:lnTo>
                <a:cubicBezTo>
                  <a:pt x="92750" y="51375"/>
                  <a:pt x="92790" y="51295"/>
                  <a:pt x="92790" y="51174"/>
                </a:cubicBezTo>
                <a:lnTo>
                  <a:pt x="89927" y="51174"/>
                </a:lnTo>
                <a:lnTo>
                  <a:pt x="89927" y="46617"/>
                </a:lnTo>
                <a:lnTo>
                  <a:pt x="93032" y="46617"/>
                </a:lnTo>
                <a:lnTo>
                  <a:pt x="93032" y="46496"/>
                </a:lnTo>
                <a:lnTo>
                  <a:pt x="93032" y="46375"/>
                </a:lnTo>
                <a:lnTo>
                  <a:pt x="89927" y="46375"/>
                </a:lnTo>
                <a:lnTo>
                  <a:pt x="89927" y="41818"/>
                </a:lnTo>
                <a:lnTo>
                  <a:pt x="92790" y="41818"/>
                </a:lnTo>
                <a:cubicBezTo>
                  <a:pt x="92790" y="41737"/>
                  <a:pt x="92750" y="41657"/>
                  <a:pt x="92750" y="41576"/>
                </a:cubicBezTo>
                <a:lnTo>
                  <a:pt x="89927" y="41576"/>
                </a:lnTo>
                <a:lnTo>
                  <a:pt x="89927" y="36979"/>
                </a:lnTo>
                <a:lnTo>
                  <a:pt x="92064" y="36979"/>
                </a:lnTo>
                <a:cubicBezTo>
                  <a:pt x="92024" y="36898"/>
                  <a:pt x="92024" y="36818"/>
                  <a:pt x="91984" y="36737"/>
                </a:cubicBezTo>
                <a:lnTo>
                  <a:pt x="89927" y="36737"/>
                </a:lnTo>
                <a:lnTo>
                  <a:pt x="89927" y="32180"/>
                </a:lnTo>
                <a:lnTo>
                  <a:pt x="90774" y="32180"/>
                </a:lnTo>
                <a:cubicBezTo>
                  <a:pt x="90733" y="32099"/>
                  <a:pt x="90733" y="32019"/>
                  <a:pt x="90693" y="31938"/>
                </a:cubicBezTo>
                <a:lnTo>
                  <a:pt x="89927" y="31938"/>
                </a:lnTo>
                <a:lnTo>
                  <a:pt x="89927" y="29841"/>
                </a:lnTo>
                <a:lnTo>
                  <a:pt x="89685" y="29196"/>
                </a:lnTo>
                <a:lnTo>
                  <a:pt x="89685" y="31938"/>
                </a:lnTo>
                <a:lnTo>
                  <a:pt x="85128" y="31938"/>
                </a:lnTo>
                <a:lnTo>
                  <a:pt x="85128" y="27381"/>
                </a:lnTo>
                <a:lnTo>
                  <a:pt x="88919" y="27381"/>
                </a:lnTo>
                <a:cubicBezTo>
                  <a:pt x="88879" y="27301"/>
                  <a:pt x="88838" y="27220"/>
                  <a:pt x="88798" y="27139"/>
                </a:cubicBezTo>
                <a:lnTo>
                  <a:pt x="85128" y="27139"/>
                </a:lnTo>
                <a:lnTo>
                  <a:pt x="85128" y="22542"/>
                </a:lnTo>
                <a:lnTo>
                  <a:pt x="86378" y="22542"/>
                </a:lnTo>
                <a:cubicBezTo>
                  <a:pt x="86338" y="22462"/>
                  <a:pt x="86298" y="22381"/>
                  <a:pt x="86257" y="22300"/>
                </a:cubicBezTo>
                <a:lnTo>
                  <a:pt x="85128" y="22300"/>
                </a:lnTo>
                <a:lnTo>
                  <a:pt x="85128" y="20566"/>
                </a:lnTo>
                <a:cubicBezTo>
                  <a:pt x="85048" y="20445"/>
                  <a:pt x="84967" y="20324"/>
                  <a:pt x="84886" y="20203"/>
                </a:cubicBezTo>
                <a:lnTo>
                  <a:pt x="84886" y="22300"/>
                </a:lnTo>
                <a:lnTo>
                  <a:pt x="80329" y="22300"/>
                </a:lnTo>
                <a:lnTo>
                  <a:pt x="80329" y="17743"/>
                </a:lnTo>
                <a:lnTo>
                  <a:pt x="83072" y="17743"/>
                </a:lnTo>
                <a:lnTo>
                  <a:pt x="82870" y="17501"/>
                </a:lnTo>
                <a:lnTo>
                  <a:pt x="80329" y="17501"/>
                </a:lnTo>
                <a:lnTo>
                  <a:pt x="80329" y="14558"/>
                </a:lnTo>
                <a:lnTo>
                  <a:pt x="80087" y="14316"/>
                </a:lnTo>
                <a:lnTo>
                  <a:pt x="80087" y="17501"/>
                </a:lnTo>
                <a:lnTo>
                  <a:pt x="75490" y="17501"/>
                </a:lnTo>
                <a:lnTo>
                  <a:pt x="75490" y="12945"/>
                </a:lnTo>
                <a:lnTo>
                  <a:pt x="78716" y="12945"/>
                </a:lnTo>
                <a:lnTo>
                  <a:pt x="78434" y="12703"/>
                </a:lnTo>
                <a:lnTo>
                  <a:pt x="75490" y="12703"/>
                </a:lnTo>
                <a:lnTo>
                  <a:pt x="75490" y="10122"/>
                </a:lnTo>
                <a:lnTo>
                  <a:pt x="75248" y="9920"/>
                </a:lnTo>
                <a:lnTo>
                  <a:pt x="75248" y="12703"/>
                </a:lnTo>
                <a:lnTo>
                  <a:pt x="70691" y="12703"/>
                </a:lnTo>
                <a:lnTo>
                  <a:pt x="70691" y="8106"/>
                </a:lnTo>
                <a:lnTo>
                  <a:pt x="72788" y="8106"/>
                </a:lnTo>
                <a:cubicBezTo>
                  <a:pt x="72667" y="8025"/>
                  <a:pt x="72546" y="7944"/>
                  <a:pt x="72425" y="7864"/>
                </a:cubicBezTo>
                <a:lnTo>
                  <a:pt x="70691" y="7864"/>
                </a:lnTo>
                <a:lnTo>
                  <a:pt x="70691" y="6775"/>
                </a:lnTo>
                <a:cubicBezTo>
                  <a:pt x="70611" y="6694"/>
                  <a:pt x="70530" y="6654"/>
                  <a:pt x="70450" y="6613"/>
                </a:cubicBezTo>
                <a:lnTo>
                  <a:pt x="70450" y="7864"/>
                </a:lnTo>
                <a:lnTo>
                  <a:pt x="65893" y="7864"/>
                </a:lnTo>
                <a:lnTo>
                  <a:pt x="65893" y="4194"/>
                </a:lnTo>
                <a:cubicBezTo>
                  <a:pt x="65812" y="4154"/>
                  <a:pt x="65731" y="4113"/>
                  <a:pt x="65651" y="4073"/>
                </a:cubicBezTo>
                <a:lnTo>
                  <a:pt x="65651" y="7864"/>
                </a:lnTo>
                <a:lnTo>
                  <a:pt x="61054" y="7864"/>
                </a:lnTo>
                <a:lnTo>
                  <a:pt x="61054" y="3307"/>
                </a:lnTo>
                <a:lnTo>
                  <a:pt x="63796" y="3307"/>
                </a:lnTo>
                <a:lnTo>
                  <a:pt x="63191" y="3065"/>
                </a:lnTo>
                <a:lnTo>
                  <a:pt x="61054" y="3065"/>
                </a:lnTo>
                <a:lnTo>
                  <a:pt x="61054" y="2339"/>
                </a:lnTo>
                <a:cubicBezTo>
                  <a:pt x="60973" y="2299"/>
                  <a:pt x="60892" y="2258"/>
                  <a:pt x="60812" y="2258"/>
                </a:cubicBezTo>
                <a:lnTo>
                  <a:pt x="60812" y="3065"/>
                </a:lnTo>
                <a:lnTo>
                  <a:pt x="56255" y="3065"/>
                </a:lnTo>
                <a:lnTo>
                  <a:pt x="56255" y="1048"/>
                </a:lnTo>
                <a:cubicBezTo>
                  <a:pt x="56174" y="1008"/>
                  <a:pt x="56093" y="1008"/>
                  <a:pt x="56013" y="968"/>
                </a:cubicBezTo>
                <a:lnTo>
                  <a:pt x="56013" y="3065"/>
                </a:lnTo>
                <a:lnTo>
                  <a:pt x="51456" y="3065"/>
                </a:lnTo>
                <a:lnTo>
                  <a:pt x="51456" y="282"/>
                </a:lnTo>
                <a:cubicBezTo>
                  <a:pt x="51375" y="242"/>
                  <a:pt x="51295" y="242"/>
                  <a:pt x="51214" y="242"/>
                </a:cubicBezTo>
                <a:lnTo>
                  <a:pt x="51214" y="3065"/>
                </a:lnTo>
                <a:lnTo>
                  <a:pt x="46617" y="3065"/>
                </a:lnTo>
                <a:lnTo>
                  <a:pt x="46617" y="0"/>
                </a:lnTo>
                <a:lnTo>
                  <a:pt x="46496" y="0"/>
                </a:lnTo>
                <a:lnTo>
                  <a:pt x="46375" y="0"/>
                </a:lnTo>
                <a:lnTo>
                  <a:pt x="46375" y="3065"/>
                </a:lnTo>
                <a:lnTo>
                  <a:pt x="41818" y="3065"/>
                </a:lnTo>
                <a:lnTo>
                  <a:pt x="41818" y="242"/>
                </a:lnTo>
                <a:cubicBezTo>
                  <a:pt x="41737" y="242"/>
                  <a:pt x="41657" y="242"/>
                  <a:pt x="41576" y="242"/>
                </a:cubicBezTo>
                <a:lnTo>
                  <a:pt x="41576" y="3065"/>
                </a:lnTo>
                <a:lnTo>
                  <a:pt x="37019" y="3065"/>
                </a:lnTo>
                <a:lnTo>
                  <a:pt x="37019" y="968"/>
                </a:lnTo>
                <a:cubicBezTo>
                  <a:pt x="36939" y="1008"/>
                  <a:pt x="36858" y="1008"/>
                  <a:pt x="36777" y="1008"/>
                </a:cubicBezTo>
                <a:lnTo>
                  <a:pt x="36777" y="3065"/>
                </a:lnTo>
                <a:lnTo>
                  <a:pt x="32180" y="3065"/>
                </a:lnTo>
                <a:lnTo>
                  <a:pt x="32180" y="2258"/>
                </a:lnTo>
                <a:cubicBezTo>
                  <a:pt x="32099" y="2258"/>
                  <a:pt x="32019" y="2299"/>
                  <a:pt x="31938" y="2339"/>
                </a:cubicBezTo>
                <a:lnTo>
                  <a:pt x="31938" y="3065"/>
                </a:lnTo>
                <a:lnTo>
                  <a:pt x="29841" y="3065"/>
                </a:lnTo>
                <a:lnTo>
                  <a:pt x="29236" y="3307"/>
                </a:lnTo>
                <a:lnTo>
                  <a:pt x="31938" y="3307"/>
                </a:lnTo>
                <a:lnTo>
                  <a:pt x="31938" y="7904"/>
                </a:lnTo>
                <a:lnTo>
                  <a:pt x="27381" y="7904"/>
                </a:lnTo>
                <a:lnTo>
                  <a:pt x="27381" y="4113"/>
                </a:lnTo>
                <a:cubicBezTo>
                  <a:pt x="27301" y="4154"/>
                  <a:pt x="27220" y="4194"/>
                  <a:pt x="27139" y="4234"/>
                </a:cubicBezTo>
                <a:lnTo>
                  <a:pt x="27139" y="7904"/>
                </a:lnTo>
                <a:lnTo>
                  <a:pt x="22542" y="7904"/>
                </a:lnTo>
                <a:lnTo>
                  <a:pt x="22542" y="6613"/>
                </a:lnTo>
                <a:cubicBezTo>
                  <a:pt x="22462" y="6694"/>
                  <a:pt x="22381" y="6734"/>
                  <a:pt x="22300" y="6775"/>
                </a:cubicBezTo>
                <a:lnTo>
                  <a:pt x="22300" y="7904"/>
                </a:lnTo>
                <a:lnTo>
                  <a:pt x="20566" y="7904"/>
                </a:lnTo>
                <a:cubicBezTo>
                  <a:pt x="20445" y="7985"/>
                  <a:pt x="20324" y="8065"/>
                  <a:pt x="20203" y="8146"/>
                </a:cubicBezTo>
                <a:lnTo>
                  <a:pt x="22300" y="8146"/>
                </a:lnTo>
                <a:lnTo>
                  <a:pt x="22300" y="12703"/>
                </a:lnTo>
                <a:lnTo>
                  <a:pt x="17743" y="12703"/>
                </a:lnTo>
                <a:lnTo>
                  <a:pt x="17743" y="9961"/>
                </a:lnTo>
                <a:lnTo>
                  <a:pt x="17501" y="10162"/>
                </a:lnTo>
                <a:lnTo>
                  <a:pt x="17501" y="12703"/>
                </a:lnTo>
                <a:lnTo>
                  <a:pt x="14558" y="12703"/>
                </a:lnTo>
                <a:lnTo>
                  <a:pt x="14316" y="12945"/>
                </a:lnTo>
                <a:lnTo>
                  <a:pt x="17501" y="12945"/>
                </a:lnTo>
                <a:lnTo>
                  <a:pt x="17501" y="17542"/>
                </a:lnTo>
                <a:lnTo>
                  <a:pt x="12945" y="17542"/>
                </a:lnTo>
                <a:lnTo>
                  <a:pt x="12945" y="14316"/>
                </a:lnTo>
                <a:lnTo>
                  <a:pt x="12703" y="14598"/>
                </a:lnTo>
                <a:lnTo>
                  <a:pt x="12703" y="17542"/>
                </a:lnTo>
                <a:lnTo>
                  <a:pt x="10122" y="17542"/>
                </a:lnTo>
                <a:lnTo>
                  <a:pt x="9920" y="17784"/>
                </a:lnTo>
                <a:lnTo>
                  <a:pt x="12703" y="17784"/>
                </a:lnTo>
                <a:lnTo>
                  <a:pt x="12703" y="22341"/>
                </a:lnTo>
                <a:lnTo>
                  <a:pt x="8106" y="22341"/>
                </a:lnTo>
                <a:lnTo>
                  <a:pt x="8106" y="20244"/>
                </a:lnTo>
                <a:cubicBezTo>
                  <a:pt x="8025" y="20365"/>
                  <a:pt x="7944" y="20486"/>
                  <a:pt x="7864" y="20607"/>
                </a:cubicBezTo>
                <a:lnTo>
                  <a:pt x="7864" y="22341"/>
                </a:lnTo>
                <a:lnTo>
                  <a:pt x="6775" y="22341"/>
                </a:lnTo>
                <a:cubicBezTo>
                  <a:pt x="6694" y="22421"/>
                  <a:pt x="6654" y="22502"/>
                  <a:pt x="6613" y="22583"/>
                </a:cubicBezTo>
                <a:lnTo>
                  <a:pt x="7864" y="22583"/>
                </a:lnTo>
                <a:lnTo>
                  <a:pt x="7864" y="27139"/>
                </a:lnTo>
                <a:lnTo>
                  <a:pt x="4194" y="27139"/>
                </a:lnTo>
                <a:cubicBezTo>
                  <a:pt x="4154" y="27220"/>
                  <a:pt x="4113" y="27301"/>
                  <a:pt x="4073" y="27381"/>
                </a:cubicBezTo>
                <a:lnTo>
                  <a:pt x="7864" y="27381"/>
                </a:lnTo>
                <a:lnTo>
                  <a:pt x="7864" y="31978"/>
                </a:lnTo>
                <a:lnTo>
                  <a:pt x="3307" y="31978"/>
                </a:lnTo>
                <a:lnTo>
                  <a:pt x="3307" y="29236"/>
                </a:lnTo>
                <a:lnTo>
                  <a:pt x="3065" y="29841"/>
                </a:lnTo>
                <a:lnTo>
                  <a:pt x="3065" y="31978"/>
                </a:lnTo>
                <a:lnTo>
                  <a:pt x="2299" y="31978"/>
                </a:lnTo>
                <a:cubicBezTo>
                  <a:pt x="2299" y="32059"/>
                  <a:pt x="2258" y="32140"/>
                  <a:pt x="2218" y="32220"/>
                </a:cubicBezTo>
                <a:lnTo>
                  <a:pt x="3065" y="32220"/>
                </a:lnTo>
                <a:lnTo>
                  <a:pt x="3065" y="36777"/>
                </a:lnTo>
                <a:lnTo>
                  <a:pt x="1008" y="36777"/>
                </a:lnTo>
                <a:cubicBezTo>
                  <a:pt x="1008" y="36858"/>
                  <a:pt x="968" y="36939"/>
                  <a:pt x="968" y="37019"/>
                </a:cubicBezTo>
                <a:lnTo>
                  <a:pt x="3065" y="37019"/>
                </a:lnTo>
                <a:lnTo>
                  <a:pt x="3065" y="41576"/>
                </a:lnTo>
                <a:lnTo>
                  <a:pt x="242" y="41576"/>
                </a:lnTo>
                <a:cubicBezTo>
                  <a:pt x="242" y="41657"/>
                  <a:pt x="242" y="41737"/>
                  <a:pt x="242" y="41818"/>
                </a:cubicBezTo>
                <a:lnTo>
                  <a:pt x="3065" y="41818"/>
                </a:lnTo>
                <a:lnTo>
                  <a:pt x="3065" y="46415"/>
                </a:lnTo>
                <a:lnTo>
                  <a:pt x="0" y="46415"/>
                </a:lnTo>
                <a:lnTo>
                  <a:pt x="0" y="46536"/>
                </a:lnTo>
                <a:lnTo>
                  <a:pt x="0" y="46657"/>
                </a:lnTo>
                <a:lnTo>
                  <a:pt x="3065" y="46657"/>
                </a:lnTo>
                <a:lnTo>
                  <a:pt x="3065" y="51214"/>
                </a:lnTo>
                <a:lnTo>
                  <a:pt x="242" y="51214"/>
                </a:lnTo>
                <a:cubicBezTo>
                  <a:pt x="242" y="51295"/>
                  <a:pt x="242" y="51375"/>
                  <a:pt x="242" y="51456"/>
                </a:cubicBezTo>
                <a:lnTo>
                  <a:pt x="3065" y="51456"/>
                </a:lnTo>
                <a:lnTo>
                  <a:pt x="3065" y="56053"/>
                </a:lnTo>
                <a:lnTo>
                  <a:pt x="968" y="56053"/>
                </a:lnTo>
                <a:cubicBezTo>
                  <a:pt x="968" y="56134"/>
                  <a:pt x="1008" y="56174"/>
                  <a:pt x="1008" y="56295"/>
                </a:cubicBezTo>
                <a:lnTo>
                  <a:pt x="3065" y="56295"/>
                </a:lnTo>
                <a:lnTo>
                  <a:pt x="3065" y="60852"/>
                </a:lnTo>
                <a:lnTo>
                  <a:pt x="2218" y="60852"/>
                </a:lnTo>
                <a:cubicBezTo>
                  <a:pt x="2258" y="60933"/>
                  <a:pt x="2299" y="61013"/>
                  <a:pt x="2299" y="61094"/>
                </a:cubicBezTo>
                <a:lnTo>
                  <a:pt x="3065" y="61094"/>
                </a:lnTo>
                <a:lnTo>
                  <a:pt x="3065" y="63191"/>
                </a:lnTo>
                <a:lnTo>
                  <a:pt x="3307" y="63836"/>
                </a:lnTo>
                <a:lnTo>
                  <a:pt x="3307" y="61094"/>
                </a:lnTo>
                <a:lnTo>
                  <a:pt x="7864" y="61094"/>
                </a:lnTo>
                <a:lnTo>
                  <a:pt x="7864" y="65651"/>
                </a:lnTo>
                <a:lnTo>
                  <a:pt x="4073" y="65651"/>
                </a:lnTo>
                <a:cubicBezTo>
                  <a:pt x="4113" y="65731"/>
                  <a:pt x="4154" y="65812"/>
                  <a:pt x="4194" y="65893"/>
                </a:cubicBezTo>
                <a:lnTo>
                  <a:pt x="7864" y="65893"/>
                </a:lnTo>
                <a:lnTo>
                  <a:pt x="7864" y="70490"/>
                </a:lnTo>
                <a:lnTo>
                  <a:pt x="6613" y="70490"/>
                </a:lnTo>
                <a:cubicBezTo>
                  <a:pt x="6654" y="70570"/>
                  <a:pt x="6694" y="70651"/>
                  <a:pt x="6775" y="70732"/>
                </a:cubicBezTo>
                <a:lnTo>
                  <a:pt x="7864" y="70732"/>
                </a:lnTo>
                <a:lnTo>
                  <a:pt x="7864" y="72466"/>
                </a:lnTo>
                <a:cubicBezTo>
                  <a:pt x="7944" y="72587"/>
                  <a:pt x="8025" y="72708"/>
                  <a:pt x="8106" y="72829"/>
                </a:cubicBezTo>
                <a:lnTo>
                  <a:pt x="8106" y="70732"/>
                </a:lnTo>
                <a:lnTo>
                  <a:pt x="12703" y="70732"/>
                </a:lnTo>
                <a:lnTo>
                  <a:pt x="12703" y="75289"/>
                </a:lnTo>
                <a:lnTo>
                  <a:pt x="9920" y="75289"/>
                </a:lnTo>
                <a:lnTo>
                  <a:pt x="10122" y="75531"/>
                </a:lnTo>
                <a:lnTo>
                  <a:pt x="12703" y="75531"/>
                </a:lnTo>
                <a:lnTo>
                  <a:pt x="12703" y="78474"/>
                </a:lnTo>
                <a:lnTo>
                  <a:pt x="12945" y="78716"/>
                </a:lnTo>
                <a:lnTo>
                  <a:pt x="12945" y="75531"/>
                </a:lnTo>
                <a:lnTo>
                  <a:pt x="17501" y="75531"/>
                </a:lnTo>
                <a:lnTo>
                  <a:pt x="17501" y="80087"/>
                </a:lnTo>
                <a:lnTo>
                  <a:pt x="14316" y="80087"/>
                </a:lnTo>
                <a:lnTo>
                  <a:pt x="14558" y="80329"/>
                </a:lnTo>
                <a:lnTo>
                  <a:pt x="17501" y="80329"/>
                </a:lnTo>
                <a:lnTo>
                  <a:pt x="17501" y="82910"/>
                </a:lnTo>
                <a:lnTo>
                  <a:pt x="17743" y="83072"/>
                </a:lnTo>
                <a:lnTo>
                  <a:pt x="17743" y="80329"/>
                </a:lnTo>
                <a:lnTo>
                  <a:pt x="22300" y="80329"/>
                </a:lnTo>
                <a:lnTo>
                  <a:pt x="22300" y="84927"/>
                </a:lnTo>
                <a:lnTo>
                  <a:pt x="20203" y="84927"/>
                </a:lnTo>
                <a:cubicBezTo>
                  <a:pt x="20324" y="85007"/>
                  <a:pt x="20445" y="85088"/>
                  <a:pt x="20566" y="85168"/>
                </a:cubicBezTo>
                <a:lnTo>
                  <a:pt x="22300" y="85168"/>
                </a:lnTo>
                <a:lnTo>
                  <a:pt x="22300" y="86257"/>
                </a:lnTo>
                <a:cubicBezTo>
                  <a:pt x="22381" y="86338"/>
                  <a:pt x="22462" y="86378"/>
                  <a:pt x="22542" y="86419"/>
                </a:cubicBezTo>
                <a:lnTo>
                  <a:pt x="22542" y="85168"/>
                </a:lnTo>
                <a:lnTo>
                  <a:pt x="27139" y="85168"/>
                </a:lnTo>
                <a:lnTo>
                  <a:pt x="27139" y="88838"/>
                </a:lnTo>
                <a:cubicBezTo>
                  <a:pt x="27220" y="88878"/>
                  <a:pt x="27301" y="88919"/>
                  <a:pt x="27381" y="88959"/>
                </a:cubicBezTo>
                <a:lnTo>
                  <a:pt x="27381" y="85168"/>
                </a:lnTo>
                <a:lnTo>
                  <a:pt x="31938" y="85168"/>
                </a:lnTo>
                <a:lnTo>
                  <a:pt x="31938" y="89725"/>
                </a:lnTo>
                <a:lnTo>
                  <a:pt x="29236" y="89725"/>
                </a:lnTo>
                <a:lnTo>
                  <a:pt x="29841" y="89967"/>
                </a:lnTo>
                <a:lnTo>
                  <a:pt x="31938" y="89967"/>
                </a:lnTo>
                <a:lnTo>
                  <a:pt x="31938" y="90733"/>
                </a:lnTo>
                <a:cubicBezTo>
                  <a:pt x="32019" y="90733"/>
                  <a:pt x="32099" y="90774"/>
                  <a:pt x="32180" y="90814"/>
                </a:cubicBezTo>
                <a:lnTo>
                  <a:pt x="32180" y="89967"/>
                </a:lnTo>
                <a:lnTo>
                  <a:pt x="36777" y="89967"/>
                </a:lnTo>
                <a:lnTo>
                  <a:pt x="36777" y="92024"/>
                </a:lnTo>
                <a:cubicBezTo>
                  <a:pt x="36858" y="92024"/>
                  <a:pt x="36939" y="92064"/>
                  <a:pt x="37019" y="92064"/>
                </a:cubicBezTo>
                <a:lnTo>
                  <a:pt x="37019" y="89967"/>
                </a:lnTo>
                <a:lnTo>
                  <a:pt x="41576" y="89967"/>
                </a:lnTo>
                <a:lnTo>
                  <a:pt x="41576" y="92790"/>
                </a:lnTo>
                <a:cubicBezTo>
                  <a:pt x="41657" y="92790"/>
                  <a:pt x="41737" y="92790"/>
                  <a:pt x="41818" y="92790"/>
                </a:cubicBezTo>
                <a:lnTo>
                  <a:pt x="41818" y="89967"/>
                </a:lnTo>
                <a:lnTo>
                  <a:pt x="46375" y="89967"/>
                </a:lnTo>
                <a:lnTo>
                  <a:pt x="46375" y="93032"/>
                </a:lnTo>
                <a:lnTo>
                  <a:pt x="46496" y="93032"/>
                </a:lnTo>
                <a:lnTo>
                  <a:pt x="46617" y="93032"/>
                </a:lnTo>
                <a:lnTo>
                  <a:pt x="46617" y="89967"/>
                </a:lnTo>
                <a:lnTo>
                  <a:pt x="51214" y="89967"/>
                </a:lnTo>
                <a:lnTo>
                  <a:pt x="51214" y="92790"/>
                </a:lnTo>
                <a:cubicBezTo>
                  <a:pt x="51295" y="92790"/>
                  <a:pt x="51375" y="92790"/>
                  <a:pt x="51456" y="92790"/>
                </a:cubicBezTo>
                <a:lnTo>
                  <a:pt x="51456" y="89967"/>
                </a:lnTo>
                <a:lnTo>
                  <a:pt x="56013" y="89967"/>
                </a:lnTo>
                <a:lnTo>
                  <a:pt x="56013" y="92064"/>
                </a:lnTo>
                <a:cubicBezTo>
                  <a:pt x="56093" y="92064"/>
                  <a:pt x="56174" y="92024"/>
                  <a:pt x="56255" y="92024"/>
                </a:cubicBezTo>
                <a:lnTo>
                  <a:pt x="56255" y="89967"/>
                </a:lnTo>
                <a:lnTo>
                  <a:pt x="60812" y="89967"/>
                </a:lnTo>
                <a:lnTo>
                  <a:pt x="60812" y="90814"/>
                </a:lnTo>
                <a:cubicBezTo>
                  <a:pt x="60892" y="90774"/>
                  <a:pt x="60973" y="90733"/>
                  <a:pt x="61054" y="90733"/>
                </a:cubicBezTo>
                <a:lnTo>
                  <a:pt x="61054" y="89967"/>
                </a:lnTo>
                <a:lnTo>
                  <a:pt x="63191" y="89967"/>
                </a:lnTo>
                <a:lnTo>
                  <a:pt x="63796" y="89725"/>
                </a:lnTo>
                <a:lnTo>
                  <a:pt x="61054" y="89725"/>
                </a:lnTo>
                <a:lnTo>
                  <a:pt x="61054" y="85168"/>
                </a:lnTo>
                <a:lnTo>
                  <a:pt x="65651" y="85168"/>
                </a:lnTo>
                <a:lnTo>
                  <a:pt x="65651" y="88959"/>
                </a:lnTo>
                <a:cubicBezTo>
                  <a:pt x="65731" y="88919"/>
                  <a:pt x="65812" y="88878"/>
                  <a:pt x="65893" y="88838"/>
                </a:cubicBezTo>
                <a:lnTo>
                  <a:pt x="65893" y="85168"/>
                </a:lnTo>
                <a:lnTo>
                  <a:pt x="70450" y="85168"/>
                </a:lnTo>
                <a:lnTo>
                  <a:pt x="70450" y="86419"/>
                </a:lnTo>
                <a:cubicBezTo>
                  <a:pt x="70530" y="86378"/>
                  <a:pt x="70611" y="86338"/>
                  <a:pt x="70691" y="86257"/>
                </a:cubicBezTo>
                <a:lnTo>
                  <a:pt x="70691" y="85168"/>
                </a:lnTo>
                <a:lnTo>
                  <a:pt x="72425" y="85168"/>
                </a:lnTo>
                <a:cubicBezTo>
                  <a:pt x="72546" y="85088"/>
                  <a:pt x="72667" y="85007"/>
                  <a:pt x="72788" y="84927"/>
                </a:cubicBezTo>
                <a:lnTo>
                  <a:pt x="70691" y="84927"/>
                </a:lnTo>
                <a:lnTo>
                  <a:pt x="70691" y="80329"/>
                </a:lnTo>
                <a:lnTo>
                  <a:pt x="75248" y="80329"/>
                </a:lnTo>
                <a:lnTo>
                  <a:pt x="75248" y="83072"/>
                </a:lnTo>
                <a:lnTo>
                  <a:pt x="75490" y="82910"/>
                </a:lnTo>
                <a:lnTo>
                  <a:pt x="75490" y="80329"/>
                </a:lnTo>
                <a:lnTo>
                  <a:pt x="78434" y="80329"/>
                </a:lnTo>
                <a:lnTo>
                  <a:pt x="78716" y="80087"/>
                </a:lnTo>
                <a:lnTo>
                  <a:pt x="75490" y="80087"/>
                </a:lnTo>
                <a:lnTo>
                  <a:pt x="75490" y="75531"/>
                </a:lnTo>
                <a:lnTo>
                  <a:pt x="80087" y="75531"/>
                </a:lnTo>
                <a:lnTo>
                  <a:pt x="80087" y="78716"/>
                </a:lnTo>
                <a:lnTo>
                  <a:pt x="80329" y="78474"/>
                </a:lnTo>
                <a:lnTo>
                  <a:pt x="80329" y="75531"/>
                </a:lnTo>
                <a:lnTo>
                  <a:pt x="82870" y="75531"/>
                </a:lnTo>
                <a:lnTo>
                  <a:pt x="83072" y="75289"/>
                </a:lnTo>
                <a:lnTo>
                  <a:pt x="80329" y="75289"/>
                </a:lnTo>
                <a:lnTo>
                  <a:pt x="80329" y="70732"/>
                </a:lnTo>
                <a:lnTo>
                  <a:pt x="84886" y="70732"/>
                </a:lnTo>
                <a:lnTo>
                  <a:pt x="84886" y="72829"/>
                </a:lnTo>
                <a:cubicBezTo>
                  <a:pt x="84967" y="72708"/>
                  <a:pt x="85048" y="72587"/>
                  <a:pt x="85128" y="72466"/>
                </a:cubicBezTo>
                <a:lnTo>
                  <a:pt x="85128" y="70732"/>
                </a:lnTo>
                <a:lnTo>
                  <a:pt x="86257" y="70732"/>
                </a:lnTo>
                <a:cubicBezTo>
                  <a:pt x="86298" y="70651"/>
                  <a:pt x="86338" y="70570"/>
                  <a:pt x="86378" y="70490"/>
                </a:cubicBezTo>
                <a:lnTo>
                  <a:pt x="85128" y="70490"/>
                </a:lnTo>
                <a:lnTo>
                  <a:pt x="85128" y="65893"/>
                </a:lnTo>
                <a:lnTo>
                  <a:pt x="88798" y="65893"/>
                </a:lnTo>
                <a:cubicBezTo>
                  <a:pt x="88838" y="65812"/>
                  <a:pt x="88879" y="65731"/>
                  <a:pt x="88919" y="65651"/>
                </a:cubicBezTo>
                <a:lnTo>
                  <a:pt x="85128" y="65651"/>
                </a:lnTo>
                <a:lnTo>
                  <a:pt x="85128" y="61094"/>
                </a:lnTo>
                <a:lnTo>
                  <a:pt x="89685" y="61094"/>
                </a:lnTo>
                <a:close/>
                <a:moveTo>
                  <a:pt x="85128" y="32180"/>
                </a:moveTo>
                <a:lnTo>
                  <a:pt x="89685" y="32180"/>
                </a:lnTo>
                <a:lnTo>
                  <a:pt x="89685" y="36777"/>
                </a:lnTo>
                <a:lnTo>
                  <a:pt x="85128" y="36777"/>
                </a:lnTo>
                <a:close/>
                <a:moveTo>
                  <a:pt x="85128" y="37019"/>
                </a:moveTo>
                <a:lnTo>
                  <a:pt x="89685" y="37019"/>
                </a:lnTo>
                <a:lnTo>
                  <a:pt x="89685" y="41576"/>
                </a:lnTo>
                <a:lnTo>
                  <a:pt x="85128" y="41576"/>
                </a:lnTo>
                <a:close/>
                <a:moveTo>
                  <a:pt x="85128" y="41818"/>
                </a:moveTo>
                <a:lnTo>
                  <a:pt x="89685" y="41818"/>
                </a:lnTo>
                <a:lnTo>
                  <a:pt x="89685" y="46375"/>
                </a:lnTo>
                <a:lnTo>
                  <a:pt x="85128" y="46375"/>
                </a:lnTo>
                <a:close/>
                <a:moveTo>
                  <a:pt x="85128" y="46617"/>
                </a:moveTo>
                <a:lnTo>
                  <a:pt x="89685" y="46617"/>
                </a:lnTo>
                <a:lnTo>
                  <a:pt x="89685" y="51214"/>
                </a:lnTo>
                <a:lnTo>
                  <a:pt x="85128" y="51214"/>
                </a:lnTo>
                <a:close/>
                <a:moveTo>
                  <a:pt x="85128" y="51456"/>
                </a:moveTo>
                <a:lnTo>
                  <a:pt x="89685" y="51456"/>
                </a:lnTo>
                <a:lnTo>
                  <a:pt x="89685" y="56013"/>
                </a:lnTo>
                <a:lnTo>
                  <a:pt x="85128" y="56013"/>
                </a:lnTo>
                <a:close/>
                <a:moveTo>
                  <a:pt x="85128" y="56255"/>
                </a:moveTo>
                <a:lnTo>
                  <a:pt x="89685" y="56255"/>
                </a:lnTo>
                <a:lnTo>
                  <a:pt x="89685" y="60812"/>
                </a:lnTo>
                <a:lnTo>
                  <a:pt x="85128" y="60812"/>
                </a:lnTo>
                <a:close/>
                <a:moveTo>
                  <a:pt x="7904" y="60812"/>
                </a:moveTo>
                <a:lnTo>
                  <a:pt x="3347" y="60812"/>
                </a:lnTo>
                <a:lnTo>
                  <a:pt x="3347" y="56255"/>
                </a:lnTo>
                <a:lnTo>
                  <a:pt x="7904" y="56255"/>
                </a:lnTo>
                <a:close/>
                <a:moveTo>
                  <a:pt x="7904" y="56013"/>
                </a:moveTo>
                <a:lnTo>
                  <a:pt x="3347" y="56013"/>
                </a:lnTo>
                <a:lnTo>
                  <a:pt x="3347" y="51456"/>
                </a:lnTo>
                <a:lnTo>
                  <a:pt x="7904" y="51456"/>
                </a:lnTo>
                <a:close/>
                <a:moveTo>
                  <a:pt x="7904" y="51214"/>
                </a:moveTo>
                <a:lnTo>
                  <a:pt x="3347" y="51214"/>
                </a:lnTo>
                <a:lnTo>
                  <a:pt x="3347" y="46617"/>
                </a:lnTo>
                <a:lnTo>
                  <a:pt x="7904" y="46617"/>
                </a:lnTo>
                <a:close/>
                <a:moveTo>
                  <a:pt x="7904" y="46375"/>
                </a:moveTo>
                <a:lnTo>
                  <a:pt x="3347" y="46375"/>
                </a:lnTo>
                <a:lnTo>
                  <a:pt x="3347" y="41818"/>
                </a:lnTo>
                <a:lnTo>
                  <a:pt x="7904" y="41818"/>
                </a:lnTo>
                <a:close/>
                <a:moveTo>
                  <a:pt x="7904" y="41576"/>
                </a:moveTo>
                <a:lnTo>
                  <a:pt x="3347" y="41576"/>
                </a:lnTo>
                <a:lnTo>
                  <a:pt x="3347" y="37019"/>
                </a:lnTo>
                <a:lnTo>
                  <a:pt x="7904" y="37019"/>
                </a:lnTo>
                <a:close/>
                <a:moveTo>
                  <a:pt x="7904" y="36777"/>
                </a:moveTo>
                <a:lnTo>
                  <a:pt x="3347" y="36777"/>
                </a:lnTo>
                <a:lnTo>
                  <a:pt x="3347" y="32180"/>
                </a:lnTo>
                <a:lnTo>
                  <a:pt x="7904" y="32180"/>
                </a:lnTo>
                <a:close/>
                <a:moveTo>
                  <a:pt x="12703" y="70449"/>
                </a:moveTo>
                <a:lnTo>
                  <a:pt x="8146" y="70449"/>
                </a:lnTo>
                <a:lnTo>
                  <a:pt x="8146" y="65893"/>
                </a:lnTo>
                <a:lnTo>
                  <a:pt x="12703" y="65893"/>
                </a:lnTo>
                <a:close/>
                <a:moveTo>
                  <a:pt x="12703" y="65610"/>
                </a:moveTo>
                <a:lnTo>
                  <a:pt x="8146" y="65610"/>
                </a:lnTo>
                <a:lnTo>
                  <a:pt x="8146" y="61054"/>
                </a:lnTo>
                <a:lnTo>
                  <a:pt x="12703" y="61054"/>
                </a:lnTo>
                <a:close/>
                <a:moveTo>
                  <a:pt x="12703" y="60812"/>
                </a:moveTo>
                <a:lnTo>
                  <a:pt x="8146" y="60812"/>
                </a:lnTo>
                <a:lnTo>
                  <a:pt x="8146" y="56255"/>
                </a:lnTo>
                <a:lnTo>
                  <a:pt x="12703" y="56255"/>
                </a:lnTo>
                <a:close/>
                <a:moveTo>
                  <a:pt x="12703" y="56013"/>
                </a:moveTo>
                <a:lnTo>
                  <a:pt x="8146" y="56013"/>
                </a:lnTo>
                <a:lnTo>
                  <a:pt x="8146" y="51456"/>
                </a:lnTo>
                <a:lnTo>
                  <a:pt x="12703" y="51456"/>
                </a:lnTo>
                <a:close/>
                <a:moveTo>
                  <a:pt x="12703" y="51174"/>
                </a:moveTo>
                <a:lnTo>
                  <a:pt x="8146" y="51174"/>
                </a:lnTo>
                <a:lnTo>
                  <a:pt x="8146" y="46617"/>
                </a:lnTo>
                <a:lnTo>
                  <a:pt x="12703" y="46617"/>
                </a:lnTo>
                <a:close/>
                <a:moveTo>
                  <a:pt x="12703" y="46375"/>
                </a:moveTo>
                <a:lnTo>
                  <a:pt x="8146" y="46375"/>
                </a:lnTo>
                <a:lnTo>
                  <a:pt x="8146" y="41818"/>
                </a:lnTo>
                <a:lnTo>
                  <a:pt x="12703" y="41818"/>
                </a:lnTo>
                <a:close/>
                <a:moveTo>
                  <a:pt x="12703" y="41576"/>
                </a:moveTo>
                <a:lnTo>
                  <a:pt x="8146" y="41576"/>
                </a:lnTo>
                <a:lnTo>
                  <a:pt x="8146" y="36979"/>
                </a:lnTo>
                <a:lnTo>
                  <a:pt x="12703" y="36979"/>
                </a:lnTo>
                <a:close/>
                <a:moveTo>
                  <a:pt x="12703" y="36737"/>
                </a:moveTo>
                <a:lnTo>
                  <a:pt x="8146" y="36737"/>
                </a:lnTo>
                <a:lnTo>
                  <a:pt x="8146" y="32180"/>
                </a:lnTo>
                <a:lnTo>
                  <a:pt x="12703" y="32180"/>
                </a:lnTo>
                <a:close/>
                <a:moveTo>
                  <a:pt x="12703" y="31938"/>
                </a:moveTo>
                <a:lnTo>
                  <a:pt x="8146" y="31938"/>
                </a:lnTo>
                <a:lnTo>
                  <a:pt x="8146" y="27381"/>
                </a:lnTo>
                <a:lnTo>
                  <a:pt x="12703" y="27381"/>
                </a:lnTo>
                <a:close/>
                <a:moveTo>
                  <a:pt x="12703" y="27139"/>
                </a:moveTo>
                <a:lnTo>
                  <a:pt x="8146" y="27139"/>
                </a:lnTo>
                <a:lnTo>
                  <a:pt x="8146" y="22542"/>
                </a:lnTo>
                <a:lnTo>
                  <a:pt x="12703" y="22542"/>
                </a:lnTo>
                <a:close/>
                <a:moveTo>
                  <a:pt x="17542" y="75248"/>
                </a:moveTo>
                <a:lnTo>
                  <a:pt x="12945" y="75248"/>
                </a:lnTo>
                <a:lnTo>
                  <a:pt x="12945" y="70651"/>
                </a:lnTo>
                <a:lnTo>
                  <a:pt x="17542" y="70651"/>
                </a:lnTo>
                <a:close/>
                <a:moveTo>
                  <a:pt x="17542" y="70449"/>
                </a:moveTo>
                <a:lnTo>
                  <a:pt x="12945" y="70449"/>
                </a:lnTo>
                <a:lnTo>
                  <a:pt x="12945" y="65852"/>
                </a:lnTo>
                <a:lnTo>
                  <a:pt x="17542" y="65852"/>
                </a:lnTo>
                <a:close/>
                <a:moveTo>
                  <a:pt x="17542" y="65610"/>
                </a:moveTo>
                <a:lnTo>
                  <a:pt x="12945" y="65610"/>
                </a:lnTo>
                <a:lnTo>
                  <a:pt x="12945" y="61054"/>
                </a:lnTo>
                <a:lnTo>
                  <a:pt x="17542" y="61054"/>
                </a:lnTo>
                <a:close/>
                <a:moveTo>
                  <a:pt x="17542" y="60812"/>
                </a:moveTo>
                <a:lnTo>
                  <a:pt x="12945" y="60812"/>
                </a:lnTo>
                <a:lnTo>
                  <a:pt x="12945" y="56214"/>
                </a:lnTo>
                <a:lnTo>
                  <a:pt x="17542" y="56214"/>
                </a:lnTo>
                <a:close/>
                <a:moveTo>
                  <a:pt x="17542" y="55972"/>
                </a:moveTo>
                <a:lnTo>
                  <a:pt x="12945" y="55972"/>
                </a:lnTo>
                <a:lnTo>
                  <a:pt x="12945" y="51416"/>
                </a:lnTo>
                <a:lnTo>
                  <a:pt x="17542" y="51416"/>
                </a:lnTo>
                <a:close/>
                <a:moveTo>
                  <a:pt x="17542" y="51174"/>
                </a:moveTo>
                <a:lnTo>
                  <a:pt x="12945" y="51174"/>
                </a:lnTo>
                <a:lnTo>
                  <a:pt x="12945" y="46617"/>
                </a:lnTo>
                <a:lnTo>
                  <a:pt x="17542" y="46617"/>
                </a:lnTo>
                <a:close/>
                <a:moveTo>
                  <a:pt x="17542" y="46375"/>
                </a:moveTo>
                <a:lnTo>
                  <a:pt x="12945" y="46375"/>
                </a:lnTo>
                <a:lnTo>
                  <a:pt x="12945" y="41778"/>
                </a:lnTo>
                <a:lnTo>
                  <a:pt x="17542" y="41778"/>
                </a:lnTo>
                <a:close/>
                <a:moveTo>
                  <a:pt x="17542" y="41536"/>
                </a:moveTo>
                <a:lnTo>
                  <a:pt x="12945" y="41536"/>
                </a:lnTo>
                <a:lnTo>
                  <a:pt x="12945" y="36979"/>
                </a:lnTo>
                <a:lnTo>
                  <a:pt x="17542" y="36979"/>
                </a:lnTo>
                <a:close/>
                <a:moveTo>
                  <a:pt x="17542" y="36737"/>
                </a:moveTo>
                <a:lnTo>
                  <a:pt x="12945" y="36737"/>
                </a:lnTo>
                <a:lnTo>
                  <a:pt x="12945" y="32180"/>
                </a:lnTo>
                <a:lnTo>
                  <a:pt x="17542" y="32180"/>
                </a:lnTo>
                <a:close/>
                <a:moveTo>
                  <a:pt x="17542" y="31938"/>
                </a:moveTo>
                <a:lnTo>
                  <a:pt x="12945" y="31938"/>
                </a:lnTo>
                <a:lnTo>
                  <a:pt x="12945" y="27341"/>
                </a:lnTo>
                <a:lnTo>
                  <a:pt x="17542" y="27341"/>
                </a:lnTo>
                <a:close/>
                <a:moveTo>
                  <a:pt x="17542" y="27099"/>
                </a:moveTo>
                <a:lnTo>
                  <a:pt x="12945" y="27099"/>
                </a:lnTo>
                <a:lnTo>
                  <a:pt x="12945" y="22542"/>
                </a:lnTo>
                <a:lnTo>
                  <a:pt x="17542" y="22542"/>
                </a:lnTo>
                <a:close/>
                <a:moveTo>
                  <a:pt x="17542" y="22300"/>
                </a:moveTo>
                <a:lnTo>
                  <a:pt x="12945" y="22300"/>
                </a:lnTo>
                <a:lnTo>
                  <a:pt x="12945" y="17743"/>
                </a:lnTo>
                <a:lnTo>
                  <a:pt x="17542" y="17743"/>
                </a:lnTo>
                <a:close/>
                <a:moveTo>
                  <a:pt x="22341" y="80047"/>
                </a:moveTo>
                <a:lnTo>
                  <a:pt x="17784" y="80047"/>
                </a:lnTo>
                <a:lnTo>
                  <a:pt x="17784" y="75450"/>
                </a:lnTo>
                <a:lnTo>
                  <a:pt x="22341" y="75450"/>
                </a:lnTo>
                <a:close/>
                <a:moveTo>
                  <a:pt x="22341" y="75208"/>
                </a:moveTo>
                <a:lnTo>
                  <a:pt x="17784" y="75208"/>
                </a:lnTo>
                <a:lnTo>
                  <a:pt x="17784" y="70651"/>
                </a:lnTo>
                <a:lnTo>
                  <a:pt x="22341" y="70651"/>
                </a:lnTo>
                <a:close/>
                <a:moveTo>
                  <a:pt x="22341" y="70409"/>
                </a:moveTo>
                <a:lnTo>
                  <a:pt x="17784" y="70409"/>
                </a:lnTo>
                <a:lnTo>
                  <a:pt x="17784" y="65852"/>
                </a:lnTo>
                <a:lnTo>
                  <a:pt x="22341" y="65852"/>
                </a:lnTo>
                <a:close/>
                <a:moveTo>
                  <a:pt x="22341" y="65610"/>
                </a:moveTo>
                <a:lnTo>
                  <a:pt x="17784" y="65610"/>
                </a:lnTo>
                <a:lnTo>
                  <a:pt x="17784" y="61013"/>
                </a:lnTo>
                <a:lnTo>
                  <a:pt x="22341" y="61013"/>
                </a:lnTo>
                <a:close/>
                <a:moveTo>
                  <a:pt x="22341" y="60771"/>
                </a:moveTo>
                <a:lnTo>
                  <a:pt x="17784" y="60771"/>
                </a:lnTo>
                <a:lnTo>
                  <a:pt x="17784" y="56214"/>
                </a:lnTo>
                <a:lnTo>
                  <a:pt x="22341" y="56214"/>
                </a:lnTo>
                <a:close/>
                <a:moveTo>
                  <a:pt x="22341" y="55972"/>
                </a:moveTo>
                <a:lnTo>
                  <a:pt x="17784" y="55972"/>
                </a:lnTo>
                <a:lnTo>
                  <a:pt x="17784" y="51416"/>
                </a:lnTo>
                <a:lnTo>
                  <a:pt x="22341" y="51416"/>
                </a:lnTo>
                <a:close/>
                <a:moveTo>
                  <a:pt x="22341" y="51174"/>
                </a:moveTo>
                <a:lnTo>
                  <a:pt x="17784" y="51174"/>
                </a:lnTo>
                <a:lnTo>
                  <a:pt x="17784" y="46577"/>
                </a:lnTo>
                <a:lnTo>
                  <a:pt x="22341" y="46577"/>
                </a:lnTo>
                <a:close/>
                <a:moveTo>
                  <a:pt x="22341" y="46335"/>
                </a:moveTo>
                <a:lnTo>
                  <a:pt x="17784" y="46335"/>
                </a:lnTo>
                <a:lnTo>
                  <a:pt x="17784" y="41778"/>
                </a:lnTo>
                <a:lnTo>
                  <a:pt x="22341" y="41778"/>
                </a:lnTo>
                <a:close/>
                <a:moveTo>
                  <a:pt x="22341" y="41536"/>
                </a:moveTo>
                <a:lnTo>
                  <a:pt x="17784" y="41536"/>
                </a:lnTo>
                <a:lnTo>
                  <a:pt x="17784" y="36939"/>
                </a:lnTo>
                <a:lnTo>
                  <a:pt x="22341" y="36939"/>
                </a:lnTo>
                <a:close/>
                <a:moveTo>
                  <a:pt x="22341" y="36737"/>
                </a:moveTo>
                <a:lnTo>
                  <a:pt x="17784" y="36737"/>
                </a:lnTo>
                <a:lnTo>
                  <a:pt x="17784" y="32140"/>
                </a:lnTo>
                <a:lnTo>
                  <a:pt x="22341" y="32140"/>
                </a:lnTo>
                <a:close/>
                <a:moveTo>
                  <a:pt x="22341" y="31898"/>
                </a:moveTo>
                <a:lnTo>
                  <a:pt x="17784" y="31898"/>
                </a:lnTo>
                <a:lnTo>
                  <a:pt x="17784" y="27341"/>
                </a:lnTo>
                <a:lnTo>
                  <a:pt x="22341" y="27341"/>
                </a:lnTo>
                <a:close/>
                <a:moveTo>
                  <a:pt x="22341" y="27099"/>
                </a:moveTo>
                <a:lnTo>
                  <a:pt x="17784" y="27099"/>
                </a:lnTo>
                <a:lnTo>
                  <a:pt x="17784" y="22502"/>
                </a:lnTo>
                <a:lnTo>
                  <a:pt x="22341" y="22502"/>
                </a:lnTo>
                <a:close/>
                <a:moveTo>
                  <a:pt x="22341" y="22260"/>
                </a:moveTo>
                <a:lnTo>
                  <a:pt x="17784" y="22260"/>
                </a:lnTo>
                <a:lnTo>
                  <a:pt x="17784" y="17703"/>
                </a:lnTo>
                <a:lnTo>
                  <a:pt x="22341" y="17703"/>
                </a:lnTo>
                <a:close/>
                <a:moveTo>
                  <a:pt x="22341" y="17461"/>
                </a:moveTo>
                <a:lnTo>
                  <a:pt x="17784" y="17461"/>
                </a:lnTo>
                <a:lnTo>
                  <a:pt x="17784" y="12904"/>
                </a:lnTo>
                <a:lnTo>
                  <a:pt x="22341" y="12904"/>
                </a:lnTo>
                <a:close/>
                <a:moveTo>
                  <a:pt x="27139" y="84846"/>
                </a:moveTo>
                <a:lnTo>
                  <a:pt x="22583" y="84846"/>
                </a:lnTo>
                <a:lnTo>
                  <a:pt x="22583" y="80249"/>
                </a:lnTo>
                <a:lnTo>
                  <a:pt x="27139" y="80249"/>
                </a:lnTo>
                <a:close/>
                <a:moveTo>
                  <a:pt x="27139" y="80007"/>
                </a:moveTo>
                <a:lnTo>
                  <a:pt x="22583" y="80007"/>
                </a:lnTo>
                <a:lnTo>
                  <a:pt x="22583" y="75450"/>
                </a:lnTo>
                <a:lnTo>
                  <a:pt x="27139" y="75450"/>
                </a:lnTo>
                <a:close/>
                <a:moveTo>
                  <a:pt x="27139" y="75208"/>
                </a:moveTo>
                <a:lnTo>
                  <a:pt x="22583" y="75208"/>
                </a:lnTo>
                <a:lnTo>
                  <a:pt x="22583" y="70611"/>
                </a:lnTo>
                <a:lnTo>
                  <a:pt x="27139" y="70611"/>
                </a:lnTo>
                <a:close/>
                <a:moveTo>
                  <a:pt x="27139" y="70369"/>
                </a:moveTo>
                <a:lnTo>
                  <a:pt x="22583" y="70369"/>
                </a:lnTo>
                <a:lnTo>
                  <a:pt x="22583" y="65812"/>
                </a:lnTo>
                <a:lnTo>
                  <a:pt x="27139" y="65812"/>
                </a:lnTo>
                <a:close/>
                <a:moveTo>
                  <a:pt x="27139" y="65570"/>
                </a:moveTo>
                <a:lnTo>
                  <a:pt x="22583" y="65570"/>
                </a:lnTo>
                <a:lnTo>
                  <a:pt x="22583" y="61013"/>
                </a:lnTo>
                <a:lnTo>
                  <a:pt x="27139" y="61013"/>
                </a:lnTo>
                <a:close/>
                <a:moveTo>
                  <a:pt x="27139" y="60771"/>
                </a:moveTo>
                <a:lnTo>
                  <a:pt x="22583" y="60771"/>
                </a:lnTo>
                <a:lnTo>
                  <a:pt x="22583" y="56174"/>
                </a:lnTo>
                <a:lnTo>
                  <a:pt x="27139" y="56174"/>
                </a:lnTo>
                <a:close/>
                <a:moveTo>
                  <a:pt x="27139" y="55932"/>
                </a:moveTo>
                <a:lnTo>
                  <a:pt x="22583" y="55932"/>
                </a:lnTo>
                <a:lnTo>
                  <a:pt x="22583" y="51375"/>
                </a:lnTo>
                <a:lnTo>
                  <a:pt x="27139" y="51375"/>
                </a:lnTo>
                <a:close/>
                <a:moveTo>
                  <a:pt x="27139" y="51133"/>
                </a:moveTo>
                <a:lnTo>
                  <a:pt x="22583" y="51133"/>
                </a:lnTo>
                <a:lnTo>
                  <a:pt x="22583" y="46577"/>
                </a:lnTo>
                <a:lnTo>
                  <a:pt x="27139" y="46577"/>
                </a:lnTo>
                <a:close/>
                <a:moveTo>
                  <a:pt x="27139" y="46335"/>
                </a:moveTo>
                <a:lnTo>
                  <a:pt x="22583" y="46335"/>
                </a:lnTo>
                <a:lnTo>
                  <a:pt x="22583" y="41737"/>
                </a:lnTo>
                <a:lnTo>
                  <a:pt x="27139" y="41737"/>
                </a:lnTo>
                <a:close/>
                <a:moveTo>
                  <a:pt x="27139" y="41495"/>
                </a:moveTo>
                <a:lnTo>
                  <a:pt x="22583" y="41495"/>
                </a:lnTo>
                <a:lnTo>
                  <a:pt x="22583" y="36939"/>
                </a:lnTo>
                <a:lnTo>
                  <a:pt x="27139" y="36939"/>
                </a:lnTo>
                <a:close/>
                <a:moveTo>
                  <a:pt x="27139" y="36697"/>
                </a:moveTo>
                <a:lnTo>
                  <a:pt x="22583" y="36697"/>
                </a:lnTo>
                <a:lnTo>
                  <a:pt x="22583" y="32140"/>
                </a:lnTo>
                <a:lnTo>
                  <a:pt x="27139" y="32140"/>
                </a:lnTo>
                <a:close/>
                <a:moveTo>
                  <a:pt x="27139" y="31898"/>
                </a:moveTo>
                <a:lnTo>
                  <a:pt x="22583" y="31898"/>
                </a:lnTo>
                <a:lnTo>
                  <a:pt x="22583" y="27301"/>
                </a:lnTo>
                <a:lnTo>
                  <a:pt x="27139" y="27301"/>
                </a:lnTo>
                <a:close/>
                <a:moveTo>
                  <a:pt x="27139" y="27059"/>
                </a:moveTo>
                <a:lnTo>
                  <a:pt x="22583" y="27059"/>
                </a:lnTo>
                <a:lnTo>
                  <a:pt x="22583" y="22502"/>
                </a:lnTo>
                <a:lnTo>
                  <a:pt x="27139" y="22502"/>
                </a:lnTo>
                <a:close/>
                <a:moveTo>
                  <a:pt x="27139" y="22260"/>
                </a:moveTo>
                <a:lnTo>
                  <a:pt x="22583" y="22260"/>
                </a:lnTo>
                <a:lnTo>
                  <a:pt x="22583" y="17703"/>
                </a:lnTo>
                <a:lnTo>
                  <a:pt x="27139" y="17703"/>
                </a:lnTo>
                <a:close/>
                <a:moveTo>
                  <a:pt x="27139" y="17461"/>
                </a:moveTo>
                <a:lnTo>
                  <a:pt x="22583" y="17461"/>
                </a:lnTo>
                <a:lnTo>
                  <a:pt x="22583" y="12864"/>
                </a:lnTo>
                <a:lnTo>
                  <a:pt x="27139" y="12864"/>
                </a:lnTo>
                <a:close/>
                <a:moveTo>
                  <a:pt x="27139" y="12622"/>
                </a:moveTo>
                <a:lnTo>
                  <a:pt x="22583" y="12622"/>
                </a:lnTo>
                <a:lnTo>
                  <a:pt x="22583" y="8065"/>
                </a:lnTo>
                <a:lnTo>
                  <a:pt x="27139" y="8065"/>
                </a:lnTo>
                <a:close/>
                <a:moveTo>
                  <a:pt x="31979" y="84806"/>
                </a:moveTo>
                <a:lnTo>
                  <a:pt x="27381" y="84806"/>
                </a:lnTo>
                <a:lnTo>
                  <a:pt x="27381" y="80249"/>
                </a:lnTo>
                <a:lnTo>
                  <a:pt x="31979" y="80249"/>
                </a:lnTo>
                <a:close/>
                <a:moveTo>
                  <a:pt x="31979" y="80007"/>
                </a:moveTo>
                <a:lnTo>
                  <a:pt x="27381" y="80007"/>
                </a:lnTo>
                <a:lnTo>
                  <a:pt x="27381" y="75410"/>
                </a:lnTo>
                <a:lnTo>
                  <a:pt x="31979" y="75410"/>
                </a:lnTo>
                <a:close/>
                <a:moveTo>
                  <a:pt x="31979" y="75168"/>
                </a:moveTo>
                <a:lnTo>
                  <a:pt x="27381" y="75168"/>
                </a:lnTo>
                <a:lnTo>
                  <a:pt x="27381" y="70611"/>
                </a:lnTo>
                <a:lnTo>
                  <a:pt x="31979" y="70611"/>
                </a:lnTo>
                <a:close/>
                <a:moveTo>
                  <a:pt x="31979" y="70369"/>
                </a:moveTo>
                <a:lnTo>
                  <a:pt x="27381" y="70369"/>
                </a:lnTo>
                <a:lnTo>
                  <a:pt x="27381" y="65812"/>
                </a:lnTo>
                <a:lnTo>
                  <a:pt x="31979" y="65812"/>
                </a:lnTo>
                <a:close/>
                <a:moveTo>
                  <a:pt x="31979" y="65570"/>
                </a:moveTo>
                <a:lnTo>
                  <a:pt x="27381" y="65570"/>
                </a:lnTo>
                <a:lnTo>
                  <a:pt x="27381" y="60973"/>
                </a:lnTo>
                <a:lnTo>
                  <a:pt x="31979" y="60973"/>
                </a:lnTo>
                <a:close/>
                <a:moveTo>
                  <a:pt x="31979" y="60731"/>
                </a:moveTo>
                <a:lnTo>
                  <a:pt x="27381" y="60731"/>
                </a:lnTo>
                <a:lnTo>
                  <a:pt x="27381" y="56174"/>
                </a:lnTo>
                <a:lnTo>
                  <a:pt x="31979" y="56174"/>
                </a:lnTo>
                <a:close/>
                <a:moveTo>
                  <a:pt x="31979" y="55932"/>
                </a:moveTo>
                <a:lnTo>
                  <a:pt x="27381" y="55932"/>
                </a:lnTo>
                <a:lnTo>
                  <a:pt x="27381" y="51375"/>
                </a:lnTo>
                <a:lnTo>
                  <a:pt x="31979" y="51375"/>
                </a:lnTo>
                <a:close/>
                <a:moveTo>
                  <a:pt x="31979" y="51133"/>
                </a:moveTo>
                <a:lnTo>
                  <a:pt x="27381" y="51133"/>
                </a:lnTo>
                <a:lnTo>
                  <a:pt x="27381" y="46536"/>
                </a:lnTo>
                <a:lnTo>
                  <a:pt x="31979" y="46536"/>
                </a:lnTo>
                <a:close/>
                <a:moveTo>
                  <a:pt x="31979" y="46294"/>
                </a:moveTo>
                <a:lnTo>
                  <a:pt x="27381" y="46294"/>
                </a:lnTo>
                <a:lnTo>
                  <a:pt x="27381" y="41737"/>
                </a:lnTo>
                <a:lnTo>
                  <a:pt x="31979" y="41737"/>
                </a:lnTo>
                <a:close/>
                <a:moveTo>
                  <a:pt x="31979" y="41495"/>
                </a:moveTo>
                <a:lnTo>
                  <a:pt x="27381" y="41495"/>
                </a:lnTo>
                <a:lnTo>
                  <a:pt x="27381" y="36898"/>
                </a:lnTo>
                <a:lnTo>
                  <a:pt x="31979" y="36898"/>
                </a:lnTo>
                <a:close/>
                <a:moveTo>
                  <a:pt x="31979" y="36656"/>
                </a:moveTo>
                <a:lnTo>
                  <a:pt x="27381" y="36656"/>
                </a:lnTo>
                <a:lnTo>
                  <a:pt x="27381" y="32099"/>
                </a:lnTo>
                <a:lnTo>
                  <a:pt x="31979" y="32099"/>
                </a:lnTo>
                <a:close/>
                <a:moveTo>
                  <a:pt x="31979" y="31858"/>
                </a:moveTo>
                <a:lnTo>
                  <a:pt x="27381" y="31858"/>
                </a:lnTo>
                <a:lnTo>
                  <a:pt x="27381" y="27301"/>
                </a:lnTo>
                <a:lnTo>
                  <a:pt x="31979" y="27301"/>
                </a:lnTo>
                <a:close/>
                <a:moveTo>
                  <a:pt x="31979" y="27059"/>
                </a:moveTo>
                <a:lnTo>
                  <a:pt x="27381" y="27059"/>
                </a:lnTo>
                <a:lnTo>
                  <a:pt x="27381" y="22462"/>
                </a:lnTo>
                <a:lnTo>
                  <a:pt x="31979" y="22462"/>
                </a:lnTo>
                <a:close/>
                <a:moveTo>
                  <a:pt x="31979" y="22220"/>
                </a:moveTo>
                <a:lnTo>
                  <a:pt x="27381" y="22220"/>
                </a:lnTo>
                <a:lnTo>
                  <a:pt x="27381" y="17663"/>
                </a:lnTo>
                <a:lnTo>
                  <a:pt x="31979" y="17663"/>
                </a:lnTo>
                <a:close/>
                <a:moveTo>
                  <a:pt x="31979" y="17421"/>
                </a:moveTo>
                <a:lnTo>
                  <a:pt x="27381" y="17421"/>
                </a:lnTo>
                <a:lnTo>
                  <a:pt x="27381" y="12864"/>
                </a:lnTo>
                <a:lnTo>
                  <a:pt x="31979" y="12864"/>
                </a:lnTo>
                <a:close/>
                <a:moveTo>
                  <a:pt x="31979" y="12622"/>
                </a:moveTo>
                <a:lnTo>
                  <a:pt x="27381" y="12622"/>
                </a:lnTo>
                <a:lnTo>
                  <a:pt x="27381" y="8025"/>
                </a:lnTo>
                <a:lnTo>
                  <a:pt x="31979" y="8025"/>
                </a:lnTo>
                <a:close/>
                <a:moveTo>
                  <a:pt x="36777" y="89604"/>
                </a:moveTo>
                <a:lnTo>
                  <a:pt x="32220" y="89604"/>
                </a:lnTo>
                <a:lnTo>
                  <a:pt x="32220" y="85007"/>
                </a:lnTo>
                <a:lnTo>
                  <a:pt x="36777" y="85007"/>
                </a:lnTo>
                <a:close/>
                <a:moveTo>
                  <a:pt x="36777" y="84765"/>
                </a:moveTo>
                <a:lnTo>
                  <a:pt x="32220" y="84765"/>
                </a:lnTo>
                <a:lnTo>
                  <a:pt x="32220" y="80208"/>
                </a:lnTo>
                <a:lnTo>
                  <a:pt x="36777" y="80208"/>
                </a:lnTo>
                <a:close/>
                <a:moveTo>
                  <a:pt x="36777" y="79966"/>
                </a:moveTo>
                <a:lnTo>
                  <a:pt x="32220" y="79966"/>
                </a:lnTo>
                <a:lnTo>
                  <a:pt x="32220" y="75410"/>
                </a:lnTo>
                <a:lnTo>
                  <a:pt x="36777" y="75410"/>
                </a:lnTo>
                <a:close/>
                <a:moveTo>
                  <a:pt x="36777" y="75168"/>
                </a:moveTo>
                <a:lnTo>
                  <a:pt x="32220" y="75168"/>
                </a:lnTo>
                <a:lnTo>
                  <a:pt x="32220" y="70570"/>
                </a:lnTo>
                <a:lnTo>
                  <a:pt x="36777" y="70570"/>
                </a:lnTo>
                <a:close/>
                <a:moveTo>
                  <a:pt x="36777" y="70329"/>
                </a:moveTo>
                <a:lnTo>
                  <a:pt x="32220" y="70329"/>
                </a:lnTo>
                <a:lnTo>
                  <a:pt x="32220" y="65772"/>
                </a:lnTo>
                <a:lnTo>
                  <a:pt x="36777" y="65772"/>
                </a:lnTo>
                <a:close/>
                <a:moveTo>
                  <a:pt x="36777" y="65530"/>
                </a:moveTo>
                <a:lnTo>
                  <a:pt x="32220" y="65530"/>
                </a:lnTo>
                <a:lnTo>
                  <a:pt x="32220" y="60973"/>
                </a:lnTo>
                <a:lnTo>
                  <a:pt x="36777" y="60973"/>
                </a:lnTo>
                <a:close/>
                <a:moveTo>
                  <a:pt x="36777" y="60731"/>
                </a:moveTo>
                <a:lnTo>
                  <a:pt x="32220" y="60731"/>
                </a:lnTo>
                <a:lnTo>
                  <a:pt x="32220" y="56134"/>
                </a:lnTo>
                <a:lnTo>
                  <a:pt x="36777" y="56134"/>
                </a:lnTo>
                <a:close/>
                <a:moveTo>
                  <a:pt x="36777" y="55892"/>
                </a:moveTo>
                <a:lnTo>
                  <a:pt x="32220" y="55892"/>
                </a:lnTo>
                <a:lnTo>
                  <a:pt x="32220" y="51335"/>
                </a:lnTo>
                <a:lnTo>
                  <a:pt x="36777" y="51335"/>
                </a:lnTo>
                <a:close/>
                <a:moveTo>
                  <a:pt x="36777" y="51093"/>
                </a:moveTo>
                <a:lnTo>
                  <a:pt x="32220" y="51093"/>
                </a:lnTo>
                <a:lnTo>
                  <a:pt x="32220" y="46536"/>
                </a:lnTo>
                <a:lnTo>
                  <a:pt x="36777" y="46536"/>
                </a:lnTo>
                <a:close/>
                <a:moveTo>
                  <a:pt x="36777" y="46294"/>
                </a:moveTo>
                <a:lnTo>
                  <a:pt x="32220" y="46294"/>
                </a:lnTo>
                <a:lnTo>
                  <a:pt x="32220" y="41697"/>
                </a:lnTo>
                <a:lnTo>
                  <a:pt x="36777" y="41697"/>
                </a:lnTo>
                <a:close/>
                <a:moveTo>
                  <a:pt x="36777" y="41455"/>
                </a:moveTo>
                <a:lnTo>
                  <a:pt x="32220" y="41455"/>
                </a:lnTo>
                <a:lnTo>
                  <a:pt x="32220" y="36898"/>
                </a:lnTo>
                <a:lnTo>
                  <a:pt x="36777" y="36898"/>
                </a:lnTo>
                <a:close/>
                <a:moveTo>
                  <a:pt x="36777" y="36656"/>
                </a:moveTo>
                <a:lnTo>
                  <a:pt x="32220" y="36656"/>
                </a:lnTo>
                <a:lnTo>
                  <a:pt x="32220" y="32059"/>
                </a:lnTo>
                <a:lnTo>
                  <a:pt x="36777" y="32059"/>
                </a:lnTo>
                <a:close/>
                <a:moveTo>
                  <a:pt x="36777" y="31817"/>
                </a:moveTo>
                <a:lnTo>
                  <a:pt x="32220" y="31817"/>
                </a:lnTo>
                <a:lnTo>
                  <a:pt x="32220" y="27260"/>
                </a:lnTo>
                <a:lnTo>
                  <a:pt x="36777" y="27260"/>
                </a:lnTo>
                <a:close/>
                <a:moveTo>
                  <a:pt x="36777" y="27018"/>
                </a:moveTo>
                <a:lnTo>
                  <a:pt x="32220" y="27018"/>
                </a:lnTo>
                <a:lnTo>
                  <a:pt x="32220" y="22462"/>
                </a:lnTo>
                <a:lnTo>
                  <a:pt x="36777" y="22462"/>
                </a:lnTo>
                <a:close/>
                <a:moveTo>
                  <a:pt x="36777" y="22220"/>
                </a:moveTo>
                <a:lnTo>
                  <a:pt x="32220" y="22220"/>
                </a:lnTo>
                <a:lnTo>
                  <a:pt x="32220" y="17622"/>
                </a:lnTo>
                <a:lnTo>
                  <a:pt x="36777" y="17622"/>
                </a:lnTo>
                <a:close/>
                <a:moveTo>
                  <a:pt x="36777" y="17380"/>
                </a:moveTo>
                <a:lnTo>
                  <a:pt x="32220" y="17380"/>
                </a:lnTo>
                <a:lnTo>
                  <a:pt x="32220" y="12824"/>
                </a:lnTo>
                <a:lnTo>
                  <a:pt x="36777" y="12824"/>
                </a:lnTo>
                <a:close/>
                <a:moveTo>
                  <a:pt x="36777" y="12582"/>
                </a:moveTo>
                <a:lnTo>
                  <a:pt x="32220" y="12582"/>
                </a:lnTo>
                <a:lnTo>
                  <a:pt x="32220" y="8025"/>
                </a:lnTo>
                <a:lnTo>
                  <a:pt x="36777" y="8025"/>
                </a:lnTo>
                <a:close/>
                <a:moveTo>
                  <a:pt x="36777" y="7783"/>
                </a:moveTo>
                <a:lnTo>
                  <a:pt x="32220" y="7783"/>
                </a:lnTo>
                <a:lnTo>
                  <a:pt x="32220" y="3307"/>
                </a:lnTo>
                <a:lnTo>
                  <a:pt x="36777" y="3307"/>
                </a:lnTo>
                <a:lnTo>
                  <a:pt x="36777" y="7904"/>
                </a:lnTo>
                <a:close/>
                <a:moveTo>
                  <a:pt x="41616" y="89564"/>
                </a:moveTo>
                <a:lnTo>
                  <a:pt x="37019" y="89564"/>
                </a:lnTo>
                <a:lnTo>
                  <a:pt x="37019" y="85007"/>
                </a:lnTo>
                <a:lnTo>
                  <a:pt x="41616" y="85007"/>
                </a:lnTo>
                <a:close/>
                <a:moveTo>
                  <a:pt x="41616" y="84765"/>
                </a:moveTo>
                <a:lnTo>
                  <a:pt x="37019" y="84765"/>
                </a:lnTo>
                <a:lnTo>
                  <a:pt x="37019" y="80168"/>
                </a:lnTo>
                <a:lnTo>
                  <a:pt x="41616" y="80168"/>
                </a:lnTo>
                <a:close/>
                <a:moveTo>
                  <a:pt x="41616" y="79926"/>
                </a:moveTo>
                <a:lnTo>
                  <a:pt x="37019" y="79926"/>
                </a:lnTo>
                <a:lnTo>
                  <a:pt x="37019" y="75369"/>
                </a:lnTo>
                <a:lnTo>
                  <a:pt x="41616" y="75369"/>
                </a:lnTo>
                <a:close/>
                <a:moveTo>
                  <a:pt x="41616" y="75127"/>
                </a:moveTo>
                <a:lnTo>
                  <a:pt x="37019" y="75127"/>
                </a:lnTo>
                <a:lnTo>
                  <a:pt x="37019" y="70570"/>
                </a:lnTo>
                <a:lnTo>
                  <a:pt x="41616" y="70570"/>
                </a:lnTo>
                <a:close/>
                <a:moveTo>
                  <a:pt x="41616" y="70329"/>
                </a:moveTo>
                <a:lnTo>
                  <a:pt x="37019" y="70329"/>
                </a:lnTo>
                <a:lnTo>
                  <a:pt x="37019" y="65731"/>
                </a:lnTo>
                <a:lnTo>
                  <a:pt x="41616" y="65731"/>
                </a:lnTo>
                <a:close/>
                <a:moveTo>
                  <a:pt x="41616" y="65489"/>
                </a:moveTo>
                <a:lnTo>
                  <a:pt x="37019" y="65489"/>
                </a:lnTo>
                <a:lnTo>
                  <a:pt x="37019" y="60933"/>
                </a:lnTo>
                <a:lnTo>
                  <a:pt x="41616" y="60933"/>
                </a:lnTo>
                <a:close/>
                <a:moveTo>
                  <a:pt x="41616" y="60691"/>
                </a:moveTo>
                <a:lnTo>
                  <a:pt x="37019" y="60691"/>
                </a:lnTo>
                <a:lnTo>
                  <a:pt x="37019" y="56134"/>
                </a:lnTo>
                <a:lnTo>
                  <a:pt x="41616" y="56134"/>
                </a:lnTo>
                <a:close/>
                <a:moveTo>
                  <a:pt x="41616" y="55892"/>
                </a:moveTo>
                <a:lnTo>
                  <a:pt x="37019" y="55892"/>
                </a:lnTo>
                <a:lnTo>
                  <a:pt x="37019" y="51295"/>
                </a:lnTo>
                <a:lnTo>
                  <a:pt x="41616" y="51295"/>
                </a:lnTo>
                <a:close/>
                <a:moveTo>
                  <a:pt x="41616" y="51053"/>
                </a:moveTo>
                <a:lnTo>
                  <a:pt x="37019" y="51053"/>
                </a:lnTo>
                <a:lnTo>
                  <a:pt x="37019" y="46496"/>
                </a:lnTo>
                <a:lnTo>
                  <a:pt x="41616" y="46496"/>
                </a:lnTo>
                <a:close/>
                <a:moveTo>
                  <a:pt x="41616" y="46254"/>
                </a:moveTo>
                <a:lnTo>
                  <a:pt x="37019" y="46254"/>
                </a:lnTo>
                <a:lnTo>
                  <a:pt x="37019" y="41697"/>
                </a:lnTo>
                <a:lnTo>
                  <a:pt x="41616" y="41697"/>
                </a:lnTo>
                <a:close/>
                <a:moveTo>
                  <a:pt x="41616" y="41455"/>
                </a:moveTo>
                <a:lnTo>
                  <a:pt x="37019" y="41455"/>
                </a:lnTo>
                <a:lnTo>
                  <a:pt x="37019" y="36858"/>
                </a:lnTo>
                <a:lnTo>
                  <a:pt x="41616" y="36858"/>
                </a:lnTo>
                <a:close/>
                <a:moveTo>
                  <a:pt x="41616" y="36616"/>
                </a:moveTo>
                <a:lnTo>
                  <a:pt x="37019" y="36616"/>
                </a:lnTo>
                <a:lnTo>
                  <a:pt x="37019" y="32059"/>
                </a:lnTo>
                <a:lnTo>
                  <a:pt x="41616" y="32059"/>
                </a:lnTo>
                <a:close/>
                <a:moveTo>
                  <a:pt x="41616" y="31817"/>
                </a:moveTo>
                <a:lnTo>
                  <a:pt x="37019" y="31817"/>
                </a:lnTo>
                <a:lnTo>
                  <a:pt x="37019" y="27220"/>
                </a:lnTo>
                <a:lnTo>
                  <a:pt x="41616" y="27220"/>
                </a:lnTo>
                <a:close/>
                <a:moveTo>
                  <a:pt x="41616" y="26978"/>
                </a:moveTo>
                <a:lnTo>
                  <a:pt x="37019" y="26978"/>
                </a:lnTo>
                <a:lnTo>
                  <a:pt x="37019" y="22421"/>
                </a:lnTo>
                <a:lnTo>
                  <a:pt x="41616" y="22421"/>
                </a:lnTo>
                <a:close/>
                <a:moveTo>
                  <a:pt x="41616" y="22179"/>
                </a:moveTo>
                <a:lnTo>
                  <a:pt x="37019" y="22179"/>
                </a:lnTo>
                <a:lnTo>
                  <a:pt x="37019" y="17622"/>
                </a:lnTo>
                <a:lnTo>
                  <a:pt x="41616" y="17622"/>
                </a:lnTo>
                <a:close/>
                <a:moveTo>
                  <a:pt x="41616" y="17380"/>
                </a:moveTo>
                <a:lnTo>
                  <a:pt x="37019" y="17380"/>
                </a:lnTo>
                <a:lnTo>
                  <a:pt x="37019" y="12783"/>
                </a:lnTo>
                <a:lnTo>
                  <a:pt x="41616" y="12783"/>
                </a:lnTo>
                <a:close/>
                <a:moveTo>
                  <a:pt x="41616" y="12541"/>
                </a:moveTo>
                <a:lnTo>
                  <a:pt x="37019" y="12541"/>
                </a:lnTo>
                <a:lnTo>
                  <a:pt x="37019" y="7985"/>
                </a:lnTo>
                <a:lnTo>
                  <a:pt x="41616" y="7985"/>
                </a:lnTo>
                <a:close/>
                <a:moveTo>
                  <a:pt x="41616" y="7743"/>
                </a:moveTo>
                <a:lnTo>
                  <a:pt x="37019" y="7743"/>
                </a:lnTo>
                <a:lnTo>
                  <a:pt x="37019" y="3307"/>
                </a:lnTo>
                <a:lnTo>
                  <a:pt x="41616" y="3307"/>
                </a:lnTo>
                <a:lnTo>
                  <a:pt x="41616" y="7904"/>
                </a:lnTo>
                <a:close/>
                <a:moveTo>
                  <a:pt x="46415" y="89564"/>
                </a:moveTo>
                <a:lnTo>
                  <a:pt x="41858" y="89564"/>
                </a:lnTo>
                <a:lnTo>
                  <a:pt x="41858" y="84967"/>
                </a:lnTo>
                <a:lnTo>
                  <a:pt x="46415" y="84967"/>
                </a:lnTo>
                <a:close/>
                <a:moveTo>
                  <a:pt x="46415" y="84725"/>
                </a:moveTo>
                <a:lnTo>
                  <a:pt x="41858" y="84725"/>
                </a:lnTo>
                <a:lnTo>
                  <a:pt x="41858" y="80168"/>
                </a:lnTo>
                <a:lnTo>
                  <a:pt x="46415" y="80168"/>
                </a:lnTo>
                <a:close/>
                <a:moveTo>
                  <a:pt x="46415" y="79926"/>
                </a:moveTo>
                <a:lnTo>
                  <a:pt x="41858" y="79926"/>
                </a:lnTo>
                <a:lnTo>
                  <a:pt x="41858" y="75329"/>
                </a:lnTo>
                <a:lnTo>
                  <a:pt x="46415" y="75329"/>
                </a:lnTo>
                <a:close/>
                <a:moveTo>
                  <a:pt x="46415" y="75087"/>
                </a:moveTo>
                <a:lnTo>
                  <a:pt x="41858" y="75087"/>
                </a:lnTo>
                <a:lnTo>
                  <a:pt x="41858" y="70530"/>
                </a:lnTo>
                <a:lnTo>
                  <a:pt x="46415" y="70530"/>
                </a:lnTo>
                <a:close/>
                <a:moveTo>
                  <a:pt x="46415" y="70288"/>
                </a:moveTo>
                <a:lnTo>
                  <a:pt x="41858" y="70288"/>
                </a:lnTo>
                <a:lnTo>
                  <a:pt x="41858" y="65731"/>
                </a:lnTo>
                <a:lnTo>
                  <a:pt x="46415" y="65731"/>
                </a:lnTo>
                <a:close/>
                <a:moveTo>
                  <a:pt x="46415" y="65489"/>
                </a:moveTo>
                <a:lnTo>
                  <a:pt x="41858" y="65489"/>
                </a:lnTo>
                <a:lnTo>
                  <a:pt x="41858" y="60892"/>
                </a:lnTo>
                <a:lnTo>
                  <a:pt x="46415" y="60892"/>
                </a:lnTo>
                <a:close/>
                <a:moveTo>
                  <a:pt x="46415" y="60650"/>
                </a:moveTo>
                <a:lnTo>
                  <a:pt x="41858" y="60650"/>
                </a:lnTo>
                <a:lnTo>
                  <a:pt x="41858" y="56093"/>
                </a:lnTo>
                <a:lnTo>
                  <a:pt x="46415" y="56093"/>
                </a:lnTo>
                <a:close/>
                <a:moveTo>
                  <a:pt x="46415" y="55851"/>
                </a:moveTo>
                <a:lnTo>
                  <a:pt x="41858" y="55851"/>
                </a:lnTo>
                <a:lnTo>
                  <a:pt x="41858" y="51295"/>
                </a:lnTo>
                <a:lnTo>
                  <a:pt x="46415" y="51295"/>
                </a:lnTo>
                <a:close/>
                <a:moveTo>
                  <a:pt x="46415" y="51053"/>
                </a:moveTo>
                <a:lnTo>
                  <a:pt x="41858" y="51053"/>
                </a:lnTo>
                <a:lnTo>
                  <a:pt x="41858" y="46456"/>
                </a:lnTo>
                <a:lnTo>
                  <a:pt x="46415" y="46456"/>
                </a:lnTo>
                <a:close/>
                <a:moveTo>
                  <a:pt x="46415" y="46214"/>
                </a:moveTo>
                <a:lnTo>
                  <a:pt x="41858" y="46214"/>
                </a:lnTo>
                <a:lnTo>
                  <a:pt x="41858" y="41657"/>
                </a:lnTo>
                <a:lnTo>
                  <a:pt x="46415" y="41657"/>
                </a:lnTo>
                <a:close/>
                <a:moveTo>
                  <a:pt x="46415" y="41415"/>
                </a:moveTo>
                <a:lnTo>
                  <a:pt x="41858" y="41415"/>
                </a:lnTo>
                <a:lnTo>
                  <a:pt x="41858" y="36858"/>
                </a:lnTo>
                <a:lnTo>
                  <a:pt x="46415" y="36858"/>
                </a:lnTo>
                <a:close/>
                <a:moveTo>
                  <a:pt x="46415" y="36616"/>
                </a:moveTo>
                <a:lnTo>
                  <a:pt x="41858" y="36616"/>
                </a:lnTo>
                <a:lnTo>
                  <a:pt x="41858" y="32019"/>
                </a:lnTo>
                <a:lnTo>
                  <a:pt x="46415" y="32019"/>
                </a:lnTo>
                <a:close/>
                <a:moveTo>
                  <a:pt x="46415" y="31777"/>
                </a:moveTo>
                <a:lnTo>
                  <a:pt x="41858" y="31777"/>
                </a:lnTo>
                <a:lnTo>
                  <a:pt x="41858" y="27220"/>
                </a:lnTo>
                <a:lnTo>
                  <a:pt x="46415" y="27220"/>
                </a:lnTo>
                <a:close/>
                <a:moveTo>
                  <a:pt x="46415" y="26978"/>
                </a:moveTo>
                <a:lnTo>
                  <a:pt x="41858" y="26978"/>
                </a:lnTo>
                <a:lnTo>
                  <a:pt x="41858" y="22381"/>
                </a:lnTo>
                <a:lnTo>
                  <a:pt x="46415" y="22381"/>
                </a:lnTo>
                <a:close/>
                <a:moveTo>
                  <a:pt x="46415" y="22139"/>
                </a:moveTo>
                <a:lnTo>
                  <a:pt x="41858" y="22139"/>
                </a:lnTo>
                <a:lnTo>
                  <a:pt x="41858" y="17582"/>
                </a:lnTo>
                <a:lnTo>
                  <a:pt x="46415" y="17582"/>
                </a:lnTo>
                <a:close/>
                <a:moveTo>
                  <a:pt x="46415" y="17340"/>
                </a:moveTo>
                <a:lnTo>
                  <a:pt x="41858" y="17340"/>
                </a:lnTo>
                <a:lnTo>
                  <a:pt x="41858" y="12783"/>
                </a:lnTo>
                <a:lnTo>
                  <a:pt x="46415" y="12783"/>
                </a:lnTo>
                <a:close/>
                <a:moveTo>
                  <a:pt x="46415" y="12541"/>
                </a:moveTo>
                <a:lnTo>
                  <a:pt x="41858" y="12541"/>
                </a:lnTo>
                <a:lnTo>
                  <a:pt x="41858" y="7944"/>
                </a:lnTo>
                <a:lnTo>
                  <a:pt x="46415" y="7944"/>
                </a:lnTo>
                <a:close/>
                <a:moveTo>
                  <a:pt x="46415" y="7702"/>
                </a:moveTo>
                <a:lnTo>
                  <a:pt x="41858" y="7702"/>
                </a:lnTo>
                <a:lnTo>
                  <a:pt x="41858" y="3307"/>
                </a:lnTo>
                <a:lnTo>
                  <a:pt x="46415" y="3307"/>
                </a:lnTo>
                <a:lnTo>
                  <a:pt x="46415" y="7904"/>
                </a:lnTo>
                <a:close/>
                <a:moveTo>
                  <a:pt x="51214" y="89524"/>
                </a:moveTo>
                <a:lnTo>
                  <a:pt x="46657" y="89524"/>
                </a:lnTo>
                <a:lnTo>
                  <a:pt x="46657" y="84967"/>
                </a:lnTo>
                <a:lnTo>
                  <a:pt x="51214" y="84967"/>
                </a:lnTo>
                <a:close/>
                <a:moveTo>
                  <a:pt x="51214" y="84685"/>
                </a:moveTo>
                <a:lnTo>
                  <a:pt x="46657" y="84685"/>
                </a:lnTo>
                <a:lnTo>
                  <a:pt x="46657" y="80128"/>
                </a:lnTo>
                <a:lnTo>
                  <a:pt x="51214" y="80128"/>
                </a:lnTo>
                <a:close/>
                <a:moveTo>
                  <a:pt x="51214" y="79886"/>
                </a:moveTo>
                <a:lnTo>
                  <a:pt x="46657" y="79886"/>
                </a:lnTo>
                <a:lnTo>
                  <a:pt x="46657" y="75329"/>
                </a:lnTo>
                <a:lnTo>
                  <a:pt x="51214" y="75329"/>
                </a:lnTo>
                <a:close/>
                <a:moveTo>
                  <a:pt x="51214" y="75087"/>
                </a:moveTo>
                <a:lnTo>
                  <a:pt x="46657" y="75087"/>
                </a:lnTo>
                <a:lnTo>
                  <a:pt x="46657" y="70490"/>
                </a:lnTo>
                <a:lnTo>
                  <a:pt x="51214" y="70490"/>
                </a:lnTo>
                <a:close/>
                <a:moveTo>
                  <a:pt x="51214" y="70248"/>
                </a:moveTo>
                <a:lnTo>
                  <a:pt x="46657" y="70248"/>
                </a:lnTo>
                <a:lnTo>
                  <a:pt x="46657" y="65691"/>
                </a:lnTo>
                <a:lnTo>
                  <a:pt x="51214" y="65691"/>
                </a:lnTo>
                <a:close/>
                <a:moveTo>
                  <a:pt x="51214" y="65449"/>
                </a:moveTo>
                <a:lnTo>
                  <a:pt x="46657" y="65449"/>
                </a:lnTo>
                <a:lnTo>
                  <a:pt x="46657" y="60892"/>
                </a:lnTo>
                <a:lnTo>
                  <a:pt x="51214" y="60892"/>
                </a:lnTo>
                <a:close/>
                <a:moveTo>
                  <a:pt x="51214" y="60650"/>
                </a:moveTo>
                <a:lnTo>
                  <a:pt x="46657" y="60650"/>
                </a:lnTo>
                <a:lnTo>
                  <a:pt x="46657" y="56053"/>
                </a:lnTo>
                <a:lnTo>
                  <a:pt x="51214" y="56053"/>
                </a:lnTo>
                <a:close/>
                <a:moveTo>
                  <a:pt x="51214" y="55811"/>
                </a:moveTo>
                <a:lnTo>
                  <a:pt x="46657" y="55811"/>
                </a:lnTo>
                <a:lnTo>
                  <a:pt x="46657" y="51254"/>
                </a:lnTo>
                <a:lnTo>
                  <a:pt x="51214" y="51254"/>
                </a:lnTo>
                <a:close/>
                <a:moveTo>
                  <a:pt x="51214" y="51012"/>
                </a:moveTo>
                <a:lnTo>
                  <a:pt x="46657" y="51012"/>
                </a:lnTo>
                <a:lnTo>
                  <a:pt x="46657" y="46456"/>
                </a:lnTo>
                <a:lnTo>
                  <a:pt x="51214" y="46456"/>
                </a:lnTo>
                <a:close/>
                <a:moveTo>
                  <a:pt x="51214" y="46214"/>
                </a:moveTo>
                <a:lnTo>
                  <a:pt x="46657" y="46214"/>
                </a:lnTo>
                <a:lnTo>
                  <a:pt x="46657" y="41616"/>
                </a:lnTo>
                <a:lnTo>
                  <a:pt x="51214" y="41616"/>
                </a:lnTo>
                <a:close/>
                <a:moveTo>
                  <a:pt x="51214" y="41374"/>
                </a:moveTo>
                <a:lnTo>
                  <a:pt x="46657" y="41374"/>
                </a:lnTo>
                <a:lnTo>
                  <a:pt x="46657" y="36818"/>
                </a:lnTo>
                <a:lnTo>
                  <a:pt x="51214" y="36818"/>
                </a:lnTo>
                <a:close/>
                <a:moveTo>
                  <a:pt x="51214" y="36576"/>
                </a:moveTo>
                <a:lnTo>
                  <a:pt x="46657" y="36576"/>
                </a:lnTo>
                <a:lnTo>
                  <a:pt x="46657" y="32019"/>
                </a:lnTo>
                <a:lnTo>
                  <a:pt x="51214" y="32019"/>
                </a:lnTo>
                <a:close/>
                <a:moveTo>
                  <a:pt x="51214" y="31777"/>
                </a:moveTo>
                <a:lnTo>
                  <a:pt x="46657" y="31777"/>
                </a:lnTo>
                <a:lnTo>
                  <a:pt x="46657" y="27180"/>
                </a:lnTo>
                <a:lnTo>
                  <a:pt x="51214" y="27180"/>
                </a:lnTo>
                <a:close/>
                <a:moveTo>
                  <a:pt x="51214" y="26938"/>
                </a:moveTo>
                <a:lnTo>
                  <a:pt x="46657" y="26938"/>
                </a:lnTo>
                <a:lnTo>
                  <a:pt x="46657" y="22381"/>
                </a:lnTo>
                <a:lnTo>
                  <a:pt x="51214" y="22381"/>
                </a:lnTo>
                <a:close/>
                <a:moveTo>
                  <a:pt x="51214" y="22139"/>
                </a:moveTo>
                <a:lnTo>
                  <a:pt x="46657" y="22139"/>
                </a:lnTo>
                <a:lnTo>
                  <a:pt x="46657" y="17582"/>
                </a:lnTo>
                <a:lnTo>
                  <a:pt x="51214" y="17582"/>
                </a:lnTo>
                <a:close/>
                <a:moveTo>
                  <a:pt x="51214" y="17340"/>
                </a:moveTo>
                <a:lnTo>
                  <a:pt x="46657" y="17340"/>
                </a:lnTo>
                <a:lnTo>
                  <a:pt x="46657" y="12743"/>
                </a:lnTo>
                <a:lnTo>
                  <a:pt x="51214" y="12743"/>
                </a:lnTo>
                <a:close/>
                <a:moveTo>
                  <a:pt x="51214" y="12501"/>
                </a:moveTo>
                <a:lnTo>
                  <a:pt x="46657" y="12501"/>
                </a:lnTo>
                <a:lnTo>
                  <a:pt x="46657" y="7944"/>
                </a:lnTo>
                <a:lnTo>
                  <a:pt x="51214" y="7944"/>
                </a:lnTo>
                <a:close/>
                <a:moveTo>
                  <a:pt x="51214" y="7702"/>
                </a:moveTo>
                <a:lnTo>
                  <a:pt x="46657" y="7702"/>
                </a:lnTo>
                <a:lnTo>
                  <a:pt x="46657" y="3307"/>
                </a:lnTo>
                <a:lnTo>
                  <a:pt x="51214" y="3307"/>
                </a:lnTo>
                <a:lnTo>
                  <a:pt x="51214" y="7904"/>
                </a:lnTo>
                <a:close/>
                <a:moveTo>
                  <a:pt x="56053" y="89483"/>
                </a:moveTo>
                <a:lnTo>
                  <a:pt x="51456" y="89483"/>
                </a:lnTo>
                <a:lnTo>
                  <a:pt x="51456" y="84927"/>
                </a:lnTo>
                <a:lnTo>
                  <a:pt x="56053" y="84927"/>
                </a:lnTo>
                <a:close/>
                <a:moveTo>
                  <a:pt x="56053" y="84685"/>
                </a:moveTo>
                <a:lnTo>
                  <a:pt x="51456" y="84685"/>
                </a:lnTo>
                <a:lnTo>
                  <a:pt x="51456" y="80087"/>
                </a:lnTo>
                <a:lnTo>
                  <a:pt x="56053" y="80087"/>
                </a:lnTo>
                <a:close/>
                <a:moveTo>
                  <a:pt x="56053" y="79845"/>
                </a:moveTo>
                <a:lnTo>
                  <a:pt x="51456" y="79845"/>
                </a:lnTo>
                <a:lnTo>
                  <a:pt x="51456" y="75289"/>
                </a:lnTo>
                <a:lnTo>
                  <a:pt x="56053" y="75289"/>
                </a:lnTo>
                <a:close/>
                <a:moveTo>
                  <a:pt x="56053" y="75047"/>
                </a:moveTo>
                <a:lnTo>
                  <a:pt x="51456" y="75047"/>
                </a:lnTo>
                <a:lnTo>
                  <a:pt x="51456" y="70490"/>
                </a:lnTo>
                <a:lnTo>
                  <a:pt x="56053" y="70490"/>
                </a:lnTo>
                <a:close/>
                <a:moveTo>
                  <a:pt x="56053" y="70248"/>
                </a:moveTo>
                <a:lnTo>
                  <a:pt x="51456" y="70248"/>
                </a:lnTo>
                <a:lnTo>
                  <a:pt x="51456" y="65651"/>
                </a:lnTo>
                <a:lnTo>
                  <a:pt x="56053" y="65651"/>
                </a:lnTo>
                <a:close/>
                <a:moveTo>
                  <a:pt x="56053" y="65409"/>
                </a:moveTo>
                <a:lnTo>
                  <a:pt x="51456" y="65409"/>
                </a:lnTo>
                <a:lnTo>
                  <a:pt x="51456" y="60852"/>
                </a:lnTo>
                <a:lnTo>
                  <a:pt x="56053" y="60852"/>
                </a:lnTo>
                <a:close/>
                <a:moveTo>
                  <a:pt x="56053" y="60610"/>
                </a:moveTo>
                <a:lnTo>
                  <a:pt x="51456" y="60610"/>
                </a:lnTo>
                <a:lnTo>
                  <a:pt x="51456" y="56053"/>
                </a:lnTo>
                <a:lnTo>
                  <a:pt x="56053" y="56053"/>
                </a:lnTo>
                <a:close/>
                <a:moveTo>
                  <a:pt x="56053" y="55811"/>
                </a:moveTo>
                <a:lnTo>
                  <a:pt x="51456" y="55811"/>
                </a:lnTo>
                <a:lnTo>
                  <a:pt x="51456" y="51214"/>
                </a:lnTo>
                <a:lnTo>
                  <a:pt x="56053" y="51214"/>
                </a:lnTo>
                <a:close/>
                <a:moveTo>
                  <a:pt x="56053" y="50972"/>
                </a:moveTo>
                <a:lnTo>
                  <a:pt x="51456" y="50972"/>
                </a:lnTo>
                <a:lnTo>
                  <a:pt x="51456" y="46415"/>
                </a:lnTo>
                <a:lnTo>
                  <a:pt x="56053" y="46415"/>
                </a:lnTo>
                <a:close/>
                <a:moveTo>
                  <a:pt x="56053" y="46173"/>
                </a:moveTo>
                <a:lnTo>
                  <a:pt x="51456" y="46173"/>
                </a:lnTo>
                <a:lnTo>
                  <a:pt x="51456" y="41616"/>
                </a:lnTo>
                <a:lnTo>
                  <a:pt x="56053" y="41616"/>
                </a:lnTo>
                <a:close/>
                <a:moveTo>
                  <a:pt x="56053" y="41374"/>
                </a:moveTo>
                <a:lnTo>
                  <a:pt x="51456" y="41374"/>
                </a:lnTo>
                <a:lnTo>
                  <a:pt x="51456" y="36777"/>
                </a:lnTo>
                <a:lnTo>
                  <a:pt x="56053" y="36777"/>
                </a:lnTo>
                <a:close/>
                <a:moveTo>
                  <a:pt x="56053" y="36535"/>
                </a:moveTo>
                <a:lnTo>
                  <a:pt x="51456" y="36535"/>
                </a:lnTo>
                <a:lnTo>
                  <a:pt x="51456" y="31978"/>
                </a:lnTo>
                <a:lnTo>
                  <a:pt x="56053" y="31978"/>
                </a:lnTo>
                <a:close/>
                <a:moveTo>
                  <a:pt x="56053" y="31737"/>
                </a:moveTo>
                <a:lnTo>
                  <a:pt x="51456" y="31737"/>
                </a:lnTo>
                <a:lnTo>
                  <a:pt x="51456" y="27180"/>
                </a:lnTo>
                <a:lnTo>
                  <a:pt x="56053" y="27180"/>
                </a:lnTo>
                <a:close/>
                <a:moveTo>
                  <a:pt x="56053" y="26938"/>
                </a:moveTo>
                <a:lnTo>
                  <a:pt x="51456" y="26938"/>
                </a:lnTo>
                <a:lnTo>
                  <a:pt x="51456" y="22341"/>
                </a:lnTo>
                <a:lnTo>
                  <a:pt x="56053" y="22341"/>
                </a:lnTo>
                <a:close/>
                <a:moveTo>
                  <a:pt x="56053" y="22099"/>
                </a:moveTo>
                <a:lnTo>
                  <a:pt x="51456" y="22099"/>
                </a:lnTo>
                <a:lnTo>
                  <a:pt x="51456" y="17542"/>
                </a:lnTo>
                <a:lnTo>
                  <a:pt x="56053" y="17542"/>
                </a:lnTo>
                <a:close/>
                <a:moveTo>
                  <a:pt x="56053" y="17300"/>
                </a:moveTo>
                <a:lnTo>
                  <a:pt x="51456" y="17300"/>
                </a:lnTo>
                <a:lnTo>
                  <a:pt x="51456" y="12743"/>
                </a:lnTo>
                <a:lnTo>
                  <a:pt x="56053" y="12743"/>
                </a:lnTo>
                <a:close/>
                <a:moveTo>
                  <a:pt x="56053" y="12501"/>
                </a:moveTo>
                <a:lnTo>
                  <a:pt x="51456" y="12501"/>
                </a:lnTo>
                <a:lnTo>
                  <a:pt x="51456" y="7904"/>
                </a:lnTo>
                <a:lnTo>
                  <a:pt x="56053" y="7904"/>
                </a:lnTo>
                <a:close/>
                <a:moveTo>
                  <a:pt x="56053" y="7662"/>
                </a:moveTo>
                <a:lnTo>
                  <a:pt x="51456" y="7662"/>
                </a:lnTo>
                <a:lnTo>
                  <a:pt x="51456" y="3307"/>
                </a:lnTo>
                <a:lnTo>
                  <a:pt x="56053" y="3307"/>
                </a:lnTo>
                <a:lnTo>
                  <a:pt x="56053" y="7904"/>
                </a:lnTo>
                <a:close/>
                <a:moveTo>
                  <a:pt x="60852" y="89483"/>
                </a:moveTo>
                <a:lnTo>
                  <a:pt x="56295" y="89483"/>
                </a:lnTo>
                <a:lnTo>
                  <a:pt x="56295" y="84886"/>
                </a:lnTo>
                <a:lnTo>
                  <a:pt x="60852" y="84886"/>
                </a:lnTo>
                <a:close/>
                <a:moveTo>
                  <a:pt x="60852" y="84644"/>
                </a:moveTo>
                <a:lnTo>
                  <a:pt x="56295" y="84644"/>
                </a:lnTo>
                <a:lnTo>
                  <a:pt x="56295" y="80087"/>
                </a:lnTo>
                <a:lnTo>
                  <a:pt x="60852" y="80087"/>
                </a:lnTo>
                <a:close/>
                <a:moveTo>
                  <a:pt x="60852" y="79845"/>
                </a:moveTo>
                <a:lnTo>
                  <a:pt x="56295" y="79845"/>
                </a:lnTo>
                <a:lnTo>
                  <a:pt x="56295" y="75248"/>
                </a:lnTo>
                <a:lnTo>
                  <a:pt x="60852" y="75248"/>
                </a:lnTo>
                <a:close/>
                <a:moveTo>
                  <a:pt x="60852" y="75006"/>
                </a:moveTo>
                <a:lnTo>
                  <a:pt x="56295" y="75006"/>
                </a:lnTo>
                <a:lnTo>
                  <a:pt x="56295" y="70449"/>
                </a:lnTo>
                <a:lnTo>
                  <a:pt x="60852" y="70449"/>
                </a:lnTo>
                <a:close/>
                <a:moveTo>
                  <a:pt x="60852" y="70208"/>
                </a:moveTo>
                <a:lnTo>
                  <a:pt x="56295" y="70208"/>
                </a:lnTo>
                <a:lnTo>
                  <a:pt x="56295" y="65651"/>
                </a:lnTo>
                <a:lnTo>
                  <a:pt x="60852" y="65651"/>
                </a:lnTo>
                <a:close/>
                <a:moveTo>
                  <a:pt x="60852" y="65409"/>
                </a:moveTo>
                <a:lnTo>
                  <a:pt x="56295" y="65409"/>
                </a:lnTo>
                <a:lnTo>
                  <a:pt x="56295" y="60812"/>
                </a:lnTo>
                <a:lnTo>
                  <a:pt x="60852" y="60812"/>
                </a:lnTo>
                <a:close/>
                <a:moveTo>
                  <a:pt x="60852" y="60570"/>
                </a:moveTo>
                <a:lnTo>
                  <a:pt x="56295" y="60570"/>
                </a:lnTo>
                <a:lnTo>
                  <a:pt x="56295" y="56013"/>
                </a:lnTo>
                <a:lnTo>
                  <a:pt x="60852" y="56013"/>
                </a:lnTo>
                <a:close/>
                <a:moveTo>
                  <a:pt x="60852" y="55771"/>
                </a:moveTo>
                <a:lnTo>
                  <a:pt x="56295" y="55771"/>
                </a:lnTo>
                <a:lnTo>
                  <a:pt x="56295" y="51214"/>
                </a:lnTo>
                <a:lnTo>
                  <a:pt x="60852" y="51214"/>
                </a:lnTo>
                <a:close/>
                <a:moveTo>
                  <a:pt x="60852" y="50972"/>
                </a:moveTo>
                <a:lnTo>
                  <a:pt x="56295" y="50972"/>
                </a:lnTo>
                <a:lnTo>
                  <a:pt x="56295" y="46375"/>
                </a:lnTo>
                <a:lnTo>
                  <a:pt x="60852" y="46375"/>
                </a:lnTo>
                <a:close/>
                <a:moveTo>
                  <a:pt x="60852" y="46133"/>
                </a:moveTo>
                <a:lnTo>
                  <a:pt x="56295" y="46133"/>
                </a:lnTo>
                <a:lnTo>
                  <a:pt x="56295" y="41576"/>
                </a:lnTo>
                <a:lnTo>
                  <a:pt x="60852" y="41576"/>
                </a:lnTo>
                <a:close/>
                <a:moveTo>
                  <a:pt x="60852" y="41334"/>
                </a:moveTo>
                <a:lnTo>
                  <a:pt x="56295" y="41334"/>
                </a:lnTo>
                <a:lnTo>
                  <a:pt x="56295" y="36777"/>
                </a:lnTo>
                <a:lnTo>
                  <a:pt x="60852" y="36777"/>
                </a:lnTo>
                <a:close/>
                <a:moveTo>
                  <a:pt x="60852" y="36535"/>
                </a:moveTo>
                <a:lnTo>
                  <a:pt x="56295" y="36535"/>
                </a:lnTo>
                <a:lnTo>
                  <a:pt x="56295" y="31938"/>
                </a:lnTo>
                <a:lnTo>
                  <a:pt x="60852" y="31938"/>
                </a:lnTo>
                <a:close/>
                <a:moveTo>
                  <a:pt x="60852" y="31696"/>
                </a:moveTo>
                <a:lnTo>
                  <a:pt x="56295" y="31696"/>
                </a:lnTo>
                <a:lnTo>
                  <a:pt x="56295" y="27139"/>
                </a:lnTo>
                <a:lnTo>
                  <a:pt x="60852" y="27139"/>
                </a:lnTo>
                <a:close/>
                <a:moveTo>
                  <a:pt x="60852" y="26897"/>
                </a:moveTo>
                <a:lnTo>
                  <a:pt x="56295" y="26897"/>
                </a:lnTo>
                <a:lnTo>
                  <a:pt x="56295" y="22341"/>
                </a:lnTo>
                <a:lnTo>
                  <a:pt x="60852" y="22341"/>
                </a:lnTo>
                <a:close/>
                <a:moveTo>
                  <a:pt x="60852" y="22099"/>
                </a:moveTo>
                <a:lnTo>
                  <a:pt x="56295" y="22099"/>
                </a:lnTo>
                <a:lnTo>
                  <a:pt x="56295" y="17501"/>
                </a:lnTo>
                <a:lnTo>
                  <a:pt x="60852" y="17501"/>
                </a:lnTo>
                <a:close/>
                <a:moveTo>
                  <a:pt x="60852" y="17260"/>
                </a:moveTo>
                <a:lnTo>
                  <a:pt x="56295" y="17260"/>
                </a:lnTo>
                <a:lnTo>
                  <a:pt x="56295" y="12703"/>
                </a:lnTo>
                <a:lnTo>
                  <a:pt x="60852" y="12703"/>
                </a:lnTo>
                <a:close/>
                <a:moveTo>
                  <a:pt x="60852" y="12461"/>
                </a:moveTo>
                <a:lnTo>
                  <a:pt x="56295" y="12461"/>
                </a:lnTo>
                <a:lnTo>
                  <a:pt x="56295" y="7904"/>
                </a:lnTo>
                <a:lnTo>
                  <a:pt x="60852" y="7904"/>
                </a:lnTo>
                <a:close/>
                <a:moveTo>
                  <a:pt x="60852" y="7662"/>
                </a:moveTo>
                <a:lnTo>
                  <a:pt x="56295" y="7662"/>
                </a:lnTo>
                <a:lnTo>
                  <a:pt x="56295" y="3307"/>
                </a:lnTo>
                <a:lnTo>
                  <a:pt x="60852" y="3307"/>
                </a:lnTo>
                <a:lnTo>
                  <a:pt x="60852" y="7904"/>
                </a:lnTo>
                <a:close/>
                <a:moveTo>
                  <a:pt x="65651" y="84644"/>
                </a:moveTo>
                <a:lnTo>
                  <a:pt x="61094" y="84644"/>
                </a:lnTo>
                <a:lnTo>
                  <a:pt x="61094" y="80047"/>
                </a:lnTo>
                <a:lnTo>
                  <a:pt x="65651" y="80047"/>
                </a:lnTo>
                <a:close/>
                <a:moveTo>
                  <a:pt x="65651" y="79805"/>
                </a:moveTo>
                <a:lnTo>
                  <a:pt x="61094" y="79805"/>
                </a:lnTo>
                <a:lnTo>
                  <a:pt x="61094" y="75248"/>
                </a:lnTo>
                <a:lnTo>
                  <a:pt x="65651" y="75248"/>
                </a:lnTo>
                <a:close/>
                <a:moveTo>
                  <a:pt x="65651" y="75006"/>
                </a:moveTo>
                <a:lnTo>
                  <a:pt x="61094" y="75006"/>
                </a:lnTo>
                <a:lnTo>
                  <a:pt x="61094" y="70449"/>
                </a:lnTo>
                <a:lnTo>
                  <a:pt x="65651" y="70449"/>
                </a:lnTo>
                <a:close/>
                <a:moveTo>
                  <a:pt x="65651" y="70208"/>
                </a:moveTo>
                <a:lnTo>
                  <a:pt x="61094" y="70208"/>
                </a:lnTo>
                <a:lnTo>
                  <a:pt x="61094" y="65610"/>
                </a:lnTo>
                <a:lnTo>
                  <a:pt x="65651" y="65610"/>
                </a:lnTo>
                <a:close/>
                <a:moveTo>
                  <a:pt x="65651" y="65368"/>
                </a:moveTo>
                <a:lnTo>
                  <a:pt x="61094" y="65368"/>
                </a:lnTo>
                <a:lnTo>
                  <a:pt x="61094" y="60812"/>
                </a:lnTo>
                <a:lnTo>
                  <a:pt x="65651" y="60812"/>
                </a:lnTo>
                <a:close/>
                <a:moveTo>
                  <a:pt x="65651" y="60570"/>
                </a:moveTo>
                <a:lnTo>
                  <a:pt x="61094" y="60570"/>
                </a:lnTo>
                <a:lnTo>
                  <a:pt x="61094" y="56013"/>
                </a:lnTo>
                <a:lnTo>
                  <a:pt x="65651" y="56013"/>
                </a:lnTo>
                <a:close/>
                <a:moveTo>
                  <a:pt x="65651" y="55771"/>
                </a:moveTo>
                <a:lnTo>
                  <a:pt x="61094" y="55771"/>
                </a:lnTo>
                <a:lnTo>
                  <a:pt x="61094" y="51174"/>
                </a:lnTo>
                <a:lnTo>
                  <a:pt x="65651" y="51174"/>
                </a:lnTo>
                <a:close/>
                <a:moveTo>
                  <a:pt x="65651" y="50932"/>
                </a:moveTo>
                <a:lnTo>
                  <a:pt x="61094" y="50932"/>
                </a:lnTo>
                <a:lnTo>
                  <a:pt x="61094" y="46375"/>
                </a:lnTo>
                <a:lnTo>
                  <a:pt x="65651" y="46375"/>
                </a:lnTo>
                <a:close/>
                <a:moveTo>
                  <a:pt x="65651" y="46133"/>
                </a:moveTo>
                <a:lnTo>
                  <a:pt x="61094" y="46133"/>
                </a:lnTo>
                <a:lnTo>
                  <a:pt x="61094" y="41536"/>
                </a:lnTo>
                <a:lnTo>
                  <a:pt x="65651" y="41536"/>
                </a:lnTo>
                <a:close/>
                <a:moveTo>
                  <a:pt x="65651" y="41294"/>
                </a:moveTo>
                <a:lnTo>
                  <a:pt x="61094" y="41294"/>
                </a:lnTo>
                <a:lnTo>
                  <a:pt x="61094" y="36737"/>
                </a:lnTo>
                <a:lnTo>
                  <a:pt x="65651" y="36737"/>
                </a:lnTo>
                <a:close/>
                <a:moveTo>
                  <a:pt x="65651" y="36495"/>
                </a:moveTo>
                <a:lnTo>
                  <a:pt x="61094" y="36495"/>
                </a:lnTo>
                <a:lnTo>
                  <a:pt x="61094" y="31938"/>
                </a:lnTo>
                <a:lnTo>
                  <a:pt x="65651" y="31938"/>
                </a:lnTo>
                <a:close/>
                <a:moveTo>
                  <a:pt x="65651" y="31696"/>
                </a:moveTo>
                <a:lnTo>
                  <a:pt x="61094" y="31696"/>
                </a:lnTo>
                <a:lnTo>
                  <a:pt x="61094" y="27099"/>
                </a:lnTo>
                <a:lnTo>
                  <a:pt x="65651" y="27099"/>
                </a:lnTo>
                <a:close/>
                <a:moveTo>
                  <a:pt x="65651" y="26857"/>
                </a:moveTo>
                <a:lnTo>
                  <a:pt x="61094" y="26857"/>
                </a:lnTo>
                <a:lnTo>
                  <a:pt x="61094" y="22300"/>
                </a:lnTo>
                <a:lnTo>
                  <a:pt x="65651" y="22300"/>
                </a:lnTo>
                <a:close/>
                <a:moveTo>
                  <a:pt x="65651" y="22058"/>
                </a:moveTo>
                <a:lnTo>
                  <a:pt x="61094" y="22058"/>
                </a:lnTo>
                <a:lnTo>
                  <a:pt x="61094" y="17501"/>
                </a:lnTo>
                <a:lnTo>
                  <a:pt x="65651" y="17501"/>
                </a:lnTo>
                <a:close/>
                <a:moveTo>
                  <a:pt x="65651" y="17260"/>
                </a:moveTo>
                <a:lnTo>
                  <a:pt x="61094" y="17260"/>
                </a:lnTo>
                <a:lnTo>
                  <a:pt x="61094" y="12662"/>
                </a:lnTo>
                <a:lnTo>
                  <a:pt x="65651" y="12662"/>
                </a:lnTo>
                <a:close/>
                <a:moveTo>
                  <a:pt x="65651" y="12420"/>
                </a:moveTo>
                <a:lnTo>
                  <a:pt x="61094" y="12420"/>
                </a:lnTo>
                <a:lnTo>
                  <a:pt x="61094" y="7864"/>
                </a:lnTo>
                <a:lnTo>
                  <a:pt x="65651" y="7864"/>
                </a:lnTo>
                <a:close/>
                <a:moveTo>
                  <a:pt x="70490" y="84604"/>
                </a:moveTo>
                <a:lnTo>
                  <a:pt x="65893" y="84604"/>
                </a:lnTo>
                <a:lnTo>
                  <a:pt x="65893" y="80047"/>
                </a:lnTo>
                <a:lnTo>
                  <a:pt x="70490" y="80047"/>
                </a:lnTo>
                <a:close/>
                <a:moveTo>
                  <a:pt x="70490" y="79805"/>
                </a:moveTo>
                <a:lnTo>
                  <a:pt x="65893" y="79805"/>
                </a:lnTo>
                <a:lnTo>
                  <a:pt x="65893" y="75208"/>
                </a:lnTo>
                <a:lnTo>
                  <a:pt x="70490" y="75208"/>
                </a:lnTo>
                <a:close/>
                <a:moveTo>
                  <a:pt x="70490" y="74966"/>
                </a:moveTo>
                <a:lnTo>
                  <a:pt x="65893" y="74966"/>
                </a:lnTo>
                <a:lnTo>
                  <a:pt x="65893" y="70409"/>
                </a:lnTo>
                <a:lnTo>
                  <a:pt x="70490" y="70409"/>
                </a:lnTo>
                <a:close/>
                <a:moveTo>
                  <a:pt x="70490" y="70167"/>
                </a:moveTo>
                <a:lnTo>
                  <a:pt x="65893" y="70167"/>
                </a:lnTo>
                <a:lnTo>
                  <a:pt x="65893" y="65610"/>
                </a:lnTo>
                <a:lnTo>
                  <a:pt x="70490" y="65610"/>
                </a:lnTo>
                <a:close/>
                <a:moveTo>
                  <a:pt x="70490" y="65368"/>
                </a:moveTo>
                <a:lnTo>
                  <a:pt x="65893" y="65368"/>
                </a:lnTo>
                <a:lnTo>
                  <a:pt x="65893" y="60771"/>
                </a:lnTo>
                <a:lnTo>
                  <a:pt x="70490" y="60771"/>
                </a:lnTo>
                <a:close/>
                <a:moveTo>
                  <a:pt x="70490" y="60529"/>
                </a:moveTo>
                <a:lnTo>
                  <a:pt x="65893" y="60529"/>
                </a:lnTo>
                <a:lnTo>
                  <a:pt x="65893" y="55972"/>
                </a:lnTo>
                <a:lnTo>
                  <a:pt x="70490" y="55972"/>
                </a:lnTo>
                <a:close/>
                <a:moveTo>
                  <a:pt x="70490" y="55730"/>
                </a:moveTo>
                <a:lnTo>
                  <a:pt x="65893" y="55730"/>
                </a:lnTo>
                <a:lnTo>
                  <a:pt x="65893" y="51174"/>
                </a:lnTo>
                <a:lnTo>
                  <a:pt x="70490" y="51174"/>
                </a:lnTo>
                <a:close/>
                <a:moveTo>
                  <a:pt x="70490" y="50932"/>
                </a:moveTo>
                <a:lnTo>
                  <a:pt x="65893" y="50932"/>
                </a:lnTo>
                <a:lnTo>
                  <a:pt x="65893" y="46335"/>
                </a:lnTo>
                <a:lnTo>
                  <a:pt x="70490" y="46335"/>
                </a:lnTo>
                <a:close/>
                <a:moveTo>
                  <a:pt x="70490" y="46093"/>
                </a:moveTo>
                <a:lnTo>
                  <a:pt x="65893" y="46093"/>
                </a:lnTo>
                <a:lnTo>
                  <a:pt x="65893" y="41536"/>
                </a:lnTo>
                <a:lnTo>
                  <a:pt x="70490" y="41536"/>
                </a:lnTo>
                <a:close/>
                <a:moveTo>
                  <a:pt x="70490" y="41294"/>
                </a:moveTo>
                <a:lnTo>
                  <a:pt x="65893" y="41294"/>
                </a:lnTo>
                <a:lnTo>
                  <a:pt x="65893" y="36737"/>
                </a:lnTo>
                <a:lnTo>
                  <a:pt x="70490" y="36737"/>
                </a:lnTo>
                <a:close/>
                <a:moveTo>
                  <a:pt x="70490" y="36495"/>
                </a:moveTo>
                <a:lnTo>
                  <a:pt x="65893" y="36495"/>
                </a:lnTo>
                <a:lnTo>
                  <a:pt x="65893" y="31898"/>
                </a:lnTo>
                <a:lnTo>
                  <a:pt x="70490" y="31898"/>
                </a:lnTo>
                <a:close/>
                <a:moveTo>
                  <a:pt x="70490" y="31656"/>
                </a:moveTo>
                <a:lnTo>
                  <a:pt x="65893" y="31656"/>
                </a:lnTo>
                <a:lnTo>
                  <a:pt x="65893" y="27099"/>
                </a:lnTo>
                <a:lnTo>
                  <a:pt x="70490" y="27099"/>
                </a:lnTo>
                <a:close/>
                <a:moveTo>
                  <a:pt x="70490" y="26857"/>
                </a:moveTo>
                <a:lnTo>
                  <a:pt x="65893" y="26857"/>
                </a:lnTo>
                <a:lnTo>
                  <a:pt x="65893" y="22260"/>
                </a:lnTo>
                <a:lnTo>
                  <a:pt x="70490" y="22260"/>
                </a:lnTo>
                <a:close/>
                <a:moveTo>
                  <a:pt x="70490" y="22018"/>
                </a:moveTo>
                <a:lnTo>
                  <a:pt x="65893" y="22018"/>
                </a:lnTo>
                <a:lnTo>
                  <a:pt x="65893" y="17461"/>
                </a:lnTo>
                <a:lnTo>
                  <a:pt x="70490" y="17461"/>
                </a:lnTo>
                <a:close/>
                <a:moveTo>
                  <a:pt x="70490" y="17219"/>
                </a:moveTo>
                <a:lnTo>
                  <a:pt x="65893" y="17219"/>
                </a:lnTo>
                <a:lnTo>
                  <a:pt x="65893" y="12662"/>
                </a:lnTo>
                <a:lnTo>
                  <a:pt x="70490" y="12662"/>
                </a:lnTo>
                <a:close/>
                <a:moveTo>
                  <a:pt x="70490" y="12420"/>
                </a:moveTo>
                <a:lnTo>
                  <a:pt x="65893" y="12420"/>
                </a:lnTo>
                <a:lnTo>
                  <a:pt x="65893" y="7823"/>
                </a:lnTo>
                <a:lnTo>
                  <a:pt x="70490" y="7823"/>
                </a:lnTo>
                <a:close/>
                <a:moveTo>
                  <a:pt x="75289" y="79765"/>
                </a:moveTo>
                <a:lnTo>
                  <a:pt x="70732" y="79765"/>
                </a:lnTo>
                <a:lnTo>
                  <a:pt x="70732" y="75208"/>
                </a:lnTo>
                <a:lnTo>
                  <a:pt x="75289" y="75208"/>
                </a:lnTo>
                <a:close/>
                <a:moveTo>
                  <a:pt x="75289" y="74966"/>
                </a:moveTo>
                <a:lnTo>
                  <a:pt x="70732" y="74966"/>
                </a:lnTo>
                <a:lnTo>
                  <a:pt x="70732" y="70409"/>
                </a:lnTo>
                <a:lnTo>
                  <a:pt x="75289" y="70409"/>
                </a:lnTo>
                <a:close/>
                <a:moveTo>
                  <a:pt x="75289" y="70167"/>
                </a:moveTo>
                <a:lnTo>
                  <a:pt x="70732" y="70167"/>
                </a:lnTo>
                <a:lnTo>
                  <a:pt x="70732" y="65570"/>
                </a:lnTo>
                <a:lnTo>
                  <a:pt x="75289" y="65570"/>
                </a:lnTo>
                <a:close/>
                <a:moveTo>
                  <a:pt x="75289" y="65328"/>
                </a:moveTo>
                <a:lnTo>
                  <a:pt x="70732" y="65328"/>
                </a:lnTo>
                <a:lnTo>
                  <a:pt x="70732" y="60771"/>
                </a:lnTo>
                <a:lnTo>
                  <a:pt x="75289" y="60771"/>
                </a:lnTo>
                <a:close/>
                <a:moveTo>
                  <a:pt x="75289" y="60529"/>
                </a:moveTo>
                <a:lnTo>
                  <a:pt x="70732" y="60529"/>
                </a:lnTo>
                <a:lnTo>
                  <a:pt x="70732" y="55972"/>
                </a:lnTo>
                <a:lnTo>
                  <a:pt x="75289" y="55972"/>
                </a:lnTo>
                <a:close/>
                <a:moveTo>
                  <a:pt x="75289" y="55730"/>
                </a:moveTo>
                <a:lnTo>
                  <a:pt x="70732" y="55730"/>
                </a:lnTo>
                <a:lnTo>
                  <a:pt x="70732" y="51133"/>
                </a:lnTo>
                <a:lnTo>
                  <a:pt x="75289" y="51133"/>
                </a:lnTo>
                <a:close/>
                <a:moveTo>
                  <a:pt x="75289" y="50891"/>
                </a:moveTo>
                <a:lnTo>
                  <a:pt x="70732" y="50891"/>
                </a:lnTo>
                <a:lnTo>
                  <a:pt x="70732" y="46335"/>
                </a:lnTo>
                <a:lnTo>
                  <a:pt x="75289" y="46335"/>
                </a:lnTo>
                <a:close/>
                <a:moveTo>
                  <a:pt x="75289" y="46093"/>
                </a:moveTo>
                <a:lnTo>
                  <a:pt x="70732" y="46093"/>
                </a:lnTo>
                <a:lnTo>
                  <a:pt x="70732" y="41495"/>
                </a:lnTo>
                <a:lnTo>
                  <a:pt x="75289" y="41495"/>
                </a:lnTo>
                <a:close/>
                <a:moveTo>
                  <a:pt x="75289" y="41253"/>
                </a:moveTo>
                <a:lnTo>
                  <a:pt x="70732" y="41253"/>
                </a:lnTo>
                <a:lnTo>
                  <a:pt x="70732" y="36697"/>
                </a:lnTo>
                <a:lnTo>
                  <a:pt x="75289" y="36697"/>
                </a:lnTo>
                <a:close/>
                <a:moveTo>
                  <a:pt x="75289" y="36455"/>
                </a:moveTo>
                <a:lnTo>
                  <a:pt x="70732" y="36455"/>
                </a:lnTo>
                <a:lnTo>
                  <a:pt x="70732" y="31898"/>
                </a:lnTo>
                <a:lnTo>
                  <a:pt x="75289" y="31898"/>
                </a:lnTo>
                <a:close/>
                <a:moveTo>
                  <a:pt x="75289" y="31656"/>
                </a:moveTo>
                <a:lnTo>
                  <a:pt x="70732" y="31656"/>
                </a:lnTo>
                <a:lnTo>
                  <a:pt x="70732" y="27059"/>
                </a:lnTo>
                <a:lnTo>
                  <a:pt x="75289" y="27059"/>
                </a:lnTo>
                <a:close/>
                <a:moveTo>
                  <a:pt x="75289" y="26817"/>
                </a:moveTo>
                <a:lnTo>
                  <a:pt x="70732" y="26817"/>
                </a:lnTo>
                <a:lnTo>
                  <a:pt x="70732" y="22260"/>
                </a:lnTo>
                <a:lnTo>
                  <a:pt x="75289" y="22260"/>
                </a:lnTo>
                <a:close/>
                <a:moveTo>
                  <a:pt x="75289" y="22018"/>
                </a:moveTo>
                <a:lnTo>
                  <a:pt x="70732" y="22018"/>
                </a:lnTo>
                <a:lnTo>
                  <a:pt x="70732" y="17461"/>
                </a:lnTo>
                <a:lnTo>
                  <a:pt x="75289" y="17461"/>
                </a:lnTo>
                <a:close/>
                <a:moveTo>
                  <a:pt x="75289" y="17219"/>
                </a:moveTo>
                <a:lnTo>
                  <a:pt x="70732" y="17219"/>
                </a:lnTo>
                <a:lnTo>
                  <a:pt x="70732" y="12622"/>
                </a:lnTo>
                <a:lnTo>
                  <a:pt x="75289" y="12622"/>
                </a:lnTo>
                <a:close/>
                <a:moveTo>
                  <a:pt x="80087" y="74926"/>
                </a:moveTo>
                <a:lnTo>
                  <a:pt x="75531" y="74926"/>
                </a:lnTo>
                <a:lnTo>
                  <a:pt x="75531" y="70369"/>
                </a:lnTo>
                <a:lnTo>
                  <a:pt x="80087" y="70369"/>
                </a:lnTo>
                <a:close/>
                <a:moveTo>
                  <a:pt x="80087" y="70127"/>
                </a:moveTo>
                <a:lnTo>
                  <a:pt x="75531" y="70127"/>
                </a:lnTo>
                <a:lnTo>
                  <a:pt x="75531" y="65570"/>
                </a:lnTo>
                <a:lnTo>
                  <a:pt x="80087" y="65570"/>
                </a:lnTo>
                <a:close/>
                <a:moveTo>
                  <a:pt x="80087" y="65328"/>
                </a:moveTo>
                <a:lnTo>
                  <a:pt x="75531" y="65328"/>
                </a:lnTo>
                <a:lnTo>
                  <a:pt x="75531" y="60731"/>
                </a:lnTo>
                <a:lnTo>
                  <a:pt x="80087" y="60731"/>
                </a:lnTo>
                <a:close/>
                <a:moveTo>
                  <a:pt x="80087" y="60489"/>
                </a:moveTo>
                <a:lnTo>
                  <a:pt x="75531" y="60489"/>
                </a:lnTo>
                <a:lnTo>
                  <a:pt x="75531" y="55932"/>
                </a:lnTo>
                <a:lnTo>
                  <a:pt x="80087" y="55932"/>
                </a:lnTo>
                <a:close/>
                <a:moveTo>
                  <a:pt x="80087" y="55690"/>
                </a:moveTo>
                <a:lnTo>
                  <a:pt x="75531" y="55690"/>
                </a:lnTo>
                <a:lnTo>
                  <a:pt x="75531" y="51133"/>
                </a:lnTo>
                <a:lnTo>
                  <a:pt x="80087" y="51133"/>
                </a:lnTo>
                <a:close/>
                <a:moveTo>
                  <a:pt x="80087" y="50891"/>
                </a:moveTo>
                <a:lnTo>
                  <a:pt x="75531" y="50891"/>
                </a:lnTo>
                <a:lnTo>
                  <a:pt x="75531" y="46294"/>
                </a:lnTo>
                <a:lnTo>
                  <a:pt x="80087" y="46294"/>
                </a:lnTo>
                <a:close/>
                <a:moveTo>
                  <a:pt x="80087" y="46052"/>
                </a:moveTo>
                <a:lnTo>
                  <a:pt x="75531" y="46052"/>
                </a:lnTo>
                <a:lnTo>
                  <a:pt x="75531" y="41495"/>
                </a:lnTo>
                <a:lnTo>
                  <a:pt x="80087" y="41495"/>
                </a:lnTo>
                <a:close/>
                <a:moveTo>
                  <a:pt x="80087" y="41253"/>
                </a:moveTo>
                <a:lnTo>
                  <a:pt x="75531" y="41253"/>
                </a:lnTo>
                <a:lnTo>
                  <a:pt x="75531" y="36697"/>
                </a:lnTo>
                <a:lnTo>
                  <a:pt x="80087" y="36697"/>
                </a:lnTo>
                <a:close/>
                <a:moveTo>
                  <a:pt x="80087" y="36455"/>
                </a:moveTo>
                <a:lnTo>
                  <a:pt x="75531" y="36455"/>
                </a:lnTo>
                <a:lnTo>
                  <a:pt x="75531" y="31858"/>
                </a:lnTo>
                <a:lnTo>
                  <a:pt x="80087" y="31858"/>
                </a:lnTo>
                <a:close/>
                <a:moveTo>
                  <a:pt x="80087" y="31616"/>
                </a:moveTo>
                <a:lnTo>
                  <a:pt x="75531" y="31616"/>
                </a:lnTo>
                <a:lnTo>
                  <a:pt x="75531" y="27059"/>
                </a:lnTo>
                <a:lnTo>
                  <a:pt x="80087" y="27059"/>
                </a:lnTo>
                <a:close/>
                <a:moveTo>
                  <a:pt x="80087" y="26817"/>
                </a:moveTo>
                <a:lnTo>
                  <a:pt x="75531" y="26817"/>
                </a:lnTo>
                <a:lnTo>
                  <a:pt x="75531" y="22260"/>
                </a:lnTo>
                <a:lnTo>
                  <a:pt x="80087" y="22260"/>
                </a:lnTo>
                <a:close/>
                <a:moveTo>
                  <a:pt x="80087" y="22018"/>
                </a:moveTo>
                <a:lnTo>
                  <a:pt x="75531" y="22018"/>
                </a:lnTo>
                <a:lnTo>
                  <a:pt x="75531" y="17421"/>
                </a:lnTo>
                <a:lnTo>
                  <a:pt x="80087" y="17421"/>
                </a:lnTo>
                <a:close/>
                <a:moveTo>
                  <a:pt x="84886" y="70127"/>
                </a:moveTo>
                <a:lnTo>
                  <a:pt x="80329" y="70127"/>
                </a:lnTo>
                <a:lnTo>
                  <a:pt x="80329" y="65530"/>
                </a:lnTo>
                <a:lnTo>
                  <a:pt x="84886" y="65530"/>
                </a:lnTo>
                <a:close/>
                <a:moveTo>
                  <a:pt x="84886" y="65288"/>
                </a:moveTo>
                <a:lnTo>
                  <a:pt x="80329" y="65288"/>
                </a:lnTo>
                <a:lnTo>
                  <a:pt x="80329" y="60731"/>
                </a:lnTo>
                <a:lnTo>
                  <a:pt x="84886" y="60731"/>
                </a:lnTo>
                <a:close/>
                <a:moveTo>
                  <a:pt x="84886" y="60489"/>
                </a:moveTo>
                <a:lnTo>
                  <a:pt x="80329" y="60489"/>
                </a:lnTo>
                <a:lnTo>
                  <a:pt x="80329" y="55932"/>
                </a:lnTo>
                <a:lnTo>
                  <a:pt x="84886" y="55932"/>
                </a:lnTo>
                <a:close/>
                <a:moveTo>
                  <a:pt x="84886" y="55690"/>
                </a:moveTo>
                <a:lnTo>
                  <a:pt x="80329" y="55690"/>
                </a:lnTo>
                <a:lnTo>
                  <a:pt x="80329" y="51093"/>
                </a:lnTo>
                <a:lnTo>
                  <a:pt x="84886" y="51093"/>
                </a:lnTo>
                <a:close/>
                <a:moveTo>
                  <a:pt x="84886" y="50851"/>
                </a:moveTo>
                <a:lnTo>
                  <a:pt x="80329" y="50851"/>
                </a:lnTo>
                <a:lnTo>
                  <a:pt x="80329" y="46294"/>
                </a:lnTo>
                <a:lnTo>
                  <a:pt x="84886" y="46294"/>
                </a:lnTo>
                <a:close/>
                <a:moveTo>
                  <a:pt x="84886" y="46052"/>
                </a:moveTo>
                <a:lnTo>
                  <a:pt x="80329" y="46052"/>
                </a:lnTo>
                <a:lnTo>
                  <a:pt x="80329" y="41495"/>
                </a:lnTo>
                <a:lnTo>
                  <a:pt x="84886" y="41495"/>
                </a:lnTo>
                <a:close/>
                <a:moveTo>
                  <a:pt x="84886" y="41253"/>
                </a:moveTo>
                <a:lnTo>
                  <a:pt x="80329" y="41253"/>
                </a:lnTo>
                <a:lnTo>
                  <a:pt x="80329" y="36656"/>
                </a:lnTo>
                <a:lnTo>
                  <a:pt x="84886" y="36656"/>
                </a:lnTo>
                <a:close/>
                <a:moveTo>
                  <a:pt x="84886" y="36414"/>
                </a:moveTo>
                <a:lnTo>
                  <a:pt x="80329" y="36414"/>
                </a:lnTo>
                <a:lnTo>
                  <a:pt x="80329" y="31858"/>
                </a:lnTo>
                <a:lnTo>
                  <a:pt x="84886" y="31858"/>
                </a:lnTo>
                <a:close/>
                <a:moveTo>
                  <a:pt x="84886" y="31616"/>
                </a:moveTo>
                <a:lnTo>
                  <a:pt x="80329" y="31616"/>
                </a:lnTo>
                <a:lnTo>
                  <a:pt x="80329" y="27018"/>
                </a:lnTo>
                <a:lnTo>
                  <a:pt x="84886" y="27018"/>
                </a:lnTo>
                <a:close/>
                <a:moveTo>
                  <a:pt x="84886" y="26776"/>
                </a:moveTo>
                <a:lnTo>
                  <a:pt x="80329" y="26776"/>
                </a:lnTo>
                <a:lnTo>
                  <a:pt x="80329" y="22220"/>
                </a:lnTo>
                <a:lnTo>
                  <a:pt x="84886" y="22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186665" y="123103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800" b="1" dirty="0">
                <a:solidFill>
                  <a:schemeClr val="bg1"/>
                </a:solidFill>
              </a:rPr>
              <a:t>CORE DATA ENTITIES</a:t>
            </a:r>
            <a:br>
              <a:rPr lang="fr-FR" sz="1800" b="1" dirty="0">
                <a:solidFill>
                  <a:schemeClr val="bg1"/>
                </a:solidFill>
              </a:rPr>
            </a:br>
            <a:endParaRPr lang="fr-FR" sz="1800" b="1" dirty="0">
              <a:solidFill>
                <a:schemeClr val="bg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304818" y="1695236"/>
            <a:ext cx="6428127" cy="24622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 smtClean="0">
                <a:solidFill>
                  <a:schemeClr val="bg1"/>
                </a:solidFill>
                <a:latin typeface="Montserrat" panose="020B0604020202020204" charset="0"/>
              </a:rPr>
              <a:t>USER</a:t>
            </a:r>
          </a:p>
          <a:p>
            <a:endParaRPr lang="fr-FR" b="1" dirty="0" smtClean="0">
              <a:solidFill>
                <a:schemeClr val="bg1"/>
              </a:solidFill>
              <a:latin typeface="Montserrat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 smtClean="0">
                <a:solidFill>
                  <a:schemeClr val="bg1"/>
                </a:solidFill>
                <a:latin typeface="Montserrat" panose="020B0604020202020204" charset="0"/>
              </a:rPr>
              <a:t>USER PREFERENCE</a:t>
            </a:r>
          </a:p>
          <a:p>
            <a:endParaRPr lang="fr-FR" b="1" dirty="0" smtClean="0">
              <a:solidFill>
                <a:schemeClr val="bg1"/>
              </a:solidFill>
              <a:latin typeface="Montserrat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 smtClean="0">
                <a:solidFill>
                  <a:schemeClr val="bg1"/>
                </a:solidFill>
                <a:latin typeface="Montserrat" panose="020B0604020202020204" charset="0"/>
              </a:rPr>
              <a:t>ROAD REPORT</a:t>
            </a:r>
          </a:p>
          <a:p>
            <a:endParaRPr lang="fr-FR" b="1" dirty="0" smtClean="0">
              <a:solidFill>
                <a:schemeClr val="bg1"/>
              </a:solidFill>
              <a:latin typeface="Montserrat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 smtClean="0">
                <a:solidFill>
                  <a:schemeClr val="bg1"/>
                </a:solidFill>
                <a:latin typeface="Montserrat" panose="020B0604020202020204" charset="0"/>
              </a:rPr>
              <a:t>ALERT</a:t>
            </a:r>
          </a:p>
          <a:p>
            <a:endParaRPr lang="fr-FR" b="1" dirty="0" smtClean="0">
              <a:solidFill>
                <a:schemeClr val="bg1"/>
              </a:solidFill>
              <a:latin typeface="Montserrat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 smtClean="0">
                <a:solidFill>
                  <a:schemeClr val="bg1"/>
                </a:solidFill>
                <a:latin typeface="Montserrat" panose="020B0604020202020204" charset="0"/>
              </a:rPr>
              <a:t>ROAD SIGN</a:t>
            </a:r>
          </a:p>
          <a:p>
            <a:endParaRPr lang="fr-FR" b="1" dirty="0" smtClean="0">
              <a:solidFill>
                <a:schemeClr val="bg1"/>
              </a:solidFill>
              <a:latin typeface="Montserrat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 smtClean="0">
                <a:solidFill>
                  <a:schemeClr val="bg1"/>
                </a:solidFill>
                <a:latin typeface="Montserrat" panose="020B0604020202020204" charset="0"/>
              </a:rPr>
              <a:t>ROUTES</a:t>
            </a:r>
            <a:endParaRPr lang="fr-FR" b="1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99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41"/>
          <p:cNvSpPr txBox="1">
            <a:spLocks noGrp="1"/>
          </p:cNvSpPr>
          <p:nvPr>
            <p:ph type="title"/>
          </p:nvPr>
        </p:nvSpPr>
        <p:spPr>
          <a:xfrm>
            <a:off x="934949" y="2402556"/>
            <a:ext cx="7101418" cy="10487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dirty="0" smtClean="0"/>
              <a:t>Conceptual Design</a:t>
            </a:r>
            <a:endParaRPr sz="4100" b="0" dirty="0"/>
          </a:p>
        </p:txBody>
      </p:sp>
      <p:sp>
        <p:nvSpPr>
          <p:cNvPr id="1057" name="Google Shape;1057;p41"/>
          <p:cNvSpPr txBox="1">
            <a:spLocks noGrp="1"/>
          </p:cNvSpPr>
          <p:nvPr>
            <p:ph type="title" idx="2"/>
          </p:nvPr>
        </p:nvSpPr>
        <p:spPr>
          <a:xfrm>
            <a:off x="4027349" y="1272000"/>
            <a:ext cx="1376857" cy="108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grpSp>
        <p:nvGrpSpPr>
          <p:cNvPr id="1058" name="Google Shape;1058;p41"/>
          <p:cNvGrpSpPr/>
          <p:nvPr/>
        </p:nvGrpSpPr>
        <p:grpSpPr>
          <a:xfrm>
            <a:off x="7808800" y="3403550"/>
            <a:ext cx="986125" cy="2095500"/>
            <a:chOff x="7631225" y="2241175"/>
            <a:chExt cx="986125" cy="2095500"/>
          </a:xfrm>
        </p:grpSpPr>
        <p:cxnSp>
          <p:nvCxnSpPr>
            <p:cNvPr id="1059" name="Google Shape;1059;p41"/>
            <p:cNvCxnSpPr/>
            <p:nvPr/>
          </p:nvCxnSpPr>
          <p:spPr>
            <a:xfrm>
              <a:off x="7631225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41"/>
            <p:cNvCxnSpPr/>
            <p:nvPr/>
          </p:nvCxnSpPr>
          <p:spPr>
            <a:xfrm>
              <a:off x="7707081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41"/>
            <p:cNvCxnSpPr/>
            <p:nvPr/>
          </p:nvCxnSpPr>
          <p:spPr>
            <a:xfrm>
              <a:off x="7782937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2" name="Google Shape;1062;p41"/>
            <p:cNvCxnSpPr/>
            <p:nvPr/>
          </p:nvCxnSpPr>
          <p:spPr>
            <a:xfrm>
              <a:off x="7858792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3" name="Google Shape;1063;p41"/>
            <p:cNvCxnSpPr/>
            <p:nvPr/>
          </p:nvCxnSpPr>
          <p:spPr>
            <a:xfrm>
              <a:off x="8010504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4" name="Google Shape;1064;p41"/>
            <p:cNvCxnSpPr/>
            <p:nvPr/>
          </p:nvCxnSpPr>
          <p:spPr>
            <a:xfrm>
              <a:off x="8162215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5" name="Google Shape;1065;p41"/>
            <p:cNvCxnSpPr/>
            <p:nvPr/>
          </p:nvCxnSpPr>
          <p:spPr>
            <a:xfrm>
              <a:off x="8313927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41"/>
            <p:cNvCxnSpPr/>
            <p:nvPr/>
          </p:nvCxnSpPr>
          <p:spPr>
            <a:xfrm>
              <a:off x="7934648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7" name="Google Shape;1067;p41"/>
            <p:cNvCxnSpPr/>
            <p:nvPr/>
          </p:nvCxnSpPr>
          <p:spPr>
            <a:xfrm>
              <a:off x="8086360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8" name="Google Shape;1068;p41"/>
            <p:cNvCxnSpPr/>
            <p:nvPr/>
          </p:nvCxnSpPr>
          <p:spPr>
            <a:xfrm>
              <a:off x="8238071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9" name="Google Shape;1069;p41"/>
            <p:cNvCxnSpPr/>
            <p:nvPr/>
          </p:nvCxnSpPr>
          <p:spPr>
            <a:xfrm>
              <a:off x="8389783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0" name="Google Shape;1070;p41"/>
            <p:cNvCxnSpPr/>
            <p:nvPr/>
          </p:nvCxnSpPr>
          <p:spPr>
            <a:xfrm>
              <a:off x="8465638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1" name="Google Shape;1071;p41"/>
            <p:cNvCxnSpPr/>
            <p:nvPr/>
          </p:nvCxnSpPr>
          <p:spPr>
            <a:xfrm>
              <a:off x="8541494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2" name="Google Shape;1072;p41"/>
            <p:cNvCxnSpPr/>
            <p:nvPr/>
          </p:nvCxnSpPr>
          <p:spPr>
            <a:xfrm>
              <a:off x="8617350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73" name="Google Shape;1073;p41"/>
          <p:cNvSpPr/>
          <p:nvPr/>
        </p:nvSpPr>
        <p:spPr>
          <a:xfrm rot="5400000">
            <a:off x="-1603450" y="1231038"/>
            <a:ext cx="2325825" cy="2325825"/>
          </a:xfrm>
          <a:custGeom>
            <a:avLst/>
            <a:gdLst/>
            <a:ahLst/>
            <a:cxnLst/>
            <a:rect l="l" t="t" r="r" b="b"/>
            <a:pathLst>
              <a:path w="93033" h="93033" extrusionOk="0">
                <a:moveTo>
                  <a:pt x="89685" y="61054"/>
                </a:moveTo>
                <a:lnTo>
                  <a:pt x="89685" y="63796"/>
                </a:lnTo>
                <a:lnTo>
                  <a:pt x="89927" y="63150"/>
                </a:lnTo>
                <a:lnTo>
                  <a:pt x="89927" y="61054"/>
                </a:lnTo>
                <a:lnTo>
                  <a:pt x="90693" y="61054"/>
                </a:lnTo>
                <a:cubicBezTo>
                  <a:pt x="90733" y="60973"/>
                  <a:pt x="90733" y="60892"/>
                  <a:pt x="90774" y="60812"/>
                </a:cubicBezTo>
                <a:lnTo>
                  <a:pt x="89927" y="60812"/>
                </a:lnTo>
                <a:lnTo>
                  <a:pt x="89927" y="56255"/>
                </a:lnTo>
                <a:lnTo>
                  <a:pt x="91984" y="56255"/>
                </a:lnTo>
                <a:cubicBezTo>
                  <a:pt x="92024" y="56174"/>
                  <a:pt x="92024" y="56093"/>
                  <a:pt x="92064" y="56013"/>
                </a:cubicBezTo>
                <a:lnTo>
                  <a:pt x="89927" y="56013"/>
                </a:lnTo>
                <a:lnTo>
                  <a:pt x="89927" y="51456"/>
                </a:lnTo>
                <a:lnTo>
                  <a:pt x="92750" y="51456"/>
                </a:lnTo>
                <a:cubicBezTo>
                  <a:pt x="92750" y="51375"/>
                  <a:pt x="92790" y="51295"/>
                  <a:pt x="92790" y="51174"/>
                </a:cubicBezTo>
                <a:lnTo>
                  <a:pt x="89927" y="51174"/>
                </a:lnTo>
                <a:lnTo>
                  <a:pt x="89927" y="46617"/>
                </a:lnTo>
                <a:lnTo>
                  <a:pt x="93032" y="46617"/>
                </a:lnTo>
                <a:lnTo>
                  <a:pt x="93032" y="46496"/>
                </a:lnTo>
                <a:lnTo>
                  <a:pt x="93032" y="46375"/>
                </a:lnTo>
                <a:lnTo>
                  <a:pt x="89927" y="46375"/>
                </a:lnTo>
                <a:lnTo>
                  <a:pt x="89927" y="41818"/>
                </a:lnTo>
                <a:lnTo>
                  <a:pt x="92790" y="41818"/>
                </a:lnTo>
                <a:cubicBezTo>
                  <a:pt x="92790" y="41737"/>
                  <a:pt x="92750" y="41657"/>
                  <a:pt x="92750" y="41576"/>
                </a:cubicBezTo>
                <a:lnTo>
                  <a:pt x="89927" y="41576"/>
                </a:lnTo>
                <a:lnTo>
                  <a:pt x="89927" y="36979"/>
                </a:lnTo>
                <a:lnTo>
                  <a:pt x="92064" y="36979"/>
                </a:lnTo>
                <a:cubicBezTo>
                  <a:pt x="92024" y="36898"/>
                  <a:pt x="92024" y="36818"/>
                  <a:pt x="91984" y="36737"/>
                </a:cubicBezTo>
                <a:lnTo>
                  <a:pt x="89927" y="36737"/>
                </a:lnTo>
                <a:lnTo>
                  <a:pt x="89927" y="32180"/>
                </a:lnTo>
                <a:lnTo>
                  <a:pt x="90774" y="32180"/>
                </a:lnTo>
                <a:cubicBezTo>
                  <a:pt x="90733" y="32099"/>
                  <a:pt x="90733" y="32019"/>
                  <a:pt x="90693" y="31938"/>
                </a:cubicBezTo>
                <a:lnTo>
                  <a:pt x="89927" y="31938"/>
                </a:lnTo>
                <a:lnTo>
                  <a:pt x="89927" y="29841"/>
                </a:lnTo>
                <a:lnTo>
                  <a:pt x="89685" y="29196"/>
                </a:lnTo>
                <a:lnTo>
                  <a:pt x="89685" y="31938"/>
                </a:lnTo>
                <a:lnTo>
                  <a:pt x="85128" y="31938"/>
                </a:lnTo>
                <a:lnTo>
                  <a:pt x="85128" y="27381"/>
                </a:lnTo>
                <a:lnTo>
                  <a:pt x="88919" y="27381"/>
                </a:lnTo>
                <a:cubicBezTo>
                  <a:pt x="88879" y="27301"/>
                  <a:pt x="88838" y="27220"/>
                  <a:pt x="88798" y="27139"/>
                </a:cubicBezTo>
                <a:lnTo>
                  <a:pt x="85128" y="27139"/>
                </a:lnTo>
                <a:lnTo>
                  <a:pt x="85128" y="22542"/>
                </a:lnTo>
                <a:lnTo>
                  <a:pt x="86378" y="22542"/>
                </a:lnTo>
                <a:cubicBezTo>
                  <a:pt x="86338" y="22462"/>
                  <a:pt x="86298" y="22381"/>
                  <a:pt x="86257" y="22300"/>
                </a:cubicBezTo>
                <a:lnTo>
                  <a:pt x="85128" y="22300"/>
                </a:lnTo>
                <a:lnTo>
                  <a:pt x="85128" y="20566"/>
                </a:lnTo>
                <a:cubicBezTo>
                  <a:pt x="85048" y="20445"/>
                  <a:pt x="84967" y="20324"/>
                  <a:pt x="84886" y="20203"/>
                </a:cubicBezTo>
                <a:lnTo>
                  <a:pt x="84886" y="22300"/>
                </a:lnTo>
                <a:lnTo>
                  <a:pt x="80329" y="22300"/>
                </a:lnTo>
                <a:lnTo>
                  <a:pt x="80329" y="17743"/>
                </a:lnTo>
                <a:lnTo>
                  <a:pt x="83072" y="17743"/>
                </a:lnTo>
                <a:lnTo>
                  <a:pt x="82870" y="17501"/>
                </a:lnTo>
                <a:lnTo>
                  <a:pt x="80329" y="17501"/>
                </a:lnTo>
                <a:lnTo>
                  <a:pt x="80329" y="14558"/>
                </a:lnTo>
                <a:lnTo>
                  <a:pt x="80087" y="14316"/>
                </a:lnTo>
                <a:lnTo>
                  <a:pt x="80087" y="17501"/>
                </a:lnTo>
                <a:lnTo>
                  <a:pt x="75490" y="17501"/>
                </a:lnTo>
                <a:lnTo>
                  <a:pt x="75490" y="12945"/>
                </a:lnTo>
                <a:lnTo>
                  <a:pt x="78716" y="12945"/>
                </a:lnTo>
                <a:lnTo>
                  <a:pt x="78434" y="12703"/>
                </a:lnTo>
                <a:lnTo>
                  <a:pt x="75490" y="12703"/>
                </a:lnTo>
                <a:lnTo>
                  <a:pt x="75490" y="10122"/>
                </a:lnTo>
                <a:lnTo>
                  <a:pt x="75248" y="9920"/>
                </a:lnTo>
                <a:lnTo>
                  <a:pt x="75248" y="12703"/>
                </a:lnTo>
                <a:lnTo>
                  <a:pt x="70691" y="12703"/>
                </a:lnTo>
                <a:lnTo>
                  <a:pt x="70691" y="8106"/>
                </a:lnTo>
                <a:lnTo>
                  <a:pt x="72788" y="8106"/>
                </a:lnTo>
                <a:cubicBezTo>
                  <a:pt x="72667" y="8025"/>
                  <a:pt x="72546" y="7944"/>
                  <a:pt x="72425" y="7864"/>
                </a:cubicBezTo>
                <a:lnTo>
                  <a:pt x="70691" y="7864"/>
                </a:lnTo>
                <a:lnTo>
                  <a:pt x="70691" y="6775"/>
                </a:lnTo>
                <a:cubicBezTo>
                  <a:pt x="70611" y="6694"/>
                  <a:pt x="70530" y="6654"/>
                  <a:pt x="70450" y="6613"/>
                </a:cubicBezTo>
                <a:lnTo>
                  <a:pt x="70450" y="7864"/>
                </a:lnTo>
                <a:lnTo>
                  <a:pt x="65893" y="7864"/>
                </a:lnTo>
                <a:lnTo>
                  <a:pt x="65893" y="4194"/>
                </a:lnTo>
                <a:cubicBezTo>
                  <a:pt x="65812" y="4154"/>
                  <a:pt x="65731" y="4113"/>
                  <a:pt x="65651" y="4073"/>
                </a:cubicBezTo>
                <a:lnTo>
                  <a:pt x="65651" y="7864"/>
                </a:lnTo>
                <a:lnTo>
                  <a:pt x="61054" y="7864"/>
                </a:lnTo>
                <a:lnTo>
                  <a:pt x="61054" y="3307"/>
                </a:lnTo>
                <a:lnTo>
                  <a:pt x="63796" y="3307"/>
                </a:lnTo>
                <a:lnTo>
                  <a:pt x="63191" y="3065"/>
                </a:lnTo>
                <a:lnTo>
                  <a:pt x="61054" y="3065"/>
                </a:lnTo>
                <a:lnTo>
                  <a:pt x="61054" y="2339"/>
                </a:lnTo>
                <a:cubicBezTo>
                  <a:pt x="60973" y="2299"/>
                  <a:pt x="60892" y="2258"/>
                  <a:pt x="60812" y="2258"/>
                </a:cubicBezTo>
                <a:lnTo>
                  <a:pt x="60812" y="3065"/>
                </a:lnTo>
                <a:lnTo>
                  <a:pt x="56255" y="3065"/>
                </a:lnTo>
                <a:lnTo>
                  <a:pt x="56255" y="1048"/>
                </a:lnTo>
                <a:cubicBezTo>
                  <a:pt x="56174" y="1008"/>
                  <a:pt x="56093" y="1008"/>
                  <a:pt x="56013" y="968"/>
                </a:cubicBezTo>
                <a:lnTo>
                  <a:pt x="56013" y="3065"/>
                </a:lnTo>
                <a:lnTo>
                  <a:pt x="51456" y="3065"/>
                </a:lnTo>
                <a:lnTo>
                  <a:pt x="51456" y="282"/>
                </a:lnTo>
                <a:cubicBezTo>
                  <a:pt x="51375" y="242"/>
                  <a:pt x="51295" y="242"/>
                  <a:pt x="51214" y="242"/>
                </a:cubicBezTo>
                <a:lnTo>
                  <a:pt x="51214" y="3065"/>
                </a:lnTo>
                <a:lnTo>
                  <a:pt x="46617" y="3065"/>
                </a:lnTo>
                <a:lnTo>
                  <a:pt x="46617" y="0"/>
                </a:lnTo>
                <a:lnTo>
                  <a:pt x="46496" y="0"/>
                </a:lnTo>
                <a:lnTo>
                  <a:pt x="46375" y="0"/>
                </a:lnTo>
                <a:lnTo>
                  <a:pt x="46375" y="3065"/>
                </a:lnTo>
                <a:lnTo>
                  <a:pt x="41818" y="3065"/>
                </a:lnTo>
                <a:lnTo>
                  <a:pt x="41818" y="242"/>
                </a:lnTo>
                <a:cubicBezTo>
                  <a:pt x="41737" y="242"/>
                  <a:pt x="41657" y="242"/>
                  <a:pt x="41576" y="242"/>
                </a:cubicBezTo>
                <a:lnTo>
                  <a:pt x="41576" y="3065"/>
                </a:lnTo>
                <a:lnTo>
                  <a:pt x="37019" y="3065"/>
                </a:lnTo>
                <a:lnTo>
                  <a:pt x="37019" y="968"/>
                </a:lnTo>
                <a:cubicBezTo>
                  <a:pt x="36939" y="1008"/>
                  <a:pt x="36858" y="1008"/>
                  <a:pt x="36777" y="1008"/>
                </a:cubicBezTo>
                <a:lnTo>
                  <a:pt x="36777" y="3065"/>
                </a:lnTo>
                <a:lnTo>
                  <a:pt x="32180" y="3065"/>
                </a:lnTo>
                <a:lnTo>
                  <a:pt x="32180" y="2258"/>
                </a:lnTo>
                <a:cubicBezTo>
                  <a:pt x="32099" y="2258"/>
                  <a:pt x="32019" y="2299"/>
                  <a:pt x="31938" y="2339"/>
                </a:cubicBezTo>
                <a:lnTo>
                  <a:pt x="31938" y="3065"/>
                </a:lnTo>
                <a:lnTo>
                  <a:pt x="29841" y="3065"/>
                </a:lnTo>
                <a:lnTo>
                  <a:pt x="29236" y="3307"/>
                </a:lnTo>
                <a:lnTo>
                  <a:pt x="31938" y="3307"/>
                </a:lnTo>
                <a:lnTo>
                  <a:pt x="31938" y="7904"/>
                </a:lnTo>
                <a:lnTo>
                  <a:pt x="27381" y="7904"/>
                </a:lnTo>
                <a:lnTo>
                  <a:pt x="27381" y="4113"/>
                </a:lnTo>
                <a:cubicBezTo>
                  <a:pt x="27301" y="4154"/>
                  <a:pt x="27220" y="4194"/>
                  <a:pt x="27139" y="4234"/>
                </a:cubicBezTo>
                <a:lnTo>
                  <a:pt x="27139" y="7904"/>
                </a:lnTo>
                <a:lnTo>
                  <a:pt x="22542" y="7904"/>
                </a:lnTo>
                <a:lnTo>
                  <a:pt x="22542" y="6613"/>
                </a:lnTo>
                <a:cubicBezTo>
                  <a:pt x="22462" y="6694"/>
                  <a:pt x="22381" y="6734"/>
                  <a:pt x="22300" y="6775"/>
                </a:cubicBezTo>
                <a:lnTo>
                  <a:pt x="22300" y="7904"/>
                </a:lnTo>
                <a:lnTo>
                  <a:pt x="20566" y="7904"/>
                </a:lnTo>
                <a:cubicBezTo>
                  <a:pt x="20445" y="7985"/>
                  <a:pt x="20324" y="8065"/>
                  <a:pt x="20203" y="8146"/>
                </a:cubicBezTo>
                <a:lnTo>
                  <a:pt x="22300" y="8146"/>
                </a:lnTo>
                <a:lnTo>
                  <a:pt x="22300" y="12703"/>
                </a:lnTo>
                <a:lnTo>
                  <a:pt x="17743" y="12703"/>
                </a:lnTo>
                <a:lnTo>
                  <a:pt x="17743" y="9961"/>
                </a:lnTo>
                <a:lnTo>
                  <a:pt x="17501" y="10162"/>
                </a:lnTo>
                <a:lnTo>
                  <a:pt x="17501" y="12703"/>
                </a:lnTo>
                <a:lnTo>
                  <a:pt x="14558" y="12703"/>
                </a:lnTo>
                <a:lnTo>
                  <a:pt x="14316" y="12945"/>
                </a:lnTo>
                <a:lnTo>
                  <a:pt x="17501" y="12945"/>
                </a:lnTo>
                <a:lnTo>
                  <a:pt x="17501" y="17542"/>
                </a:lnTo>
                <a:lnTo>
                  <a:pt x="12945" y="17542"/>
                </a:lnTo>
                <a:lnTo>
                  <a:pt x="12945" y="14316"/>
                </a:lnTo>
                <a:lnTo>
                  <a:pt x="12703" y="14598"/>
                </a:lnTo>
                <a:lnTo>
                  <a:pt x="12703" y="17542"/>
                </a:lnTo>
                <a:lnTo>
                  <a:pt x="10122" y="17542"/>
                </a:lnTo>
                <a:lnTo>
                  <a:pt x="9920" y="17784"/>
                </a:lnTo>
                <a:lnTo>
                  <a:pt x="12703" y="17784"/>
                </a:lnTo>
                <a:lnTo>
                  <a:pt x="12703" y="22341"/>
                </a:lnTo>
                <a:lnTo>
                  <a:pt x="8106" y="22341"/>
                </a:lnTo>
                <a:lnTo>
                  <a:pt x="8106" y="20244"/>
                </a:lnTo>
                <a:cubicBezTo>
                  <a:pt x="8025" y="20365"/>
                  <a:pt x="7944" y="20486"/>
                  <a:pt x="7864" y="20607"/>
                </a:cubicBezTo>
                <a:lnTo>
                  <a:pt x="7864" y="22341"/>
                </a:lnTo>
                <a:lnTo>
                  <a:pt x="6775" y="22341"/>
                </a:lnTo>
                <a:cubicBezTo>
                  <a:pt x="6694" y="22421"/>
                  <a:pt x="6654" y="22502"/>
                  <a:pt x="6613" y="22583"/>
                </a:cubicBezTo>
                <a:lnTo>
                  <a:pt x="7864" y="22583"/>
                </a:lnTo>
                <a:lnTo>
                  <a:pt x="7864" y="27139"/>
                </a:lnTo>
                <a:lnTo>
                  <a:pt x="4194" y="27139"/>
                </a:lnTo>
                <a:cubicBezTo>
                  <a:pt x="4154" y="27220"/>
                  <a:pt x="4113" y="27301"/>
                  <a:pt x="4073" y="27381"/>
                </a:cubicBezTo>
                <a:lnTo>
                  <a:pt x="7864" y="27381"/>
                </a:lnTo>
                <a:lnTo>
                  <a:pt x="7864" y="31978"/>
                </a:lnTo>
                <a:lnTo>
                  <a:pt x="3307" y="31978"/>
                </a:lnTo>
                <a:lnTo>
                  <a:pt x="3307" y="29236"/>
                </a:lnTo>
                <a:lnTo>
                  <a:pt x="3065" y="29841"/>
                </a:lnTo>
                <a:lnTo>
                  <a:pt x="3065" y="31978"/>
                </a:lnTo>
                <a:lnTo>
                  <a:pt x="2299" y="31978"/>
                </a:lnTo>
                <a:cubicBezTo>
                  <a:pt x="2299" y="32059"/>
                  <a:pt x="2258" y="32140"/>
                  <a:pt x="2218" y="32220"/>
                </a:cubicBezTo>
                <a:lnTo>
                  <a:pt x="3065" y="32220"/>
                </a:lnTo>
                <a:lnTo>
                  <a:pt x="3065" y="36777"/>
                </a:lnTo>
                <a:lnTo>
                  <a:pt x="1008" y="36777"/>
                </a:lnTo>
                <a:cubicBezTo>
                  <a:pt x="1008" y="36858"/>
                  <a:pt x="968" y="36939"/>
                  <a:pt x="968" y="37019"/>
                </a:cubicBezTo>
                <a:lnTo>
                  <a:pt x="3065" y="37019"/>
                </a:lnTo>
                <a:lnTo>
                  <a:pt x="3065" y="41576"/>
                </a:lnTo>
                <a:lnTo>
                  <a:pt x="242" y="41576"/>
                </a:lnTo>
                <a:cubicBezTo>
                  <a:pt x="242" y="41657"/>
                  <a:pt x="242" y="41737"/>
                  <a:pt x="242" y="41818"/>
                </a:cubicBezTo>
                <a:lnTo>
                  <a:pt x="3065" y="41818"/>
                </a:lnTo>
                <a:lnTo>
                  <a:pt x="3065" y="46415"/>
                </a:lnTo>
                <a:lnTo>
                  <a:pt x="0" y="46415"/>
                </a:lnTo>
                <a:lnTo>
                  <a:pt x="0" y="46536"/>
                </a:lnTo>
                <a:lnTo>
                  <a:pt x="0" y="46657"/>
                </a:lnTo>
                <a:lnTo>
                  <a:pt x="3065" y="46657"/>
                </a:lnTo>
                <a:lnTo>
                  <a:pt x="3065" y="51214"/>
                </a:lnTo>
                <a:lnTo>
                  <a:pt x="242" y="51214"/>
                </a:lnTo>
                <a:cubicBezTo>
                  <a:pt x="242" y="51295"/>
                  <a:pt x="242" y="51375"/>
                  <a:pt x="242" y="51456"/>
                </a:cubicBezTo>
                <a:lnTo>
                  <a:pt x="3065" y="51456"/>
                </a:lnTo>
                <a:lnTo>
                  <a:pt x="3065" y="56053"/>
                </a:lnTo>
                <a:lnTo>
                  <a:pt x="968" y="56053"/>
                </a:lnTo>
                <a:cubicBezTo>
                  <a:pt x="968" y="56134"/>
                  <a:pt x="1008" y="56174"/>
                  <a:pt x="1008" y="56295"/>
                </a:cubicBezTo>
                <a:lnTo>
                  <a:pt x="3065" y="56295"/>
                </a:lnTo>
                <a:lnTo>
                  <a:pt x="3065" y="60852"/>
                </a:lnTo>
                <a:lnTo>
                  <a:pt x="2218" y="60852"/>
                </a:lnTo>
                <a:cubicBezTo>
                  <a:pt x="2258" y="60933"/>
                  <a:pt x="2299" y="61013"/>
                  <a:pt x="2299" y="61094"/>
                </a:cubicBezTo>
                <a:lnTo>
                  <a:pt x="3065" y="61094"/>
                </a:lnTo>
                <a:lnTo>
                  <a:pt x="3065" y="63191"/>
                </a:lnTo>
                <a:lnTo>
                  <a:pt x="3307" y="63836"/>
                </a:lnTo>
                <a:lnTo>
                  <a:pt x="3307" y="61094"/>
                </a:lnTo>
                <a:lnTo>
                  <a:pt x="7864" y="61094"/>
                </a:lnTo>
                <a:lnTo>
                  <a:pt x="7864" y="65651"/>
                </a:lnTo>
                <a:lnTo>
                  <a:pt x="4073" y="65651"/>
                </a:lnTo>
                <a:cubicBezTo>
                  <a:pt x="4113" y="65731"/>
                  <a:pt x="4154" y="65812"/>
                  <a:pt x="4194" y="65893"/>
                </a:cubicBezTo>
                <a:lnTo>
                  <a:pt x="7864" y="65893"/>
                </a:lnTo>
                <a:lnTo>
                  <a:pt x="7864" y="70490"/>
                </a:lnTo>
                <a:lnTo>
                  <a:pt x="6613" y="70490"/>
                </a:lnTo>
                <a:cubicBezTo>
                  <a:pt x="6654" y="70570"/>
                  <a:pt x="6694" y="70651"/>
                  <a:pt x="6775" y="70732"/>
                </a:cubicBezTo>
                <a:lnTo>
                  <a:pt x="7864" y="70732"/>
                </a:lnTo>
                <a:lnTo>
                  <a:pt x="7864" y="72466"/>
                </a:lnTo>
                <a:cubicBezTo>
                  <a:pt x="7944" y="72587"/>
                  <a:pt x="8025" y="72708"/>
                  <a:pt x="8106" y="72829"/>
                </a:cubicBezTo>
                <a:lnTo>
                  <a:pt x="8106" y="70732"/>
                </a:lnTo>
                <a:lnTo>
                  <a:pt x="12703" y="70732"/>
                </a:lnTo>
                <a:lnTo>
                  <a:pt x="12703" y="75289"/>
                </a:lnTo>
                <a:lnTo>
                  <a:pt x="9920" y="75289"/>
                </a:lnTo>
                <a:lnTo>
                  <a:pt x="10122" y="75531"/>
                </a:lnTo>
                <a:lnTo>
                  <a:pt x="12703" y="75531"/>
                </a:lnTo>
                <a:lnTo>
                  <a:pt x="12703" y="78474"/>
                </a:lnTo>
                <a:lnTo>
                  <a:pt x="12945" y="78716"/>
                </a:lnTo>
                <a:lnTo>
                  <a:pt x="12945" y="75531"/>
                </a:lnTo>
                <a:lnTo>
                  <a:pt x="17501" y="75531"/>
                </a:lnTo>
                <a:lnTo>
                  <a:pt x="17501" y="80087"/>
                </a:lnTo>
                <a:lnTo>
                  <a:pt x="14316" y="80087"/>
                </a:lnTo>
                <a:lnTo>
                  <a:pt x="14558" y="80329"/>
                </a:lnTo>
                <a:lnTo>
                  <a:pt x="17501" y="80329"/>
                </a:lnTo>
                <a:lnTo>
                  <a:pt x="17501" y="82910"/>
                </a:lnTo>
                <a:lnTo>
                  <a:pt x="17743" y="83072"/>
                </a:lnTo>
                <a:lnTo>
                  <a:pt x="17743" y="80329"/>
                </a:lnTo>
                <a:lnTo>
                  <a:pt x="22300" y="80329"/>
                </a:lnTo>
                <a:lnTo>
                  <a:pt x="22300" y="84927"/>
                </a:lnTo>
                <a:lnTo>
                  <a:pt x="20203" y="84927"/>
                </a:lnTo>
                <a:cubicBezTo>
                  <a:pt x="20324" y="85007"/>
                  <a:pt x="20445" y="85088"/>
                  <a:pt x="20566" y="85168"/>
                </a:cubicBezTo>
                <a:lnTo>
                  <a:pt x="22300" y="85168"/>
                </a:lnTo>
                <a:lnTo>
                  <a:pt x="22300" y="86257"/>
                </a:lnTo>
                <a:cubicBezTo>
                  <a:pt x="22381" y="86338"/>
                  <a:pt x="22462" y="86378"/>
                  <a:pt x="22542" y="86419"/>
                </a:cubicBezTo>
                <a:lnTo>
                  <a:pt x="22542" y="85168"/>
                </a:lnTo>
                <a:lnTo>
                  <a:pt x="27139" y="85168"/>
                </a:lnTo>
                <a:lnTo>
                  <a:pt x="27139" y="88838"/>
                </a:lnTo>
                <a:cubicBezTo>
                  <a:pt x="27220" y="88878"/>
                  <a:pt x="27301" y="88919"/>
                  <a:pt x="27381" y="88959"/>
                </a:cubicBezTo>
                <a:lnTo>
                  <a:pt x="27381" y="85168"/>
                </a:lnTo>
                <a:lnTo>
                  <a:pt x="31938" y="85168"/>
                </a:lnTo>
                <a:lnTo>
                  <a:pt x="31938" y="89725"/>
                </a:lnTo>
                <a:lnTo>
                  <a:pt x="29236" y="89725"/>
                </a:lnTo>
                <a:lnTo>
                  <a:pt x="29841" y="89967"/>
                </a:lnTo>
                <a:lnTo>
                  <a:pt x="31938" y="89967"/>
                </a:lnTo>
                <a:lnTo>
                  <a:pt x="31938" y="90733"/>
                </a:lnTo>
                <a:cubicBezTo>
                  <a:pt x="32019" y="90733"/>
                  <a:pt x="32099" y="90774"/>
                  <a:pt x="32180" y="90814"/>
                </a:cubicBezTo>
                <a:lnTo>
                  <a:pt x="32180" y="89967"/>
                </a:lnTo>
                <a:lnTo>
                  <a:pt x="36777" y="89967"/>
                </a:lnTo>
                <a:lnTo>
                  <a:pt x="36777" y="92024"/>
                </a:lnTo>
                <a:cubicBezTo>
                  <a:pt x="36858" y="92024"/>
                  <a:pt x="36939" y="92064"/>
                  <a:pt x="37019" y="92064"/>
                </a:cubicBezTo>
                <a:lnTo>
                  <a:pt x="37019" y="89967"/>
                </a:lnTo>
                <a:lnTo>
                  <a:pt x="41576" y="89967"/>
                </a:lnTo>
                <a:lnTo>
                  <a:pt x="41576" y="92790"/>
                </a:lnTo>
                <a:cubicBezTo>
                  <a:pt x="41657" y="92790"/>
                  <a:pt x="41737" y="92790"/>
                  <a:pt x="41818" y="92790"/>
                </a:cubicBezTo>
                <a:lnTo>
                  <a:pt x="41818" y="89967"/>
                </a:lnTo>
                <a:lnTo>
                  <a:pt x="46375" y="89967"/>
                </a:lnTo>
                <a:lnTo>
                  <a:pt x="46375" y="93032"/>
                </a:lnTo>
                <a:lnTo>
                  <a:pt x="46496" y="93032"/>
                </a:lnTo>
                <a:lnTo>
                  <a:pt x="46617" y="93032"/>
                </a:lnTo>
                <a:lnTo>
                  <a:pt x="46617" y="89967"/>
                </a:lnTo>
                <a:lnTo>
                  <a:pt x="51214" y="89967"/>
                </a:lnTo>
                <a:lnTo>
                  <a:pt x="51214" y="92790"/>
                </a:lnTo>
                <a:cubicBezTo>
                  <a:pt x="51295" y="92790"/>
                  <a:pt x="51375" y="92790"/>
                  <a:pt x="51456" y="92790"/>
                </a:cubicBezTo>
                <a:lnTo>
                  <a:pt x="51456" y="89967"/>
                </a:lnTo>
                <a:lnTo>
                  <a:pt x="56013" y="89967"/>
                </a:lnTo>
                <a:lnTo>
                  <a:pt x="56013" y="92064"/>
                </a:lnTo>
                <a:cubicBezTo>
                  <a:pt x="56093" y="92064"/>
                  <a:pt x="56174" y="92024"/>
                  <a:pt x="56255" y="92024"/>
                </a:cubicBezTo>
                <a:lnTo>
                  <a:pt x="56255" y="89967"/>
                </a:lnTo>
                <a:lnTo>
                  <a:pt x="60812" y="89967"/>
                </a:lnTo>
                <a:lnTo>
                  <a:pt x="60812" y="90814"/>
                </a:lnTo>
                <a:cubicBezTo>
                  <a:pt x="60892" y="90774"/>
                  <a:pt x="60973" y="90733"/>
                  <a:pt x="61054" y="90733"/>
                </a:cubicBezTo>
                <a:lnTo>
                  <a:pt x="61054" y="89967"/>
                </a:lnTo>
                <a:lnTo>
                  <a:pt x="63191" y="89967"/>
                </a:lnTo>
                <a:lnTo>
                  <a:pt x="63796" y="89725"/>
                </a:lnTo>
                <a:lnTo>
                  <a:pt x="61054" y="89725"/>
                </a:lnTo>
                <a:lnTo>
                  <a:pt x="61054" y="85168"/>
                </a:lnTo>
                <a:lnTo>
                  <a:pt x="65651" y="85168"/>
                </a:lnTo>
                <a:lnTo>
                  <a:pt x="65651" y="88959"/>
                </a:lnTo>
                <a:cubicBezTo>
                  <a:pt x="65731" y="88919"/>
                  <a:pt x="65812" y="88878"/>
                  <a:pt x="65893" y="88838"/>
                </a:cubicBezTo>
                <a:lnTo>
                  <a:pt x="65893" y="85168"/>
                </a:lnTo>
                <a:lnTo>
                  <a:pt x="70450" y="85168"/>
                </a:lnTo>
                <a:lnTo>
                  <a:pt x="70450" y="86419"/>
                </a:lnTo>
                <a:cubicBezTo>
                  <a:pt x="70530" y="86378"/>
                  <a:pt x="70611" y="86338"/>
                  <a:pt x="70691" y="86257"/>
                </a:cubicBezTo>
                <a:lnTo>
                  <a:pt x="70691" y="85168"/>
                </a:lnTo>
                <a:lnTo>
                  <a:pt x="72425" y="85168"/>
                </a:lnTo>
                <a:cubicBezTo>
                  <a:pt x="72546" y="85088"/>
                  <a:pt x="72667" y="85007"/>
                  <a:pt x="72788" y="84927"/>
                </a:cubicBezTo>
                <a:lnTo>
                  <a:pt x="70691" y="84927"/>
                </a:lnTo>
                <a:lnTo>
                  <a:pt x="70691" y="80329"/>
                </a:lnTo>
                <a:lnTo>
                  <a:pt x="75248" y="80329"/>
                </a:lnTo>
                <a:lnTo>
                  <a:pt x="75248" y="83072"/>
                </a:lnTo>
                <a:lnTo>
                  <a:pt x="75490" y="82910"/>
                </a:lnTo>
                <a:lnTo>
                  <a:pt x="75490" y="80329"/>
                </a:lnTo>
                <a:lnTo>
                  <a:pt x="78434" y="80329"/>
                </a:lnTo>
                <a:lnTo>
                  <a:pt x="78716" y="80087"/>
                </a:lnTo>
                <a:lnTo>
                  <a:pt x="75490" y="80087"/>
                </a:lnTo>
                <a:lnTo>
                  <a:pt x="75490" y="75531"/>
                </a:lnTo>
                <a:lnTo>
                  <a:pt x="80087" y="75531"/>
                </a:lnTo>
                <a:lnTo>
                  <a:pt x="80087" y="78716"/>
                </a:lnTo>
                <a:lnTo>
                  <a:pt x="80329" y="78474"/>
                </a:lnTo>
                <a:lnTo>
                  <a:pt x="80329" y="75531"/>
                </a:lnTo>
                <a:lnTo>
                  <a:pt x="82870" y="75531"/>
                </a:lnTo>
                <a:lnTo>
                  <a:pt x="83072" y="75289"/>
                </a:lnTo>
                <a:lnTo>
                  <a:pt x="80329" y="75289"/>
                </a:lnTo>
                <a:lnTo>
                  <a:pt x="80329" y="70732"/>
                </a:lnTo>
                <a:lnTo>
                  <a:pt x="84886" y="70732"/>
                </a:lnTo>
                <a:lnTo>
                  <a:pt x="84886" y="72829"/>
                </a:lnTo>
                <a:cubicBezTo>
                  <a:pt x="84967" y="72708"/>
                  <a:pt x="85048" y="72587"/>
                  <a:pt x="85128" y="72466"/>
                </a:cubicBezTo>
                <a:lnTo>
                  <a:pt x="85128" y="70732"/>
                </a:lnTo>
                <a:lnTo>
                  <a:pt x="86257" y="70732"/>
                </a:lnTo>
                <a:cubicBezTo>
                  <a:pt x="86298" y="70651"/>
                  <a:pt x="86338" y="70570"/>
                  <a:pt x="86378" y="70490"/>
                </a:cubicBezTo>
                <a:lnTo>
                  <a:pt x="85128" y="70490"/>
                </a:lnTo>
                <a:lnTo>
                  <a:pt x="85128" y="65893"/>
                </a:lnTo>
                <a:lnTo>
                  <a:pt x="88798" y="65893"/>
                </a:lnTo>
                <a:cubicBezTo>
                  <a:pt x="88838" y="65812"/>
                  <a:pt x="88879" y="65731"/>
                  <a:pt x="88919" y="65651"/>
                </a:cubicBezTo>
                <a:lnTo>
                  <a:pt x="85128" y="65651"/>
                </a:lnTo>
                <a:lnTo>
                  <a:pt x="85128" y="61094"/>
                </a:lnTo>
                <a:lnTo>
                  <a:pt x="89685" y="61094"/>
                </a:lnTo>
                <a:close/>
                <a:moveTo>
                  <a:pt x="85128" y="32180"/>
                </a:moveTo>
                <a:lnTo>
                  <a:pt x="89685" y="32180"/>
                </a:lnTo>
                <a:lnTo>
                  <a:pt x="89685" y="36777"/>
                </a:lnTo>
                <a:lnTo>
                  <a:pt x="85128" y="36777"/>
                </a:lnTo>
                <a:close/>
                <a:moveTo>
                  <a:pt x="85128" y="37019"/>
                </a:moveTo>
                <a:lnTo>
                  <a:pt x="89685" y="37019"/>
                </a:lnTo>
                <a:lnTo>
                  <a:pt x="89685" y="41576"/>
                </a:lnTo>
                <a:lnTo>
                  <a:pt x="85128" y="41576"/>
                </a:lnTo>
                <a:close/>
                <a:moveTo>
                  <a:pt x="85128" y="41818"/>
                </a:moveTo>
                <a:lnTo>
                  <a:pt x="89685" y="41818"/>
                </a:lnTo>
                <a:lnTo>
                  <a:pt x="89685" y="46375"/>
                </a:lnTo>
                <a:lnTo>
                  <a:pt x="85128" y="46375"/>
                </a:lnTo>
                <a:close/>
                <a:moveTo>
                  <a:pt x="85128" y="46617"/>
                </a:moveTo>
                <a:lnTo>
                  <a:pt x="89685" y="46617"/>
                </a:lnTo>
                <a:lnTo>
                  <a:pt x="89685" y="51214"/>
                </a:lnTo>
                <a:lnTo>
                  <a:pt x="85128" y="51214"/>
                </a:lnTo>
                <a:close/>
                <a:moveTo>
                  <a:pt x="85128" y="51456"/>
                </a:moveTo>
                <a:lnTo>
                  <a:pt x="89685" y="51456"/>
                </a:lnTo>
                <a:lnTo>
                  <a:pt x="89685" y="56013"/>
                </a:lnTo>
                <a:lnTo>
                  <a:pt x="85128" y="56013"/>
                </a:lnTo>
                <a:close/>
                <a:moveTo>
                  <a:pt x="85128" y="56255"/>
                </a:moveTo>
                <a:lnTo>
                  <a:pt x="89685" y="56255"/>
                </a:lnTo>
                <a:lnTo>
                  <a:pt x="89685" y="60812"/>
                </a:lnTo>
                <a:lnTo>
                  <a:pt x="85128" y="60812"/>
                </a:lnTo>
                <a:close/>
                <a:moveTo>
                  <a:pt x="7904" y="60812"/>
                </a:moveTo>
                <a:lnTo>
                  <a:pt x="3347" y="60812"/>
                </a:lnTo>
                <a:lnTo>
                  <a:pt x="3347" y="56255"/>
                </a:lnTo>
                <a:lnTo>
                  <a:pt x="7904" y="56255"/>
                </a:lnTo>
                <a:close/>
                <a:moveTo>
                  <a:pt x="7904" y="56013"/>
                </a:moveTo>
                <a:lnTo>
                  <a:pt x="3347" y="56013"/>
                </a:lnTo>
                <a:lnTo>
                  <a:pt x="3347" y="51456"/>
                </a:lnTo>
                <a:lnTo>
                  <a:pt x="7904" y="51456"/>
                </a:lnTo>
                <a:close/>
                <a:moveTo>
                  <a:pt x="7904" y="51214"/>
                </a:moveTo>
                <a:lnTo>
                  <a:pt x="3347" y="51214"/>
                </a:lnTo>
                <a:lnTo>
                  <a:pt x="3347" y="46617"/>
                </a:lnTo>
                <a:lnTo>
                  <a:pt x="7904" y="46617"/>
                </a:lnTo>
                <a:close/>
                <a:moveTo>
                  <a:pt x="7904" y="46375"/>
                </a:moveTo>
                <a:lnTo>
                  <a:pt x="3347" y="46375"/>
                </a:lnTo>
                <a:lnTo>
                  <a:pt x="3347" y="41818"/>
                </a:lnTo>
                <a:lnTo>
                  <a:pt x="7904" y="41818"/>
                </a:lnTo>
                <a:close/>
                <a:moveTo>
                  <a:pt x="7904" y="41576"/>
                </a:moveTo>
                <a:lnTo>
                  <a:pt x="3347" y="41576"/>
                </a:lnTo>
                <a:lnTo>
                  <a:pt x="3347" y="37019"/>
                </a:lnTo>
                <a:lnTo>
                  <a:pt x="7904" y="37019"/>
                </a:lnTo>
                <a:close/>
                <a:moveTo>
                  <a:pt x="7904" y="36777"/>
                </a:moveTo>
                <a:lnTo>
                  <a:pt x="3347" y="36777"/>
                </a:lnTo>
                <a:lnTo>
                  <a:pt x="3347" y="32180"/>
                </a:lnTo>
                <a:lnTo>
                  <a:pt x="7904" y="32180"/>
                </a:lnTo>
                <a:close/>
                <a:moveTo>
                  <a:pt x="12703" y="70449"/>
                </a:moveTo>
                <a:lnTo>
                  <a:pt x="8146" y="70449"/>
                </a:lnTo>
                <a:lnTo>
                  <a:pt x="8146" y="65893"/>
                </a:lnTo>
                <a:lnTo>
                  <a:pt x="12703" y="65893"/>
                </a:lnTo>
                <a:close/>
                <a:moveTo>
                  <a:pt x="12703" y="65610"/>
                </a:moveTo>
                <a:lnTo>
                  <a:pt x="8146" y="65610"/>
                </a:lnTo>
                <a:lnTo>
                  <a:pt x="8146" y="61054"/>
                </a:lnTo>
                <a:lnTo>
                  <a:pt x="12703" y="61054"/>
                </a:lnTo>
                <a:close/>
                <a:moveTo>
                  <a:pt x="12703" y="60812"/>
                </a:moveTo>
                <a:lnTo>
                  <a:pt x="8146" y="60812"/>
                </a:lnTo>
                <a:lnTo>
                  <a:pt x="8146" y="56255"/>
                </a:lnTo>
                <a:lnTo>
                  <a:pt x="12703" y="56255"/>
                </a:lnTo>
                <a:close/>
                <a:moveTo>
                  <a:pt x="12703" y="56013"/>
                </a:moveTo>
                <a:lnTo>
                  <a:pt x="8146" y="56013"/>
                </a:lnTo>
                <a:lnTo>
                  <a:pt x="8146" y="51456"/>
                </a:lnTo>
                <a:lnTo>
                  <a:pt x="12703" y="51456"/>
                </a:lnTo>
                <a:close/>
                <a:moveTo>
                  <a:pt x="12703" y="51174"/>
                </a:moveTo>
                <a:lnTo>
                  <a:pt x="8146" y="51174"/>
                </a:lnTo>
                <a:lnTo>
                  <a:pt x="8146" y="46617"/>
                </a:lnTo>
                <a:lnTo>
                  <a:pt x="12703" y="46617"/>
                </a:lnTo>
                <a:close/>
                <a:moveTo>
                  <a:pt x="12703" y="46375"/>
                </a:moveTo>
                <a:lnTo>
                  <a:pt x="8146" y="46375"/>
                </a:lnTo>
                <a:lnTo>
                  <a:pt x="8146" y="41818"/>
                </a:lnTo>
                <a:lnTo>
                  <a:pt x="12703" y="41818"/>
                </a:lnTo>
                <a:close/>
                <a:moveTo>
                  <a:pt x="12703" y="41576"/>
                </a:moveTo>
                <a:lnTo>
                  <a:pt x="8146" y="41576"/>
                </a:lnTo>
                <a:lnTo>
                  <a:pt x="8146" y="36979"/>
                </a:lnTo>
                <a:lnTo>
                  <a:pt x="12703" y="36979"/>
                </a:lnTo>
                <a:close/>
                <a:moveTo>
                  <a:pt x="12703" y="36737"/>
                </a:moveTo>
                <a:lnTo>
                  <a:pt x="8146" y="36737"/>
                </a:lnTo>
                <a:lnTo>
                  <a:pt x="8146" y="32180"/>
                </a:lnTo>
                <a:lnTo>
                  <a:pt x="12703" y="32180"/>
                </a:lnTo>
                <a:close/>
                <a:moveTo>
                  <a:pt x="12703" y="31938"/>
                </a:moveTo>
                <a:lnTo>
                  <a:pt x="8146" y="31938"/>
                </a:lnTo>
                <a:lnTo>
                  <a:pt x="8146" y="27381"/>
                </a:lnTo>
                <a:lnTo>
                  <a:pt x="12703" y="27381"/>
                </a:lnTo>
                <a:close/>
                <a:moveTo>
                  <a:pt x="12703" y="27139"/>
                </a:moveTo>
                <a:lnTo>
                  <a:pt x="8146" y="27139"/>
                </a:lnTo>
                <a:lnTo>
                  <a:pt x="8146" y="22542"/>
                </a:lnTo>
                <a:lnTo>
                  <a:pt x="12703" y="22542"/>
                </a:lnTo>
                <a:close/>
                <a:moveTo>
                  <a:pt x="17542" y="75248"/>
                </a:moveTo>
                <a:lnTo>
                  <a:pt x="12945" y="75248"/>
                </a:lnTo>
                <a:lnTo>
                  <a:pt x="12945" y="70651"/>
                </a:lnTo>
                <a:lnTo>
                  <a:pt x="17542" y="70651"/>
                </a:lnTo>
                <a:close/>
                <a:moveTo>
                  <a:pt x="17542" y="70449"/>
                </a:moveTo>
                <a:lnTo>
                  <a:pt x="12945" y="70449"/>
                </a:lnTo>
                <a:lnTo>
                  <a:pt x="12945" y="65852"/>
                </a:lnTo>
                <a:lnTo>
                  <a:pt x="17542" y="65852"/>
                </a:lnTo>
                <a:close/>
                <a:moveTo>
                  <a:pt x="17542" y="65610"/>
                </a:moveTo>
                <a:lnTo>
                  <a:pt x="12945" y="65610"/>
                </a:lnTo>
                <a:lnTo>
                  <a:pt x="12945" y="61054"/>
                </a:lnTo>
                <a:lnTo>
                  <a:pt x="17542" y="61054"/>
                </a:lnTo>
                <a:close/>
                <a:moveTo>
                  <a:pt x="17542" y="60812"/>
                </a:moveTo>
                <a:lnTo>
                  <a:pt x="12945" y="60812"/>
                </a:lnTo>
                <a:lnTo>
                  <a:pt x="12945" y="56214"/>
                </a:lnTo>
                <a:lnTo>
                  <a:pt x="17542" y="56214"/>
                </a:lnTo>
                <a:close/>
                <a:moveTo>
                  <a:pt x="17542" y="55972"/>
                </a:moveTo>
                <a:lnTo>
                  <a:pt x="12945" y="55972"/>
                </a:lnTo>
                <a:lnTo>
                  <a:pt x="12945" y="51416"/>
                </a:lnTo>
                <a:lnTo>
                  <a:pt x="17542" y="51416"/>
                </a:lnTo>
                <a:close/>
                <a:moveTo>
                  <a:pt x="17542" y="51174"/>
                </a:moveTo>
                <a:lnTo>
                  <a:pt x="12945" y="51174"/>
                </a:lnTo>
                <a:lnTo>
                  <a:pt x="12945" y="46617"/>
                </a:lnTo>
                <a:lnTo>
                  <a:pt x="17542" y="46617"/>
                </a:lnTo>
                <a:close/>
                <a:moveTo>
                  <a:pt x="17542" y="46375"/>
                </a:moveTo>
                <a:lnTo>
                  <a:pt x="12945" y="46375"/>
                </a:lnTo>
                <a:lnTo>
                  <a:pt x="12945" y="41778"/>
                </a:lnTo>
                <a:lnTo>
                  <a:pt x="17542" y="41778"/>
                </a:lnTo>
                <a:close/>
                <a:moveTo>
                  <a:pt x="17542" y="41536"/>
                </a:moveTo>
                <a:lnTo>
                  <a:pt x="12945" y="41536"/>
                </a:lnTo>
                <a:lnTo>
                  <a:pt x="12945" y="36979"/>
                </a:lnTo>
                <a:lnTo>
                  <a:pt x="17542" y="36979"/>
                </a:lnTo>
                <a:close/>
                <a:moveTo>
                  <a:pt x="17542" y="36737"/>
                </a:moveTo>
                <a:lnTo>
                  <a:pt x="12945" y="36737"/>
                </a:lnTo>
                <a:lnTo>
                  <a:pt x="12945" y="32180"/>
                </a:lnTo>
                <a:lnTo>
                  <a:pt x="17542" y="32180"/>
                </a:lnTo>
                <a:close/>
                <a:moveTo>
                  <a:pt x="17542" y="31938"/>
                </a:moveTo>
                <a:lnTo>
                  <a:pt x="12945" y="31938"/>
                </a:lnTo>
                <a:lnTo>
                  <a:pt x="12945" y="27341"/>
                </a:lnTo>
                <a:lnTo>
                  <a:pt x="17542" y="27341"/>
                </a:lnTo>
                <a:close/>
                <a:moveTo>
                  <a:pt x="17542" y="27099"/>
                </a:moveTo>
                <a:lnTo>
                  <a:pt x="12945" y="27099"/>
                </a:lnTo>
                <a:lnTo>
                  <a:pt x="12945" y="22542"/>
                </a:lnTo>
                <a:lnTo>
                  <a:pt x="17542" y="22542"/>
                </a:lnTo>
                <a:close/>
                <a:moveTo>
                  <a:pt x="17542" y="22300"/>
                </a:moveTo>
                <a:lnTo>
                  <a:pt x="12945" y="22300"/>
                </a:lnTo>
                <a:lnTo>
                  <a:pt x="12945" y="17743"/>
                </a:lnTo>
                <a:lnTo>
                  <a:pt x="17542" y="17743"/>
                </a:lnTo>
                <a:close/>
                <a:moveTo>
                  <a:pt x="22341" y="80047"/>
                </a:moveTo>
                <a:lnTo>
                  <a:pt x="17784" y="80047"/>
                </a:lnTo>
                <a:lnTo>
                  <a:pt x="17784" y="75450"/>
                </a:lnTo>
                <a:lnTo>
                  <a:pt x="22341" y="75450"/>
                </a:lnTo>
                <a:close/>
                <a:moveTo>
                  <a:pt x="22341" y="75208"/>
                </a:moveTo>
                <a:lnTo>
                  <a:pt x="17784" y="75208"/>
                </a:lnTo>
                <a:lnTo>
                  <a:pt x="17784" y="70651"/>
                </a:lnTo>
                <a:lnTo>
                  <a:pt x="22341" y="70651"/>
                </a:lnTo>
                <a:close/>
                <a:moveTo>
                  <a:pt x="22341" y="70409"/>
                </a:moveTo>
                <a:lnTo>
                  <a:pt x="17784" y="70409"/>
                </a:lnTo>
                <a:lnTo>
                  <a:pt x="17784" y="65852"/>
                </a:lnTo>
                <a:lnTo>
                  <a:pt x="22341" y="65852"/>
                </a:lnTo>
                <a:close/>
                <a:moveTo>
                  <a:pt x="22341" y="65610"/>
                </a:moveTo>
                <a:lnTo>
                  <a:pt x="17784" y="65610"/>
                </a:lnTo>
                <a:lnTo>
                  <a:pt x="17784" y="61013"/>
                </a:lnTo>
                <a:lnTo>
                  <a:pt x="22341" y="61013"/>
                </a:lnTo>
                <a:close/>
                <a:moveTo>
                  <a:pt x="22341" y="60771"/>
                </a:moveTo>
                <a:lnTo>
                  <a:pt x="17784" y="60771"/>
                </a:lnTo>
                <a:lnTo>
                  <a:pt x="17784" y="56214"/>
                </a:lnTo>
                <a:lnTo>
                  <a:pt x="22341" y="56214"/>
                </a:lnTo>
                <a:close/>
                <a:moveTo>
                  <a:pt x="22341" y="55972"/>
                </a:moveTo>
                <a:lnTo>
                  <a:pt x="17784" y="55972"/>
                </a:lnTo>
                <a:lnTo>
                  <a:pt x="17784" y="51416"/>
                </a:lnTo>
                <a:lnTo>
                  <a:pt x="22341" y="51416"/>
                </a:lnTo>
                <a:close/>
                <a:moveTo>
                  <a:pt x="22341" y="51174"/>
                </a:moveTo>
                <a:lnTo>
                  <a:pt x="17784" y="51174"/>
                </a:lnTo>
                <a:lnTo>
                  <a:pt x="17784" y="46577"/>
                </a:lnTo>
                <a:lnTo>
                  <a:pt x="22341" y="46577"/>
                </a:lnTo>
                <a:close/>
                <a:moveTo>
                  <a:pt x="22341" y="46335"/>
                </a:moveTo>
                <a:lnTo>
                  <a:pt x="17784" y="46335"/>
                </a:lnTo>
                <a:lnTo>
                  <a:pt x="17784" y="41778"/>
                </a:lnTo>
                <a:lnTo>
                  <a:pt x="22341" y="41778"/>
                </a:lnTo>
                <a:close/>
                <a:moveTo>
                  <a:pt x="22341" y="41536"/>
                </a:moveTo>
                <a:lnTo>
                  <a:pt x="17784" y="41536"/>
                </a:lnTo>
                <a:lnTo>
                  <a:pt x="17784" y="36939"/>
                </a:lnTo>
                <a:lnTo>
                  <a:pt x="22341" y="36939"/>
                </a:lnTo>
                <a:close/>
                <a:moveTo>
                  <a:pt x="22341" y="36737"/>
                </a:moveTo>
                <a:lnTo>
                  <a:pt x="17784" y="36737"/>
                </a:lnTo>
                <a:lnTo>
                  <a:pt x="17784" y="32140"/>
                </a:lnTo>
                <a:lnTo>
                  <a:pt x="22341" y="32140"/>
                </a:lnTo>
                <a:close/>
                <a:moveTo>
                  <a:pt x="22341" y="31898"/>
                </a:moveTo>
                <a:lnTo>
                  <a:pt x="17784" y="31898"/>
                </a:lnTo>
                <a:lnTo>
                  <a:pt x="17784" y="27341"/>
                </a:lnTo>
                <a:lnTo>
                  <a:pt x="22341" y="27341"/>
                </a:lnTo>
                <a:close/>
                <a:moveTo>
                  <a:pt x="22341" y="27099"/>
                </a:moveTo>
                <a:lnTo>
                  <a:pt x="17784" y="27099"/>
                </a:lnTo>
                <a:lnTo>
                  <a:pt x="17784" y="22502"/>
                </a:lnTo>
                <a:lnTo>
                  <a:pt x="22341" y="22502"/>
                </a:lnTo>
                <a:close/>
                <a:moveTo>
                  <a:pt x="22341" y="22260"/>
                </a:moveTo>
                <a:lnTo>
                  <a:pt x="17784" y="22260"/>
                </a:lnTo>
                <a:lnTo>
                  <a:pt x="17784" y="17703"/>
                </a:lnTo>
                <a:lnTo>
                  <a:pt x="22341" y="17703"/>
                </a:lnTo>
                <a:close/>
                <a:moveTo>
                  <a:pt x="22341" y="17461"/>
                </a:moveTo>
                <a:lnTo>
                  <a:pt x="17784" y="17461"/>
                </a:lnTo>
                <a:lnTo>
                  <a:pt x="17784" y="12904"/>
                </a:lnTo>
                <a:lnTo>
                  <a:pt x="22341" y="12904"/>
                </a:lnTo>
                <a:close/>
                <a:moveTo>
                  <a:pt x="27139" y="84846"/>
                </a:moveTo>
                <a:lnTo>
                  <a:pt x="22583" y="84846"/>
                </a:lnTo>
                <a:lnTo>
                  <a:pt x="22583" y="80249"/>
                </a:lnTo>
                <a:lnTo>
                  <a:pt x="27139" y="80249"/>
                </a:lnTo>
                <a:close/>
                <a:moveTo>
                  <a:pt x="27139" y="80007"/>
                </a:moveTo>
                <a:lnTo>
                  <a:pt x="22583" y="80007"/>
                </a:lnTo>
                <a:lnTo>
                  <a:pt x="22583" y="75450"/>
                </a:lnTo>
                <a:lnTo>
                  <a:pt x="27139" y="75450"/>
                </a:lnTo>
                <a:close/>
                <a:moveTo>
                  <a:pt x="27139" y="75208"/>
                </a:moveTo>
                <a:lnTo>
                  <a:pt x="22583" y="75208"/>
                </a:lnTo>
                <a:lnTo>
                  <a:pt x="22583" y="70611"/>
                </a:lnTo>
                <a:lnTo>
                  <a:pt x="27139" y="70611"/>
                </a:lnTo>
                <a:close/>
                <a:moveTo>
                  <a:pt x="27139" y="70369"/>
                </a:moveTo>
                <a:lnTo>
                  <a:pt x="22583" y="70369"/>
                </a:lnTo>
                <a:lnTo>
                  <a:pt x="22583" y="65812"/>
                </a:lnTo>
                <a:lnTo>
                  <a:pt x="27139" y="65812"/>
                </a:lnTo>
                <a:close/>
                <a:moveTo>
                  <a:pt x="27139" y="65570"/>
                </a:moveTo>
                <a:lnTo>
                  <a:pt x="22583" y="65570"/>
                </a:lnTo>
                <a:lnTo>
                  <a:pt x="22583" y="61013"/>
                </a:lnTo>
                <a:lnTo>
                  <a:pt x="27139" y="61013"/>
                </a:lnTo>
                <a:close/>
                <a:moveTo>
                  <a:pt x="27139" y="60771"/>
                </a:moveTo>
                <a:lnTo>
                  <a:pt x="22583" y="60771"/>
                </a:lnTo>
                <a:lnTo>
                  <a:pt x="22583" y="56174"/>
                </a:lnTo>
                <a:lnTo>
                  <a:pt x="27139" y="56174"/>
                </a:lnTo>
                <a:close/>
                <a:moveTo>
                  <a:pt x="27139" y="55932"/>
                </a:moveTo>
                <a:lnTo>
                  <a:pt x="22583" y="55932"/>
                </a:lnTo>
                <a:lnTo>
                  <a:pt x="22583" y="51375"/>
                </a:lnTo>
                <a:lnTo>
                  <a:pt x="27139" y="51375"/>
                </a:lnTo>
                <a:close/>
                <a:moveTo>
                  <a:pt x="27139" y="51133"/>
                </a:moveTo>
                <a:lnTo>
                  <a:pt x="22583" y="51133"/>
                </a:lnTo>
                <a:lnTo>
                  <a:pt x="22583" y="46577"/>
                </a:lnTo>
                <a:lnTo>
                  <a:pt x="27139" y="46577"/>
                </a:lnTo>
                <a:close/>
                <a:moveTo>
                  <a:pt x="27139" y="46335"/>
                </a:moveTo>
                <a:lnTo>
                  <a:pt x="22583" y="46335"/>
                </a:lnTo>
                <a:lnTo>
                  <a:pt x="22583" y="41737"/>
                </a:lnTo>
                <a:lnTo>
                  <a:pt x="27139" y="41737"/>
                </a:lnTo>
                <a:close/>
                <a:moveTo>
                  <a:pt x="27139" y="41495"/>
                </a:moveTo>
                <a:lnTo>
                  <a:pt x="22583" y="41495"/>
                </a:lnTo>
                <a:lnTo>
                  <a:pt x="22583" y="36939"/>
                </a:lnTo>
                <a:lnTo>
                  <a:pt x="27139" y="36939"/>
                </a:lnTo>
                <a:close/>
                <a:moveTo>
                  <a:pt x="27139" y="36697"/>
                </a:moveTo>
                <a:lnTo>
                  <a:pt x="22583" y="36697"/>
                </a:lnTo>
                <a:lnTo>
                  <a:pt x="22583" y="32140"/>
                </a:lnTo>
                <a:lnTo>
                  <a:pt x="27139" y="32140"/>
                </a:lnTo>
                <a:close/>
                <a:moveTo>
                  <a:pt x="27139" y="31898"/>
                </a:moveTo>
                <a:lnTo>
                  <a:pt x="22583" y="31898"/>
                </a:lnTo>
                <a:lnTo>
                  <a:pt x="22583" y="27301"/>
                </a:lnTo>
                <a:lnTo>
                  <a:pt x="27139" y="27301"/>
                </a:lnTo>
                <a:close/>
                <a:moveTo>
                  <a:pt x="27139" y="27059"/>
                </a:moveTo>
                <a:lnTo>
                  <a:pt x="22583" y="27059"/>
                </a:lnTo>
                <a:lnTo>
                  <a:pt x="22583" y="22502"/>
                </a:lnTo>
                <a:lnTo>
                  <a:pt x="27139" y="22502"/>
                </a:lnTo>
                <a:close/>
                <a:moveTo>
                  <a:pt x="27139" y="22260"/>
                </a:moveTo>
                <a:lnTo>
                  <a:pt x="22583" y="22260"/>
                </a:lnTo>
                <a:lnTo>
                  <a:pt x="22583" y="17703"/>
                </a:lnTo>
                <a:lnTo>
                  <a:pt x="27139" y="17703"/>
                </a:lnTo>
                <a:close/>
                <a:moveTo>
                  <a:pt x="27139" y="17461"/>
                </a:moveTo>
                <a:lnTo>
                  <a:pt x="22583" y="17461"/>
                </a:lnTo>
                <a:lnTo>
                  <a:pt x="22583" y="12864"/>
                </a:lnTo>
                <a:lnTo>
                  <a:pt x="27139" y="12864"/>
                </a:lnTo>
                <a:close/>
                <a:moveTo>
                  <a:pt x="27139" y="12622"/>
                </a:moveTo>
                <a:lnTo>
                  <a:pt x="22583" y="12622"/>
                </a:lnTo>
                <a:lnTo>
                  <a:pt x="22583" y="8065"/>
                </a:lnTo>
                <a:lnTo>
                  <a:pt x="27139" y="8065"/>
                </a:lnTo>
                <a:close/>
                <a:moveTo>
                  <a:pt x="31979" y="84806"/>
                </a:moveTo>
                <a:lnTo>
                  <a:pt x="27381" y="84806"/>
                </a:lnTo>
                <a:lnTo>
                  <a:pt x="27381" y="80249"/>
                </a:lnTo>
                <a:lnTo>
                  <a:pt x="31979" y="80249"/>
                </a:lnTo>
                <a:close/>
                <a:moveTo>
                  <a:pt x="31979" y="80007"/>
                </a:moveTo>
                <a:lnTo>
                  <a:pt x="27381" y="80007"/>
                </a:lnTo>
                <a:lnTo>
                  <a:pt x="27381" y="75410"/>
                </a:lnTo>
                <a:lnTo>
                  <a:pt x="31979" y="75410"/>
                </a:lnTo>
                <a:close/>
                <a:moveTo>
                  <a:pt x="31979" y="75168"/>
                </a:moveTo>
                <a:lnTo>
                  <a:pt x="27381" y="75168"/>
                </a:lnTo>
                <a:lnTo>
                  <a:pt x="27381" y="70611"/>
                </a:lnTo>
                <a:lnTo>
                  <a:pt x="31979" y="70611"/>
                </a:lnTo>
                <a:close/>
                <a:moveTo>
                  <a:pt x="31979" y="70369"/>
                </a:moveTo>
                <a:lnTo>
                  <a:pt x="27381" y="70369"/>
                </a:lnTo>
                <a:lnTo>
                  <a:pt x="27381" y="65812"/>
                </a:lnTo>
                <a:lnTo>
                  <a:pt x="31979" y="65812"/>
                </a:lnTo>
                <a:close/>
                <a:moveTo>
                  <a:pt x="31979" y="65570"/>
                </a:moveTo>
                <a:lnTo>
                  <a:pt x="27381" y="65570"/>
                </a:lnTo>
                <a:lnTo>
                  <a:pt x="27381" y="60973"/>
                </a:lnTo>
                <a:lnTo>
                  <a:pt x="31979" y="60973"/>
                </a:lnTo>
                <a:close/>
                <a:moveTo>
                  <a:pt x="31979" y="60731"/>
                </a:moveTo>
                <a:lnTo>
                  <a:pt x="27381" y="60731"/>
                </a:lnTo>
                <a:lnTo>
                  <a:pt x="27381" y="56174"/>
                </a:lnTo>
                <a:lnTo>
                  <a:pt x="31979" y="56174"/>
                </a:lnTo>
                <a:close/>
                <a:moveTo>
                  <a:pt x="31979" y="55932"/>
                </a:moveTo>
                <a:lnTo>
                  <a:pt x="27381" y="55932"/>
                </a:lnTo>
                <a:lnTo>
                  <a:pt x="27381" y="51375"/>
                </a:lnTo>
                <a:lnTo>
                  <a:pt x="31979" y="51375"/>
                </a:lnTo>
                <a:close/>
                <a:moveTo>
                  <a:pt x="31979" y="51133"/>
                </a:moveTo>
                <a:lnTo>
                  <a:pt x="27381" y="51133"/>
                </a:lnTo>
                <a:lnTo>
                  <a:pt x="27381" y="46536"/>
                </a:lnTo>
                <a:lnTo>
                  <a:pt x="31979" y="46536"/>
                </a:lnTo>
                <a:close/>
                <a:moveTo>
                  <a:pt x="31979" y="46294"/>
                </a:moveTo>
                <a:lnTo>
                  <a:pt x="27381" y="46294"/>
                </a:lnTo>
                <a:lnTo>
                  <a:pt x="27381" y="41737"/>
                </a:lnTo>
                <a:lnTo>
                  <a:pt x="31979" y="41737"/>
                </a:lnTo>
                <a:close/>
                <a:moveTo>
                  <a:pt x="31979" y="41495"/>
                </a:moveTo>
                <a:lnTo>
                  <a:pt x="27381" y="41495"/>
                </a:lnTo>
                <a:lnTo>
                  <a:pt x="27381" y="36898"/>
                </a:lnTo>
                <a:lnTo>
                  <a:pt x="31979" y="36898"/>
                </a:lnTo>
                <a:close/>
                <a:moveTo>
                  <a:pt x="31979" y="36656"/>
                </a:moveTo>
                <a:lnTo>
                  <a:pt x="27381" y="36656"/>
                </a:lnTo>
                <a:lnTo>
                  <a:pt x="27381" y="32099"/>
                </a:lnTo>
                <a:lnTo>
                  <a:pt x="31979" y="32099"/>
                </a:lnTo>
                <a:close/>
                <a:moveTo>
                  <a:pt x="31979" y="31858"/>
                </a:moveTo>
                <a:lnTo>
                  <a:pt x="27381" y="31858"/>
                </a:lnTo>
                <a:lnTo>
                  <a:pt x="27381" y="27301"/>
                </a:lnTo>
                <a:lnTo>
                  <a:pt x="31979" y="27301"/>
                </a:lnTo>
                <a:close/>
                <a:moveTo>
                  <a:pt x="31979" y="27059"/>
                </a:moveTo>
                <a:lnTo>
                  <a:pt x="27381" y="27059"/>
                </a:lnTo>
                <a:lnTo>
                  <a:pt x="27381" y="22462"/>
                </a:lnTo>
                <a:lnTo>
                  <a:pt x="31979" y="22462"/>
                </a:lnTo>
                <a:close/>
                <a:moveTo>
                  <a:pt x="31979" y="22220"/>
                </a:moveTo>
                <a:lnTo>
                  <a:pt x="27381" y="22220"/>
                </a:lnTo>
                <a:lnTo>
                  <a:pt x="27381" y="17663"/>
                </a:lnTo>
                <a:lnTo>
                  <a:pt x="31979" y="17663"/>
                </a:lnTo>
                <a:close/>
                <a:moveTo>
                  <a:pt x="31979" y="17421"/>
                </a:moveTo>
                <a:lnTo>
                  <a:pt x="27381" y="17421"/>
                </a:lnTo>
                <a:lnTo>
                  <a:pt x="27381" y="12864"/>
                </a:lnTo>
                <a:lnTo>
                  <a:pt x="31979" y="12864"/>
                </a:lnTo>
                <a:close/>
                <a:moveTo>
                  <a:pt x="31979" y="12622"/>
                </a:moveTo>
                <a:lnTo>
                  <a:pt x="27381" y="12622"/>
                </a:lnTo>
                <a:lnTo>
                  <a:pt x="27381" y="8025"/>
                </a:lnTo>
                <a:lnTo>
                  <a:pt x="31979" y="8025"/>
                </a:lnTo>
                <a:close/>
                <a:moveTo>
                  <a:pt x="36777" y="89604"/>
                </a:moveTo>
                <a:lnTo>
                  <a:pt x="32220" y="89604"/>
                </a:lnTo>
                <a:lnTo>
                  <a:pt x="32220" y="85007"/>
                </a:lnTo>
                <a:lnTo>
                  <a:pt x="36777" y="85007"/>
                </a:lnTo>
                <a:close/>
                <a:moveTo>
                  <a:pt x="36777" y="84765"/>
                </a:moveTo>
                <a:lnTo>
                  <a:pt x="32220" y="84765"/>
                </a:lnTo>
                <a:lnTo>
                  <a:pt x="32220" y="80208"/>
                </a:lnTo>
                <a:lnTo>
                  <a:pt x="36777" y="80208"/>
                </a:lnTo>
                <a:close/>
                <a:moveTo>
                  <a:pt x="36777" y="79966"/>
                </a:moveTo>
                <a:lnTo>
                  <a:pt x="32220" y="79966"/>
                </a:lnTo>
                <a:lnTo>
                  <a:pt x="32220" y="75410"/>
                </a:lnTo>
                <a:lnTo>
                  <a:pt x="36777" y="75410"/>
                </a:lnTo>
                <a:close/>
                <a:moveTo>
                  <a:pt x="36777" y="75168"/>
                </a:moveTo>
                <a:lnTo>
                  <a:pt x="32220" y="75168"/>
                </a:lnTo>
                <a:lnTo>
                  <a:pt x="32220" y="70570"/>
                </a:lnTo>
                <a:lnTo>
                  <a:pt x="36777" y="70570"/>
                </a:lnTo>
                <a:close/>
                <a:moveTo>
                  <a:pt x="36777" y="70329"/>
                </a:moveTo>
                <a:lnTo>
                  <a:pt x="32220" y="70329"/>
                </a:lnTo>
                <a:lnTo>
                  <a:pt x="32220" y="65772"/>
                </a:lnTo>
                <a:lnTo>
                  <a:pt x="36777" y="65772"/>
                </a:lnTo>
                <a:close/>
                <a:moveTo>
                  <a:pt x="36777" y="65530"/>
                </a:moveTo>
                <a:lnTo>
                  <a:pt x="32220" y="65530"/>
                </a:lnTo>
                <a:lnTo>
                  <a:pt x="32220" y="60973"/>
                </a:lnTo>
                <a:lnTo>
                  <a:pt x="36777" y="60973"/>
                </a:lnTo>
                <a:close/>
                <a:moveTo>
                  <a:pt x="36777" y="60731"/>
                </a:moveTo>
                <a:lnTo>
                  <a:pt x="32220" y="60731"/>
                </a:lnTo>
                <a:lnTo>
                  <a:pt x="32220" y="56134"/>
                </a:lnTo>
                <a:lnTo>
                  <a:pt x="36777" y="56134"/>
                </a:lnTo>
                <a:close/>
                <a:moveTo>
                  <a:pt x="36777" y="55892"/>
                </a:moveTo>
                <a:lnTo>
                  <a:pt x="32220" y="55892"/>
                </a:lnTo>
                <a:lnTo>
                  <a:pt x="32220" y="51335"/>
                </a:lnTo>
                <a:lnTo>
                  <a:pt x="36777" y="51335"/>
                </a:lnTo>
                <a:close/>
                <a:moveTo>
                  <a:pt x="36777" y="51093"/>
                </a:moveTo>
                <a:lnTo>
                  <a:pt x="32220" y="51093"/>
                </a:lnTo>
                <a:lnTo>
                  <a:pt x="32220" y="46536"/>
                </a:lnTo>
                <a:lnTo>
                  <a:pt x="36777" y="46536"/>
                </a:lnTo>
                <a:close/>
                <a:moveTo>
                  <a:pt x="36777" y="46294"/>
                </a:moveTo>
                <a:lnTo>
                  <a:pt x="32220" y="46294"/>
                </a:lnTo>
                <a:lnTo>
                  <a:pt x="32220" y="41697"/>
                </a:lnTo>
                <a:lnTo>
                  <a:pt x="36777" y="41697"/>
                </a:lnTo>
                <a:close/>
                <a:moveTo>
                  <a:pt x="36777" y="41455"/>
                </a:moveTo>
                <a:lnTo>
                  <a:pt x="32220" y="41455"/>
                </a:lnTo>
                <a:lnTo>
                  <a:pt x="32220" y="36898"/>
                </a:lnTo>
                <a:lnTo>
                  <a:pt x="36777" y="36898"/>
                </a:lnTo>
                <a:close/>
                <a:moveTo>
                  <a:pt x="36777" y="36656"/>
                </a:moveTo>
                <a:lnTo>
                  <a:pt x="32220" y="36656"/>
                </a:lnTo>
                <a:lnTo>
                  <a:pt x="32220" y="32059"/>
                </a:lnTo>
                <a:lnTo>
                  <a:pt x="36777" y="32059"/>
                </a:lnTo>
                <a:close/>
                <a:moveTo>
                  <a:pt x="36777" y="31817"/>
                </a:moveTo>
                <a:lnTo>
                  <a:pt x="32220" y="31817"/>
                </a:lnTo>
                <a:lnTo>
                  <a:pt x="32220" y="27260"/>
                </a:lnTo>
                <a:lnTo>
                  <a:pt x="36777" y="27260"/>
                </a:lnTo>
                <a:close/>
                <a:moveTo>
                  <a:pt x="36777" y="27018"/>
                </a:moveTo>
                <a:lnTo>
                  <a:pt x="32220" y="27018"/>
                </a:lnTo>
                <a:lnTo>
                  <a:pt x="32220" y="22462"/>
                </a:lnTo>
                <a:lnTo>
                  <a:pt x="36777" y="22462"/>
                </a:lnTo>
                <a:close/>
                <a:moveTo>
                  <a:pt x="36777" y="22220"/>
                </a:moveTo>
                <a:lnTo>
                  <a:pt x="32220" y="22220"/>
                </a:lnTo>
                <a:lnTo>
                  <a:pt x="32220" y="17622"/>
                </a:lnTo>
                <a:lnTo>
                  <a:pt x="36777" y="17622"/>
                </a:lnTo>
                <a:close/>
                <a:moveTo>
                  <a:pt x="36777" y="17380"/>
                </a:moveTo>
                <a:lnTo>
                  <a:pt x="32220" y="17380"/>
                </a:lnTo>
                <a:lnTo>
                  <a:pt x="32220" y="12824"/>
                </a:lnTo>
                <a:lnTo>
                  <a:pt x="36777" y="12824"/>
                </a:lnTo>
                <a:close/>
                <a:moveTo>
                  <a:pt x="36777" y="12582"/>
                </a:moveTo>
                <a:lnTo>
                  <a:pt x="32220" y="12582"/>
                </a:lnTo>
                <a:lnTo>
                  <a:pt x="32220" y="8025"/>
                </a:lnTo>
                <a:lnTo>
                  <a:pt x="36777" y="8025"/>
                </a:lnTo>
                <a:close/>
                <a:moveTo>
                  <a:pt x="36777" y="7783"/>
                </a:moveTo>
                <a:lnTo>
                  <a:pt x="32220" y="7783"/>
                </a:lnTo>
                <a:lnTo>
                  <a:pt x="32220" y="3307"/>
                </a:lnTo>
                <a:lnTo>
                  <a:pt x="36777" y="3307"/>
                </a:lnTo>
                <a:lnTo>
                  <a:pt x="36777" y="7904"/>
                </a:lnTo>
                <a:close/>
                <a:moveTo>
                  <a:pt x="41616" y="89564"/>
                </a:moveTo>
                <a:lnTo>
                  <a:pt x="37019" y="89564"/>
                </a:lnTo>
                <a:lnTo>
                  <a:pt x="37019" y="85007"/>
                </a:lnTo>
                <a:lnTo>
                  <a:pt x="41616" y="85007"/>
                </a:lnTo>
                <a:close/>
                <a:moveTo>
                  <a:pt x="41616" y="84765"/>
                </a:moveTo>
                <a:lnTo>
                  <a:pt x="37019" y="84765"/>
                </a:lnTo>
                <a:lnTo>
                  <a:pt x="37019" y="80168"/>
                </a:lnTo>
                <a:lnTo>
                  <a:pt x="41616" y="80168"/>
                </a:lnTo>
                <a:close/>
                <a:moveTo>
                  <a:pt x="41616" y="79926"/>
                </a:moveTo>
                <a:lnTo>
                  <a:pt x="37019" y="79926"/>
                </a:lnTo>
                <a:lnTo>
                  <a:pt x="37019" y="75369"/>
                </a:lnTo>
                <a:lnTo>
                  <a:pt x="41616" y="75369"/>
                </a:lnTo>
                <a:close/>
                <a:moveTo>
                  <a:pt x="41616" y="75127"/>
                </a:moveTo>
                <a:lnTo>
                  <a:pt x="37019" y="75127"/>
                </a:lnTo>
                <a:lnTo>
                  <a:pt x="37019" y="70570"/>
                </a:lnTo>
                <a:lnTo>
                  <a:pt x="41616" y="70570"/>
                </a:lnTo>
                <a:close/>
                <a:moveTo>
                  <a:pt x="41616" y="70329"/>
                </a:moveTo>
                <a:lnTo>
                  <a:pt x="37019" y="70329"/>
                </a:lnTo>
                <a:lnTo>
                  <a:pt x="37019" y="65731"/>
                </a:lnTo>
                <a:lnTo>
                  <a:pt x="41616" y="65731"/>
                </a:lnTo>
                <a:close/>
                <a:moveTo>
                  <a:pt x="41616" y="65489"/>
                </a:moveTo>
                <a:lnTo>
                  <a:pt x="37019" y="65489"/>
                </a:lnTo>
                <a:lnTo>
                  <a:pt x="37019" y="60933"/>
                </a:lnTo>
                <a:lnTo>
                  <a:pt x="41616" y="60933"/>
                </a:lnTo>
                <a:close/>
                <a:moveTo>
                  <a:pt x="41616" y="60691"/>
                </a:moveTo>
                <a:lnTo>
                  <a:pt x="37019" y="60691"/>
                </a:lnTo>
                <a:lnTo>
                  <a:pt x="37019" y="56134"/>
                </a:lnTo>
                <a:lnTo>
                  <a:pt x="41616" y="56134"/>
                </a:lnTo>
                <a:close/>
                <a:moveTo>
                  <a:pt x="41616" y="55892"/>
                </a:moveTo>
                <a:lnTo>
                  <a:pt x="37019" y="55892"/>
                </a:lnTo>
                <a:lnTo>
                  <a:pt x="37019" y="51295"/>
                </a:lnTo>
                <a:lnTo>
                  <a:pt x="41616" y="51295"/>
                </a:lnTo>
                <a:close/>
                <a:moveTo>
                  <a:pt x="41616" y="51053"/>
                </a:moveTo>
                <a:lnTo>
                  <a:pt x="37019" y="51053"/>
                </a:lnTo>
                <a:lnTo>
                  <a:pt x="37019" y="46496"/>
                </a:lnTo>
                <a:lnTo>
                  <a:pt x="41616" y="46496"/>
                </a:lnTo>
                <a:close/>
                <a:moveTo>
                  <a:pt x="41616" y="46254"/>
                </a:moveTo>
                <a:lnTo>
                  <a:pt x="37019" y="46254"/>
                </a:lnTo>
                <a:lnTo>
                  <a:pt x="37019" y="41697"/>
                </a:lnTo>
                <a:lnTo>
                  <a:pt x="41616" y="41697"/>
                </a:lnTo>
                <a:close/>
                <a:moveTo>
                  <a:pt x="41616" y="41455"/>
                </a:moveTo>
                <a:lnTo>
                  <a:pt x="37019" y="41455"/>
                </a:lnTo>
                <a:lnTo>
                  <a:pt x="37019" y="36858"/>
                </a:lnTo>
                <a:lnTo>
                  <a:pt x="41616" y="36858"/>
                </a:lnTo>
                <a:close/>
                <a:moveTo>
                  <a:pt x="41616" y="36616"/>
                </a:moveTo>
                <a:lnTo>
                  <a:pt x="37019" y="36616"/>
                </a:lnTo>
                <a:lnTo>
                  <a:pt x="37019" y="32059"/>
                </a:lnTo>
                <a:lnTo>
                  <a:pt x="41616" y="32059"/>
                </a:lnTo>
                <a:close/>
                <a:moveTo>
                  <a:pt x="41616" y="31817"/>
                </a:moveTo>
                <a:lnTo>
                  <a:pt x="37019" y="31817"/>
                </a:lnTo>
                <a:lnTo>
                  <a:pt x="37019" y="27220"/>
                </a:lnTo>
                <a:lnTo>
                  <a:pt x="41616" y="27220"/>
                </a:lnTo>
                <a:close/>
                <a:moveTo>
                  <a:pt x="41616" y="26978"/>
                </a:moveTo>
                <a:lnTo>
                  <a:pt x="37019" y="26978"/>
                </a:lnTo>
                <a:lnTo>
                  <a:pt x="37019" y="22421"/>
                </a:lnTo>
                <a:lnTo>
                  <a:pt x="41616" y="22421"/>
                </a:lnTo>
                <a:close/>
                <a:moveTo>
                  <a:pt x="41616" y="22179"/>
                </a:moveTo>
                <a:lnTo>
                  <a:pt x="37019" y="22179"/>
                </a:lnTo>
                <a:lnTo>
                  <a:pt x="37019" y="17622"/>
                </a:lnTo>
                <a:lnTo>
                  <a:pt x="41616" y="17622"/>
                </a:lnTo>
                <a:close/>
                <a:moveTo>
                  <a:pt x="41616" y="17380"/>
                </a:moveTo>
                <a:lnTo>
                  <a:pt x="37019" y="17380"/>
                </a:lnTo>
                <a:lnTo>
                  <a:pt x="37019" y="12783"/>
                </a:lnTo>
                <a:lnTo>
                  <a:pt x="41616" y="12783"/>
                </a:lnTo>
                <a:close/>
                <a:moveTo>
                  <a:pt x="41616" y="12541"/>
                </a:moveTo>
                <a:lnTo>
                  <a:pt x="37019" y="12541"/>
                </a:lnTo>
                <a:lnTo>
                  <a:pt x="37019" y="7985"/>
                </a:lnTo>
                <a:lnTo>
                  <a:pt x="41616" y="7985"/>
                </a:lnTo>
                <a:close/>
                <a:moveTo>
                  <a:pt x="41616" y="7743"/>
                </a:moveTo>
                <a:lnTo>
                  <a:pt x="37019" y="7743"/>
                </a:lnTo>
                <a:lnTo>
                  <a:pt x="37019" y="3307"/>
                </a:lnTo>
                <a:lnTo>
                  <a:pt x="41616" y="3307"/>
                </a:lnTo>
                <a:lnTo>
                  <a:pt x="41616" y="7904"/>
                </a:lnTo>
                <a:close/>
                <a:moveTo>
                  <a:pt x="46415" y="89564"/>
                </a:moveTo>
                <a:lnTo>
                  <a:pt x="41858" y="89564"/>
                </a:lnTo>
                <a:lnTo>
                  <a:pt x="41858" y="84967"/>
                </a:lnTo>
                <a:lnTo>
                  <a:pt x="46415" y="84967"/>
                </a:lnTo>
                <a:close/>
                <a:moveTo>
                  <a:pt x="46415" y="84725"/>
                </a:moveTo>
                <a:lnTo>
                  <a:pt x="41858" y="84725"/>
                </a:lnTo>
                <a:lnTo>
                  <a:pt x="41858" y="80168"/>
                </a:lnTo>
                <a:lnTo>
                  <a:pt x="46415" y="80168"/>
                </a:lnTo>
                <a:close/>
                <a:moveTo>
                  <a:pt x="46415" y="79926"/>
                </a:moveTo>
                <a:lnTo>
                  <a:pt x="41858" y="79926"/>
                </a:lnTo>
                <a:lnTo>
                  <a:pt x="41858" y="75329"/>
                </a:lnTo>
                <a:lnTo>
                  <a:pt x="46415" y="75329"/>
                </a:lnTo>
                <a:close/>
                <a:moveTo>
                  <a:pt x="46415" y="75087"/>
                </a:moveTo>
                <a:lnTo>
                  <a:pt x="41858" y="75087"/>
                </a:lnTo>
                <a:lnTo>
                  <a:pt x="41858" y="70530"/>
                </a:lnTo>
                <a:lnTo>
                  <a:pt x="46415" y="70530"/>
                </a:lnTo>
                <a:close/>
                <a:moveTo>
                  <a:pt x="46415" y="70288"/>
                </a:moveTo>
                <a:lnTo>
                  <a:pt x="41858" y="70288"/>
                </a:lnTo>
                <a:lnTo>
                  <a:pt x="41858" y="65731"/>
                </a:lnTo>
                <a:lnTo>
                  <a:pt x="46415" y="65731"/>
                </a:lnTo>
                <a:close/>
                <a:moveTo>
                  <a:pt x="46415" y="65489"/>
                </a:moveTo>
                <a:lnTo>
                  <a:pt x="41858" y="65489"/>
                </a:lnTo>
                <a:lnTo>
                  <a:pt x="41858" y="60892"/>
                </a:lnTo>
                <a:lnTo>
                  <a:pt x="46415" y="60892"/>
                </a:lnTo>
                <a:close/>
                <a:moveTo>
                  <a:pt x="46415" y="60650"/>
                </a:moveTo>
                <a:lnTo>
                  <a:pt x="41858" y="60650"/>
                </a:lnTo>
                <a:lnTo>
                  <a:pt x="41858" y="56093"/>
                </a:lnTo>
                <a:lnTo>
                  <a:pt x="46415" y="56093"/>
                </a:lnTo>
                <a:close/>
                <a:moveTo>
                  <a:pt x="46415" y="55851"/>
                </a:moveTo>
                <a:lnTo>
                  <a:pt x="41858" y="55851"/>
                </a:lnTo>
                <a:lnTo>
                  <a:pt x="41858" y="51295"/>
                </a:lnTo>
                <a:lnTo>
                  <a:pt x="46415" y="51295"/>
                </a:lnTo>
                <a:close/>
                <a:moveTo>
                  <a:pt x="46415" y="51053"/>
                </a:moveTo>
                <a:lnTo>
                  <a:pt x="41858" y="51053"/>
                </a:lnTo>
                <a:lnTo>
                  <a:pt x="41858" y="46456"/>
                </a:lnTo>
                <a:lnTo>
                  <a:pt x="46415" y="46456"/>
                </a:lnTo>
                <a:close/>
                <a:moveTo>
                  <a:pt x="46415" y="46214"/>
                </a:moveTo>
                <a:lnTo>
                  <a:pt x="41858" y="46214"/>
                </a:lnTo>
                <a:lnTo>
                  <a:pt x="41858" y="41657"/>
                </a:lnTo>
                <a:lnTo>
                  <a:pt x="46415" y="41657"/>
                </a:lnTo>
                <a:close/>
                <a:moveTo>
                  <a:pt x="46415" y="41415"/>
                </a:moveTo>
                <a:lnTo>
                  <a:pt x="41858" y="41415"/>
                </a:lnTo>
                <a:lnTo>
                  <a:pt x="41858" y="36858"/>
                </a:lnTo>
                <a:lnTo>
                  <a:pt x="46415" y="36858"/>
                </a:lnTo>
                <a:close/>
                <a:moveTo>
                  <a:pt x="46415" y="36616"/>
                </a:moveTo>
                <a:lnTo>
                  <a:pt x="41858" y="36616"/>
                </a:lnTo>
                <a:lnTo>
                  <a:pt x="41858" y="32019"/>
                </a:lnTo>
                <a:lnTo>
                  <a:pt x="46415" y="32019"/>
                </a:lnTo>
                <a:close/>
                <a:moveTo>
                  <a:pt x="46415" y="31777"/>
                </a:moveTo>
                <a:lnTo>
                  <a:pt x="41858" y="31777"/>
                </a:lnTo>
                <a:lnTo>
                  <a:pt x="41858" y="27220"/>
                </a:lnTo>
                <a:lnTo>
                  <a:pt x="46415" y="27220"/>
                </a:lnTo>
                <a:close/>
                <a:moveTo>
                  <a:pt x="46415" y="26978"/>
                </a:moveTo>
                <a:lnTo>
                  <a:pt x="41858" y="26978"/>
                </a:lnTo>
                <a:lnTo>
                  <a:pt x="41858" y="22381"/>
                </a:lnTo>
                <a:lnTo>
                  <a:pt x="46415" y="22381"/>
                </a:lnTo>
                <a:close/>
                <a:moveTo>
                  <a:pt x="46415" y="22139"/>
                </a:moveTo>
                <a:lnTo>
                  <a:pt x="41858" y="22139"/>
                </a:lnTo>
                <a:lnTo>
                  <a:pt x="41858" y="17582"/>
                </a:lnTo>
                <a:lnTo>
                  <a:pt x="46415" y="17582"/>
                </a:lnTo>
                <a:close/>
                <a:moveTo>
                  <a:pt x="46415" y="17340"/>
                </a:moveTo>
                <a:lnTo>
                  <a:pt x="41858" y="17340"/>
                </a:lnTo>
                <a:lnTo>
                  <a:pt x="41858" y="12783"/>
                </a:lnTo>
                <a:lnTo>
                  <a:pt x="46415" y="12783"/>
                </a:lnTo>
                <a:close/>
                <a:moveTo>
                  <a:pt x="46415" y="12541"/>
                </a:moveTo>
                <a:lnTo>
                  <a:pt x="41858" y="12541"/>
                </a:lnTo>
                <a:lnTo>
                  <a:pt x="41858" y="7944"/>
                </a:lnTo>
                <a:lnTo>
                  <a:pt x="46415" y="7944"/>
                </a:lnTo>
                <a:close/>
                <a:moveTo>
                  <a:pt x="46415" y="7702"/>
                </a:moveTo>
                <a:lnTo>
                  <a:pt x="41858" y="7702"/>
                </a:lnTo>
                <a:lnTo>
                  <a:pt x="41858" y="3307"/>
                </a:lnTo>
                <a:lnTo>
                  <a:pt x="46415" y="3307"/>
                </a:lnTo>
                <a:lnTo>
                  <a:pt x="46415" y="7904"/>
                </a:lnTo>
                <a:close/>
                <a:moveTo>
                  <a:pt x="51214" y="89524"/>
                </a:moveTo>
                <a:lnTo>
                  <a:pt x="46657" y="89524"/>
                </a:lnTo>
                <a:lnTo>
                  <a:pt x="46657" y="84967"/>
                </a:lnTo>
                <a:lnTo>
                  <a:pt x="51214" y="84967"/>
                </a:lnTo>
                <a:close/>
                <a:moveTo>
                  <a:pt x="51214" y="84685"/>
                </a:moveTo>
                <a:lnTo>
                  <a:pt x="46657" y="84685"/>
                </a:lnTo>
                <a:lnTo>
                  <a:pt x="46657" y="80128"/>
                </a:lnTo>
                <a:lnTo>
                  <a:pt x="51214" y="80128"/>
                </a:lnTo>
                <a:close/>
                <a:moveTo>
                  <a:pt x="51214" y="79886"/>
                </a:moveTo>
                <a:lnTo>
                  <a:pt x="46657" y="79886"/>
                </a:lnTo>
                <a:lnTo>
                  <a:pt x="46657" y="75329"/>
                </a:lnTo>
                <a:lnTo>
                  <a:pt x="51214" y="75329"/>
                </a:lnTo>
                <a:close/>
                <a:moveTo>
                  <a:pt x="51214" y="75087"/>
                </a:moveTo>
                <a:lnTo>
                  <a:pt x="46657" y="75087"/>
                </a:lnTo>
                <a:lnTo>
                  <a:pt x="46657" y="70490"/>
                </a:lnTo>
                <a:lnTo>
                  <a:pt x="51214" y="70490"/>
                </a:lnTo>
                <a:close/>
                <a:moveTo>
                  <a:pt x="51214" y="70248"/>
                </a:moveTo>
                <a:lnTo>
                  <a:pt x="46657" y="70248"/>
                </a:lnTo>
                <a:lnTo>
                  <a:pt x="46657" y="65691"/>
                </a:lnTo>
                <a:lnTo>
                  <a:pt x="51214" y="65691"/>
                </a:lnTo>
                <a:close/>
                <a:moveTo>
                  <a:pt x="51214" y="65449"/>
                </a:moveTo>
                <a:lnTo>
                  <a:pt x="46657" y="65449"/>
                </a:lnTo>
                <a:lnTo>
                  <a:pt x="46657" y="60892"/>
                </a:lnTo>
                <a:lnTo>
                  <a:pt x="51214" y="60892"/>
                </a:lnTo>
                <a:close/>
                <a:moveTo>
                  <a:pt x="51214" y="60650"/>
                </a:moveTo>
                <a:lnTo>
                  <a:pt x="46657" y="60650"/>
                </a:lnTo>
                <a:lnTo>
                  <a:pt x="46657" y="56053"/>
                </a:lnTo>
                <a:lnTo>
                  <a:pt x="51214" y="56053"/>
                </a:lnTo>
                <a:close/>
                <a:moveTo>
                  <a:pt x="51214" y="55811"/>
                </a:moveTo>
                <a:lnTo>
                  <a:pt x="46657" y="55811"/>
                </a:lnTo>
                <a:lnTo>
                  <a:pt x="46657" y="51254"/>
                </a:lnTo>
                <a:lnTo>
                  <a:pt x="51214" y="51254"/>
                </a:lnTo>
                <a:close/>
                <a:moveTo>
                  <a:pt x="51214" y="51012"/>
                </a:moveTo>
                <a:lnTo>
                  <a:pt x="46657" y="51012"/>
                </a:lnTo>
                <a:lnTo>
                  <a:pt x="46657" y="46456"/>
                </a:lnTo>
                <a:lnTo>
                  <a:pt x="51214" y="46456"/>
                </a:lnTo>
                <a:close/>
                <a:moveTo>
                  <a:pt x="51214" y="46214"/>
                </a:moveTo>
                <a:lnTo>
                  <a:pt x="46657" y="46214"/>
                </a:lnTo>
                <a:lnTo>
                  <a:pt x="46657" y="41616"/>
                </a:lnTo>
                <a:lnTo>
                  <a:pt x="51214" y="41616"/>
                </a:lnTo>
                <a:close/>
                <a:moveTo>
                  <a:pt x="51214" y="41374"/>
                </a:moveTo>
                <a:lnTo>
                  <a:pt x="46657" y="41374"/>
                </a:lnTo>
                <a:lnTo>
                  <a:pt x="46657" y="36818"/>
                </a:lnTo>
                <a:lnTo>
                  <a:pt x="51214" y="36818"/>
                </a:lnTo>
                <a:close/>
                <a:moveTo>
                  <a:pt x="51214" y="36576"/>
                </a:moveTo>
                <a:lnTo>
                  <a:pt x="46657" y="36576"/>
                </a:lnTo>
                <a:lnTo>
                  <a:pt x="46657" y="32019"/>
                </a:lnTo>
                <a:lnTo>
                  <a:pt x="51214" y="32019"/>
                </a:lnTo>
                <a:close/>
                <a:moveTo>
                  <a:pt x="51214" y="31777"/>
                </a:moveTo>
                <a:lnTo>
                  <a:pt x="46657" y="31777"/>
                </a:lnTo>
                <a:lnTo>
                  <a:pt x="46657" y="27180"/>
                </a:lnTo>
                <a:lnTo>
                  <a:pt x="51214" y="27180"/>
                </a:lnTo>
                <a:close/>
                <a:moveTo>
                  <a:pt x="51214" y="26938"/>
                </a:moveTo>
                <a:lnTo>
                  <a:pt x="46657" y="26938"/>
                </a:lnTo>
                <a:lnTo>
                  <a:pt x="46657" y="22381"/>
                </a:lnTo>
                <a:lnTo>
                  <a:pt x="51214" y="22381"/>
                </a:lnTo>
                <a:close/>
                <a:moveTo>
                  <a:pt x="51214" y="22139"/>
                </a:moveTo>
                <a:lnTo>
                  <a:pt x="46657" y="22139"/>
                </a:lnTo>
                <a:lnTo>
                  <a:pt x="46657" y="17582"/>
                </a:lnTo>
                <a:lnTo>
                  <a:pt x="51214" y="17582"/>
                </a:lnTo>
                <a:close/>
                <a:moveTo>
                  <a:pt x="51214" y="17340"/>
                </a:moveTo>
                <a:lnTo>
                  <a:pt x="46657" y="17340"/>
                </a:lnTo>
                <a:lnTo>
                  <a:pt x="46657" y="12743"/>
                </a:lnTo>
                <a:lnTo>
                  <a:pt x="51214" y="12743"/>
                </a:lnTo>
                <a:close/>
                <a:moveTo>
                  <a:pt x="51214" y="12501"/>
                </a:moveTo>
                <a:lnTo>
                  <a:pt x="46657" y="12501"/>
                </a:lnTo>
                <a:lnTo>
                  <a:pt x="46657" y="7944"/>
                </a:lnTo>
                <a:lnTo>
                  <a:pt x="51214" y="7944"/>
                </a:lnTo>
                <a:close/>
                <a:moveTo>
                  <a:pt x="51214" y="7702"/>
                </a:moveTo>
                <a:lnTo>
                  <a:pt x="46657" y="7702"/>
                </a:lnTo>
                <a:lnTo>
                  <a:pt x="46657" y="3307"/>
                </a:lnTo>
                <a:lnTo>
                  <a:pt x="51214" y="3307"/>
                </a:lnTo>
                <a:lnTo>
                  <a:pt x="51214" y="7904"/>
                </a:lnTo>
                <a:close/>
                <a:moveTo>
                  <a:pt x="56053" y="89483"/>
                </a:moveTo>
                <a:lnTo>
                  <a:pt x="51456" y="89483"/>
                </a:lnTo>
                <a:lnTo>
                  <a:pt x="51456" y="84927"/>
                </a:lnTo>
                <a:lnTo>
                  <a:pt x="56053" y="84927"/>
                </a:lnTo>
                <a:close/>
                <a:moveTo>
                  <a:pt x="56053" y="84685"/>
                </a:moveTo>
                <a:lnTo>
                  <a:pt x="51456" y="84685"/>
                </a:lnTo>
                <a:lnTo>
                  <a:pt x="51456" y="80087"/>
                </a:lnTo>
                <a:lnTo>
                  <a:pt x="56053" y="80087"/>
                </a:lnTo>
                <a:close/>
                <a:moveTo>
                  <a:pt x="56053" y="79845"/>
                </a:moveTo>
                <a:lnTo>
                  <a:pt x="51456" y="79845"/>
                </a:lnTo>
                <a:lnTo>
                  <a:pt x="51456" y="75289"/>
                </a:lnTo>
                <a:lnTo>
                  <a:pt x="56053" y="75289"/>
                </a:lnTo>
                <a:close/>
                <a:moveTo>
                  <a:pt x="56053" y="75047"/>
                </a:moveTo>
                <a:lnTo>
                  <a:pt x="51456" y="75047"/>
                </a:lnTo>
                <a:lnTo>
                  <a:pt x="51456" y="70490"/>
                </a:lnTo>
                <a:lnTo>
                  <a:pt x="56053" y="70490"/>
                </a:lnTo>
                <a:close/>
                <a:moveTo>
                  <a:pt x="56053" y="70248"/>
                </a:moveTo>
                <a:lnTo>
                  <a:pt x="51456" y="70248"/>
                </a:lnTo>
                <a:lnTo>
                  <a:pt x="51456" y="65651"/>
                </a:lnTo>
                <a:lnTo>
                  <a:pt x="56053" y="65651"/>
                </a:lnTo>
                <a:close/>
                <a:moveTo>
                  <a:pt x="56053" y="65409"/>
                </a:moveTo>
                <a:lnTo>
                  <a:pt x="51456" y="65409"/>
                </a:lnTo>
                <a:lnTo>
                  <a:pt x="51456" y="60852"/>
                </a:lnTo>
                <a:lnTo>
                  <a:pt x="56053" y="60852"/>
                </a:lnTo>
                <a:close/>
                <a:moveTo>
                  <a:pt x="56053" y="60610"/>
                </a:moveTo>
                <a:lnTo>
                  <a:pt x="51456" y="60610"/>
                </a:lnTo>
                <a:lnTo>
                  <a:pt x="51456" y="56053"/>
                </a:lnTo>
                <a:lnTo>
                  <a:pt x="56053" y="56053"/>
                </a:lnTo>
                <a:close/>
                <a:moveTo>
                  <a:pt x="56053" y="55811"/>
                </a:moveTo>
                <a:lnTo>
                  <a:pt x="51456" y="55811"/>
                </a:lnTo>
                <a:lnTo>
                  <a:pt x="51456" y="51214"/>
                </a:lnTo>
                <a:lnTo>
                  <a:pt x="56053" y="51214"/>
                </a:lnTo>
                <a:close/>
                <a:moveTo>
                  <a:pt x="56053" y="50972"/>
                </a:moveTo>
                <a:lnTo>
                  <a:pt x="51456" y="50972"/>
                </a:lnTo>
                <a:lnTo>
                  <a:pt x="51456" y="46415"/>
                </a:lnTo>
                <a:lnTo>
                  <a:pt x="56053" y="46415"/>
                </a:lnTo>
                <a:close/>
                <a:moveTo>
                  <a:pt x="56053" y="46173"/>
                </a:moveTo>
                <a:lnTo>
                  <a:pt x="51456" y="46173"/>
                </a:lnTo>
                <a:lnTo>
                  <a:pt x="51456" y="41616"/>
                </a:lnTo>
                <a:lnTo>
                  <a:pt x="56053" y="41616"/>
                </a:lnTo>
                <a:close/>
                <a:moveTo>
                  <a:pt x="56053" y="41374"/>
                </a:moveTo>
                <a:lnTo>
                  <a:pt x="51456" y="41374"/>
                </a:lnTo>
                <a:lnTo>
                  <a:pt x="51456" y="36777"/>
                </a:lnTo>
                <a:lnTo>
                  <a:pt x="56053" y="36777"/>
                </a:lnTo>
                <a:close/>
                <a:moveTo>
                  <a:pt x="56053" y="36535"/>
                </a:moveTo>
                <a:lnTo>
                  <a:pt x="51456" y="36535"/>
                </a:lnTo>
                <a:lnTo>
                  <a:pt x="51456" y="31978"/>
                </a:lnTo>
                <a:lnTo>
                  <a:pt x="56053" y="31978"/>
                </a:lnTo>
                <a:close/>
                <a:moveTo>
                  <a:pt x="56053" y="31737"/>
                </a:moveTo>
                <a:lnTo>
                  <a:pt x="51456" y="31737"/>
                </a:lnTo>
                <a:lnTo>
                  <a:pt x="51456" y="27180"/>
                </a:lnTo>
                <a:lnTo>
                  <a:pt x="56053" y="27180"/>
                </a:lnTo>
                <a:close/>
                <a:moveTo>
                  <a:pt x="56053" y="26938"/>
                </a:moveTo>
                <a:lnTo>
                  <a:pt x="51456" y="26938"/>
                </a:lnTo>
                <a:lnTo>
                  <a:pt x="51456" y="22341"/>
                </a:lnTo>
                <a:lnTo>
                  <a:pt x="56053" y="22341"/>
                </a:lnTo>
                <a:close/>
                <a:moveTo>
                  <a:pt x="56053" y="22099"/>
                </a:moveTo>
                <a:lnTo>
                  <a:pt x="51456" y="22099"/>
                </a:lnTo>
                <a:lnTo>
                  <a:pt x="51456" y="17542"/>
                </a:lnTo>
                <a:lnTo>
                  <a:pt x="56053" y="17542"/>
                </a:lnTo>
                <a:close/>
                <a:moveTo>
                  <a:pt x="56053" y="17300"/>
                </a:moveTo>
                <a:lnTo>
                  <a:pt x="51456" y="17300"/>
                </a:lnTo>
                <a:lnTo>
                  <a:pt x="51456" y="12743"/>
                </a:lnTo>
                <a:lnTo>
                  <a:pt x="56053" y="12743"/>
                </a:lnTo>
                <a:close/>
                <a:moveTo>
                  <a:pt x="56053" y="12501"/>
                </a:moveTo>
                <a:lnTo>
                  <a:pt x="51456" y="12501"/>
                </a:lnTo>
                <a:lnTo>
                  <a:pt x="51456" y="7904"/>
                </a:lnTo>
                <a:lnTo>
                  <a:pt x="56053" y="7904"/>
                </a:lnTo>
                <a:close/>
                <a:moveTo>
                  <a:pt x="56053" y="7662"/>
                </a:moveTo>
                <a:lnTo>
                  <a:pt x="51456" y="7662"/>
                </a:lnTo>
                <a:lnTo>
                  <a:pt x="51456" y="3307"/>
                </a:lnTo>
                <a:lnTo>
                  <a:pt x="56053" y="3307"/>
                </a:lnTo>
                <a:lnTo>
                  <a:pt x="56053" y="7904"/>
                </a:lnTo>
                <a:close/>
                <a:moveTo>
                  <a:pt x="60852" y="89483"/>
                </a:moveTo>
                <a:lnTo>
                  <a:pt x="56295" y="89483"/>
                </a:lnTo>
                <a:lnTo>
                  <a:pt x="56295" y="84886"/>
                </a:lnTo>
                <a:lnTo>
                  <a:pt x="60852" y="84886"/>
                </a:lnTo>
                <a:close/>
                <a:moveTo>
                  <a:pt x="60852" y="84644"/>
                </a:moveTo>
                <a:lnTo>
                  <a:pt x="56295" y="84644"/>
                </a:lnTo>
                <a:lnTo>
                  <a:pt x="56295" y="80087"/>
                </a:lnTo>
                <a:lnTo>
                  <a:pt x="60852" y="80087"/>
                </a:lnTo>
                <a:close/>
                <a:moveTo>
                  <a:pt x="60852" y="79845"/>
                </a:moveTo>
                <a:lnTo>
                  <a:pt x="56295" y="79845"/>
                </a:lnTo>
                <a:lnTo>
                  <a:pt x="56295" y="75248"/>
                </a:lnTo>
                <a:lnTo>
                  <a:pt x="60852" y="75248"/>
                </a:lnTo>
                <a:close/>
                <a:moveTo>
                  <a:pt x="60852" y="75006"/>
                </a:moveTo>
                <a:lnTo>
                  <a:pt x="56295" y="75006"/>
                </a:lnTo>
                <a:lnTo>
                  <a:pt x="56295" y="70449"/>
                </a:lnTo>
                <a:lnTo>
                  <a:pt x="60852" y="70449"/>
                </a:lnTo>
                <a:close/>
                <a:moveTo>
                  <a:pt x="60852" y="70208"/>
                </a:moveTo>
                <a:lnTo>
                  <a:pt x="56295" y="70208"/>
                </a:lnTo>
                <a:lnTo>
                  <a:pt x="56295" y="65651"/>
                </a:lnTo>
                <a:lnTo>
                  <a:pt x="60852" y="65651"/>
                </a:lnTo>
                <a:close/>
                <a:moveTo>
                  <a:pt x="60852" y="65409"/>
                </a:moveTo>
                <a:lnTo>
                  <a:pt x="56295" y="65409"/>
                </a:lnTo>
                <a:lnTo>
                  <a:pt x="56295" y="60812"/>
                </a:lnTo>
                <a:lnTo>
                  <a:pt x="60852" y="60812"/>
                </a:lnTo>
                <a:close/>
                <a:moveTo>
                  <a:pt x="60852" y="60570"/>
                </a:moveTo>
                <a:lnTo>
                  <a:pt x="56295" y="60570"/>
                </a:lnTo>
                <a:lnTo>
                  <a:pt x="56295" y="56013"/>
                </a:lnTo>
                <a:lnTo>
                  <a:pt x="60852" y="56013"/>
                </a:lnTo>
                <a:close/>
                <a:moveTo>
                  <a:pt x="60852" y="55771"/>
                </a:moveTo>
                <a:lnTo>
                  <a:pt x="56295" y="55771"/>
                </a:lnTo>
                <a:lnTo>
                  <a:pt x="56295" y="51214"/>
                </a:lnTo>
                <a:lnTo>
                  <a:pt x="60852" y="51214"/>
                </a:lnTo>
                <a:close/>
                <a:moveTo>
                  <a:pt x="60852" y="50972"/>
                </a:moveTo>
                <a:lnTo>
                  <a:pt x="56295" y="50972"/>
                </a:lnTo>
                <a:lnTo>
                  <a:pt x="56295" y="46375"/>
                </a:lnTo>
                <a:lnTo>
                  <a:pt x="60852" y="46375"/>
                </a:lnTo>
                <a:close/>
                <a:moveTo>
                  <a:pt x="60852" y="46133"/>
                </a:moveTo>
                <a:lnTo>
                  <a:pt x="56295" y="46133"/>
                </a:lnTo>
                <a:lnTo>
                  <a:pt x="56295" y="41576"/>
                </a:lnTo>
                <a:lnTo>
                  <a:pt x="60852" y="41576"/>
                </a:lnTo>
                <a:close/>
                <a:moveTo>
                  <a:pt x="60852" y="41334"/>
                </a:moveTo>
                <a:lnTo>
                  <a:pt x="56295" y="41334"/>
                </a:lnTo>
                <a:lnTo>
                  <a:pt x="56295" y="36777"/>
                </a:lnTo>
                <a:lnTo>
                  <a:pt x="60852" y="36777"/>
                </a:lnTo>
                <a:close/>
                <a:moveTo>
                  <a:pt x="60852" y="36535"/>
                </a:moveTo>
                <a:lnTo>
                  <a:pt x="56295" y="36535"/>
                </a:lnTo>
                <a:lnTo>
                  <a:pt x="56295" y="31938"/>
                </a:lnTo>
                <a:lnTo>
                  <a:pt x="60852" y="31938"/>
                </a:lnTo>
                <a:close/>
                <a:moveTo>
                  <a:pt x="60852" y="31696"/>
                </a:moveTo>
                <a:lnTo>
                  <a:pt x="56295" y="31696"/>
                </a:lnTo>
                <a:lnTo>
                  <a:pt x="56295" y="27139"/>
                </a:lnTo>
                <a:lnTo>
                  <a:pt x="60852" y="27139"/>
                </a:lnTo>
                <a:close/>
                <a:moveTo>
                  <a:pt x="60852" y="26897"/>
                </a:moveTo>
                <a:lnTo>
                  <a:pt x="56295" y="26897"/>
                </a:lnTo>
                <a:lnTo>
                  <a:pt x="56295" y="22341"/>
                </a:lnTo>
                <a:lnTo>
                  <a:pt x="60852" y="22341"/>
                </a:lnTo>
                <a:close/>
                <a:moveTo>
                  <a:pt x="60852" y="22099"/>
                </a:moveTo>
                <a:lnTo>
                  <a:pt x="56295" y="22099"/>
                </a:lnTo>
                <a:lnTo>
                  <a:pt x="56295" y="17501"/>
                </a:lnTo>
                <a:lnTo>
                  <a:pt x="60852" y="17501"/>
                </a:lnTo>
                <a:close/>
                <a:moveTo>
                  <a:pt x="60852" y="17260"/>
                </a:moveTo>
                <a:lnTo>
                  <a:pt x="56295" y="17260"/>
                </a:lnTo>
                <a:lnTo>
                  <a:pt x="56295" y="12703"/>
                </a:lnTo>
                <a:lnTo>
                  <a:pt x="60852" y="12703"/>
                </a:lnTo>
                <a:close/>
                <a:moveTo>
                  <a:pt x="60852" y="12461"/>
                </a:moveTo>
                <a:lnTo>
                  <a:pt x="56295" y="12461"/>
                </a:lnTo>
                <a:lnTo>
                  <a:pt x="56295" y="7904"/>
                </a:lnTo>
                <a:lnTo>
                  <a:pt x="60852" y="7904"/>
                </a:lnTo>
                <a:close/>
                <a:moveTo>
                  <a:pt x="60852" y="7662"/>
                </a:moveTo>
                <a:lnTo>
                  <a:pt x="56295" y="7662"/>
                </a:lnTo>
                <a:lnTo>
                  <a:pt x="56295" y="3307"/>
                </a:lnTo>
                <a:lnTo>
                  <a:pt x="60852" y="3307"/>
                </a:lnTo>
                <a:lnTo>
                  <a:pt x="60852" y="7904"/>
                </a:lnTo>
                <a:close/>
                <a:moveTo>
                  <a:pt x="65651" y="84644"/>
                </a:moveTo>
                <a:lnTo>
                  <a:pt x="61094" y="84644"/>
                </a:lnTo>
                <a:lnTo>
                  <a:pt x="61094" y="80047"/>
                </a:lnTo>
                <a:lnTo>
                  <a:pt x="65651" y="80047"/>
                </a:lnTo>
                <a:close/>
                <a:moveTo>
                  <a:pt x="65651" y="79805"/>
                </a:moveTo>
                <a:lnTo>
                  <a:pt x="61094" y="79805"/>
                </a:lnTo>
                <a:lnTo>
                  <a:pt x="61094" y="75248"/>
                </a:lnTo>
                <a:lnTo>
                  <a:pt x="65651" y="75248"/>
                </a:lnTo>
                <a:close/>
                <a:moveTo>
                  <a:pt x="65651" y="75006"/>
                </a:moveTo>
                <a:lnTo>
                  <a:pt x="61094" y="75006"/>
                </a:lnTo>
                <a:lnTo>
                  <a:pt x="61094" y="70449"/>
                </a:lnTo>
                <a:lnTo>
                  <a:pt x="65651" y="70449"/>
                </a:lnTo>
                <a:close/>
                <a:moveTo>
                  <a:pt x="65651" y="70208"/>
                </a:moveTo>
                <a:lnTo>
                  <a:pt x="61094" y="70208"/>
                </a:lnTo>
                <a:lnTo>
                  <a:pt x="61094" y="65610"/>
                </a:lnTo>
                <a:lnTo>
                  <a:pt x="65651" y="65610"/>
                </a:lnTo>
                <a:close/>
                <a:moveTo>
                  <a:pt x="65651" y="65368"/>
                </a:moveTo>
                <a:lnTo>
                  <a:pt x="61094" y="65368"/>
                </a:lnTo>
                <a:lnTo>
                  <a:pt x="61094" y="60812"/>
                </a:lnTo>
                <a:lnTo>
                  <a:pt x="65651" y="60812"/>
                </a:lnTo>
                <a:close/>
                <a:moveTo>
                  <a:pt x="65651" y="60570"/>
                </a:moveTo>
                <a:lnTo>
                  <a:pt x="61094" y="60570"/>
                </a:lnTo>
                <a:lnTo>
                  <a:pt x="61094" y="56013"/>
                </a:lnTo>
                <a:lnTo>
                  <a:pt x="65651" y="56013"/>
                </a:lnTo>
                <a:close/>
                <a:moveTo>
                  <a:pt x="65651" y="55771"/>
                </a:moveTo>
                <a:lnTo>
                  <a:pt x="61094" y="55771"/>
                </a:lnTo>
                <a:lnTo>
                  <a:pt x="61094" y="51174"/>
                </a:lnTo>
                <a:lnTo>
                  <a:pt x="65651" y="51174"/>
                </a:lnTo>
                <a:close/>
                <a:moveTo>
                  <a:pt x="65651" y="50932"/>
                </a:moveTo>
                <a:lnTo>
                  <a:pt x="61094" y="50932"/>
                </a:lnTo>
                <a:lnTo>
                  <a:pt x="61094" y="46375"/>
                </a:lnTo>
                <a:lnTo>
                  <a:pt x="65651" y="46375"/>
                </a:lnTo>
                <a:close/>
                <a:moveTo>
                  <a:pt x="65651" y="46133"/>
                </a:moveTo>
                <a:lnTo>
                  <a:pt x="61094" y="46133"/>
                </a:lnTo>
                <a:lnTo>
                  <a:pt x="61094" y="41536"/>
                </a:lnTo>
                <a:lnTo>
                  <a:pt x="65651" y="41536"/>
                </a:lnTo>
                <a:close/>
                <a:moveTo>
                  <a:pt x="65651" y="41294"/>
                </a:moveTo>
                <a:lnTo>
                  <a:pt x="61094" y="41294"/>
                </a:lnTo>
                <a:lnTo>
                  <a:pt x="61094" y="36737"/>
                </a:lnTo>
                <a:lnTo>
                  <a:pt x="65651" y="36737"/>
                </a:lnTo>
                <a:close/>
                <a:moveTo>
                  <a:pt x="65651" y="36495"/>
                </a:moveTo>
                <a:lnTo>
                  <a:pt x="61094" y="36495"/>
                </a:lnTo>
                <a:lnTo>
                  <a:pt x="61094" y="31938"/>
                </a:lnTo>
                <a:lnTo>
                  <a:pt x="65651" y="31938"/>
                </a:lnTo>
                <a:close/>
                <a:moveTo>
                  <a:pt x="65651" y="31696"/>
                </a:moveTo>
                <a:lnTo>
                  <a:pt x="61094" y="31696"/>
                </a:lnTo>
                <a:lnTo>
                  <a:pt x="61094" y="27099"/>
                </a:lnTo>
                <a:lnTo>
                  <a:pt x="65651" y="27099"/>
                </a:lnTo>
                <a:close/>
                <a:moveTo>
                  <a:pt x="65651" y="26857"/>
                </a:moveTo>
                <a:lnTo>
                  <a:pt x="61094" y="26857"/>
                </a:lnTo>
                <a:lnTo>
                  <a:pt x="61094" y="22300"/>
                </a:lnTo>
                <a:lnTo>
                  <a:pt x="65651" y="22300"/>
                </a:lnTo>
                <a:close/>
                <a:moveTo>
                  <a:pt x="65651" y="22058"/>
                </a:moveTo>
                <a:lnTo>
                  <a:pt x="61094" y="22058"/>
                </a:lnTo>
                <a:lnTo>
                  <a:pt x="61094" y="17501"/>
                </a:lnTo>
                <a:lnTo>
                  <a:pt x="65651" y="17501"/>
                </a:lnTo>
                <a:close/>
                <a:moveTo>
                  <a:pt x="65651" y="17260"/>
                </a:moveTo>
                <a:lnTo>
                  <a:pt x="61094" y="17260"/>
                </a:lnTo>
                <a:lnTo>
                  <a:pt x="61094" y="12662"/>
                </a:lnTo>
                <a:lnTo>
                  <a:pt x="65651" y="12662"/>
                </a:lnTo>
                <a:close/>
                <a:moveTo>
                  <a:pt x="65651" y="12420"/>
                </a:moveTo>
                <a:lnTo>
                  <a:pt x="61094" y="12420"/>
                </a:lnTo>
                <a:lnTo>
                  <a:pt x="61094" y="7864"/>
                </a:lnTo>
                <a:lnTo>
                  <a:pt x="65651" y="7864"/>
                </a:lnTo>
                <a:close/>
                <a:moveTo>
                  <a:pt x="70490" y="84604"/>
                </a:moveTo>
                <a:lnTo>
                  <a:pt x="65893" y="84604"/>
                </a:lnTo>
                <a:lnTo>
                  <a:pt x="65893" y="80047"/>
                </a:lnTo>
                <a:lnTo>
                  <a:pt x="70490" y="80047"/>
                </a:lnTo>
                <a:close/>
                <a:moveTo>
                  <a:pt x="70490" y="79805"/>
                </a:moveTo>
                <a:lnTo>
                  <a:pt x="65893" y="79805"/>
                </a:lnTo>
                <a:lnTo>
                  <a:pt x="65893" y="75208"/>
                </a:lnTo>
                <a:lnTo>
                  <a:pt x="70490" y="75208"/>
                </a:lnTo>
                <a:close/>
                <a:moveTo>
                  <a:pt x="70490" y="74966"/>
                </a:moveTo>
                <a:lnTo>
                  <a:pt x="65893" y="74966"/>
                </a:lnTo>
                <a:lnTo>
                  <a:pt x="65893" y="70409"/>
                </a:lnTo>
                <a:lnTo>
                  <a:pt x="70490" y="70409"/>
                </a:lnTo>
                <a:close/>
                <a:moveTo>
                  <a:pt x="70490" y="70167"/>
                </a:moveTo>
                <a:lnTo>
                  <a:pt x="65893" y="70167"/>
                </a:lnTo>
                <a:lnTo>
                  <a:pt x="65893" y="65610"/>
                </a:lnTo>
                <a:lnTo>
                  <a:pt x="70490" y="65610"/>
                </a:lnTo>
                <a:close/>
                <a:moveTo>
                  <a:pt x="70490" y="65368"/>
                </a:moveTo>
                <a:lnTo>
                  <a:pt x="65893" y="65368"/>
                </a:lnTo>
                <a:lnTo>
                  <a:pt x="65893" y="60771"/>
                </a:lnTo>
                <a:lnTo>
                  <a:pt x="70490" y="60771"/>
                </a:lnTo>
                <a:close/>
                <a:moveTo>
                  <a:pt x="70490" y="60529"/>
                </a:moveTo>
                <a:lnTo>
                  <a:pt x="65893" y="60529"/>
                </a:lnTo>
                <a:lnTo>
                  <a:pt x="65893" y="55972"/>
                </a:lnTo>
                <a:lnTo>
                  <a:pt x="70490" y="55972"/>
                </a:lnTo>
                <a:close/>
                <a:moveTo>
                  <a:pt x="70490" y="55730"/>
                </a:moveTo>
                <a:lnTo>
                  <a:pt x="65893" y="55730"/>
                </a:lnTo>
                <a:lnTo>
                  <a:pt x="65893" y="51174"/>
                </a:lnTo>
                <a:lnTo>
                  <a:pt x="70490" y="51174"/>
                </a:lnTo>
                <a:close/>
                <a:moveTo>
                  <a:pt x="70490" y="50932"/>
                </a:moveTo>
                <a:lnTo>
                  <a:pt x="65893" y="50932"/>
                </a:lnTo>
                <a:lnTo>
                  <a:pt x="65893" y="46335"/>
                </a:lnTo>
                <a:lnTo>
                  <a:pt x="70490" y="46335"/>
                </a:lnTo>
                <a:close/>
                <a:moveTo>
                  <a:pt x="70490" y="46093"/>
                </a:moveTo>
                <a:lnTo>
                  <a:pt x="65893" y="46093"/>
                </a:lnTo>
                <a:lnTo>
                  <a:pt x="65893" y="41536"/>
                </a:lnTo>
                <a:lnTo>
                  <a:pt x="70490" y="41536"/>
                </a:lnTo>
                <a:close/>
                <a:moveTo>
                  <a:pt x="70490" y="41294"/>
                </a:moveTo>
                <a:lnTo>
                  <a:pt x="65893" y="41294"/>
                </a:lnTo>
                <a:lnTo>
                  <a:pt x="65893" y="36737"/>
                </a:lnTo>
                <a:lnTo>
                  <a:pt x="70490" y="36737"/>
                </a:lnTo>
                <a:close/>
                <a:moveTo>
                  <a:pt x="70490" y="36495"/>
                </a:moveTo>
                <a:lnTo>
                  <a:pt x="65893" y="36495"/>
                </a:lnTo>
                <a:lnTo>
                  <a:pt x="65893" y="31898"/>
                </a:lnTo>
                <a:lnTo>
                  <a:pt x="70490" y="31898"/>
                </a:lnTo>
                <a:close/>
                <a:moveTo>
                  <a:pt x="70490" y="31656"/>
                </a:moveTo>
                <a:lnTo>
                  <a:pt x="65893" y="31656"/>
                </a:lnTo>
                <a:lnTo>
                  <a:pt x="65893" y="27099"/>
                </a:lnTo>
                <a:lnTo>
                  <a:pt x="70490" y="27099"/>
                </a:lnTo>
                <a:close/>
                <a:moveTo>
                  <a:pt x="70490" y="26857"/>
                </a:moveTo>
                <a:lnTo>
                  <a:pt x="65893" y="26857"/>
                </a:lnTo>
                <a:lnTo>
                  <a:pt x="65893" y="22260"/>
                </a:lnTo>
                <a:lnTo>
                  <a:pt x="70490" y="22260"/>
                </a:lnTo>
                <a:close/>
                <a:moveTo>
                  <a:pt x="70490" y="22018"/>
                </a:moveTo>
                <a:lnTo>
                  <a:pt x="65893" y="22018"/>
                </a:lnTo>
                <a:lnTo>
                  <a:pt x="65893" y="17461"/>
                </a:lnTo>
                <a:lnTo>
                  <a:pt x="70490" y="17461"/>
                </a:lnTo>
                <a:close/>
                <a:moveTo>
                  <a:pt x="70490" y="17219"/>
                </a:moveTo>
                <a:lnTo>
                  <a:pt x="65893" y="17219"/>
                </a:lnTo>
                <a:lnTo>
                  <a:pt x="65893" y="12662"/>
                </a:lnTo>
                <a:lnTo>
                  <a:pt x="70490" y="12662"/>
                </a:lnTo>
                <a:close/>
                <a:moveTo>
                  <a:pt x="70490" y="12420"/>
                </a:moveTo>
                <a:lnTo>
                  <a:pt x="65893" y="12420"/>
                </a:lnTo>
                <a:lnTo>
                  <a:pt x="65893" y="7823"/>
                </a:lnTo>
                <a:lnTo>
                  <a:pt x="70490" y="7823"/>
                </a:lnTo>
                <a:close/>
                <a:moveTo>
                  <a:pt x="75289" y="79765"/>
                </a:moveTo>
                <a:lnTo>
                  <a:pt x="70732" y="79765"/>
                </a:lnTo>
                <a:lnTo>
                  <a:pt x="70732" y="75208"/>
                </a:lnTo>
                <a:lnTo>
                  <a:pt x="75289" y="75208"/>
                </a:lnTo>
                <a:close/>
                <a:moveTo>
                  <a:pt x="75289" y="74966"/>
                </a:moveTo>
                <a:lnTo>
                  <a:pt x="70732" y="74966"/>
                </a:lnTo>
                <a:lnTo>
                  <a:pt x="70732" y="70409"/>
                </a:lnTo>
                <a:lnTo>
                  <a:pt x="75289" y="70409"/>
                </a:lnTo>
                <a:close/>
                <a:moveTo>
                  <a:pt x="75289" y="70167"/>
                </a:moveTo>
                <a:lnTo>
                  <a:pt x="70732" y="70167"/>
                </a:lnTo>
                <a:lnTo>
                  <a:pt x="70732" y="65570"/>
                </a:lnTo>
                <a:lnTo>
                  <a:pt x="75289" y="65570"/>
                </a:lnTo>
                <a:close/>
                <a:moveTo>
                  <a:pt x="75289" y="65328"/>
                </a:moveTo>
                <a:lnTo>
                  <a:pt x="70732" y="65328"/>
                </a:lnTo>
                <a:lnTo>
                  <a:pt x="70732" y="60771"/>
                </a:lnTo>
                <a:lnTo>
                  <a:pt x="75289" y="60771"/>
                </a:lnTo>
                <a:close/>
                <a:moveTo>
                  <a:pt x="75289" y="60529"/>
                </a:moveTo>
                <a:lnTo>
                  <a:pt x="70732" y="60529"/>
                </a:lnTo>
                <a:lnTo>
                  <a:pt x="70732" y="55972"/>
                </a:lnTo>
                <a:lnTo>
                  <a:pt x="75289" y="55972"/>
                </a:lnTo>
                <a:close/>
                <a:moveTo>
                  <a:pt x="75289" y="55730"/>
                </a:moveTo>
                <a:lnTo>
                  <a:pt x="70732" y="55730"/>
                </a:lnTo>
                <a:lnTo>
                  <a:pt x="70732" y="51133"/>
                </a:lnTo>
                <a:lnTo>
                  <a:pt x="75289" y="51133"/>
                </a:lnTo>
                <a:close/>
                <a:moveTo>
                  <a:pt x="75289" y="50891"/>
                </a:moveTo>
                <a:lnTo>
                  <a:pt x="70732" y="50891"/>
                </a:lnTo>
                <a:lnTo>
                  <a:pt x="70732" y="46335"/>
                </a:lnTo>
                <a:lnTo>
                  <a:pt x="75289" y="46335"/>
                </a:lnTo>
                <a:close/>
                <a:moveTo>
                  <a:pt x="75289" y="46093"/>
                </a:moveTo>
                <a:lnTo>
                  <a:pt x="70732" y="46093"/>
                </a:lnTo>
                <a:lnTo>
                  <a:pt x="70732" y="41495"/>
                </a:lnTo>
                <a:lnTo>
                  <a:pt x="75289" y="41495"/>
                </a:lnTo>
                <a:close/>
                <a:moveTo>
                  <a:pt x="75289" y="41253"/>
                </a:moveTo>
                <a:lnTo>
                  <a:pt x="70732" y="41253"/>
                </a:lnTo>
                <a:lnTo>
                  <a:pt x="70732" y="36697"/>
                </a:lnTo>
                <a:lnTo>
                  <a:pt x="75289" y="36697"/>
                </a:lnTo>
                <a:close/>
                <a:moveTo>
                  <a:pt x="75289" y="36455"/>
                </a:moveTo>
                <a:lnTo>
                  <a:pt x="70732" y="36455"/>
                </a:lnTo>
                <a:lnTo>
                  <a:pt x="70732" y="31898"/>
                </a:lnTo>
                <a:lnTo>
                  <a:pt x="75289" y="31898"/>
                </a:lnTo>
                <a:close/>
                <a:moveTo>
                  <a:pt x="75289" y="31656"/>
                </a:moveTo>
                <a:lnTo>
                  <a:pt x="70732" y="31656"/>
                </a:lnTo>
                <a:lnTo>
                  <a:pt x="70732" y="27059"/>
                </a:lnTo>
                <a:lnTo>
                  <a:pt x="75289" y="27059"/>
                </a:lnTo>
                <a:close/>
                <a:moveTo>
                  <a:pt x="75289" y="26817"/>
                </a:moveTo>
                <a:lnTo>
                  <a:pt x="70732" y="26817"/>
                </a:lnTo>
                <a:lnTo>
                  <a:pt x="70732" y="22260"/>
                </a:lnTo>
                <a:lnTo>
                  <a:pt x="75289" y="22260"/>
                </a:lnTo>
                <a:close/>
                <a:moveTo>
                  <a:pt x="75289" y="22018"/>
                </a:moveTo>
                <a:lnTo>
                  <a:pt x="70732" y="22018"/>
                </a:lnTo>
                <a:lnTo>
                  <a:pt x="70732" y="17461"/>
                </a:lnTo>
                <a:lnTo>
                  <a:pt x="75289" y="17461"/>
                </a:lnTo>
                <a:close/>
                <a:moveTo>
                  <a:pt x="75289" y="17219"/>
                </a:moveTo>
                <a:lnTo>
                  <a:pt x="70732" y="17219"/>
                </a:lnTo>
                <a:lnTo>
                  <a:pt x="70732" y="12622"/>
                </a:lnTo>
                <a:lnTo>
                  <a:pt x="75289" y="12622"/>
                </a:lnTo>
                <a:close/>
                <a:moveTo>
                  <a:pt x="80087" y="74926"/>
                </a:moveTo>
                <a:lnTo>
                  <a:pt x="75531" y="74926"/>
                </a:lnTo>
                <a:lnTo>
                  <a:pt x="75531" y="70369"/>
                </a:lnTo>
                <a:lnTo>
                  <a:pt x="80087" y="70369"/>
                </a:lnTo>
                <a:close/>
                <a:moveTo>
                  <a:pt x="80087" y="70127"/>
                </a:moveTo>
                <a:lnTo>
                  <a:pt x="75531" y="70127"/>
                </a:lnTo>
                <a:lnTo>
                  <a:pt x="75531" y="65570"/>
                </a:lnTo>
                <a:lnTo>
                  <a:pt x="80087" y="65570"/>
                </a:lnTo>
                <a:close/>
                <a:moveTo>
                  <a:pt x="80087" y="65328"/>
                </a:moveTo>
                <a:lnTo>
                  <a:pt x="75531" y="65328"/>
                </a:lnTo>
                <a:lnTo>
                  <a:pt x="75531" y="60731"/>
                </a:lnTo>
                <a:lnTo>
                  <a:pt x="80087" y="60731"/>
                </a:lnTo>
                <a:close/>
                <a:moveTo>
                  <a:pt x="80087" y="60489"/>
                </a:moveTo>
                <a:lnTo>
                  <a:pt x="75531" y="60489"/>
                </a:lnTo>
                <a:lnTo>
                  <a:pt x="75531" y="55932"/>
                </a:lnTo>
                <a:lnTo>
                  <a:pt x="80087" y="55932"/>
                </a:lnTo>
                <a:close/>
                <a:moveTo>
                  <a:pt x="80087" y="55690"/>
                </a:moveTo>
                <a:lnTo>
                  <a:pt x="75531" y="55690"/>
                </a:lnTo>
                <a:lnTo>
                  <a:pt x="75531" y="51133"/>
                </a:lnTo>
                <a:lnTo>
                  <a:pt x="80087" y="51133"/>
                </a:lnTo>
                <a:close/>
                <a:moveTo>
                  <a:pt x="80087" y="50891"/>
                </a:moveTo>
                <a:lnTo>
                  <a:pt x="75531" y="50891"/>
                </a:lnTo>
                <a:lnTo>
                  <a:pt x="75531" y="46294"/>
                </a:lnTo>
                <a:lnTo>
                  <a:pt x="80087" y="46294"/>
                </a:lnTo>
                <a:close/>
                <a:moveTo>
                  <a:pt x="80087" y="46052"/>
                </a:moveTo>
                <a:lnTo>
                  <a:pt x="75531" y="46052"/>
                </a:lnTo>
                <a:lnTo>
                  <a:pt x="75531" y="41495"/>
                </a:lnTo>
                <a:lnTo>
                  <a:pt x="80087" y="41495"/>
                </a:lnTo>
                <a:close/>
                <a:moveTo>
                  <a:pt x="80087" y="41253"/>
                </a:moveTo>
                <a:lnTo>
                  <a:pt x="75531" y="41253"/>
                </a:lnTo>
                <a:lnTo>
                  <a:pt x="75531" y="36697"/>
                </a:lnTo>
                <a:lnTo>
                  <a:pt x="80087" y="36697"/>
                </a:lnTo>
                <a:close/>
                <a:moveTo>
                  <a:pt x="80087" y="36455"/>
                </a:moveTo>
                <a:lnTo>
                  <a:pt x="75531" y="36455"/>
                </a:lnTo>
                <a:lnTo>
                  <a:pt x="75531" y="31858"/>
                </a:lnTo>
                <a:lnTo>
                  <a:pt x="80087" y="31858"/>
                </a:lnTo>
                <a:close/>
                <a:moveTo>
                  <a:pt x="80087" y="31616"/>
                </a:moveTo>
                <a:lnTo>
                  <a:pt x="75531" y="31616"/>
                </a:lnTo>
                <a:lnTo>
                  <a:pt x="75531" y="27059"/>
                </a:lnTo>
                <a:lnTo>
                  <a:pt x="80087" y="27059"/>
                </a:lnTo>
                <a:close/>
                <a:moveTo>
                  <a:pt x="80087" y="26817"/>
                </a:moveTo>
                <a:lnTo>
                  <a:pt x="75531" y="26817"/>
                </a:lnTo>
                <a:lnTo>
                  <a:pt x="75531" y="22260"/>
                </a:lnTo>
                <a:lnTo>
                  <a:pt x="80087" y="22260"/>
                </a:lnTo>
                <a:close/>
                <a:moveTo>
                  <a:pt x="80087" y="22018"/>
                </a:moveTo>
                <a:lnTo>
                  <a:pt x="75531" y="22018"/>
                </a:lnTo>
                <a:lnTo>
                  <a:pt x="75531" y="17421"/>
                </a:lnTo>
                <a:lnTo>
                  <a:pt x="80087" y="17421"/>
                </a:lnTo>
                <a:close/>
                <a:moveTo>
                  <a:pt x="84886" y="70127"/>
                </a:moveTo>
                <a:lnTo>
                  <a:pt x="80329" y="70127"/>
                </a:lnTo>
                <a:lnTo>
                  <a:pt x="80329" y="65530"/>
                </a:lnTo>
                <a:lnTo>
                  <a:pt x="84886" y="65530"/>
                </a:lnTo>
                <a:close/>
                <a:moveTo>
                  <a:pt x="84886" y="65288"/>
                </a:moveTo>
                <a:lnTo>
                  <a:pt x="80329" y="65288"/>
                </a:lnTo>
                <a:lnTo>
                  <a:pt x="80329" y="60731"/>
                </a:lnTo>
                <a:lnTo>
                  <a:pt x="84886" y="60731"/>
                </a:lnTo>
                <a:close/>
                <a:moveTo>
                  <a:pt x="84886" y="60489"/>
                </a:moveTo>
                <a:lnTo>
                  <a:pt x="80329" y="60489"/>
                </a:lnTo>
                <a:lnTo>
                  <a:pt x="80329" y="55932"/>
                </a:lnTo>
                <a:lnTo>
                  <a:pt x="84886" y="55932"/>
                </a:lnTo>
                <a:close/>
                <a:moveTo>
                  <a:pt x="84886" y="55690"/>
                </a:moveTo>
                <a:lnTo>
                  <a:pt x="80329" y="55690"/>
                </a:lnTo>
                <a:lnTo>
                  <a:pt x="80329" y="51093"/>
                </a:lnTo>
                <a:lnTo>
                  <a:pt x="84886" y="51093"/>
                </a:lnTo>
                <a:close/>
                <a:moveTo>
                  <a:pt x="84886" y="50851"/>
                </a:moveTo>
                <a:lnTo>
                  <a:pt x="80329" y="50851"/>
                </a:lnTo>
                <a:lnTo>
                  <a:pt x="80329" y="46294"/>
                </a:lnTo>
                <a:lnTo>
                  <a:pt x="84886" y="46294"/>
                </a:lnTo>
                <a:close/>
                <a:moveTo>
                  <a:pt x="84886" y="46052"/>
                </a:moveTo>
                <a:lnTo>
                  <a:pt x="80329" y="46052"/>
                </a:lnTo>
                <a:lnTo>
                  <a:pt x="80329" y="41495"/>
                </a:lnTo>
                <a:lnTo>
                  <a:pt x="84886" y="41495"/>
                </a:lnTo>
                <a:close/>
                <a:moveTo>
                  <a:pt x="84886" y="41253"/>
                </a:moveTo>
                <a:lnTo>
                  <a:pt x="80329" y="41253"/>
                </a:lnTo>
                <a:lnTo>
                  <a:pt x="80329" y="36656"/>
                </a:lnTo>
                <a:lnTo>
                  <a:pt x="84886" y="36656"/>
                </a:lnTo>
                <a:close/>
                <a:moveTo>
                  <a:pt x="84886" y="36414"/>
                </a:moveTo>
                <a:lnTo>
                  <a:pt x="80329" y="36414"/>
                </a:lnTo>
                <a:lnTo>
                  <a:pt x="80329" y="31858"/>
                </a:lnTo>
                <a:lnTo>
                  <a:pt x="84886" y="31858"/>
                </a:lnTo>
                <a:close/>
                <a:moveTo>
                  <a:pt x="84886" y="31616"/>
                </a:moveTo>
                <a:lnTo>
                  <a:pt x="80329" y="31616"/>
                </a:lnTo>
                <a:lnTo>
                  <a:pt x="80329" y="27018"/>
                </a:lnTo>
                <a:lnTo>
                  <a:pt x="84886" y="27018"/>
                </a:lnTo>
                <a:close/>
                <a:moveTo>
                  <a:pt x="84886" y="26776"/>
                </a:moveTo>
                <a:lnTo>
                  <a:pt x="80329" y="26776"/>
                </a:lnTo>
                <a:lnTo>
                  <a:pt x="80329" y="22220"/>
                </a:lnTo>
                <a:lnTo>
                  <a:pt x="84886" y="22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54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41"/>
          <p:cNvSpPr txBox="1">
            <a:spLocks noGrp="1"/>
          </p:cNvSpPr>
          <p:nvPr>
            <p:ph type="title"/>
          </p:nvPr>
        </p:nvSpPr>
        <p:spPr>
          <a:xfrm>
            <a:off x="92468" y="102742"/>
            <a:ext cx="3184988" cy="606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2000" dirty="0" err="1" smtClean="0"/>
              <a:t>Conceptual</a:t>
            </a:r>
            <a:r>
              <a:rPr lang="fr-FR" sz="2000" dirty="0" smtClean="0"/>
              <a:t> Design</a:t>
            </a:r>
            <a:endParaRPr sz="1600" b="0" dirty="0"/>
          </a:p>
        </p:txBody>
      </p:sp>
      <p:grpSp>
        <p:nvGrpSpPr>
          <p:cNvPr id="1058" name="Google Shape;1058;p41"/>
          <p:cNvGrpSpPr/>
          <p:nvPr/>
        </p:nvGrpSpPr>
        <p:grpSpPr>
          <a:xfrm>
            <a:off x="7808800" y="3403550"/>
            <a:ext cx="986125" cy="2095500"/>
            <a:chOff x="7631225" y="2241175"/>
            <a:chExt cx="986125" cy="2095500"/>
          </a:xfrm>
        </p:grpSpPr>
        <p:cxnSp>
          <p:nvCxnSpPr>
            <p:cNvPr id="1059" name="Google Shape;1059;p41"/>
            <p:cNvCxnSpPr/>
            <p:nvPr/>
          </p:nvCxnSpPr>
          <p:spPr>
            <a:xfrm>
              <a:off x="7631225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41"/>
            <p:cNvCxnSpPr/>
            <p:nvPr/>
          </p:nvCxnSpPr>
          <p:spPr>
            <a:xfrm>
              <a:off x="7707081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41"/>
            <p:cNvCxnSpPr/>
            <p:nvPr/>
          </p:nvCxnSpPr>
          <p:spPr>
            <a:xfrm>
              <a:off x="7782937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2" name="Google Shape;1062;p41"/>
            <p:cNvCxnSpPr/>
            <p:nvPr/>
          </p:nvCxnSpPr>
          <p:spPr>
            <a:xfrm>
              <a:off x="7858792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3" name="Google Shape;1063;p41"/>
            <p:cNvCxnSpPr/>
            <p:nvPr/>
          </p:nvCxnSpPr>
          <p:spPr>
            <a:xfrm>
              <a:off x="8010504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4" name="Google Shape;1064;p41"/>
            <p:cNvCxnSpPr/>
            <p:nvPr/>
          </p:nvCxnSpPr>
          <p:spPr>
            <a:xfrm>
              <a:off x="8162215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5" name="Google Shape;1065;p41"/>
            <p:cNvCxnSpPr/>
            <p:nvPr/>
          </p:nvCxnSpPr>
          <p:spPr>
            <a:xfrm>
              <a:off x="8313927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41"/>
            <p:cNvCxnSpPr/>
            <p:nvPr/>
          </p:nvCxnSpPr>
          <p:spPr>
            <a:xfrm>
              <a:off x="7934648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7" name="Google Shape;1067;p41"/>
            <p:cNvCxnSpPr/>
            <p:nvPr/>
          </p:nvCxnSpPr>
          <p:spPr>
            <a:xfrm>
              <a:off x="8086360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8" name="Google Shape;1068;p41"/>
            <p:cNvCxnSpPr/>
            <p:nvPr/>
          </p:nvCxnSpPr>
          <p:spPr>
            <a:xfrm>
              <a:off x="8238071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9" name="Google Shape;1069;p41"/>
            <p:cNvCxnSpPr/>
            <p:nvPr/>
          </p:nvCxnSpPr>
          <p:spPr>
            <a:xfrm>
              <a:off x="8389783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0" name="Google Shape;1070;p41"/>
            <p:cNvCxnSpPr/>
            <p:nvPr/>
          </p:nvCxnSpPr>
          <p:spPr>
            <a:xfrm>
              <a:off x="8465638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1" name="Google Shape;1071;p41"/>
            <p:cNvCxnSpPr/>
            <p:nvPr/>
          </p:nvCxnSpPr>
          <p:spPr>
            <a:xfrm>
              <a:off x="8541494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2" name="Google Shape;1072;p41"/>
            <p:cNvCxnSpPr/>
            <p:nvPr/>
          </p:nvCxnSpPr>
          <p:spPr>
            <a:xfrm>
              <a:off x="8617350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73" name="Google Shape;1073;p41"/>
          <p:cNvSpPr/>
          <p:nvPr/>
        </p:nvSpPr>
        <p:spPr>
          <a:xfrm rot="5400000">
            <a:off x="-1603450" y="1231038"/>
            <a:ext cx="2325825" cy="2325825"/>
          </a:xfrm>
          <a:custGeom>
            <a:avLst/>
            <a:gdLst/>
            <a:ahLst/>
            <a:cxnLst/>
            <a:rect l="l" t="t" r="r" b="b"/>
            <a:pathLst>
              <a:path w="93033" h="93033" extrusionOk="0">
                <a:moveTo>
                  <a:pt x="89685" y="61054"/>
                </a:moveTo>
                <a:lnTo>
                  <a:pt x="89685" y="63796"/>
                </a:lnTo>
                <a:lnTo>
                  <a:pt x="89927" y="63150"/>
                </a:lnTo>
                <a:lnTo>
                  <a:pt x="89927" y="61054"/>
                </a:lnTo>
                <a:lnTo>
                  <a:pt x="90693" y="61054"/>
                </a:lnTo>
                <a:cubicBezTo>
                  <a:pt x="90733" y="60973"/>
                  <a:pt x="90733" y="60892"/>
                  <a:pt x="90774" y="60812"/>
                </a:cubicBezTo>
                <a:lnTo>
                  <a:pt x="89927" y="60812"/>
                </a:lnTo>
                <a:lnTo>
                  <a:pt x="89927" y="56255"/>
                </a:lnTo>
                <a:lnTo>
                  <a:pt x="91984" y="56255"/>
                </a:lnTo>
                <a:cubicBezTo>
                  <a:pt x="92024" y="56174"/>
                  <a:pt x="92024" y="56093"/>
                  <a:pt x="92064" y="56013"/>
                </a:cubicBezTo>
                <a:lnTo>
                  <a:pt x="89927" y="56013"/>
                </a:lnTo>
                <a:lnTo>
                  <a:pt x="89927" y="51456"/>
                </a:lnTo>
                <a:lnTo>
                  <a:pt x="92750" y="51456"/>
                </a:lnTo>
                <a:cubicBezTo>
                  <a:pt x="92750" y="51375"/>
                  <a:pt x="92790" y="51295"/>
                  <a:pt x="92790" y="51174"/>
                </a:cubicBezTo>
                <a:lnTo>
                  <a:pt x="89927" y="51174"/>
                </a:lnTo>
                <a:lnTo>
                  <a:pt x="89927" y="46617"/>
                </a:lnTo>
                <a:lnTo>
                  <a:pt x="93032" y="46617"/>
                </a:lnTo>
                <a:lnTo>
                  <a:pt x="93032" y="46496"/>
                </a:lnTo>
                <a:lnTo>
                  <a:pt x="93032" y="46375"/>
                </a:lnTo>
                <a:lnTo>
                  <a:pt x="89927" y="46375"/>
                </a:lnTo>
                <a:lnTo>
                  <a:pt x="89927" y="41818"/>
                </a:lnTo>
                <a:lnTo>
                  <a:pt x="92790" y="41818"/>
                </a:lnTo>
                <a:cubicBezTo>
                  <a:pt x="92790" y="41737"/>
                  <a:pt x="92750" y="41657"/>
                  <a:pt x="92750" y="41576"/>
                </a:cubicBezTo>
                <a:lnTo>
                  <a:pt x="89927" y="41576"/>
                </a:lnTo>
                <a:lnTo>
                  <a:pt x="89927" y="36979"/>
                </a:lnTo>
                <a:lnTo>
                  <a:pt x="92064" y="36979"/>
                </a:lnTo>
                <a:cubicBezTo>
                  <a:pt x="92024" y="36898"/>
                  <a:pt x="92024" y="36818"/>
                  <a:pt x="91984" y="36737"/>
                </a:cubicBezTo>
                <a:lnTo>
                  <a:pt x="89927" y="36737"/>
                </a:lnTo>
                <a:lnTo>
                  <a:pt x="89927" y="32180"/>
                </a:lnTo>
                <a:lnTo>
                  <a:pt x="90774" y="32180"/>
                </a:lnTo>
                <a:cubicBezTo>
                  <a:pt x="90733" y="32099"/>
                  <a:pt x="90733" y="32019"/>
                  <a:pt x="90693" y="31938"/>
                </a:cubicBezTo>
                <a:lnTo>
                  <a:pt x="89927" y="31938"/>
                </a:lnTo>
                <a:lnTo>
                  <a:pt x="89927" y="29841"/>
                </a:lnTo>
                <a:lnTo>
                  <a:pt x="89685" y="29196"/>
                </a:lnTo>
                <a:lnTo>
                  <a:pt x="89685" y="31938"/>
                </a:lnTo>
                <a:lnTo>
                  <a:pt x="85128" y="31938"/>
                </a:lnTo>
                <a:lnTo>
                  <a:pt x="85128" y="27381"/>
                </a:lnTo>
                <a:lnTo>
                  <a:pt x="88919" y="27381"/>
                </a:lnTo>
                <a:cubicBezTo>
                  <a:pt x="88879" y="27301"/>
                  <a:pt x="88838" y="27220"/>
                  <a:pt x="88798" y="27139"/>
                </a:cubicBezTo>
                <a:lnTo>
                  <a:pt x="85128" y="27139"/>
                </a:lnTo>
                <a:lnTo>
                  <a:pt x="85128" y="22542"/>
                </a:lnTo>
                <a:lnTo>
                  <a:pt x="86378" y="22542"/>
                </a:lnTo>
                <a:cubicBezTo>
                  <a:pt x="86338" y="22462"/>
                  <a:pt x="86298" y="22381"/>
                  <a:pt x="86257" y="22300"/>
                </a:cubicBezTo>
                <a:lnTo>
                  <a:pt x="85128" y="22300"/>
                </a:lnTo>
                <a:lnTo>
                  <a:pt x="85128" y="20566"/>
                </a:lnTo>
                <a:cubicBezTo>
                  <a:pt x="85048" y="20445"/>
                  <a:pt x="84967" y="20324"/>
                  <a:pt x="84886" y="20203"/>
                </a:cubicBezTo>
                <a:lnTo>
                  <a:pt x="84886" y="22300"/>
                </a:lnTo>
                <a:lnTo>
                  <a:pt x="80329" y="22300"/>
                </a:lnTo>
                <a:lnTo>
                  <a:pt x="80329" y="17743"/>
                </a:lnTo>
                <a:lnTo>
                  <a:pt x="83072" y="17743"/>
                </a:lnTo>
                <a:lnTo>
                  <a:pt x="82870" y="17501"/>
                </a:lnTo>
                <a:lnTo>
                  <a:pt x="80329" y="17501"/>
                </a:lnTo>
                <a:lnTo>
                  <a:pt x="80329" y="14558"/>
                </a:lnTo>
                <a:lnTo>
                  <a:pt x="80087" y="14316"/>
                </a:lnTo>
                <a:lnTo>
                  <a:pt x="80087" y="17501"/>
                </a:lnTo>
                <a:lnTo>
                  <a:pt x="75490" y="17501"/>
                </a:lnTo>
                <a:lnTo>
                  <a:pt x="75490" y="12945"/>
                </a:lnTo>
                <a:lnTo>
                  <a:pt x="78716" y="12945"/>
                </a:lnTo>
                <a:lnTo>
                  <a:pt x="78434" y="12703"/>
                </a:lnTo>
                <a:lnTo>
                  <a:pt x="75490" y="12703"/>
                </a:lnTo>
                <a:lnTo>
                  <a:pt x="75490" y="10122"/>
                </a:lnTo>
                <a:lnTo>
                  <a:pt x="75248" y="9920"/>
                </a:lnTo>
                <a:lnTo>
                  <a:pt x="75248" y="12703"/>
                </a:lnTo>
                <a:lnTo>
                  <a:pt x="70691" y="12703"/>
                </a:lnTo>
                <a:lnTo>
                  <a:pt x="70691" y="8106"/>
                </a:lnTo>
                <a:lnTo>
                  <a:pt x="72788" y="8106"/>
                </a:lnTo>
                <a:cubicBezTo>
                  <a:pt x="72667" y="8025"/>
                  <a:pt x="72546" y="7944"/>
                  <a:pt x="72425" y="7864"/>
                </a:cubicBezTo>
                <a:lnTo>
                  <a:pt x="70691" y="7864"/>
                </a:lnTo>
                <a:lnTo>
                  <a:pt x="70691" y="6775"/>
                </a:lnTo>
                <a:cubicBezTo>
                  <a:pt x="70611" y="6694"/>
                  <a:pt x="70530" y="6654"/>
                  <a:pt x="70450" y="6613"/>
                </a:cubicBezTo>
                <a:lnTo>
                  <a:pt x="70450" y="7864"/>
                </a:lnTo>
                <a:lnTo>
                  <a:pt x="65893" y="7864"/>
                </a:lnTo>
                <a:lnTo>
                  <a:pt x="65893" y="4194"/>
                </a:lnTo>
                <a:cubicBezTo>
                  <a:pt x="65812" y="4154"/>
                  <a:pt x="65731" y="4113"/>
                  <a:pt x="65651" y="4073"/>
                </a:cubicBezTo>
                <a:lnTo>
                  <a:pt x="65651" y="7864"/>
                </a:lnTo>
                <a:lnTo>
                  <a:pt x="61054" y="7864"/>
                </a:lnTo>
                <a:lnTo>
                  <a:pt x="61054" y="3307"/>
                </a:lnTo>
                <a:lnTo>
                  <a:pt x="63796" y="3307"/>
                </a:lnTo>
                <a:lnTo>
                  <a:pt x="63191" y="3065"/>
                </a:lnTo>
                <a:lnTo>
                  <a:pt x="61054" y="3065"/>
                </a:lnTo>
                <a:lnTo>
                  <a:pt x="61054" y="2339"/>
                </a:lnTo>
                <a:cubicBezTo>
                  <a:pt x="60973" y="2299"/>
                  <a:pt x="60892" y="2258"/>
                  <a:pt x="60812" y="2258"/>
                </a:cubicBezTo>
                <a:lnTo>
                  <a:pt x="60812" y="3065"/>
                </a:lnTo>
                <a:lnTo>
                  <a:pt x="56255" y="3065"/>
                </a:lnTo>
                <a:lnTo>
                  <a:pt x="56255" y="1048"/>
                </a:lnTo>
                <a:cubicBezTo>
                  <a:pt x="56174" y="1008"/>
                  <a:pt x="56093" y="1008"/>
                  <a:pt x="56013" y="968"/>
                </a:cubicBezTo>
                <a:lnTo>
                  <a:pt x="56013" y="3065"/>
                </a:lnTo>
                <a:lnTo>
                  <a:pt x="51456" y="3065"/>
                </a:lnTo>
                <a:lnTo>
                  <a:pt x="51456" y="282"/>
                </a:lnTo>
                <a:cubicBezTo>
                  <a:pt x="51375" y="242"/>
                  <a:pt x="51295" y="242"/>
                  <a:pt x="51214" y="242"/>
                </a:cubicBezTo>
                <a:lnTo>
                  <a:pt x="51214" y="3065"/>
                </a:lnTo>
                <a:lnTo>
                  <a:pt x="46617" y="3065"/>
                </a:lnTo>
                <a:lnTo>
                  <a:pt x="46617" y="0"/>
                </a:lnTo>
                <a:lnTo>
                  <a:pt x="46496" y="0"/>
                </a:lnTo>
                <a:lnTo>
                  <a:pt x="46375" y="0"/>
                </a:lnTo>
                <a:lnTo>
                  <a:pt x="46375" y="3065"/>
                </a:lnTo>
                <a:lnTo>
                  <a:pt x="41818" y="3065"/>
                </a:lnTo>
                <a:lnTo>
                  <a:pt x="41818" y="242"/>
                </a:lnTo>
                <a:cubicBezTo>
                  <a:pt x="41737" y="242"/>
                  <a:pt x="41657" y="242"/>
                  <a:pt x="41576" y="242"/>
                </a:cubicBezTo>
                <a:lnTo>
                  <a:pt x="41576" y="3065"/>
                </a:lnTo>
                <a:lnTo>
                  <a:pt x="37019" y="3065"/>
                </a:lnTo>
                <a:lnTo>
                  <a:pt x="37019" y="968"/>
                </a:lnTo>
                <a:cubicBezTo>
                  <a:pt x="36939" y="1008"/>
                  <a:pt x="36858" y="1008"/>
                  <a:pt x="36777" y="1008"/>
                </a:cubicBezTo>
                <a:lnTo>
                  <a:pt x="36777" y="3065"/>
                </a:lnTo>
                <a:lnTo>
                  <a:pt x="32180" y="3065"/>
                </a:lnTo>
                <a:lnTo>
                  <a:pt x="32180" y="2258"/>
                </a:lnTo>
                <a:cubicBezTo>
                  <a:pt x="32099" y="2258"/>
                  <a:pt x="32019" y="2299"/>
                  <a:pt x="31938" y="2339"/>
                </a:cubicBezTo>
                <a:lnTo>
                  <a:pt x="31938" y="3065"/>
                </a:lnTo>
                <a:lnTo>
                  <a:pt x="29841" y="3065"/>
                </a:lnTo>
                <a:lnTo>
                  <a:pt x="29236" y="3307"/>
                </a:lnTo>
                <a:lnTo>
                  <a:pt x="31938" y="3307"/>
                </a:lnTo>
                <a:lnTo>
                  <a:pt x="31938" y="7904"/>
                </a:lnTo>
                <a:lnTo>
                  <a:pt x="27381" y="7904"/>
                </a:lnTo>
                <a:lnTo>
                  <a:pt x="27381" y="4113"/>
                </a:lnTo>
                <a:cubicBezTo>
                  <a:pt x="27301" y="4154"/>
                  <a:pt x="27220" y="4194"/>
                  <a:pt x="27139" y="4234"/>
                </a:cubicBezTo>
                <a:lnTo>
                  <a:pt x="27139" y="7904"/>
                </a:lnTo>
                <a:lnTo>
                  <a:pt x="22542" y="7904"/>
                </a:lnTo>
                <a:lnTo>
                  <a:pt x="22542" y="6613"/>
                </a:lnTo>
                <a:cubicBezTo>
                  <a:pt x="22462" y="6694"/>
                  <a:pt x="22381" y="6734"/>
                  <a:pt x="22300" y="6775"/>
                </a:cubicBezTo>
                <a:lnTo>
                  <a:pt x="22300" y="7904"/>
                </a:lnTo>
                <a:lnTo>
                  <a:pt x="20566" y="7904"/>
                </a:lnTo>
                <a:cubicBezTo>
                  <a:pt x="20445" y="7985"/>
                  <a:pt x="20324" y="8065"/>
                  <a:pt x="20203" y="8146"/>
                </a:cubicBezTo>
                <a:lnTo>
                  <a:pt x="22300" y="8146"/>
                </a:lnTo>
                <a:lnTo>
                  <a:pt x="22300" y="12703"/>
                </a:lnTo>
                <a:lnTo>
                  <a:pt x="17743" y="12703"/>
                </a:lnTo>
                <a:lnTo>
                  <a:pt x="17743" y="9961"/>
                </a:lnTo>
                <a:lnTo>
                  <a:pt x="17501" y="10162"/>
                </a:lnTo>
                <a:lnTo>
                  <a:pt x="17501" y="12703"/>
                </a:lnTo>
                <a:lnTo>
                  <a:pt x="14558" y="12703"/>
                </a:lnTo>
                <a:lnTo>
                  <a:pt x="14316" y="12945"/>
                </a:lnTo>
                <a:lnTo>
                  <a:pt x="17501" y="12945"/>
                </a:lnTo>
                <a:lnTo>
                  <a:pt x="17501" y="17542"/>
                </a:lnTo>
                <a:lnTo>
                  <a:pt x="12945" y="17542"/>
                </a:lnTo>
                <a:lnTo>
                  <a:pt x="12945" y="14316"/>
                </a:lnTo>
                <a:lnTo>
                  <a:pt x="12703" y="14598"/>
                </a:lnTo>
                <a:lnTo>
                  <a:pt x="12703" y="17542"/>
                </a:lnTo>
                <a:lnTo>
                  <a:pt x="10122" y="17542"/>
                </a:lnTo>
                <a:lnTo>
                  <a:pt x="9920" y="17784"/>
                </a:lnTo>
                <a:lnTo>
                  <a:pt x="12703" y="17784"/>
                </a:lnTo>
                <a:lnTo>
                  <a:pt x="12703" y="22341"/>
                </a:lnTo>
                <a:lnTo>
                  <a:pt x="8106" y="22341"/>
                </a:lnTo>
                <a:lnTo>
                  <a:pt x="8106" y="20244"/>
                </a:lnTo>
                <a:cubicBezTo>
                  <a:pt x="8025" y="20365"/>
                  <a:pt x="7944" y="20486"/>
                  <a:pt x="7864" y="20607"/>
                </a:cubicBezTo>
                <a:lnTo>
                  <a:pt x="7864" y="22341"/>
                </a:lnTo>
                <a:lnTo>
                  <a:pt x="6775" y="22341"/>
                </a:lnTo>
                <a:cubicBezTo>
                  <a:pt x="6694" y="22421"/>
                  <a:pt x="6654" y="22502"/>
                  <a:pt x="6613" y="22583"/>
                </a:cubicBezTo>
                <a:lnTo>
                  <a:pt x="7864" y="22583"/>
                </a:lnTo>
                <a:lnTo>
                  <a:pt x="7864" y="27139"/>
                </a:lnTo>
                <a:lnTo>
                  <a:pt x="4194" y="27139"/>
                </a:lnTo>
                <a:cubicBezTo>
                  <a:pt x="4154" y="27220"/>
                  <a:pt x="4113" y="27301"/>
                  <a:pt x="4073" y="27381"/>
                </a:cubicBezTo>
                <a:lnTo>
                  <a:pt x="7864" y="27381"/>
                </a:lnTo>
                <a:lnTo>
                  <a:pt x="7864" y="31978"/>
                </a:lnTo>
                <a:lnTo>
                  <a:pt x="3307" y="31978"/>
                </a:lnTo>
                <a:lnTo>
                  <a:pt x="3307" y="29236"/>
                </a:lnTo>
                <a:lnTo>
                  <a:pt x="3065" y="29841"/>
                </a:lnTo>
                <a:lnTo>
                  <a:pt x="3065" y="31978"/>
                </a:lnTo>
                <a:lnTo>
                  <a:pt x="2299" y="31978"/>
                </a:lnTo>
                <a:cubicBezTo>
                  <a:pt x="2299" y="32059"/>
                  <a:pt x="2258" y="32140"/>
                  <a:pt x="2218" y="32220"/>
                </a:cubicBezTo>
                <a:lnTo>
                  <a:pt x="3065" y="32220"/>
                </a:lnTo>
                <a:lnTo>
                  <a:pt x="3065" y="36777"/>
                </a:lnTo>
                <a:lnTo>
                  <a:pt x="1008" y="36777"/>
                </a:lnTo>
                <a:cubicBezTo>
                  <a:pt x="1008" y="36858"/>
                  <a:pt x="968" y="36939"/>
                  <a:pt x="968" y="37019"/>
                </a:cubicBezTo>
                <a:lnTo>
                  <a:pt x="3065" y="37019"/>
                </a:lnTo>
                <a:lnTo>
                  <a:pt x="3065" y="41576"/>
                </a:lnTo>
                <a:lnTo>
                  <a:pt x="242" y="41576"/>
                </a:lnTo>
                <a:cubicBezTo>
                  <a:pt x="242" y="41657"/>
                  <a:pt x="242" y="41737"/>
                  <a:pt x="242" y="41818"/>
                </a:cubicBezTo>
                <a:lnTo>
                  <a:pt x="3065" y="41818"/>
                </a:lnTo>
                <a:lnTo>
                  <a:pt x="3065" y="46415"/>
                </a:lnTo>
                <a:lnTo>
                  <a:pt x="0" y="46415"/>
                </a:lnTo>
                <a:lnTo>
                  <a:pt x="0" y="46536"/>
                </a:lnTo>
                <a:lnTo>
                  <a:pt x="0" y="46657"/>
                </a:lnTo>
                <a:lnTo>
                  <a:pt x="3065" y="46657"/>
                </a:lnTo>
                <a:lnTo>
                  <a:pt x="3065" y="51214"/>
                </a:lnTo>
                <a:lnTo>
                  <a:pt x="242" y="51214"/>
                </a:lnTo>
                <a:cubicBezTo>
                  <a:pt x="242" y="51295"/>
                  <a:pt x="242" y="51375"/>
                  <a:pt x="242" y="51456"/>
                </a:cubicBezTo>
                <a:lnTo>
                  <a:pt x="3065" y="51456"/>
                </a:lnTo>
                <a:lnTo>
                  <a:pt x="3065" y="56053"/>
                </a:lnTo>
                <a:lnTo>
                  <a:pt x="968" y="56053"/>
                </a:lnTo>
                <a:cubicBezTo>
                  <a:pt x="968" y="56134"/>
                  <a:pt x="1008" y="56174"/>
                  <a:pt x="1008" y="56295"/>
                </a:cubicBezTo>
                <a:lnTo>
                  <a:pt x="3065" y="56295"/>
                </a:lnTo>
                <a:lnTo>
                  <a:pt x="3065" y="60852"/>
                </a:lnTo>
                <a:lnTo>
                  <a:pt x="2218" y="60852"/>
                </a:lnTo>
                <a:cubicBezTo>
                  <a:pt x="2258" y="60933"/>
                  <a:pt x="2299" y="61013"/>
                  <a:pt x="2299" y="61094"/>
                </a:cubicBezTo>
                <a:lnTo>
                  <a:pt x="3065" y="61094"/>
                </a:lnTo>
                <a:lnTo>
                  <a:pt x="3065" y="63191"/>
                </a:lnTo>
                <a:lnTo>
                  <a:pt x="3307" y="63836"/>
                </a:lnTo>
                <a:lnTo>
                  <a:pt x="3307" y="61094"/>
                </a:lnTo>
                <a:lnTo>
                  <a:pt x="7864" y="61094"/>
                </a:lnTo>
                <a:lnTo>
                  <a:pt x="7864" y="65651"/>
                </a:lnTo>
                <a:lnTo>
                  <a:pt x="4073" y="65651"/>
                </a:lnTo>
                <a:cubicBezTo>
                  <a:pt x="4113" y="65731"/>
                  <a:pt x="4154" y="65812"/>
                  <a:pt x="4194" y="65893"/>
                </a:cubicBezTo>
                <a:lnTo>
                  <a:pt x="7864" y="65893"/>
                </a:lnTo>
                <a:lnTo>
                  <a:pt x="7864" y="70490"/>
                </a:lnTo>
                <a:lnTo>
                  <a:pt x="6613" y="70490"/>
                </a:lnTo>
                <a:cubicBezTo>
                  <a:pt x="6654" y="70570"/>
                  <a:pt x="6694" y="70651"/>
                  <a:pt x="6775" y="70732"/>
                </a:cubicBezTo>
                <a:lnTo>
                  <a:pt x="7864" y="70732"/>
                </a:lnTo>
                <a:lnTo>
                  <a:pt x="7864" y="72466"/>
                </a:lnTo>
                <a:cubicBezTo>
                  <a:pt x="7944" y="72587"/>
                  <a:pt x="8025" y="72708"/>
                  <a:pt x="8106" y="72829"/>
                </a:cubicBezTo>
                <a:lnTo>
                  <a:pt x="8106" y="70732"/>
                </a:lnTo>
                <a:lnTo>
                  <a:pt x="12703" y="70732"/>
                </a:lnTo>
                <a:lnTo>
                  <a:pt x="12703" y="75289"/>
                </a:lnTo>
                <a:lnTo>
                  <a:pt x="9920" y="75289"/>
                </a:lnTo>
                <a:lnTo>
                  <a:pt x="10122" y="75531"/>
                </a:lnTo>
                <a:lnTo>
                  <a:pt x="12703" y="75531"/>
                </a:lnTo>
                <a:lnTo>
                  <a:pt x="12703" y="78474"/>
                </a:lnTo>
                <a:lnTo>
                  <a:pt x="12945" y="78716"/>
                </a:lnTo>
                <a:lnTo>
                  <a:pt x="12945" y="75531"/>
                </a:lnTo>
                <a:lnTo>
                  <a:pt x="17501" y="75531"/>
                </a:lnTo>
                <a:lnTo>
                  <a:pt x="17501" y="80087"/>
                </a:lnTo>
                <a:lnTo>
                  <a:pt x="14316" y="80087"/>
                </a:lnTo>
                <a:lnTo>
                  <a:pt x="14558" y="80329"/>
                </a:lnTo>
                <a:lnTo>
                  <a:pt x="17501" y="80329"/>
                </a:lnTo>
                <a:lnTo>
                  <a:pt x="17501" y="82910"/>
                </a:lnTo>
                <a:lnTo>
                  <a:pt x="17743" y="83072"/>
                </a:lnTo>
                <a:lnTo>
                  <a:pt x="17743" y="80329"/>
                </a:lnTo>
                <a:lnTo>
                  <a:pt x="22300" y="80329"/>
                </a:lnTo>
                <a:lnTo>
                  <a:pt x="22300" y="84927"/>
                </a:lnTo>
                <a:lnTo>
                  <a:pt x="20203" y="84927"/>
                </a:lnTo>
                <a:cubicBezTo>
                  <a:pt x="20324" y="85007"/>
                  <a:pt x="20445" y="85088"/>
                  <a:pt x="20566" y="85168"/>
                </a:cubicBezTo>
                <a:lnTo>
                  <a:pt x="22300" y="85168"/>
                </a:lnTo>
                <a:lnTo>
                  <a:pt x="22300" y="86257"/>
                </a:lnTo>
                <a:cubicBezTo>
                  <a:pt x="22381" y="86338"/>
                  <a:pt x="22462" y="86378"/>
                  <a:pt x="22542" y="86419"/>
                </a:cubicBezTo>
                <a:lnTo>
                  <a:pt x="22542" y="85168"/>
                </a:lnTo>
                <a:lnTo>
                  <a:pt x="27139" y="85168"/>
                </a:lnTo>
                <a:lnTo>
                  <a:pt x="27139" y="88838"/>
                </a:lnTo>
                <a:cubicBezTo>
                  <a:pt x="27220" y="88878"/>
                  <a:pt x="27301" y="88919"/>
                  <a:pt x="27381" y="88959"/>
                </a:cubicBezTo>
                <a:lnTo>
                  <a:pt x="27381" y="85168"/>
                </a:lnTo>
                <a:lnTo>
                  <a:pt x="31938" y="85168"/>
                </a:lnTo>
                <a:lnTo>
                  <a:pt x="31938" y="89725"/>
                </a:lnTo>
                <a:lnTo>
                  <a:pt x="29236" y="89725"/>
                </a:lnTo>
                <a:lnTo>
                  <a:pt x="29841" y="89967"/>
                </a:lnTo>
                <a:lnTo>
                  <a:pt x="31938" y="89967"/>
                </a:lnTo>
                <a:lnTo>
                  <a:pt x="31938" y="90733"/>
                </a:lnTo>
                <a:cubicBezTo>
                  <a:pt x="32019" y="90733"/>
                  <a:pt x="32099" y="90774"/>
                  <a:pt x="32180" y="90814"/>
                </a:cubicBezTo>
                <a:lnTo>
                  <a:pt x="32180" y="89967"/>
                </a:lnTo>
                <a:lnTo>
                  <a:pt x="36777" y="89967"/>
                </a:lnTo>
                <a:lnTo>
                  <a:pt x="36777" y="92024"/>
                </a:lnTo>
                <a:cubicBezTo>
                  <a:pt x="36858" y="92024"/>
                  <a:pt x="36939" y="92064"/>
                  <a:pt x="37019" y="92064"/>
                </a:cubicBezTo>
                <a:lnTo>
                  <a:pt x="37019" y="89967"/>
                </a:lnTo>
                <a:lnTo>
                  <a:pt x="41576" y="89967"/>
                </a:lnTo>
                <a:lnTo>
                  <a:pt x="41576" y="92790"/>
                </a:lnTo>
                <a:cubicBezTo>
                  <a:pt x="41657" y="92790"/>
                  <a:pt x="41737" y="92790"/>
                  <a:pt x="41818" y="92790"/>
                </a:cubicBezTo>
                <a:lnTo>
                  <a:pt x="41818" y="89967"/>
                </a:lnTo>
                <a:lnTo>
                  <a:pt x="46375" y="89967"/>
                </a:lnTo>
                <a:lnTo>
                  <a:pt x="46375" y="93032"/>
                </a:lnTo>
                <a:lnTo>
                  <a:pt x="46496" y="93032"/>
                </a:lnTo>
                <a:lnTo>
                  <a:pt x="46617" y="93032"/>
                </a:lnTo>
                <a:lnTo>
                  <a:pt x="46617" y="89967"/>
                </a:lnTo>
                <a:lnTo>
                  <a:pt x="51214" y="89967"/>
                </a:lnTo>
                <a:lnTo>
                  <a:pt x="51214" y="92790"/>
                </a:lnTo>
                <a:cubicBezTo>
                  <a:pt x="51295" y="92790"/>
                  <a:pt x="51375" y="92790"/>
                  <a:pt x="51456" y="92790"/>
                </a:cubicBezTo>
                <a:lnTo>
                  <a:pt x="51456" y="89967"/>
                </a:lnTo>
                <a:lnTo>
                  <a:pt x="56013" y="89967"/>
                </a:lnTo>
                <a:lnTo>
                  <a:pt x="56013" y="92064"/>
                </a:lnTo>
                <a:cubicBezTo>
                  <a:pt x="56093" y="92064"/>
                  <a:pt x="56174" y="92024"/>
                  <a:pt x="56255" y="92024"/>
                </a:cubicBezTo>
                <a:lnTo>
                  <a:pt x="56255" y="89967"/>
                </a:lnTo>
                <a:lnTo>
                  <a:pt x="60812" y="89967"/>
                </a:lnTo>
                <a:lnTo>
                  <a:pt x="60812" y="90814"/>
                </a:lnTo>
                <a:cubicBezTo>
                  <a:pt x="60892" y="90774"/>
                  <a:pt x="60973" y="90733"/>
                  <a:pt x="61054" y="90733"/>
                </a:cubicBezTo>
                <a:lnTo>
                  <a:pt x="61054" y="89967"/>
                </a:lnTo>
                <a:lnTo>
                  <a:pt x="63191" y="89967"/>
                </a:lnTo>
                <a:lnTo>
                  <a:pt x="63796" y="89725"/>
                </a:lnTo>
                <a:lnTo>
                  <a:pt x="61054" y="89725"/>
                </a:lnTo>
                <a:lnTo>
                  <a:pt x="61054" y="85168"/>
                </a:lnTo>
                <a:lnTo>
                  <a:pt x="65651" y="85168"/>
                </a:lnTo>
                <a:lnTo>
                  <a:pt x="65651" y="88959"/>
                </a:lnTo>
                <a:cubicBezTo>
                  <a:pt x="65731" y="88919"/>
                  <a:pt x="65812" y="88878"/>
                  <a:pt x="65893" y="88838"/>
                </a:cubicBezTo>
                <a:lnTo>
                  <a:pt x="65893" y="85168"/>
                </a:lnTo>
                <a:lnTo>
                  <a:pt x="70450" y="85168"/>
                </a:lnTo>
                <a:lnTo>
                  <a:pt x="70450" y="86419"/>
                </a:lnTo>
                <a:cubicBezTo>
                  <a:pt x="70530" y="86378"/>
                  <a:pt x="70611" y="86338"/>
                  <a:pt x="70691" y="86257"/>
                </a:cubicBezTo>
                <a:lnTo>
                  <a:pt x="70691" y="85168"/>
                </a:lnTo>
                <a:lnTo>
                  <a:pt x="72425" y="85168"/>
                </a:lnTo>
                <a:cubicBezTo>
                  <a:pt x="72546" y="85088"/>
                  <a:pt x="72667" y="85007"/>
                  <a:pt x="72788" y="84927"/>
                </a:cubicBezTo>
                <a:lnTo>
                  <a:pt x="70691" y="84927"/>
                </a:lnTo>
                <a:lnTo>
                  <a:pt x="70691" y="80329"/>
                </a:lnTo>
                <a:lnTo>
                  <a:pt x="75248" y="80329"/>
                </a:lnTo>
                <a:lnTo>
                  <a:pt x="75248" y="83072"/>
                </a:lnTo>
                <a:lnTo>
                  <a:pt x="75490" y="82910"/>
                </a:lnTo>
                <a:lnTo>
                  <a:pt x="75490" y="80329"/>
                </a:lnTo>
                <a:lnTo>
                  <a:pt x="78434" y="80329"/>
                </a:lnTo>
                <a:lnTo>
                  <a:pt x="78716" y="80087"/>
                </a:lnTo>
                <a:lnTo>
                  <a:pt x="75490" y="80087"/>
                </a:lnTo>
                <a:lnTo>
                  <a:pt x="75490" y="75531"/>
                </a:lnTo>
                <a:lnTo>
                  <a:pt x="80087" y="75531"/>
                </a:lnTo>
                <a:lnTo>
                  <a:pt x="80087" y="78716"/>
                </a:lnTo>
                <a:lnTo>
                  <a:pt x="80329" y="78474"/>
                </a:lnTo>
                <a:lnTo>
                  <a:pt x="80329" y="75531"/>
                </a:lnTo>
                <a:lnTo>
                  <a:pt x="82870" y="75531"/>
                </a:lnTo>
                <a:lnTo>
                  <a:pt x="83072" y="75289"/>
                </a:lnTo>
                <a:lnTo>
                  <a:pt x="80329" y="75289"/>
                </a:lnTo>
                <a:lnTo>
                  <a:pt x="80329" y="70732"/>
                </a:lnTo>
                <a:lnTo>
                  <a:pt x="84886" y="70732"/>
                </a:lnTo>
                <a:lnTo>
                  <a:pt x="84886" y="72829"/>
                </a:lnTo>
                <a:cubicBezTo>
                  <a:pt x="84967" y="72708"/>
                  <a:pt x="85048" y="72587"/>
                  <a:pt x="85128" y="72466"/>
                </a:cubicBezTo>
                <a:lnTo>
                  <a:pt x="85128" y="70732"/>
                </a:lnTo>
                <a:lnTo>
                  <a:pt x="86257" y="70732"/>
                </a:lnTo>
                <a:cubicBezTo>
                  <a:pt x="86298" y="70651"/>
                  <a:pt x="86338" y="70570"/>
                  <a:pt x="86378" y="70490"/>
                </a:cubicBezTo>
                <a:lnTo>
                  <a:pt x="85128" y="70490"/>
                </a:lnTo>
                <a:lnTo>
                  <a:pt x="85128" y="65893"/>
                </a:lnTo>
                <a:lnTo>
                  <a:pt x="88798" y="65893"/>
                </a:lnTo>
                <a:cubicBezTo>
                  <a:pt x="88838" y="65812"/>
                  <a:pt x="88879" y="65731"/>
                  <a:pt x="88919" y="65651"/>
                </a:cubicBezTo>
                <a:lnTo>
                  <a:pt x="85128" y="65651"/>
                </a:lnTo>
                <a:lnTo>
                  <a:pt x="85128" y="61094"/>
                </a:lnTo>
                <a:lnTo>
                  <a:pt x="89685" y="61094"/>
                </a:lnTo>
                <a:close/>
                <a:moveTo>
                  <a:pt x="85128" y="32180"/>
                </a:moveTo>
                <a:lnTo>
                  <a:pt x="89685" y="32180"/>
                </a:lnTo>
                <a:lnTo>
                  <a:pt x="89685" y="36777"/>
                </a:lnTo>
                <a:lnTo>
                  <a:pt x="85128" y="36777"/>
                </a:lnTo>
                <a:close/>
                <a:moveTo>
                  <a:pt x="85128" y="37019"/>
                </a:moveTo>
                <a:lnTo>
                  <a:pt x="89685" y="37019"/>
                </a:lnTo>
                <a:lnTo>
                  <a:pt x="89685" y="41576"/>
                </a:lnTo>
                <a:lnTo>
                  <a:pt x="85128" y="41576"/>
                </a:lnTo>
                <a:close/>
                <a:moveTo>
                  <a:pt x="85128" y="41818"/>
                </a:moveTo>
                <a:lnTo>
                  <a:pt x="89685" y="41818"/>
                </a:lnTo>
                <a:lnTo>
                  <a:pt x="89685" y="46375"/>
                </a:lnTo>
                <a:lnTo>
                  <a:pt x="85128" y="46375"/>
                </a:lnTo>
                <a:close/>
                <a:moveTo>
                  <a:pt x="85128" y="46617"/>
                </a:moveTo>
                <a:lnTo>
                  <a:pt x="89685" y="46617"/>
                </a:lnTo>
                <a:lnTo>
                  <a:pt x="89685" y="51214"/>
                </a:lnTo>
                <a:lnTo>
                  <a:pt x="85128" y="51214"/>
                </a:lnTo>
                <a:close/>
                <a:moveTo>
                  <a:pt x="85128" y="51456"/>
                </a:moveTo>
                <a:lnTo>
                  <a:pt x="89685" y="51456"/>
                </a:lnTo>
                <a:lnTo>
                  <a:pt x="89685" y="56013"/>
                </a:lnTo>
                <a:lnTo>
                  <a:pt x="85128" y="56013"/>
                </a:lnTo>
                <a:close/>
                <a:moveTo>
                  <a:pt x="85128" y="56255"/>
                </a:moveTo>
                <a:lnTo>
                  <a:pt x="89685" y="56255"/>
                </a:lnTo>
                <a:lnTo>
                  <a:pt x="89685" y="60812"/>
                </a:lnTo>
                <a:lnTo>
                  <a:pt x="85128" y="60812"/>
                </a:lnTo>
                <a:close/>
                <a:moveTo>
                  <a:pt x="7904" y="60812"/>
                </a:moveTo>
                <a:lnTo>
                  <a:pt x="3347" y="60812"/>
                </a:lnTo>
                <a:lnTo>
                  <a:pt x="3347" y="56255"/>
                </a:lnTo>
                <a:lnTo>
                  <a:pt x="7904" y="56255"/>
                </a:lnTo>
                <a:close/>
                <a:moveTo>
                  <a:pt x="7904" y="56013"/>
                </a:moveTo>
                <a:lnTo>
                  <a:pt x="3347" y="56013"/>
                </a:lnTo>
                <a:lnTo>
                  <a:pt x="3347" y="51456"/>
                </a:lnTo>
                <a:lnTo>
                  <a:pt x="7904" y="51456"/>
                </a:lnTo>
                <a:close/>
                <a:moveTo>
                  <a:pt x="7904" y="51214"/>
                </a:moveTo>
                <a:lnTo>
                  <a:pt x="3347" y="51214"/>
                </a:lnTo>
                <a:lnTo>
                  <a:pt x="3347" y="46617"/>
                </a:lnTo>
                <a:lnTo>
                  <a:pt x="7904" y="46617"/>
                </a:lnTo>
                <a:close/>
                <a:moveTo>
                  <a:pt x="7904" y="46375"/>
                </a:moveTo>
                <a:lnTo>
                  <a:pt x="3347" y="46375"/>
                </a:lnTo>
                <a:lnTo>
                  <a:pt x="3347" y="41818"/>
                </a:lnTo>
                <a:lnTo>
                  <a:pt x="7904" y="41818"/>
                </a:lnTo>
                <a:close/>
                <a:moveTo>
                  <a:pt x="7904" y="41576"/>
                </a:moveTo>
                <a:lnTo>
                  <a:pt x="3347" y="41576"/>
                </a:lnTo>
                <a:lnTo>
                  <a:pt x="3347" y="37019"/>
                </a:lnTo>
                <a:lnTo>
                  <a:pt x="7904" y="37019"/>
                </a:lnTo>
                <a:close/>
                <a:moveTo>
                  <a:pt x="7904" y="36777"/>
                </a:moveTo>
                <a:lnTo>
                  <a:pt x="3347" y="36777"/>
                </a:lnTo>
                <a:lnTo>
                  <a:pt x="3347" y="32180"/>
                </a:lnTo>
                <a:lnTo>
                  <a:pt x="7904" y="32180"/>
                </a:lnTo>
                <a:close/>
                <a:moveTo>
                  <a:pt x="12703" y="70449"/>
                </a:moveTo>
                <a:lnTo>
                  <a:pt x="8146" y="70449"/>
                </a:lnTo>
                <a:lnTo>
                  <a:pt x="8146" y="65893"/>
                </a:lnTo>
                <a:lnTo>
                  <a:pt x="12703" y="65893"/>
                </a:lnTo>
                <a:close/>
                <a:moveTo>
                  <a:pt x="12703" y="65610"/>
                </a:moveTo>
                <a:lnTo>
                  <a:pt x="8146" y="65610"/>
                </a:lnTo>
                <a:lnTo>
                  <a:pt x="8146" y="61054"/>
                </a:lnTo>
                <a:lnTo>
                  <a:pt x="12703" y="61054"/>
                </a:lnTo>
                <a:close/>
                <a:moveTo>
                  <a:pt x="12703" y="60812"/>
                </a:moveTo>
                <a:lnTo>
                  <a:pt x="8146" y="60812"/>
                </a:lnTo>
                <a:lnTo>
                  <a:pt x="8146" y="56255"/>
                </a:lnTo>
                <a:lnTo>
                  <a:pt x="12703" y="56255"/>
                </a:lnTo>
                <a:close/>
                <a:moveTo>
                  <a:pt x="12703" y="56013"/>
                </a:moveTo>
                <a:lnTo>
                  <a:pt x="8146" y="56013"/>
                </a:lnTo>
                <a:lnTo>
                  <a:pt x="8146" y="51456"/>
                </a:lnTo>
                <a:lnTo>
                  <a:pt x="12703" y="51456"/>
                </a:lnTo>
                <a:close/>
                <a:moveTo>
                  <a:pt x="12703" y="51174"/>
                </a:moveTo>
                <a:lnTo>
                  <a:pt x="8146" y="51174"/>
                </a:lnTo>
                <a:lnTo>
                  <a:pt x="8146" y="46617"/>
                </a:lnTo>
                <a:lnTo>
                  <a:pt x="12703" y="46617"/>
                </a:lnTo>
                <a:close/>
                <a:moveTo>
                  <a:pt x="12703" y="46375"/>
                </a:moveTo>
                <a:lnTo>
                  <a:pt x="8146" y="46375"/>
                </a:lnTo>
                <a:lnTo>
                  <a:pt x="8146" y="41818"/>
                </a:lnTo>
                <a:lnTo>
                  <a:pt x="12703" y="41818"/>
                </a:lnTo>
                <a:close/>
                <a:moveTo>
                  <a:pt x="12703" y="41576"/>
                </a:moveTo>
                <a:lnTo>
                  <a:pt x="8146" y="41576"/>
                </a:lnTo>
                <a:lnTo>
                  <a:pt x="8146" y="36979"/>
                </a:lnTo>
                <a:lnTo>
                  <a:pt x="12703" y="36979"/>
                </a:lnTo>
                <a:close/>
                <a:moveTo>
                  <a:pt x="12703" y="36737"/>
                </a:moveTo>
                <a:lnTo>
                  <a:pt x="8146" y="36737"/>
                </a:lnTo>
                <a:lnTo>
                  <a:pt x="8146" y="32180"/>
                </a:lnTo>
                <a:lnTo>
                  <a:pt x="12703" y="32180"/>
                </a:lnTo>
                <a:close/>
                <a:moveTo>
                  <a:pt x="12703" y="31938"/>
                </a:moveTo>
                <a:lnTo>
                  <a:pt x="8146" y="31938"/>
                </a:lnTo>
                <a:lnTo>
                  <a:pt x="8146" y="27381"/>
                </a:lnTo>
                <a:lnTo>
                  <a:pt x="12703" y="27381"/>
                </a:lnTo>
                <a:close/>
                <a:moveTo>
                  <a:pt x="12703" y="27139"/>
                </a:moveTo>
                <a:lnTo>
                  <a:pt x="8146" y="27139"/>
                </a:lnTo>
                <a:lnTo>
                  <a:pt x="8146" y="22542"/>
                </a:lnTo>
                <a:lnTo>
                  <a:pt x="12703" y="22542"/>
                </a:lnTo>
                <a:close/>
                <a:moveTo>
                  <a:pt x="17542" y="75248"/>
                </a:moveTo>
                <a:lnTo>
                  <a:pt x="12945" y="75248"/>
                </a:lnTo>
                <a:lnTo>
                  <a:pt x="12945" y="70651"/>
                </a:lnTo>
                <a:lnTo>
                  <a:pt x="17542" y="70651"/>
                </a:lnTo>
                <a:close/>
                <a:moveTo>
                  <a:pt x="17542" y="70449"/>
                </a:moveTo>
                <a:lnTo>
                  <a:pt x="12945" y="70449"/>
                </a:lnTo>
                <a:lnTo>
                  <a:pt x="12945" y="65852"/>
                </a:lnTo>
                <a:lnTo>
                  <a:pt x="17542" y="65852"/>
                </a:lnTo>
                <a:close/>
                <a:moveTo>
                  <a:pt x="17542" y="65610"/>
                </a:moveTo>
                <a:lnTo>
                  <a:pt x="12945" y="65610"/>
                </a:lnTo>
                <a:lnTo>
                  <a:pt x="12945" y="61054"/>
                </a:lnTo>
                <a:lnTo>
                  <a:pt x="17542" y="61054"/>
                </a:lnTo>
                <a:close/>
                <a:moveTo>
                  <a:pt x="17542" y="60812"/>
                </a:moveTo>
                <a:lnTo>
                  <a:pt x="12945" y="60812"/>
                </a:lnTo>
                <a:lnTo>
                  <a:pt x="12945" y="56214"/>
                </a:lnTo>
                <a:lnTo>
                  <a:pt x="17542" y="56214"/>
                </a:lnTo>
                <a:close/>
                <a:moveTo>
                  <a:pt x="17542" y="55972"/>
                </a:moveTo>
                <a:lnTo>
                  <a:pt x="12945" y="55972"/>
                </a:lnTo>
                <a:lnTo>
                  <a:pt x="12945" y="51416"/>
                </a:lnTo>
                <a:lnTo>
                  <a:pt x="17542" y="51416"/>
                </a:lnTo>
                <a:close/>
                <a:moveTo>
                  <a:pt x="17542" y="51174"/>
                </a:moveTo>
                <a:lnTo>
                  <a:pt x="12945" y="51174"/>
                </a:lnTo>
                <a:lnTo>
                  <a:pt x="12945" y="46617"/>
                </a:lnTo>
                <a:lnTo>
                  <a:pt x="17542" y="46617"/>
                </a:lnTo>
                <a:close/>
                <a:moveTo>
                  <a:pt x="17542" y="46375"/>
                </a:moveTo>
                <a:lnTo>
                  <a:pt x="12945" y="46375"/>
                </a:lnTo>
                <a:lnTo>
                  <a:pt x="12945" y="41778"/>
                </a:lnTo>
                <a:lnTo>
                  <a:pt x="17542" y="41778"/>
                </a:lnTo>
                <a:close/>
                <a:moveTo>
                  <a:pt x="17542" y="41536"/>
                </a:moveTo>
                <a:lnTo>
                  <a:pt x="12945" y="41536"/>
                </a:lnTo>
                <a:lnTo>
                  <a:pt x="12945" y="36979"/>
                </a:lnTo>
                <a:lnTo>
                  <a:pt x="17542" y="36979"/>
                </a:lnTo>
                <a:close/>
                <a:moveTo>
                  <a:pt x="17542" y="36737"/>
                </a:moveTo>
                <a:lnTo>
                  <a:pt x="12945" y="36737"/>
                </a:lnTo>
                <a:lnTo>
                  <a:pt x="12945" y="32180"/>
                </a:lnTo>
                <a:lnTo>
                  <a:pt x="17542" y="32180"/>
                </a:lnTo>
                <a:close/>
                <a:moveTo>
                  <a:pt x="17542" y="31938"/>
                </a:moveTo>
                <a:lnTo>
                  <a:pt x="12945" y="31938"/>
                </a:lnTo>
                <a:lnTo>
                  <a:pt x="12945" y="27341"/>
                </a:lnTo>
                <a:lnTo>
                  <a:pt x="17542" y="27341"/>
                </a:lnTo>
                <a:close/>
                <a:moveTo>
                  <a:pt x="17542" y="27099"/>
                </a:moveTo>
                <a:lnTo>
                  <a:pt x="12945" y="27099"/>
                </a:lnTo>
                <a:lnTo>
                  <a:pt x="12945" y="22542"/>
                </a:lnTo>
                <a:lnTo>
                  <a:pt x="17542" y="22542"/>
                </a:lnTo>
                <a:close/>
                <a:moveTo>
                  <a:pt x="17542" y="22300"/>
                </a:moveTo>
                <a:lnTo>
                  <a:pt x="12945" y="22300"/>
                </a:lnTo>
                <a:lnTo>
                  <a:pt x="12945" y="17743"/>
                </a:lnTo>
                <a:lnTo>
                  <a:pt x="17542" y="17743"/>
                </a:lnTo>
                <a:close/>
                <a:moveTo>
                  <a:pt x="22341" y="80047"/>
                </a:moveTo>
                <a:lnTo>
                  <a:pt x="17784" y="80047"/>
                </a:lnTo>
                <a:lnTo>
                  <a:pt x="17784" y="75450"/>
                </a:lnTo>
                <a:lnTo>
                  <a:pt x="22341" y="75450"/>
                </a:lnTo>
                <a:close/>
                <a:moveTo>
                  <a:pt x="22341" y="75208"/>
                </a:moveTo>
                <a:lnTo>
                  <a:pt x="17784" y="75208"/>
                </a:lnTo>
                <a:lnTo>
                  <a:pt x="17784" y="70651"/>
                </a:lnTo>
                <a:lnTo>
                  <a:pt x="22341" y="70651"/>
                </a:lnTo>
                <a:close/>
                <a:moveTo>
                  <a:pt x="22341" y="70409"/>
                </a:moveTo>
                <a:lnTo>
                  <a:pt x="17784" y="70409"/>
                </a:lnTo>
                <a:lnTo>
                  <a:pt x="17784" y="65852"/>
                </a:lnTo>
                <a:lnTo>
                  <a:pt x="22341" y="65852"/>
                </a:lnTo>
                <a:close/>
                <a:moveTo>
                  <a:pt x="22341" y="65610"/>
                </a:moveTo>
                <a:lnTo>
                  <a:pt x="17784" y="65610"/>
                </a:lnTo>
                <a:lnTo>
                  <a:pt x="17784" y="61013"/>
                </a:lnTo>
                <a:lnTo>
                  <a:pt x="22341" y="61013"/>
                </a:lnTo>
                <a:close/>
                <a:moveTo>
                  <a:pt x="22341" y="60771"/>
                </a:moveTo>
                <a:lnTo>
                  <a:pt x="17784" y="60771"/>
                </a:lnTo>
                <a:lnTo>
                  <a:pt x="17784" y="56214"/>
                </a:lnTo>
                <a:lnTo>
                  <a:pt x="22341" y="56214"/>
                </a:lnTo>
                <a:close/>
                <a:moveTo>
                  <a:pt x="22341" y="55972"/>
                </a:moveTo>
                <a:lnTo>
                  <a:pt x="17784" y="55972"/>
                </a:lnTo>
                <a:lnTo>
                  <a:pt x="17784" y="51416"/>
                </a:lnTo>
                <a:lnTo>
                  <a:pt x="22341" y="51416"/>
                </a:lnTo>
                <a:close/>
                <a:moveTo>
                  <a:pt x="22341" y="51174"/>
                </a:moveTo>
                <a:lnTo>
                  <a:pt x="17784" y="51174"/>
                </a:lnTo>
                <a:lnTo>
                  <a:pt x="17784" y="46577"/>
                </a:lnTo>
                <a:lnTo>
                  <a:pt x="22341" y="46577"/>
                </a:lnTo>
                <a:close/>
                <a:moveTo>
                  <a:pt x="22341" y="46335"/>
                </a:moveTo>
                <a:lnTo>
                  <a:pt x="17784" y="46335"/>
                </a:lnTo>
                <a:lnTo>
                  <a:pt x="17784" y="41778"/>
                </a:lnTo>
                <a:lnTo>
                  <a:pt x="22341" y="41778"/>
                </a:lnTo>
                <a:close/>
                <a:moveTo>
                  <a:pt x="22341" y="41536"/>
                </a:moveTo>
                <a:lnTo>
                  <a:pt x="17784" y="41536"/>
                </a:lnTo>
                <a:lnTo>
                  <a:pt x="17784" y="36939"/>
                </a:lnTo>
                <a:lnTo>
                  <a:pt x="22341" y="36939"/>
                </a:lnTo>
                <a:close/>
                <a:moveTo>
                  <a:pt x="22341" y="36737"/>
                </a:moveTo>
                <a:lnTo>
                  <a:pt x="17784" y="36737"/>
                </a:lnTo>
                <a:lnTo>
                  <a:pt x="17784" y="32140"/>
                </a:lnTo>
                <a:lnTo>
                  <a:pt x="22341" y="32140"/>
                </a:lnTo>
                <a:close/>
                <a:moveTo>
                  <a:pt x="22341" y="31898"/>
                </a:moveTo>
                <a:lnTo>
                  <a:pt x="17784" y="31898"/>
                </a:lnTo>
                <a:lnTo>
                  <a:pt x="17784" y="27341"/>
                </a:lnTo>
                <a:lnTo>
                  <a:pt x="22341" y="27341"/>
                </a:lnTo>
                <a:close/>
                <a:moveTo>
                  <a:pt x="22341" y="27099"/>
                </a:moveTo>
                <a:lnTo>
                  <a:pt x="17784" y="27099"/>
                </a:lnTo>
                <a:lnTo>
                  <a:pt x="17784" y="22502"/>
                </a:lnTo>
                <a:lnTo>
                  <a:pt x="22341" y="22502"/>
                </a:lnTo>
                <a:close/>
                <a:moveTo>
                  <a:pt x="22341" y="22260"/>
                </a:moveTo>
                <a:lnTo>
                  <a:pt x="17784" y="22260"/>
                </a:lnTo>
                <a:lnTo>
                  <a:pt x="17784" y="17703"/>
                </a:lnTo>
                <a:lnTo>
                  <a:pt x="22341" y="17703"/>
                </a:lnTo>
                <a:close/>
                <a:moveTo>
                  <a:pt x="22341" y="17461"/>
                </a:moveTo>
                <a:lnTo>
                  <a:pt x="17784" y="17461"/>
                </a:lnTo>
                <a:lnTo>
                  <a:pt x="17784" y="12904"/>
                </a:lnTo>
                <a:lnTo>
                  <a:pt x="22341" y="12904"/>
                </a:lnTo>
                <a:close/>
                <a:moveTo>
                  <a:pt x="27139" y="84846"/>
                </a:moveTo>
                <a:lnTo>
                  <a:pt x="22583" y="84846"/>
                </a:lnTo>
                <a:lnTo>
                  <a:pt x="22583" y="80249"/>
                </a:lnTo>
                <a:lnTo>
                  <a:pt x="27139" y="80249"/>
                </a:lnTo>
                <a:close/>
                <a:moveTo>
                  <a:pt x="27139" y="80007"/>
                </a:moveTo>
                <a:lnTo>
                  <a:pt x="22583" y="80007"/>
                </a:lnTo>
                <a:lnTo>
                  <a:pt x="22583" y="75450"/>
                </a:lnTo>
                <a:lnTo>
                  <a:pt x="27139" y="75450"/>
                </a:lnTo>
                <a:close/>
                <a:moveTo>
                  <a:pt x="27139" y="75208"/>
                </a:moveTo>
                <a:lnTo>
                  <a:pt x="22583" y="75208"/>
                </a:lnTo>
                <a:lnTo>
                  <a:pt x="22583" y="70611"/>
                </a:lnTo>
                <a:lnTo>
                  <a:pt x="27139" y="70611"/>
                </a:lnTo>
                <a:close/>
                <a:moveTo>
                  <a:pt x="27139" y="70369"/>
                </a:moveTo>
                <a:lnTo>
                  <a:pt x="22583" y="70369"/>
                </a:lnTo>
                <a:lnTo>
                  <a:pt x="22583" y="65812"/>
                </a:lnTo>
                <a:lnTo>
                  <a:pt x="27139" y="65812"/>
                </a:lnTo>
                <a:close/>
                <a:moveTo>
                  <a:pt x="27139" y="65570"/>
                </a:moveTo>
                <a:lnTo>
                  <a:pt x="22583" y="65570"/>
                </a:lnTo>
                <a:lnTo>
                  <a:pt x="22583" y="61013"/>
                </a:lnTo>
                <a:lnTo>
                  <a:pt x="27139" y="61013"/>
                </a:lnTo>
                <a:close/>
                <a:moveTo>
                  <a:pt x="27139" y="60771"/>
                </a:moveTo>
                <a:lnTo>
                  <a:pt x="22583" y="60771"/>
                </a:lnTo>
                <a:lnTo>
                  <a:pt x="22583" y="56174"/>
                </a:lnTo>
                <a:lnTo>
                  <a:pt x="27139" y="56174"/>
                </a:lnTo>
                <a:close/>
                <a:moveTo>
                  <a:pt x="27139" y="55932"/>
                </a:moveTo>
                <a:lnTo>
                  <a:pt x="22583" y="55932"/>
                </a:lnTo>
                <a:lnTo>
                  <a:pt x="22583" y="51375"/>
                </a:lnTo>
                <a:lnTo>
                  <a:pt x="27139" y="51375"/>
                </a:lnTo>
                <a:close/>
                <a:moveTo>
                  <a:pt x="27139" y="51133"/>
                </a:moveTo>
                <a:lnTo>
                  <a:pt x="22583" y="51133"/>
                </a:lnTo>
                <a:lnTo>
                  <a:pt x="22583" y="46577"/>
                </a:lnTo>
                <a:lnTo>
                  <a:pt x="27139" y="46577"/>
                </a:lnTo>
                <a:close/>
                <a:moveTo>
                  <a:pt x="27139" y="46335"/>
                </a:moveTo>
                <a:lnTo>
                  <a:pt x="22583" y="46335"/>
                </a:lnTo>
                <a:lnTo>
                  <a:pt x="22583" y="41737"/>
                </a:lnTo>
                <a:lnTo>
                  <a:pt x="27139" y="41737"/>
                </a:lnTo>
                <a:close/>
                <a:moveTo>
                  <a:pt x="27139" y="41495"/>
                </a:moveTo>
                <a:lnTo>
                  <a:pt x="22583" y="41495"/>
                </a:lnTo>
                <a:lnTo>
                  <a:pt x="22583" y="36939"/>
                </a:lnTo>
                <a:lnTo>
                  <a:pt x="27139" y="36939"/>
                </a:lnTo>
                <a:close/>
                <a:moveTo>
                  <a:pt x="27139" y="36697"/>
                </a:moveTo>
                <a:lnTo>
                  <a:pt x="22583" y="36697"/>
                </a:lnTo>
                <a:lnTo>
                  <a:pt x="22583" y="32140"/>
                </a:lnTo>
                <a:lnTo>
                  <a:pt x="27139" y="32140"/>
                </a:lnTo>
                <a:close/>
                <a:moveTo>
                  <a:pt x="27139" y="31898"/>
                </a:moveTo>
                <a:lnTo>
                  <a:pt x="22583" y="31898"/>
                </a:lnTo>
                <a:lnTo>
                  <a:pt x="22583" y="27301"/>
                </a:lnTo>
                <a:lnTo>
                  <a:pt x="27139" y="27301"/>
                </a:lnTo>
                <a:close/>
                <a:moveTo>
                  <a:pt x="27139" y="27059"/>
                </a:moveTo>
                <a:lnTo>
                  <a:pt x="22583" y="27059"/>
                </a:lnTo>
                <a:lnTo>
                  <a:pt x="22583" y="22502"/>
                </a:lnTo>
                <a:lnTo>
                  <a:pt x="27139" y="22502"/>
                </a:lnTo>
                <a:close/>
                <a:moveTo>
                  <a:pt x="27139" y="22260"/>
                </a:moveTo>
                <a:lnTo>
                  <a:pt x="22583" y="22260"/>
                </a:lnTo>
                <a:lnTo>
                  <a:pt x="22583" y="17703"/>
                </a:lnTo>
                <a:lnTo>
                  <a:pt x="27139" y="17703"/>
                </a:lnTo>
                <a:close/>
                <a:moveTo>
                  <a:pt x="27139" y="17461"/>
                </a:moveTo>
                <a:lnTo>
                  <a:pt x="22583" y="17461"/>
                </a:lnTo>
                <a:lnTo>
                  <a:pt x="22583" y="12864"/>
                </a:lnTo>
                <a:lnTo>
                  <a:pt x="27139" y="12864"/>
                </a:lnTo>
                <a:close/>
                <a:moveTo>
                  <a:pt x="27139" y="12622"/>
                </a:moveTo>
                <a:lnTo>
                  <a:pt x="22583" y="12622"/>
                </a:lnTo>
                <a:lnTo>
                  <a:pt x="22583" y="8065"/>
                </a:lnTo>
                <a:lnTo>
                  <a:pt x="27139" y="8065"/>
                </a:lnTo>
                <a:close/>
                <a:moveTo>
                  <a:pt x="31979" y="84806"/>
                </a:moveTo>
                <a:lnTo>
                  <a:pt x="27381" y="84806"/>
                </a:lnTo>
                <a:lnTo>
                  <a:pt x="27381" y="80249"/>
                </a:lnTo>
                <a:lnTo>
                  <a:pt x="31979" y="80249"/>
                </a:lnTo>
                <a:close/>
                <a:moveTo>
                  <a:pt x="31979" y="80007"/>
                </a:moveTo>
                <a:lnTo>
                  <a:pt x="27381" y="80007"/>
                </a:lnTo>
                <a:lnTo>
                  <a:pt x="27381" y="75410"/>
                </a:lnTo>
                <a:lnTo>
                  <a:pt x="31979" y="75410"/>
                </a:lnTo>
                <a:close/>
                <a:moveTo>
                  <a:pt x="31979" y="75168"/>
                </a:moveTo>
                <a:lnTo>
                  <a:pt x="27381" y="75168"/>
                </a:lnTo>
                <a:lnTo>
                  <a:pt x="27381" y="70611"/>
                </a:lnTo>
                <a:lnTo>
                  <a:pt x="31979" y="70611"/>
                </a:lnTo>
                <a:close/>
                <a:moveTo>
                  <a:pt x="31979" y="70369"/>
                </a:moveTo>
                <a:lnTo>
                  <a:pt x="27381" y="70369"/>
                </a:lnTo>
                <a:lnTo>
                  <a:pt x="27381" y="65812"/>
                </a:lnTo>
                <a:lnTo>
                  <a:pt x="31979" y="65812"/>
                </a:lnTo>
                <a:close/>
                <a:moveTo>
                  <a:pt x="31979" y="65570"/>
                </a:moveTo>
                <a:lnTo>
                  <a:pt x="27381" y="65570"/>
                </a:lnTo>
                <a:lnTo>
                  <a:pt x="27381" y="60973"/>
                </a:lnTo>
                <a:lnTo>
                  <a:pt x="31979" y="60973"/>
                </a:lnTo>
                <a:close/>
                <a:moveTo>
                  <a:pt x="31979" y="60731"/>
                </a:moveTo>
                <a:lnTo>
                  <a:pt x="27381" y="60731"/>
                </a:lnTo>
                <a:lnTo>
                  <a:pt x="27381" y="56174"/>
                </a:lnTo>
                <a:lnTo>
                  <a:pt x="31979" y="56174"/>
                </a:lnTo>
                <a:close/>
                <a:moveTo>
                  <a:pt x="31979" y="55932"/>
                </a:moveTo>
                <a:lnTo>
                  <a:pt x="27381" y="55932"/>
                </a:lnTo>
                <a:lnTo>
                  <a:pt x="27381" y="51375"/>
                </a:lnTo>
                <a:lnTo>
                  <a:pt x="31979" y="51375"/>
                </a:lnTo>
                <a:close/>
                <a:moveTo>
                  <a:pt x="31979" y="51133"/>
                </a:moveTo>
                <a:lnTo>
                  <a:pt x="27381" y="51133"/>
                </a:lnTo>
                <a:lnTo>
                  <a:pt x="27381" y="46536"/>
                </a:lnTo>
                <a:lnTo>
                  <a:pt x="31979" y="46536"/>
                </a:lnTo>
                <a:close/>
                <a:moveTo>
                  <a:pt x="31979" y="46294"/>
                </a:moveTo>
                <a:lnTo>
                  <a:pt x="27381" y="46294"/>
                </a:lnTo>
                <a:lnTo>
                  <a:pt x="27381" y="41737"/>
                </a:lnTo>
                <a:lnTo>
                  <a:pt x="31979" y="41737"/>
                </a:lnTo>
                <a:close/>
                <a:moveTo>
                  <a:pt x="31979" y="41495"/>
                </a:moveTo>
                <a:lnTo>
                  <a:pt x="27381" y="41495"/>
                </a:lnTo>
                <a:lnTo>
                  <a:pt x="27381" y="36898"/>
                </a:lnTo>
                <a:lnTo>
                  <a:pt x="31979" y="36898"/>
                </a:lnTo>
                <a:close/>
                <a:moveTo>
                  <a:pt x="31979" y="36656"/>
                </a:moveTo>
                <a:lnTo>
                  <a:pt x="27381" y="36656"/>
                </a:lnTo>
                <a:lnTo>
                  <a:pt x="27381" y="32099"/>
                </a:lnTo>
                <a:lnTo>
                  <a:pt x="31979" y="32099"/>
                </a:lnTo>
                <a:close/>
                <a:moveTo>
                  <a:pt x="31979" y="31858"/>
                </a:moveTo>
                <a:lnTo>
                  <a:pt x="27381" y="31858"/>
                </a:lnTo>
                <a:lnTo>
                  <a:pt x="27381" y="27301"/>
                </a:lnTo>
                <a:lnTo>
                  <a:pt x="31979" y="27301"/>
                </a:lnTo>
                <a:close/>
                <a:moveTo>
                  <a:pt x="31979" y="27059"/>
                </a:moveTo>
                <a:lnTo>
                  <a:pt x="27381" y="27059"/>
                </a:lnTo>
                <a:lnTo>
                  <a:pt x="27381" y="22462"/>
                </a:lnTo>
                <a:lnTo>
                  <a:pt x="31979" y="22462"/>
                </a:lnTo>
                <a:close/>
                <a:moveTo>
                  <a:pt x="31979" y="22220"/>
                </a:moveTo>
                <a:lnTo>
                  <a:pt x="27381" y="22220"/>
                </a:lnTo>
                <a:lnTo>
                  <a:pt x="27381" y="17663"/>
                </a:lnTo>
                <a:lnTo>
                  <a:pt x="31979" y="17663"/>
                </a:lnTo>
                <a:close/>
                <a:moveTo>
                  <a:pt x="31979" y="17421"/>
                </a:moveTo>
                <a:lnTo>
                  <a:pt x="27381" y="17421"/>
                </a:lnTo>
                <a:lnTo>
                  <a:pt x="27381" y="12864"/>
                </a:lnTo>
                <a:lnTo>
                  <a:pt x="31979" y="12864"/>
                </a:lnTo>
                <a:close/>
                <a:moveTo>
                  <a:pt x="31979" y="12622"/>
                </a:moveTo>
                <a:lnTo>
                  <a:pt x="27381" y="12622"/>
                </a:lnTo>
                <a:lnTo>
                  <a:pt x="27381" y="8025"/>
                </a:lnTo>
                <a:lnTo>
                  <a:pt x="31979" y="8025"/>
                </a:lnTo>
                <a:close/>
                <a:moveTo>
                  <a:pt x="36777" y="89604"/>
                </a:moveTo>
                <a:lnTo>
                  <a:pt x="32220" y="89604"/>
                </a:lnTo>
                <a:lnTo>
                  <a:pt x="32220" y="85007"/>
                </a:lnTo>
                <a:lnTo>
                  <a:pt x="36777" y="85007"/>
                </a:lnTo>
                <a:close/>
                <a:moveTo>
                  <a:pt x="36777" y="84765"/>
                </a:moveTo>
                <a:lnTo>
                  <a:pt x="32220" y="84765"/>
                </a:lnTo>
                <a:lnTo>
                  <a:pt x="32220" y="80208"/>
                </a:lnTo>
                <a:lnTo>
                  <a:pt x="36777" y="80208"/>
                </a:lnTo>
                <a:close/>
                <a:moveTo>
                  <a:pt x="36777" y="79966"/>
                </a:moveTo>
                <a:lnTo>
                  <a:pt x="32220" y="79966"/>
                </a:lnTo>
                <a:lnTo>
                  <a:pt x="32220" y="75410"/>
                </a:lnTo>
                <a:lnTo>
                  <a:pt x="36777" y="75410"/>
                </a:lnTo>
                <a:close/>
                <a:moveTo>
                  <a:pt x="36777" y="75168"/>
                </a:moveTo>
                <a:lnTo>
                  <a:pt x="32220" y="75168"/>
                </a:lnTo>
                <a:lnTo>
                  <a:pt x="32220" y="70570"/>
                </a:lnTo>
                <a:lnTo>
                  <a:pt x="36777" y="70570"/>
                </a:lnTo>
                <a:close/>
                <a:moveTo>
                  <a:pt x="36777" y="70329"/>
                </a:moveTo>
                <a:lnTo>
                  <a:pt x="32220" y="70329"/>
                </a:lnTo>
                <a:lnTo>
                  <a:pt x="32220" y="65772"/>
                </a:lnTo>
                <a:lnTo>
                  <a:pt x="36777" y="65772"/>
                </a:lnTo>
                <a:close/>
                <a:moveTo>
                  <a:pt x="36777" y="65530"/>
                </a:moveTo>
                <a:lnTo>
                  <a:pt x="32220" y="65530"/>
                </a:lnTo>
                <a:lnTo>
                  <a:pt x="32220" y="60973"/>
                </a:lnTo>
                <a:lnTo>
                  <a:pt x="36777" y="60973"/>
                </a:lnTo>
                <a:close/>
                <a:moveTo>
                  <a:pt x="36777" y="60731"/>
                </a:moveTo>
                <a:lnTo>
                  <a:pt x="32220" y="60731"/>
                </a:lnTo>
                <a:lnTo>
                  <a:pt x="32220" y="56134"/>
                </a:lnTo>
                <a:lnTo>
                  <a:pt x="36777" y="56134"/>
                </a:lnTo>
                <a:close/>
                <a:moveTo>
                  <a:pt x="36777" y="55892"/>
                </a:moveTo>
                <a:lnTo>
                  <a:pt x="32220" y="55892"/>
                </a:lnTo>
                <a:lnTo>
                  <a:pt x="32220" y="51335"/>
                </a:lnTo>
                <a:lnTo>
                  <a:pt x="36777" y="51335"/>
                </a:lnTo>
                <a:close/>
                <a:moveTo>
                  <a:pt x="36777" y="51093"/>
                </a:moveTo>
                <a:lnTo>
                  <a:pt x="32220" y="51093"/>
                </a:lnTo>
                <a:lnTo>
                  <a:pt x="32220" y="46536"/>
                </a:lnTo>
                <a:lnTo>
                  <a:pt x="36777" y="46536"/>
                </a:lnTo>
                <a:close/>
                <a:moveTo>
                  <a:pt x="36777" y="46294"/>
                </a:moveTo>
                <a:lnTo>
                  <a:pt x="32220" y="46294"/>
                </a:lnTo>
                <a:lnTo>
                  <a:pt x="32220" y="41697"/>
                </a:lnTo>
                <a:lnTo>
                  <a:pt x="36777" y="41697"/>
                </a:lnTo>
                <a:close/>
                <a:moveTo>
                  <a:pt x="36777" y="41455"/>
                </a:moveTo>
                <a:lnTo>
                  <a:pt x="32220" y="41455"/>
                </a:lnTo>
                <a:lnTo>
                  <a:pt x="32220" y="36898"/>
                </a:lnTo>
                <a:lnTo>
                  <a:pt x="36777" y="36898"/>
                </a:lnTo>
                <a:close/>
                <a:moveTo>
                  <a:pt x="36777" y="36656"/>
                </a:moveTo>
                <a:lnTo>
                  <a:pt x="32220" y="36656"/>
                </a:lnTo>
                <a:lnTo>
                  <a:pt x="32220" y="32059"/>
                </a:lnTo>
                <a:lnTo>
                  <a:pt x="36777" y="32059"/>
                </a:lnTo>
                <a:close/>
                <a:moveTo>
                  <a:pt x="36777" y="31817"/>
                </a:moveTo>
                <a:lnTo>
                  <a:pt x="32220" y="31817"/>
                </a:lnTo>
                <a:lnTo>
                  <a:pt x="32220" y="27260"/>
                </a:lnTo>
                <a:lnTo>
                  <a:pt x="36777" y="27260"/>
                </a:lnTo>
                <a:close/>
                <a:moveTo>
                  <a:pt x="36777" y="27018"/>
                </a:moveTo>
                <a:lnTo>
                  <a:pt x="32220" y="27018"/>
                </a:lnTo>
                <a:lnTo>
                  <a:pt x="32220" y="22462"/>
                </a:lnTo>
                <a:lnTo>
                  <a:pt x="36777" y="22462"/>
                </a:lnTo>
                <a:close/>
                <a:moveTo>
                  <a:pt x="36777" y="22220"/>
                </a:moveTo>
                <a:lnTo>
                  <a:pt x="32220" y="22220"/>
                </a:lnTo>
                <a:lnTo>
                  <a:pt x="32220" y="17622"/>
                </a:lnTo>
                <a:lnTo>
                  <a:pt x="36777" y="17622"/>
                </a:lnTo>
                <a:close/>
                <a:moveTo>
                  <a:pt x="36777" y="17380"/>
                </a:moveTo>
                <a:lnTo>
                  <a:pt x="32220" y="17380"/>
                </a:lnTo>
                <a:lnTo>
                  <a:pt x="32220" y="12824"/>
                </a:lnTo>
                <a:lnTo>
                  <a:pt x="36777" y="12824"/>
                </a:lnTo>
                <a:close/>
                <a:moveTo>
                  <a:pt x="36777" y="12582"/>
                </a:moveTo>
                <a:lnTo>
                  <a:pt x="32220" y="12582"/>
                </a:lnTo>
                <a:lnTo>
                  <a:pt x="32220" y="8025"/>
                </a:lnTo>
                <a:lnTo>
                  <a:pt x="36777" y="8025"/>
                </a:lnTo>
                <a:close/>
                <a:moveTo>
                  <a:pt x="36777" y="7783"/>
                </a:moveTo>
                <a:lnTo>
                  <a:pt x="32220" y="7783"/>
                </a:lnTo>
                <a:lnTo>
                  <a:pt x="32220" y="3307"/>
                </a:lnTo>
                <a:lnTo>
                  <a:pt x="36777" y="3307"/>
                </a:lnTo>
                <a:lnTo>
                  <a:pt x="36777" y="7904"/>
                </a:lnTo>
                <a:close/>
                <a:moveTo>
                  <a:pt x="41616" y="89564"/>
                </a:moveTo>
                <a:lnTo>
                  <a:pt x="37019" y="89564"/>
                </a:lnTo>
                <a:lnTo>
                  <a:pt x="37019" y="85007"/>
                </a:lnTo>
                <a:lnTo>
                  <a:pt x="41616" y="85007"/>
                </a:lnTo>
                <a:close/>
                <a:moveTo>
                  <a:pt x="41616" y="84765"/>
                </a:moveTo>
                <a:lnTo>
                  <a:pt x="37019" y="84765"/>
                </a:lnTo>
                <a:lnTo>
                  <a:pt x="37019" y="80168"/>
                </a:lnTo>
                <a:lnTo>
                  <a:pt x="41616" y="80168"/>
                </a:lnTo>
                <a:close/>
                <a:moveTo>
                  <a:pt x="41616" y="79926"/>
                </a:moveTo>
                <a:lnTo>
                  <a:pt x="37019" y="79926"/>
                </a:lnTo>
                <a:lnTo>
                  <a:pt x="37019" y="75369"/>
                </a:lnTo>
                <a:lnTo>
                  <a:pt x="41616" y="75369"/>
                </a:lnTo>
                <a:close/>
                <a:moveTo>
                  <a:pt x="41616" y="75127"/>
                </a:moveTo>
                <a:lnTo>
                  <a:pt x="37019" y="75127"/>
                </a:lnTo>
                <a:lnTo>
                  <a:pt x="37019" y="70570"/>
                </a:lnTo>
                <a:lnTo>
                  <a:pt x="41616" y="70570"/>
                </a:lnTo>
                <a:close/>
                <a:moveTo>
                  <a:pt x="41616" y="70329"/>
                </a:moveTo>
                <a:lnTo>
                  <a:pt x="37019" y="70329"/>
                </a:lnTo>
                <a:lnTo>
                  <a:pt x="37019" y="65731"/>
                </a:lnTo>
                <a:lnTo>
                  <a:pt x="41616" y="65731"/>
                </a:lnTo>
                <a:close/>
                <a:moveTo>
                  <a:pt x="41616" y="65489"/>
                </a:moveTo>
                <a:lnTo>
                  <a:pt x="37019" y="65489"/>
                </a:lnTo>
                <a:lnTo>
                  <a:pt x="37019" y="60933"/>
                </a:lnTo>
                <a:lnTo>
                  <a:pt x="41616" y="60933"/>
                </a:lnTo>
                <a:close/>
                <a:moveTo>
                  <a:pt x="41616" y="60691"/>
                </a:moveTo>
                <a:lnTo>
                  <a:pt x="37019" y="60691"/>
                </a:lnTo>
                <a:lnTo>
                  <a:pt x="37019" y="56134"/>
                </a:lnTo>
                <a:lnTo>
                  <a:pt x="41616" y="56134"/>
                </a:lnTo>
                <a:close/>
                <a:moveTo>
                  <a:pt x="41616" y="55892"/>
                </a:moveTo>
                <a:lnTo>
                  <a:pt x="37019" y="55892"/>
                </a:lnTo>
                <a:lnTo>
                  <a:pt x="37019" y="51295"/>
                </a:lnTo>
                <a:lnTo>
                  <a:pt x="41616" y="51295"/>
                </a:lnTo>
                <a:close/>
                <a:moveTo>
                  <a:pt x="41616" y="51053"/>
                </a:moveTo>
                <a:lnTo>
                  <a:pt x="37019" y="51053"/>
                </a:lnTo>
                <a:lnTo>
                  <a:pt x="37019" y="46496"/>
                </a:lnTo>
                <a:lnTo>
                  <a:pt x="41616" y="46496"/>
                </a:lnTo>
                <a:close/>
                <a:moveTo>
                  <a:pt x="41616" y="46254"/>
                </a:moveTo>
                <a:lnTo>
                  <a:pt x="37019" y="46254"/>
                </a:lnTo>
                <a:lnTo>
                  <a:pt x="37019" y="41697"/>
                </a:lnTo>
                <a:lnTo>
                  <a:pt x="41616" y="41697"/>
                </a:lnTo>
                <a:close/>
                <a:moveTo>
                  <a:pt x="41616" y="41455"/>
                </a:moveTo>
                <a:lnTo>
                  <a:pt x="37019" y="41455"/>
                </a:lnTo>
                <a:lnTo>
                  <a:pt x="37019" y="36858"/>
                </a:lnTo>
                <a:lnTo>
                  <a:pt x="41616" y="36858"/>
                </a:lnTo>
                <a:close/>
                <a:moveTo>
                  <a:pt x="41616" y="36616"/>
                </a:moveTo>
                <a:lnTo>
                  <a:pt x="37019" y="36616"/>
                </a:lnTo>
                <a:lnTo>
                  <a:pt x="37019" y="32059"/>
                </a:lnTo>
                <a:lnTo>
                  <a:pt x="41616" y="32059"/>
                </a:lnTo>
                <a:close/>
                <a:moveTo>
                  <a:pt x="41616" y="31817"/>
                </a:moveTo>
                <a:lnTo>
                  <a:pt x="37019" y="31817"/>
                </a:lnTo>
                <a:lnTo>
                  <a:pt x="37019" y="27220"/>
                </a:lnTo>
                <a:lnTo>
                  <a:pt x="41616" y="27220"/>
                </a:lnTo>
                <a:close/>
                <a:moveTo>
                  <a:pt x="41616" y="26978"/>
                </a:moveTo>
                <a:lnTo>
                  <a:pt x="37019" y="26978"/>
                </a:lnTo>
                <a:lnTo>
                  <a:pt x="37019" y="22421"/>
                </a:lnTo>
                <a:lnTo>
                  <a:pt x="41616" y="22421"/>
                </a:lnTo>
                <a:close/>
                <a:moveTo>
                  <a:pt x="41616" y="22179"/>
                </a:moveTo>
                <a:lnTo>
                  <a:pt x="37019" y="22179"/>
                </a:lnTo>
                <a:lnTo>
                  <a:pt x="37019" y="17622"/>
                </a:lnTo>
                <a:lnTo>
                  <a:pt x="41616" y="17622"/>
                </a:lnTo>
                <a:close/>
                <a:moveTo>
                  <a:pt x="41616" y="17380"/>
                </a:moveTo>
                <a:lnTo>
                  <a:pt x="37019" y="17380"/>
                </a:lnTo>
                <a:lnTo>
                  <a:pt x="37019" y="12783"/>
                </a:lnTo>
                <a:lnTo>
                  <a:pt x="41616" y="12783"/>
                </a:lnTo>
                <a:close/>
                <a:moveTo>
                  <a:pt x="41616" y="12541"/>
                </a:moveTo>
                <a:lnTo>
                  <a:pt x="37019" y="12541"/>
                </a:lnTo>
                <a:lnTo>
                  <a:pt x="37019" y="7985"/>
                </a:lnTo>
                <a:lnTo>
                  <a:pt x="41616" y="7985"/>
                </a:lnTo>
                <a:close/>
                <a:moveTo>
                  <a:pt x="41616" y="7743"/>
                </a:moveTo>
                <a:lnTo>
                  <a:pt x="37019" y="7743"/>
                </a:lnTo>
                <a:lnTo>
                  <a:pt x="37019" y="3307"/>
                </a:lnTo>
                <a:lnTo>
                  <a:pt x="41616" y="3307"/>
                </a:lnTo>
                <a:lnTo>
                  <a:pt x="41616" y="7904"/>
                </a:lnTo>
                <a:close/>
                <a:moveTo>
                  <a:pt x="46415" y="89564"/>
                </a:moveTo>
                <a:lnTo>
                  <a:pt x="41858" y="89564"/>
                </a:lnTo>
                <a:lnTo>
                  <a:pt x="41858" y="84967"/>
                </a:lnTo>
                <a:lnTo>
                  <a:pt x="46415" y="84967"/>
                </a:lnTo>
                <a:close/>
                <a:moveTo>
                  <a:pt x="46415" y="84725"/>
                </a:moveTo>
                <a:lnTo>
                  <a:pt x="41858" y="84725"/>
                </a:lnTo>
                <a:lnTo>
                  <a:pt x="41858" y="80168"/>
                </a:lnTo>
                <a:lnTo>
                  <a:pt x="46415" y="80168"/>
                </a:lnTo>
                <a:close/>
                <a:moveTo>
                  <a:pt x="46415" y="79926"/>
                </a:moveTo>
                <a:lnTo>
                  <a:pt x="41858" y="79926"/>
                </a:lnTo>
                <a:lnTo>
                  <a:pt x="41858" y="75329"/>
                </a:lnTo>
                <a:lnTo>
                  <a:pt x="46415" y="75329"/>
                </a:lnTo>
                <a:close/>
                <a:moveTo>
                  <a:pt x="46415" y="75087"/>
                </a:moveTo>
                <a:lnTo>
                  <a:pt x="41858" y="75087"/>
                </a:lnTo>
                <a:lnTo>
                  <a:pt x="41858" y="70530"/>
                </a:lnTo>
                <a:lnTo>
                  <a:pt x="46415" y="70530"/>
                </a:lnTo>
                <a:close/>
                <a:moveTo>
                  <a:pt x="46415" y="70288"/>
                </a:moveTo>
                <a:lnTo>
                  <a:pt x="41858" y="70288"/>
                </a:lnTo>
                <a:lnTo>
                  <a:pt x="41858" y="65731"/>
                </a:lnTo>
                <a:lnTo>
                  <a:pt x="46415" y="65731"/>
                </a:lnTo>
                <a:close/>
                <a:moveTo>
                  <a:pt x="46415" y="65489"/>
                </a:moveTo>
                <a:lnTo>
                  <a:pt x="41858" y="65489"/>
                </a:lnTo>
                <a:lnTo>
                  <a:pt x="41858" y="60892"/>
                </a:lnTo>
                <a:lnTo>
                  <a:pt x="46415" y="60892"/>
                </a:lnTo>
                <a:close/>
                <a:moveTo>
                  <a:pt x="46415" y="60650"/>
                </a:moveTo>
                <a:lnTo>
                  <a:pt x="41858" y="60650"/>
                </a:lnTo>
                <a:lnTo>
                  <a:pt x="41858" y="56093"/>
                </a:lnTo>
                <a:lnTo>
                  <a:pt x="46415" y="56093"/>
                </a:lnTo>
                <a:close/>
                <a:moveTo>
                  <a:pt x="46415" y="55851"/>
                </a:moveTo>
                <a:lnTo>
                  <a:pt x="41858" y="55851"/>
                </a:lnTo>
                <a:lnTo>
                  <a:pt x="41858" y="51295"/>
                </a:lnTo>
                <a:lnTo>
                  <a:pt x="46415" y="51295"/>
                </a:lnTo>
                <a:close/>
                <a:moveTo>
                  <a:pt x="46415" y="51053"/>
                </a:moveTo>
                <a:lnTo>
                  <a:pt x="41858" y="51053"/>
                </a:lnTo>
                <a:lnTo>
                  <a:pt x="41858" y="46456"/>
                </a:lnTo>
                <a:lnTo>
                  <a:pt x="46415" y="46456"/>
                </a:lnTo>
                <a:close/>
                <a:moveTo>
                  <a:pt x="46415" y="46214"/>
                </a:moveTo>
                <a:lnTo>
                  <a:pt x="41858" y="46214"/>
                </a:lnTo>
                <a:lnTo>
                  <a:pt x="41858" y="41657"/>
                </a:lnTo>
                <a:lnTo>
                  <a:pt x="46415" y="41657"/>
                </a:lnTo>
                <a:close/>
                <a:moveTo>
                  <a:pt x="46415" y="41415"/>
                </a:moveTo>
                <a:lnTo>
                  <a:pt x="41858" y="41415"/>
                </a:lnTo>
                <a:lnTo>
                  <a:pt x="41858" y="36858"/>
                </a:lnTo>
                <a:lnTo>
                  <a:pt x="46415" y="36858"/>
                </a:lnTo>
                <a:close/>
                <a:moveTo>
                  <a:pt x="46415" y="36616"/>
                </a:moveTo>
                <a:lnTo>
                  <a:pt x="41858" y="36616"/>
                </a:lnTo>
                <a:lnTo>
                  <a:pt x="41858" y="32019"/>
                </a:lnTo>
                <a:lnTo>
                  <a:pt x="46415" y="32019"/>
                </a:lnTo>
                <a:close/>
                <a:moveTo>
                  <a:pt x="46415" y="31777"/>
                </a:moveTo>
                <a:lnTo>
                  <a:pt x="41858" y="31777"/>
                </a:lnTo>
                <a:lnTo>
                  <a:pt x="41858" y="27220"/>
                </a:lnTo>
                <a:lnTo>
                  <a:pt x="46415" y="27220"/>
                </a:lnTo>
                <a:close/>
                <a:moveTo>
                  <a:pt x="46415" y="26978"/>
                </a:moveTo>
                <a:lnTo>
                  <a:pt x="41858" y="26978"/>
                </a:lnTo>
                <a:lnTo>
                  <a:pt x="41858" y="22381"/>
                </a:lnTo>
                <a:lnTo>
                  <a:pt x="46415" y="22381"/>
                </a:lnTo>
                <a:close/>
                <a:moveTo>
                  <a:pt x="46415" y="22139"/>
                </a:moveTo>
                <a:lnTo>
                  <a:pt x="41858" y="22139"/>
                </a:lnTo>
                <a:lnTo>
                  <a:pt x="41858" y="17582"/>
                </a:lnTo>
                <a:lnTo>
                  <a:pt x="46415" y="17582"/>
                </a:lnTo>
                <a:close/>
                <a:moveTo>
                  <a:pt x="46415" y="17340"/>
                </a:moveTo>
                <a:lnTo>
                  <a:pt x="41858" y="17340"/>
                </a:lnTo>
                <a:lnTo>
                  <a:pt x="41858" y="12783"/>
                </a:lnTo>
                <a:lnTo>
                  <a:pt x="46415" y="12783"/>
                </a:lnTo>
                <a:close/>
                <a:moveTo>
                  <a:pt x="46415" y="12541"/>
                </a:moveTo>
                <a:lnTo>
                  <a:pt x="41858" y="12541"/>
                </a:lnTo>
                <a:lnTo>
                  <a:pt x="41858" y="7944"/>
                </a:lnTo>
                <a:lnTo>
                  <a:pt x="46415" y="7944"/>
                </a:lnTo>
                <a:close/>
                <a:moveTo>
                  <a:pt x="46415" y="7702"/>
                </a:moveTo>
                <a:lnTo>
                  <a:pt x="41858" y="7702"/>
                </a:lnTo>
                <a:lnTo>
                  <a:pt x="41858" y="3307"/>
                </a:lnTo>
                <a:lnTo>
                  <a:pt x="46415" y="3307"/>
                </a:lnTo>
                <a:lnTo>
                  <a:pt x="46415" y="7904"/>
                </a:lnTo>
                <a:close/>
                <a:moveTo>
                  <a:pt x="51214" y="89524"/>
                </a:moveTo>
                <a:lnTo>
                  <a:pt x="46657" y="89524"/>
                </a:lnTo>
                <a:lnTo>
                  <a:pt x="46657" y="84967"/>
                </a:lnTo>
                <a:lnTo>
                  <a:pt x="51214" y="84967"/>
                </a:lnTo>
                <a:close/>
                <a:moveTo>
                  <a:pt x="51214" y="84685"/>
                </a:moveTo>
                <a:lnTo>
                  <a:pt x="46657" y="84685"/>
                </a:lnTo>
                <a:lnTo>
                  <a:pt x="46657" y="80128"/>
                </a:lnTo>
                <a:lnTo>
                  <a:pt x="51214" y="80128"/>
                </a:lnTo>
                <a:close/>
                <a:moveTo>
                  <a:pt x="51214" y="79886"/>
                </a:moveTo>
                <a:lnTo>
                  <a:pt x="46657" y="79886"/>
                </a:lnTo>
                <a:lnTo>
                  <a:pt x="46657" y="75329"/>
                </a:lnTo>
                <a:lnTo>
                  <a:pt x="51214" y="75329"/>
                </a:lnTo>
                <a:close/>
                <a:moveTo>
                  <a:pt x="51214" y="75087"/>
                </a:moveTo>
                <a:lnTo>
                  <a:pt x="46657" y="75087"/>
                </a:lnTo>
                <a:lnTo>
                  <a:pt x="46657" y="70490"/>
                </a:lnTo>
                <a:lnTo>
                  <a:pt x="51214" y="70490"/>
                </a:lnTo>
                <a:close/>
                <a:moveTo>
                  <a:pt x="51214" y="70248"/>
                </a:moveTo>
                <a:lnTo>
                  <a:pt x="46657" y="70248"/>
                </a:lnTo>
                <a:lnTo>
                  <a:pt x="46657" y="65691"/>
                </a:lnTo>
                <a:lnTo>
                  <a:pt x="51214" y="65691"/>
                </a:lnTo>
                <a:close/>
                <a:moveTo>
                  <a:pt x="51214" y="65449"/>
                </a:moveTo>
                <a:lnTo>
                  <a:pt x="46657" y="65449"/>
                </a:lnTo>
                <a:lnTo>
                  <a:pt x="46657" y="60892"/>
                </a:lnTo>
                <a:lnTo>
                  <a:pt x="51214" y="60892"/>
                </a:lnTo>
                <a:close/>
                <a:moveTo>
                  <a:pt x="51214" y="60650"/>
                </a:moveTo>
                <a:lnTo>
                  <a:pt x="46657" y="60650"/>
                </a:lnTo>
                <a:lnTo>
                  <a:pt x="46657" y="56053"/>
                </a:lnTo>
                <a:lnTo>
                  <a:pt x="51214" y="56053"/>
                </a:lnTo>
                <a:close/>
                <a:moveTo>
                  <a:pt x="51214" y="55811"/>
                </a:moveTo>
                <a:lnTo>
                  <a:pt x="46657" y="55811"/>
                </a:lnTo>
                <a:lnTo>
                  <a:pt x="46657" y="51254"/>
                </a:lnTo>
                <a:lnTo>
                  <a:pt x="51214" y="51254"/>
                </a:lnTo>
                <a:close/>
                <a:moveTo>
                  <a:pt x="51214" y="51012"/>
                </a:moveTo>
                <a:lnTo>
                  <a:pt x="46657" y="51012"/>
                </a:lnTo>
                <a:lnTo>
                  <a:pt x="46657" y="46456"/>
                </a:lnTo>
                <a:lnTo>
                  <a:pt x="51214" y="46456"/>
                </a:lnTo>
                <a:close/>
                <a:moveTo>
                  <a:pt x="51214" y="46214"/>
                </a:moveTo>
                <a:lnTo>
                  <a:pt x="46657" y="46214"/>
                </a:lnTo>
                <a:lnTo>
                  <a:pt x="46657" y="41616"/>
                </a:lnTo>
                <a:lnTo>
                  <a:pt x="51214" y="41616"/>
                </a:lnTo>
                <a:close/>
                <a:moveTo>
                  <a:pt x="51214" y="41374"/>
                </a:moveTo>
                <a:lnTo>
                  <a:pt x="46657" y="41374"/>
                </a:lnTo>
                <a:lnTo>
                  <a:pt x="46657" y="36818"/>
                </a:lnTo>
                <a:lnTo>
                  <a:pt x="51214" y="36818"/>
                </a:lnTo>
                <a:close/>
                <a:moveTo>
                  <a:pt x="51214" y="36576"/>
                </a:moveTo>
                <a:lnTo>
                  <a:pt x="46657" y="36576"/>
                </a:lnTo>
                <a:lnTo>
                  <a:pt x="46657" y="32019"/>
                </a:lnTo>
                <a:lnTo>
                  <a:pt x="51214" y="32019"/>
                </a:lnTo>
                <a:close/>
                <a:moveTo>
                  <a:pt x="51214" y="31777"/>
                </a:moveTo>
                <a:lnTo>
                  <a:pt x="46657" y="31777"/>
                </a:lnTo>
                <a:lnTo>
                  <a:pt x="46657" y="27180"/>
                </a:lnTo>
                <a:lnTo>
                  <a:pt x="51214" y="27180"/>
                </a:lnTo>
                <a:close/>
                <a:moveTo>
                  <a:pt x="51214" y="26938"/>
                </a:moveTo>
                <a:lnTo>
                  <a:pt x="46657" y="26938"/>
                </a:lnTo>
                <a:lnTo>
                  <a:pt x="46657" y="22381"/>
                </a:lnTo>
                <a:lnTo>
                  <a:pt x="51214" y="22381"/>
                </a:lnTo>
                <a:close/>
                <a:moveTo>
                  <a:pt x="51214" y="22139"/>
                </a:moveTo>
                <a:lnTo>
                  <a:pt x="46657" y="22139"/>
                </a:lnTo>
                <a:lnTo>
                  <a:pt x="46657" y="17582"/>
                </a:lnTo>
                <a:lnTo>
                  <a:pt x="51214" y="17582"/>
                </a:lnTo>
                <a:close/>
                <a:moveTo>
                  <a:pt x="51214" y="17340"/>
                </a:moveTo>
                <a:lnTo>
                  <a:pt x="46657" y="17340"/>
                </a:lnTo>
                <a:lnTo>
                  <a:pt x="46657" y="12743"/>
                </a:lnTo>
                <a:lnTo>
                  <a:pt x="51214" y="12743"/>
                </a:lnTo>
                <a:close/>
                <a:moveTo>
                  <a:pt x="51214" y="12501"/>
                </a:moveTo>
                <a:lnTo>
                  <a:pt x="46657" y="12501"/>
                </a:lnTo>
                <a:lnTo>
                  <a:pt x="46657" y="7944"/>
                </a:lnTo>
                <a:lnTo>
                  <a:pt x="51214" y="7944"/>
                </a:lnTo>
                <a:close/>
                <a:moveTo>
                  <a:pt x="51214" y="7702"/>
                </a:moveTo>
                <a:lnTo>
                  <a:pt x="46657" y="7702"/>
                </a:lnTo>
                <a:lnTo>
                  <a:pt x="46657" y="3307"/>
                </a:lnTo>
                <a:lnTo>
                  <a:pt x="51214" y="3307"/>
                </a:lnTo>
                <a:lnTo>
                  <a:pt x="51214" y="7904"/>
                </a:lnTo>
                <a:close/>
                <a:moveTo>
                  <a:pt x="56053" y="89483"/>
                </a:moveTo>
                <a:lnTo>
                  <a:pt x="51456" y="89483"/>
                </a:lnTo>
                <a:lnTo>
                  <a:pt x="51456" y="84927"/>
                </a:lnTo>
                <a:lnTo>
                  <a:pt x="56053" y="84927"/>
                </a:lnTo>
                <a:close/>
                <a:moveTo>
                  <a:pt x="56053" y="84685"/>
                </a:moveTo>
                <a:lnTo>
                  <a:pt x="51456" y="84685"/>
                </a:lnTo>
                <a:lnTo>
                  <a:pt x="51456" y="80087"/>
                </a:lnTo>
                <a:lnTo>
                  <a:pt x="56053" y="80087"/>
                </a:lnTo>
                <a:close/>
                <a:moveTo>
                  <a:pt x="56053" y="79845"/>
                </a:moveTo>
                <a:lnTo>
                  <a:pt x="51456" y="79845"/>
                </a:lnTo>
                <a:lnTo>
                  <a:pt x="51456" y="75289"/>
                </a:lnTo>
                <a:lnTo>
                  <a:pt x="56053" y="75289"/>
                </a:lnTo>
                <a:close/>
                <a:moveTo>
                  <a:pt x="56053" y="75047"/>
                </a:moveTo>
                <a:lnTo>
                  <a:pt x="51456" y="75047"/>
                </a:lnTo>
                <a:lnTo>
                  <a:pt x="51456" y="70490"/>
                </a:lnTo>
                <a:lnTo>
                  <a:pt x="56053" y="70490"/>
                </a:lnTo>
                <a:close/>
                <a:moveTo>
                  <a:pt x="56053" y="70248"/>
                </a:moveTo>
                <a:lnTo>
                  <a:pt x="51456" y="70248"/>
                </a:lnTo>
                <a:lnTo>
                  <a:pt x="51456" y="65651"/>
                </a:lnTo>
                <a:lnTo>
                  <a:pt x="56053" y="65651"/>
                </a:lnTo>
                <a:close/>
                <a:moveTo>
                  <a:pt x="56053" y="65409"/>
                </a:moveTo>
                <a:lnTo>
                  <a:pt x="51456" y="65409"/>
                </a:lnTo>
                <a:lnTo>
                  <a:pt x="51456" y="60852"/>
                </a:lnTo>
                <a:lnTo>
                  <a:pt x="56053" y="60852"/>
                </a:lnTo>
                <a:close/>
                <a:moveTo>
                  <a:pt x="56053" y="60610"/>
                </a:moveTo>
                <a:lnTo>
                  <a:pt x="51456" y="60610"/>
                </a:lnTo>
                <a:lnTo>
                  <a:pt x="51456" y="56053"/>
                </a:lnTo>
                <a:lnTo>
                  <a:pt x="56053" y="56053"/>
                </a:lnTo>
                <a:close/>
                <a:moveTo>
                  <a:pt x="56053" y="55811"/>
                </a:moveTo>
                <a:lnTo>
                  <a:pt x="51456" y="55811"/>
                </a:lnTo>
                <a:lnTo>
                  <a:pt x="51456" y="51214"/>
                </a:lnTo>
                <a:lnTo>
                  <a:pt x="56053" y="51214"/>
                </a:lnTo>
                <a:close/>
                <a:moveTo>
                  <a:pt x="56053" y="50972"/>
                </a:moveTo>
                <a:lnTo>
                  <a:pt x="51456" y="50972"/>
                </a:lnTo>
                <a:lnTo>
                  <a:pt x="51456" y="46415"/>
                </a:lnTo>
                <a:lnTo>
                  <a:pt x="56053" y="46415"/>
                </a:lnTo>
                <a:close/>
                <a:moveTo>
                  <a:pt x="56053" y="46173"/>
                </a:moveTo>
                <a:lnTo>
                  <a:pt x="51456" y="46173"/>
                </a:lnTo>
                <a:lnTo>
                  <a:pt x="51456" y="41616"/>
                </a:lnTo>
                <a:lnTo>
                  <a:pt x="56053" y="41616"/>
                </a:lnTo>
                <a:close/>
                <a:moveTo>
                  <a:pt x="56053" y="41374"/>
                </a:moveTo>
                <a:lnTo>
                  <a:pt x="51456" y="41374"/>
                </a:lnTo>
                <a:lnTo>
                  <a:pt x="51456" y="36777"/>
                </a:lnTo>
                <a:lnTo>
                  <a:pt x="56053" y="36777"/>
                </a:lnTo>
                <a:close/>
                <a:moveTo>
                  <a:pt x="56053" y="36535"/>
                </a:moveTo>
                <a:lnTo>
                  <a:pt x="51456" y="36535"/>
                </a:lnTo>
                <a:lnTo>
                  <a:pt x="51456" y="31978"/>
                </a:lnTo>
                <a:lnTo>
                  <a:pt x="56053" y="31978"/>
                </a:lnTo>
                <a:close/>
                <a:moveTo>
                  <a:pt x="56053" y="31737"/>
                </a:moveTo>
                <a:lnTo>
                  <a:pt x="51456" y="31737"/>
                </a:lnTo>
                <a:lnTo>
                  <a:pt x="51456" y="27180"/>
                </a:lnTo>
                <a:lnTo>
                  <a:pt x="56053" y="27180"/>
                </a:lnTo>
                <a:close/>
                <a:moveTo>
                  <a:pt x="56053" y="26938"/>
                </a:moveTo>
                <a:lnTo>
                  <a:pt x="51456" y="26938"/>
                </a:lnTo>
                <a:lnTo>
                  <a:pt x="51456" y="22341"/>
                </a:lnTo>
                <a:lnTo>
                  <a:pt x="56053" y="22341"/>
                </a:lnTo>
                <a:close/>
                <a:moveTo>
                  <a:pt x="56053" y="22099"/>
                </a:moveTo>
                <a:lnTo>
                  <a:pt x="51456" y="22099"/>
                </a:lnTo>
                <a:lnTo>
                  <a:pt x="51456" y="17542"/>
                </a:lnTo>
                <a:lnTo>
                  <a:pt x="56053" y="17542"/>
                </a:lnTo>
                <a:close/>
                <a:moveTo>
                  <a:pt x="56053" y="17300"/>
                </a:moveTo>
                <a:lnTo>
                  <a:pt x="51456" y="17300"/>
                </a:lnTo>
                <a:lnTo>
                  <a:pt x="51456" y="12743"/>
                </a:lnTo>
                <a:lnTo>
                  <a:pt x="56053" y="12743"/>
                </a:lnTo>
                <a:close/>
                <a:moveTo>
                  <a:pt x="56053" y="12501"/>
                </a:moveTo>
                <a:lnTo>
                  <a:pt x="51456" y="12501"/>
                </a:lnTo>
                <a:lnTo>
                  <a:pt x="51456" y="7904"/>
                </a:lnTo>
                <a:lnTo>
                  <a:pt x="56053" y="7904"/>
                </a:lnTo>
                <a:close/>
                <a:moveTo>
                  <a:pt x="56053" y="7662"/>
                </a:moveTo>
                <a:lnTo>
                  <a:pt x="51456" y="7662"/>
                </a:lnTo>
                <a:lnTo>
                  <a:pt x="51456" y="3307"/>
                </a:lnTo>
                <a:lnTo>
                  <a:pt x="56053" y="3307"/>
                </a:lnTo>
                <a:lnTo>
                  <a:pt x="56053" y="7904"/>
                </a:lnTo>
                <a:close/>
                <a:moveTo>
                  <a:pt x="60852" y="89483"/>
                </a:moveTo>
                <a:lnTo>
                  <a:pt x="56295" y="89483"/>
                </a:lnTo>
                <a:lnTo>
                  <a:pt x="56295" y="84886"/>
                </a:lnTo>
                <a:lnTo>
                  <a:pt x="60852" y="84886"/>
                </a:lnTo>
                <a:close/>
                <a:moveTo>
                  <a:pt x="60852" y="84644"/>
                </a:moveTo>
                <a:lnTo>
                  <a:pt x="56295" y="84644"/>
                </a:lnTo>
                <a:lnTo>
                  <a:pt x="56295" y="80087"/>
                </a:lnTo>
                <a:lnTo>
                  <a:pt x="60852" y="80087"/>
                </a:lnTo>
                <a:close/>
                <a:moveTo>
                  <a:pt x="60852" y="79845"/>
                </a:moveTo>
                <a:lnTo>
                  <a:pt x="56295" y="79845"/>
                </a:lnTo>
                <a:lnTo>
                  <a:pt x="56295" y="75248"/>
                </a:lnTo>
                <a:lnTo>
                  <a:pt x="60852" y="75248"/>
                </a:lnTo>
                <a:close/>
                <a:moveTo>
                  <a:pt x="60852" y="75006"/>
                </a:moveTo>
                <a:lnTo>
                  <a:pt x="56295" y="75006"/>
                </a:lnTo>
                <a:lnTo>
                  <a:pt x="56295" y="70449"/>
                </a:lnTo>
                <a:lnTo>
                  <a:pt x="60852" y="70449"/>
                </a:lnTo>
                <a:close/>
                <a:moveTo>
                  <a:pt x="60852" y="70208"/>
                </a:moveTo>
                <a:lnTo>
                  <a:pt x="56295" y="70208"/>
                </a:lnTo>
                <a:lnTo>
                  <a:pt x="56295" y="65651"/>
                </a:lnTo>
                <a:lnTo>
                  <a:pt x="60852" y="65651"/>
                </a:lnTo>
                <a:close/>
                <a:moveTo>
                  <a:pt x="60852" y="65409"/>
                </a:moveTo>
                <a:lnTo>
                  <a:pt x="56295" y="65409"/>
                </a:lnTo>
                <a:lnTo>
                  <a:pt x="56295" y="60812"/>
                </a:lnTo>
                <a:lnTo>
                  <a:pt x="60852" y="60812"/>
                </a:lnTo>
                <a:close/>
                <a:moveTo>
                  <a:pt x="60852" y="60570"/>
                </a:moveTo>
                <a:lnTo>
                  <a:pt x="56295" y="60570"/>
                </a:lnTo>
                <a:lnTo>
                  <a:pt x="56295" y="56013"/>
                </a:lnTo>
                <a:lnTo>
                  <a:pt x="60852" y="56013"/>
                </a:lnTo>
                <a:close/>
                <a:moveTo>
                  <a:pt x="60852" y="55771"/>
                </a:moveTo>
                <a:lnTo>
                  <a:pt x="56295" y="55771"/>
                </a:lnTo>
                <a:lnTo>
                  <a:pt x="56295" y="51214"/>
                </a:lnTo>
                <a:lnTo>
                  <a:pt x="60852" y="51214"/>
                </a:lnTo>
                <a:close/>
                <a:moveTo>
                  <a:pt x="60852" y="50972"/>
                </a:moveTo>
                <a:lnTo>
                  <a:pt x="56295" y="50972"/>
                </a:lnTo>
                <a:lnTo>
                  <a:pt x="56295" y="46375"/>
                </a:lnTo>
                <a:lnTo>
                  <a:pt x="60852" y="46375"/>
                </a:lnTo>
                <a:close/>
                <a:moveTo>
                  <a:pt x="60852" y="46133"/>
                </a:moveTo>
                <a:lnTo>
                  <a:pt x="56295" y="46133"/>
                </a:lnTo>
                <a:lnTo>
                  <a:pt x="56295" y="41576"/>
                </a:lnTo>
                <a:lnTo>
                  <a:pt x="60852" y="41576"/>
                </a:lnTo>
                <a:close/>
                <a:moveTo>
                  <a:pt x="60852" y="41334"/>
                </a:moveTo>
                <a:lnTo>
                  <a:pt x="56295" y="41334"/>
                </a:lnTo>
                <a:lnTo>
                  <a:pt x="56295" y="36777"/>
                </a:lnTo>
                <a:lnTo>
                  <a:pt x="60852" y="36777"/>
                </a:lnTo>
                <a:close/>
                <a:moveTo>
                  <a:pt x="60852" y="36535"/>
                </a:moveTo>
                <a:lnTo>
                  <a:pt x="56295" y="36535"/>
                </a:lnTo>
                <a:lnTo>
                  <a:pt x="56295" y="31938"/>
                </a:lnTo>
                <a:lnTo>
                  <a:pt x="60852" y="31938"/>
                </a:lnTo>
                <a:close/>
                <a:moveTo>
                  <a:pt x="60852" y="31696"/>
                </a:moveTo>
                <a:lnTo>
                  <a:pt x="56295" y="31696"/>
                </a:lnTo>
                <a:lnTo>
                  <a:pt x="56295" y="27139"/>
                </a:lnTo>
                <a:lnTo>
                  <a:pt x="60852" y="27139"/>
                </a:lnTo>
                <a:close/>
                <a:moveTo>
                  <a:pt x="60852" y="26897"/>
                </a:moveTo>
                <a:lnTo>
                  <a:pt x="56295" y="26897"/>
                </a:lnTo>
                <a:lnTo>
                  <a:pt x="56295" y="22341"/>
                </a:lnTo>
                <a:lnTo>
                  <a:pt x="60852" y="22341"/>
                </a:lnTo>
                <a:close/>
                <a:moveTo>
                  <a:pt x="60852" y="22099"/>
                </a:moveTo>
                <a:lnTo>
                  <a:pt x="56295" y="22099"/>
                </a:lnTo>
                <a:lnTo>
                  <a:pt x="56295" y="17501"/>
                </a:lnTo>
                <a:lnTo>
                  <a:pt x="60852" y="17501"/>
                </a:lnTo>
                <a:close/>
                <a:moveTo>
                  <a:pt x="60852" y="17260"/>
                </a:moveTo>
                <a:lnTo>
                  <a:pt x="56295" y="17260"/>
                </a:lnTo>
                <a:lnTo>
                  <a:pt x="56295" y="12703"/>
                </a:lnTo>
                <a:lnTo>
                  <a:pt x="60852" y="12703"/>
                </a:lnTo>
                <a:close/>
                <a:moveTo>
                  <a:pt x="60852" y="12461"/>
                </a:moveTo>
                <a:lnTo>
                  <a:pt x="56295" y="12461"/>
                </a:lnTo>
                <a:lnTo>
                  <a:pt x="56295" y="7904"/>
                </a:lnTo>
                <a:lnTo>
                  <a:pt x="60852" y="7904"/>
                </a:lnTo>
                <a:close/>
                <a:moveTo>
                  <a:pt x="60852" y="7662"/>
                </a:moveTo>
                <a:lnTo>
                  <a:pt x="56295" y="7662"/>
                </a:lnTo>
                <a:lnTo>
                  <a:pt x="56295" y="3307"/>
                </a:lnTo>
                <a:lnTo>
                  <a:pt x="60852" y="3307"/>
                </a:lnTo>
                <a:lnTo>
                  <a:pt x="60852" y="7904"/>
                </a:lnTo>
                <a:close/>
                <a:moveTo>
                  <a:pt x="65651" y="84644"/>
                </a:moveTo>
                <a:lnTo>
                  <a:pt x="61094" y="84644"/>
                </a:lnTo>
                <a:lnTo>
                  <a:pt x="61094" y="80047"/>
                </a:lnTo>
                <a:lnTo>
                  <a:pt x="65651" y="80047"/>
                </a:lnTo>
                <a:close/>
                <a:moveTo>
                  <a:pt x="65651" y="79805"/>
                </a:moveTo>
                <a:lnTo>
                  <a:pt x="61094" y="79805"/>
                </a:lnTo>
                <a:lnTo>
                  <a:pt x="61094" y="75248"/>
                </a:lnTo>
                <a:lnTo>
                  <a:pt x="65651" y="75248"/>
                </a:lnTo>
                <a:close/>
                <a:moveTo>
                  <a:pt x="65651" y="75006"/>
                </a:moveTo>
                <a:lnTo>
                  <a:pt x="61094" y="75006"/>
                </a:lnTo>
                <a:lnTo>
                  <a:pt x="61094" y="70449"/>
                </a:lnTo>
                <a:lnTo>
                  <a:pt x="65651" y="70449"/>
                </a:lnTo>
                <a:close/>
                <a:moveTo>
                  <a:pt x="65651" y="70208"/>
                </a:moveTo>
                <a:lnTo>
                  <a:pt x="61094" y="70208"/>
                </a:lnTo>
                <a:lnTo>
                  <a:pt x="61094" y="65610"/>
                </a:lnTo>
                <a:lnTo>
                  <a:pt x="65651" y="65610"/>
                </a:lnTo>
                <a:close/>
                <a:moveTo>
                  <a:pt x="65651" y="65368"/>
                </a:moveTo>
                <a:lnTo>
                  <a:pt x="61094" y="65368"/>
                </a:lnTo>
                <a:lnTo>
                  <a:pt x="61094" y="60812"/>
                </a:lnTo>
                <a:lnTo>
                  <a:pt x="65651" y="60812"/>
                </a:lnTo>
                <a:close/>
                <a:moveTo>
                  <a:pt x="65651" y="60570"/>
                </a:moveTo>
                <a:lnTo>
                  <a:pt x="61094" y="60570"/>
                </a:lnTo>
                <a:lnTo>
                  <a:pt x="61094" y="56013"/>
                </a:lnTo>
                <a:lnTo>
                  <a:pt x="65651" y="56013"/>
                </a:lnTo>
                <a:close/>
                <a:moveTo>
                  <a:pt x="65651" y="55771"/>
                </a:moveTo>
                <a:lnTo>
                  <a:pt x="61094" y="55771"/>
                </a:lnTo>
                <a:lnTo>
                  <a:pt x="61094" y="51174"/>
                </a:lnTo>
                <a:lnTo>
                  <a:pt x="65651" y="51174"/>
                </a:lnTo>
                <a:close/>
                <a:moveTo>
                  <a:pt x="65651" y="50932"/>
                </a:moveTo>
                <a:lnTo>
                  <a:pt x="61094" y="50932"/>
                </a:lnTo>
                <a:lnTo>
                  <a:pt x="61094" y="46375"/>
                </a:lnTo>
                <a:lnTo>
                  <a:pt x="65651" y="46375"/>
                </a:lnTo>
                <a:close/>
                <a:moveTo>
                  <a:pt x="65651" y="46133"/>
                </a:moveTo>
                <a:lnTo>
                  <a:pt x="61094" y="46133"/>
                </a:lnTo>
                <a:lnTo>
                  <a:pt x="61094" y="41536"/>
                </a:lnTo>
                <a:lnTo>
                  <a:pt x="65651" y="41536"/>
                </a:lnTo>
                <a:close/>
                <a:moveTo>
                  <a:pt x="65651" y="41294"/>
                </a:moveTo>
                <a:lnTo>
                  <a:pt x="61094" y="41294"/>
                </a:lnTo>
                <a:lnTo>
                  <a:pt x="61094" y="36737"/>
                </a:lnTo>
                <a:lnTo>
                  <a:pt x="65651" y="36737"/>
                </a:lnTo>
                <a:close/>
                <a:moveTo>
                  <a:pt x="65651" y="36495"/>
                </a:moveTo>
                <a:lnTo>
                  <a:pt x="61094" y="36495"/>
                </a:lnTo>
                <a:lnTo>
                  <a:pt x="61094" y="31938"/>
                </a:lnTo>
                <a:lnTo>
                  <a:pt x="65651" y="31938"/>
                </a:lnTo>
                <a:close/>
                <a:moveTo>
                  <a:pt x="65651" y="31696"/>
                </a:moveTo>
                <a:lnTo>
                  <a:pt x="61094" y="31696"/>
                </a:lnTo>
                <a:lnTo>
                  <a:pt x="61094" y="27099"/>
                </a:lnTo>
                <a:lnTo>
                  <a:pt x="65651" y="27099"/>
                </a:lnTo>
                <a:close/>
                <a:moveTo>
                  <a:pt x="65651" y="26857"/>
                </a:moveTo>
                <a:lnTo>
                  <a:pt x="61094" y="26857"/>
                </a:lnTo>
                <a:lnTo>
                  <a:pt x="61094" y="22300"/>
                </a:lnTo>
                <a:lnTo>
                  <a:pt x="65651" y="22300"/>
                </a:lnTo>
                <a:close/>
                <a:moveTo>
                  <a:pt x="65651" y="22058"/>
                </a:moveTo>
                <a:lnTo>
                  <a:pt x="61094" y="22058"/>
                </a:lnTo>
                <a:lnTo>
                  <a:pt x="61094" y="17501"/>
                </a:lnTo>
                <a:lnTo>
                  <a:pt x="65651" y="17501"/>
                </a:lnTo>
                <a:close/>
                <a:moveTo>
                  <a:pt x="65651" y="17260"/>
                </a:moveTo>
                <a:lnTo>
                  <a:pt x="61094" y="17260"/>
                </a:lnTo>
                <a:lnTo>
                  <a:pt x="61094" y="12662"/>
                </a:lnTo>
                <a:lnTo>
                  <a:pt x="65651" y="12662"/>
                </a:lnTo>
                <a:close/>
                <a:moveTo>
                  <a:pt x="65651" y="12420"/>
                </a:moveTo>
                <a:lnTo>
                  <a:pt x="61094" y="12420"/>
                </a:lnTo>
                <a:lnTo>
                  <a:pt x="61094" y="7864"/>
                </a:lnTo>
                <a:lnTo>
                  <a:pt x="65651" y="7864"/>
                </a:lnTo>
                <a:close/>
                <a:moveTo>
                  <a:pt x="70490" y="84604"/>
                </a:moveTo>
                <a:lnTo>
                  <a:pt x="65893" y="84604"/>
                </a:lnTo>
                <a:lnTo>
                  <a:pt x="65893" y="80047"/>
                </a:lnTo>
                <a:lnTo>
                  <a:pt x="70490" y="80047"/>
                </a:lnTo>
                <a:close/>
                <a:moveTo>
                  <a:pt x="70490" y="79805"/>
                </a:moveTo>
                <a:lnTo>
                  <a:pt x="65893" y="79805"/>
                </a:lnTo>
                <a:lnTo>
                  <a:pt x="65893" y="75208"/>
                </a:lnTo>
                <a:lnTo>
                  <a:pt x="70490" y="75208"/>
                </a:lnTo>
                <a:close/>
                <a:moveTo>
                  <a:pt x="70490" y="74966"/>
                </a:moveTo>
                <a:lnTo>
                  <a:pt x="65893" y="74966"/>
                </a:lnTo>
                <a:lnTo>
                  <a:pt x="65893" y="70409"/>
                </a:lnTo>
                <a:lnTo>
                  <a:pt x="70490" y="70409"/>
                </a:lnTo>
                <a:close/>
                <a:moveTo>
                  <a:pt x="70490" y="70167"/>
                </a:moveTo>
                <a:lnTo>
                  <a:pt x="65893" y="70167"/>
                </a:lnTo>
                <a:lnTo>
                  <a:pt x="65893" y="65610"/>
                </a:lnTo>
                <a:lnTo>
                  <a:pt x="70490" y="65610"/>
                </a:lnTo>
                <a:close/>
                <a:moveTo>
                  <a:pt x="70490" y="65368"/>
                </a:moveTo>
                <a:lnTo>
                  <a:pt x="65893" y="65368"/>
                </a:lnTo>
                <a:lnTo>
                  <a:pt x="65893" y="60771"/>
                </a:lnTo>
                <a:lnTo>
                  <a:pt x="70490" y="60771"/>
                </a:lnTo>
                <a:close/>
                <a:moveTo>
                  <a:pt x="70490" y="60529"/>
                </a:moveTo>
                <a:lnTo>
                  <a:pt x="65893" y="60529"/>
                </a:lnTo>
                <a:lnTo>
                  <a:pt x="65893" y="55972"/>
                </a:lnTo>
                <a:lnTo>
                  <a:pt x="70490" y="55972"/>
                </a:lnTo>
                <a:close/>
                <a:moveTo>
                  <a:pt x="70490" y="55730"/>
                </a:moveTo>
                <a:lnTo>
                  <a:pt x="65893" y="55730"/>
                </a:lnTo>
                <a:lnTo>
                  <a:pt x="65893" y="51174"/>
                </a:lnTo>
                <a:lnTo>
                  <a:pt x="70490" y="51174"/>
                </a:lnTo>
                <a:close/>
                <a:moveTo>
                  <a:pt x="70490" y="50932"/>
                </a:moveTo>
                <a:lnTo>
                  <a:pt x="65893" y="50932"/>
                </a:lnTo>
                <a:lnTo>
                  <a:pt x="65893" y="46335"/>
                </a:lnTo>
                <a:lnTo>
                  <a:pt x="70490" y="46335"/>
                </a:lnTo>
                <a:close/>
                <a:moveTo>
                  <a:pt x="70490" y="46093"/>
                </a:moveTo>
                <a:lnTo>
                  <a:pt x="65893" y="46093"/>
                </a:lnTo>
                <a:lnTo>
                  <a:pt x="65893" y="41536"/>
                </a:lnTo>
                <a:lnTo>
                  <a:pt x="70490" y="41536"/>
                </a:lnTo>
                <a:close/>
                <a:moveTo>
                  <a:pt x="70490" y="41294"/>
                </a:moveTo>
                <a:lnTo>
                  <a:pt x="65893" y="41294"/>
                </a:lnTo>
                <a:lnTo>
                  <a:pt x="65893" y="36737"/>
                </a:lnTo>
                <a:lnTo>
                  <a:pt x="70490" y="36737"/>
                </a:lnTo>
                <a:close/>
                <a:moveTo>
                  <a:pt x="70490" y="36495"/>
                </a:moveTo>
                <a:lnTo>
                  <a:pt x="65893" y="36495"/>
                </a:lnTo>
                <a:lnTo>
                  <a:pt x="65893" y="31898"/>
                </a:lnTo>
                <a:lnTo>
                  <a:pt x="70490" y="31898"/>
                </a:lnTo>
                <a:close/>
                <a:moveTo>
                  <a:pt x="70490" y="31656"/>
                </a:moveTo>
                <a:lnTo>
                  <a:pt x="65893" y="31656"/>
                </a:lnTo>
                <a:lnTo>
                  <a:pt x="65893" y="27099"/>
                </a:lnTo>
                <a:lnTo>
                  <a:pt x="70490" y="27099"/>
                </a:lnTo>
                <a:close/>
                <a:moveTo>
                  <a:pt x="70490" y="26857"/>
                </a:moveTo>
                <a:lnTo>
                  <a:pt x="65893" y="26857"/>
                </a:lnTo>
                <a:lnTo>
                  <a:pt x="65893" y="22260"/>
                </a:lnTo>
                <a:lnTo>
                  <a:pt x="70490" y="22260"/>
                </a:lnTo>
                <a:close/>
                <a:moveTo>
                  <a:pt x="70490" y="22018"/>
                </a:moveTo>
                <a:lnTo>
                  <a:pt x="65893" y="22018"/>
                </a:lnTo>
                <a:lnTo>
                  <a:pt x="65893" y="17461"/>
                </a:lnTo>
                <a:lnTo>
                  <a:pt x="70490" y="17461"/>
                </a:lnTo>
                <a:close/>
                <a:moveTo>
                  <a:pt x="70490" y="17219"/>
                </a:moveTo>
                <a:lnTo>
                  <a:pt x="65893" y="17219"/>
                </a:lnTo>
                <a:lnTo>
                  <a:pt x="65893" y="12662"/>
                </a:lnTo>
                <a:lnTo>
                  <a:pt x="70490" y="12662"/>
                </a:lnTo>
                <a:close/>
                <a:moveTo>
                  <a:pt x="70490" y="12420"/>
                </a:moveTo>
                <a:lnTo>
                  <a:pt x="65893" y="12420"/>
                </a:lnTo>
                <a:lnTo>
                  <a:pt x="65893" y="7823"/>
                </a:lnTo>
                <a:lnTo>
                  <a:pt x="70490" y="7823"/>
                </a:lnTo>
                <a:close/>
                <a:moveTo>
                  <a:pt x="75289" y="79765"/>
                </a:moveTo>
                <a:lnTo>
                  <a:pt x="70732" y="79765"/>
                </a:lnTo>
                <a:lnTo>
                  <a:pt x="70732" y="75208"/>
                </a:lnTo>
                <a:lnTo>
                  <a:pt x="75289" y="75208"/>
                </a:lnTo>
                <a:close/>
                <a:moveTo>
                  <a:pt x="75289" y="74966"/>
                </a:moveTo>
                <a:lnTo>
                  <a:pt x="70732" y="74966"/>
                </a:lnTo>
                <a:lnTo>
                  <a:pt x="70732" y="70409"/>
                </a:lnTo>
                <a:lnTo>
                  <a:pt x="75289" y="70409"/>
                </a:lnTo>
                <a:close/>
                <a:moveTo>
                  <a:pt x="75289" y="70167"/>
                </a:moveTo>
                <a:lnTo>
                  <a:pt x="70732" y="70167"/>
                </a:lnTo>
                <a:lnTo>
                  <a:pt x="70732" y="65570"/>
                </a:lnTo>
                <a:lnTo>
                  <a:pt x="75289" y="65570"/>
                </a:lnTo>
                <a:close/>
                <a:moveTo>
                  <a:pt x="75289" y="65328"/>
                </a:moveTo>
                <a:lnTo>
                  <a:pt x="70732" y="65328"/>
                </a:lnTo>
                <a:lnTo>
                  <a:pt x="70732" y="60771"/>
                </a:lnTo>
                <a:lnTo>
                  <a:pt x="75289" y="60771"/>
                </a:lnTo>
                <a:close/>
                <a:moveTo>
                  <a:pt x="75289" y="60529"/>
                </a:moveTo>
                <a:lnTo>
                  <a:pt x="70732" y="60529"/>
                </a:lnTo>
                <a:lnTo>
                  <a:pt x="70732" y="55972"/>
                </a:lnTo>
                <a:lnTo>
                  <a:pt x="75289" y="55972"/>
                </a:lnTo>
                <a:close/>
                <a:moveTo>
                  <a:pt x="75289" y="55730"/>
                </a:moveTo>
                <a:lnTo>
                  <a:pt x="70732" y="55730"/>
                </a:lnTo>
                <a:lnTo>
                  <a:pt x="70732" y="51133"/>
                </a:lnTo>
                <a:lnTo>
                  <a:pt x="75289" y="51133"/>
                </a:lnTo>
                <a:close/>
                <a:moveTo>
                  <a:pt x="75289" y="50891"/>
                </a:moveTo>
                <a:lnTo>
                  <a:pt x="70732" y="50891"/>
                </a:lnTo>
                <a:lnTo>
                  <a:pt x="70732" y="46335"/>
                </a:lnTo>
                <a:lnTo>
                  <a:pt x="75289" y="46335"/>
                </a:lnTo>
                <a:close/>
                <a:moveTo>
                  <a:pt x="75289" y="46093"/>
                </a:moveTo>
                <a:lnTo>
                  <a:pt x="70732" y="46093"/>
                </a:lnTo>
                <a:lnTo>
                  <a:pt x="70732" y="41495"/>
                </a:lnTo>
                <a:lnTo>
                  <a:pt x="75289" y="41495"/>
                </a:lnTo>
                <a:close/>
                <a:moveTo>
                  <a:pt x="75289" y="41253"/>
                </a:moveTo>
                <a:lnTo>
                  <a:pt x="70732" y="41253"/>
                </a:lnTo>
                <a:lnTo>
                  <a:pt x="70732" y="36697"/>
                </a:lnTo>
                <a:lnTo>
                  <a:pt x="75289" y="36697"/>
                </a:lnTo>
                <a:close/>
                <a:moveTo>
                  <a:pt x="75289" y="36455"/>
                </a:moveTo>
                <a:lnTo>
                  <a:pt x="70732" y="36455"/>
                </a:lnTo>
                <a:lnTo>
                  <a:pt x="70732" y="31898"/>
                </a:lnTo>
                <a:lnTo>
                  <a:pt x="75289" y="31898"/>
                </a:lnTo>
                <a:close/>
                <a:moveTo>
                  <a:pt x="75289" y="31656"/>
                </a:moveTo>
                <a:lnTo>
                  <a:pt x="70732" y="31656"/>
                </a:lnTo>
                <a:lnTo>
                  <a:pt x="70732" y="27059"/>
                </a:lnTo>
                <a:lnTo>
                  <a:pt x="75289" y="27059"/>
                </a:lnTo>
                <a:close/>
                <a:moveTo>
                  <a:pt x="75289" y="26817"/>
                </a:moveTo>
                <a:lnTo>
                  <a:pt x="70732" y="26817"/>
                </a:lnTo>
                <a:lnTo>
                  <a:pt x="70732" y="22260"/>
                </a:lnTo>
                <a:lnTo>
                  <a:pt x="75289" y="22260"/>
                </a:lnTo>
                <a:close/>
                <a:moveTo>
                  <a:pt x="75289" y="22018"/>
                </a:moveTo>
                <a:lnTo>
                  <a:pt x="70732" y="22018"/>
                </a:lnTo>
                <a:lnTo>
                  <a:pt x="70732" y="17461"/>
                </a:lnTo>
                <a:lnTo>
                  <a:pt x="75289" y="17461"/>
                </a:lnTo>
                <a:close/>
                <a:moveTo>
                  <a:pt x="75289" y="17219"/>
                </a:moveTo>
                <a:lnTo>
                  <a:pt x="70732" y="17219"/>
                </a:lnTo>
                <a:lnTo>
                  <a:pt x="70732" y="12622"/>
                </a:lnTo>
                <a:lnTo>
                  <a:pt x="75289" y="12622"/>
                </a:lnTo>
                <a:close/>
                <a:moveTo>
                  <a:pt x="80087" y="74926"/>
                </a:moveTo>
                <a:lnTo>
                  <a:pt x="75531" y="74926"/>
                </a:lnTo>
                <a:lnTo>
                  <a:pt x="75531" y="70369"/>
                </a:lnTo>
                <a:lnTo>
                  <a:pt x="80087" y="70369"/>
                </a:lnTo>
                <a:close/>
                <a:moveTo>
                  <a:pt x="80087" y="70127"/>
                </a:moveTo>
                <a:lnTo>
                  <a:pt x="75531" y="70127"/>
                </a:lnTo>
                <a:lnTo>
                  <a:pt x="75531" y="65570"/>
                </a:lnTo>
                <a:lnTo>
                  <a:pt x="80087" y="65570"/>
                </a:lnTo>
                <a:close/>
                <a:moveTo>
                  <a:pt x="80087" y="65328"/>
                </a:moveTo>
                <a:lnTo>
                  <a:pt x="75531" y="65328"/>
                </a:lnTo>
                <a:lnTo>
                  <a:pt x="75531" y="60731"/>
                </a:lnTo>
                <a:lnTo>
                  <a:pt x="80087" y="60731"/>
                </a:lnTo>
                <a:close/>
                <a:moveTo>
                  <a:pt x="80087" y="60489"/>
                </a:moveTo>
                <a:lnTo>
                  <a:pt x="75531" y="60489"/>
                </a:lnTo>
                <a:lnTo>
                  <a:pt x="75531" y="55932"/>
                </a:lnTo>
                <a:lnTo>
                  <a:pt x="80087" y="55932"/>
                </a:lnTo>
                <a:close/>
                <a:moveTo>
                  <a:pt x="80087" y="55690"/>
                </a:moveTo>
                <a:lnTo>
                  <a:pt x="75531" y="55690"/>
                </a:lnTo>
                <a:lnTo>
                  <a:pt x="75531" y="51133"/>
                </a:lnTo>
                <a:lnTo>
                  <a:pt x="80087" y="51133"/>
                </a:lnTo>
                <a:close/>
                <a:moveTo>
                  <a:pt x="80087" y="50891"/>
                </a:moveTo>
                <a:lnTo>
                  <a:pt x="75531" y="50891"/>
                </a:lnTo>
                <a:lnTo>
                  <a:pt x="75531" y="46294"/>
                </a:lnTo>
                <a:lnTo>
                  <a:pt x="80087" y="46294"/>
                </a:lnTo>
                <a:close/>
                <a:moveTo>
                  <a:pt x="80087" y="46052"/>
                </a:moveTo>
                <a:lnTo>
                  <a:pt x="75531" y="46052"/>
                </a:lnTo>
                <a:lnTo>
                  <a:pt x="75531" y="41495"/>
                </a:lnTo>
                <a:lnTo>
                  <a:pt x="80087" y="41495"/>
                </a:lnTo>
                <a:close/>
                <a:moveTo>
                  <a:pt x="80087" y="41253"/>
                </a:moveTo>
                <a:lnTo>
                  <a:pt x="75531" y="41253"/>
                </a:lnTo>
                <a:lnTo>
                  <a:pt x="75531" y="36697"/>
                </a:lnTo>
                <a:lnTo>
                  <a:pt x="80087" y="36697"/>
                </a:lnTo>
                <a:close/>
                <a:moveTo>
                  <a:pt x="80087" y="36455"/>
                </a:moveTo>
                <a:lnTo>
                  <a:pt x="75531" y="36455"/>
                </a:lnTo>
                <a:lnTo>
                  <a:pt x="75531" y="31858"/>
                </a:lnTo>
                <a:lnTo>
                  <a:pt x="80087" y="31858"/>
                </a:lnTo>
                <a:close/>
                <a:moveTo>
                  <a:pt x="80087" y="31616"/>
                </a:moveTo>
                <a:lnTo>
                  <a:pt x="75531" y="31616"/>
                </a:lnTo>
                <a:lnTo>
                  <a:pt x="75531" y="27059"/>
                </a:lnTo>
                <a:lnTo>
                  <a:pt x="80087" y="27059"/>
                </a:lnTo>
                <a:close/>
                <a:moveTo>
                  <a:pt x="80087" y="26817"/>
                </a:moveTo>
                <a:lnTo>
                  <a:pt x="75531" y="26817"/>
                </a:lnTo>
                <a:lnTo>
                  <a:pt x="75531" y="22260"/>
                </a:lnTo>
                <a:lnTo>
                  <a:pt x="80087" y="22260"/>
                </a:lnTo>
                <a:close/>
                <a:moveTo>
                  <a:pt x="80087" y="22018"/>
                </a:moveTo>
                <a:lnTo>
                  <a:pt x="75531" y="22018"/>
                </a:lnTo>
                <a:lnTo>
                  <a:pt x="75531" y="17421"/>
                </a:lnTo>
                <a:lnTo>
                  <a:pt x="80087" y="17421"/>
                </a:lnTo>
                <a:close/>
                <a:moveTo>
                  <a:pt x="84886" y="70127"/>
                </a:moveTo>
                <a:lnTo>
                  <a:pt x="80329" y="70127"/>
                </a:lnTo>
                <a:lnTo>
                  <a:pt x="80329" y="65530"/>
                </a:lnTo>
                <a:lnTo>
                  <a:pt x="84886" y="65530"/>
                </a:lnTo>
                <a:close/>
                <a:moveTo>
                  <a:pt x="84886" y="65288"/>
                </a:moveTo>
                <a:lnTo>
                  <a:pt x="80329" y="65288"/>
                </a:lnTo>
                <a:lnTo>
                  <a:pt x="80329" y="60731"/>
                </a:lnTo>
                <a:lnTo>
                  <a:pt x="84886" y="60731"/>
                </a:lnTo>
                <a:close/>
                <a:moveTo>
                  <a:pt x="84886" y="60489"/>
                </a:moveTo>
                <a:lnTo>
                  <a:pt x="80329" y="60489"/>
                </a:lnTo>
                <a:lnTo>
                  <a:pt x="80329" y="55932"/>
                </a:lnTo>
                <a:lnTo>
                  <a:pt x="84886" y="55932"/>
                </a:lnTo>
                <a:close/>
                <a:moveTo>
                  <a:pt x="84886" y="55690"/>
                </a:moveTo>
                <a:lnTo>
                  <a:pt x="80329" y="55690"/>
                </a:lnTo>
                <a:lnTo>
                  <a:pt x="80329" y="51093"/>
                </a:lnTo>
                <a:lnTo>
                  <a:pt x="84886" y="51093"/>
                </a:lnTo>
                <a:close/>
                <a:moveTo>
                  <a:pt x="84886" y="50851"/>
                </a:moveTo>
                <a:lnTo>
                  <a:pt x="80329" y="50851"/>
                </a:lnTo>
                <a:lnTo>
                  <a:pt x="80329" y="46294"/>
                </a:lnTo>
                <a:lnTo>
                  <a:pt x="84886" y="46294"/>
                </a:lnTo>
                <a:close/>
                <a:moveTo>
                  <a:pt x="84886" y="46052"/>
                </a:moveTo>
                <a:lnTo>
                  <a:pt x="80329" y="46052"/>
                </a:lnTo>
                <a:lnTo>
                  <a:pt x="80329" y="41495"/>
                </a:lnTo>
                <a:lnTo>
                  <a:pt x="84886" y="41495"/>
                </a:lnTo>
                <a:close/>
                <a:moveTo>
                  <a:pt x="84886" y="41253"/>
                </a:moveTo>
                <a:lnTo>
                  <a:pt x="80329" y="41253"/>
                </a:lnTo>
                <a:lnTo>
                  <a:pt x="80329" y="36656"/>
                </a:lnTo>
                <a:lnTo>
                  <a:pt x="84886" y="36656"/>
                </a:lnTo>
                <a:close/>
                <a:moveTo>
                  <a:pt x="84886" y="36414"/>
                </a:moveTo>
                <a:lnTo>
                  <a:pt x="80329" y="36414"/>
                </a:lnTo>
                <a:lnTo>
                  <a:pt x="80329" y="31858"/>
                </a:lnTo>
                <a:lnTo>
                  <a:pt x="84886" y="31858"/>
                </a:lnTo>
                <a:close/>
                <a:moveTo>
                  <a:pt x="84886" y="31616"/>
                </a:moveTo>
                <a:lnTo>
                  <a:pt x="80329" y="31616"/>
                </a:lnTo>
                <a:lnTo>
                  <a:pt x="80329" y="27018"/>
                </a:lnTo>
                <a:lnTo>
                  <a:pt x="84886" y="27018"/>
                </a:lnTo>
                <a:close/>
                <a:moveTo>
                  <a:pt x="84886" y="26776"/>
                </a:moveTo>
                <a:lnTo>
                  <a:pt x="80329" y="26776"/>
                </a:lnTo>
                <a:lnTo>
                  <a:pt x="80329" y="22220"/>
                </a:lnTo>
                <a:lnTo>
                  <a:pt x="84886" y="22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186665" y="1231038"/>
            <a:ext cx="38168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800" b="1" dirty="0" err="1" smtClean="0">
                <a:solidFill>
                  <a:schemeClr val="bg1"/>
                </a:solidFill>
              </a:rPr>
              <a:t>Database</a:t>
            </a:r>
            <a:r>
              <a:rPr lang="fr-FR" sz="1800" b="1" dirty="0" smtClean="0">
                <a:solidFill>
                  <a:schemeClr val="bg1"/>
                </a:solidFill>
              </a:rPr>
              <a:t> </a:t>
            </a:r>
            <a:r>
              <a:rPr lang="fr-FR" sz="1800" b="1" dirty="0" err="1" smtClean="0">
                <a:solidFill>
                  <a:schemeClr val="bg1"/>
                </a:solidFill>
              </a:rPr>
              <a:t>Requirements</a:t>
            </a:r>
            <a:r>
              <a:rPr lang="fr-FR" sz="1800" b="1" dirty="0">
                <a:solidFill>
                  <a:schemeClr val="bg1"/>
                </a:solidFill>
              </a:rPr>
              <a:t/>
            </a:r>
            <a:br>
              <a:rPr lang="fr-FR" sz="1800" b="1" dirty="0">
                <a:solidFill>
                  <a:schemeClr val="bg1"/>
                </a:solidFill>
              </a:rPr>
            </a:br>
            <a:endParaRPr lang="fr-FR" sz="1800" b="1" dirty="0">
              <a:solidFill>
                <a:schemeClr val="bg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304818" y="2171868"/>
            <a:ext cx="6428127" cy="13849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 smtClean="0">
                <a:solidFill>
                  <a:schemeClr val="bg1"/>
                </a:solidFill>
                <a:latin typeface="Montserrat" panose="020B0604020202020204" charset="0"/>
              </a:rPr>
              <a:t>REAL-TIME SINCHRONIZATION</a:t>
            </a:r>
          </a:p>
          <a:p>
            <a:endParaRPr lang="fr-FR" b="1" dirty="0" smtClean="0">
              <a:solidFill>
                <a:schemeClr val="bg1"/>
              </a:solidFill>
              <a:latin typeface="Montserrat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 smtClean="0">
                <a:solidFill>
                  <a:schemeClr val="bg1"/>
                </a:solidFill>
                <a:latin typeface="Montserrat" panose="020B0604020202020204" charset="0"/>
              </a:rPr>
              <a:t>OFFLINE SUPPORT</a:t>
            </a:r>
          </a:p>
          <a:p>
            <a:endParaRPr lang="fr-FR" b="1" dirty="0" smtClean="0">
              <a:solidFill>
                <a:schemeClr val="bg1"/>
              </a:solidFill>
              <a:latin typeface="Montserrat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 smtClean="0">
                <a:solidFill>
                  <a:schemeClr val="bg1"/>
                </a:solidFill>
                <a:latin typeface="Montserrat" panose="020B0604020202020204" charset="0"/>
              </a:rPr>
              <a:t>SCALABILITY</a:t>
            </a:r>
          </a:p>
          <a:p>
            <a:endParaRPr lang="fr-FR" b="1" dirty="0" smtClean="0">
              <a:solidFill>
                <a:schemeClr val="bg1"/>
              </a:solidFill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29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Annual Report by Slidesgo">
  <a:themeElements>
    <a:clrScheme name="Simple Light">
      <a:dk1>
        <a:srgbClr val="00094A"/>
      </a:dk1>
      <a:lt1>
        <a:srgbClr val="00649F"/>
      </a:lt1>
      <a:dk2>
        <a:srgbClr val="FEFEFE"/>
      </a:dk2>
      <a:lt2>
        <a:srgbClr val="63DBF5"/>
      </a:lt2>
      <a:accent1>
        <a:srgbClr val="006DF5"/>
      </a:accent1>
      <a:accent2>
        <a:srgbClr val="516CEE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94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132</Words>
  <Application>Microsoft Office PowerPoint</Application>
  <PresentationFormat>Affichage à l'écran (16:9)</PresentationFormat>
  <Paragraphs>85</Paragraphs>
  <Slides>17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Arial</vt:lpstr>
      <vt:lpstr>Montserrat</vt:lpstr>
      <vt:lpstr>Wingdings</vt:lpstr>
      <vt:lpstr>Maven Pro</vt:lpstr>
      <vt:lpstr>Business Annual Report by Slidesgo</vt:lpstr>
      <vt:lpstr>Database Design and Implementation</vt:lpstr>
      <vt:lpstr>ROAD STATE/ROAD SIGN MOBILE APP</vt:lpstr>
      <vt:lpstr>Table of contents</vt:lpstr>
      <vt:lpstr>Introduction</vt:lpstr>
      <vt:lpstr>Introduction</vt:lpstr>
      <vt:lpstr>Data Elements</vt:lpstr>
      <vt:lpstr>Data Elements </vt:lpstr>
      <vt:lpstr>Conceptual Design</vt:lpstr>
      <vt:lpstr>Conceptual Design</vt:lpstr>
      <vt:lpstr>Conceptual Design</vt:lpstr>
      <vt:lpstr>ER Diagrams</vt:lpstr>
      <vt:lpstr>Présentation PowerPoint</vt:lpstr>
      <vt:lpstr>Database Implementation</vt:lpstr>
      <vt:lpstr>DB Implementation</vt:lpstr>
      <vt:lpstr>Connecting Database To Backend</vt:lpstr>
      <vt:lpstr>DB Connection-Backend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Fundr</dc:title>
  <dc:creator>NgabirSteve</dc:creator>
  <cp:lastModifiedBy>Compte Microsoft</cp:lastModifiedBy>
  <cp:revision>40</cp:revision>
  <dcterms:modified xsi:type="dcterms:W3CDTF">2025-06-10T13:40:40Z</dcterms:modified>
</cp:coreProperties>
</file>