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78" r:id="rId2"/>
    <p:sldId id="279" r:id="rId3"/>
    <p:sldId id="289" r:id="rId4"/>
    <p:sldId id="282" r:id="rId5"/>
    <p:sldId id="280" r:id="rId6"/>
    <p:sldId id="290" r:id="rId7"/>
    <p:sldId id="281" r:id="rId8"/>
    <p:sldId id="288" r:id="rId9"/>
    <p:sldId id="283" r:id="rId10"/>
    <p:sldId id="284" r:id="rId11"/>
    <p:sldId id="286" r:id="rId12"/>
  </p:sldIdLst>
  <p:sldSz cx="24382413"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D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761"/>
    <p:restoredTop sz="65787"/>
  </p:normalViewPr>
  <p:slideViewPr>
    <p:cSldViewPr snapToGrid="0" snapToObjects="1">
      <p:cViewPr varScale="1">
        <p:scale>
          <a:sx n="51" d="100"/>
          <a:sy n="51" d="100"/>
        </p:scale>
        <p:origin x="1080" y="232"/>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D063C-19FC-2641-8901-41C8874C74B2}" type="datetimeFigureOut">
              <a:rPr lang="en-US" smtClean="0"/>
              <a:t>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11FFE-80E9-D147-A5D4-FAD2F7EB5DDF}" type="slidenum">
              <a:rPr lang="en-US" smtClean="0"/>
              <a:t>‹#›</a:t>
            </a:fld>
            <a:endParaRPr lang="en-US"/>
          </a:p>
        </p:txBody>
      </p:sp>
    </p:spTree>
    <p:extLst>
      <p:ext uri="{BB962C8B-B14F-4D97-AF65-F5344CB8AC3E}">
        <p14:creationId xmlns:p14="http://schemas.microsoft.com/office/powerpoint/2010/main" val="1349365719"/>
      </p:ext>
    </p:extLst>
  </p:cSld>
  <p:clrMap bg1="lt1" tx1="dk1" bg2="lt2" tx2="dk2" accent1="accent1" accent2="accent2" accent3="accent3" accent4="accent4" accent5="accent5" accent6="accent6" hlink="hlink" folHlink="folHlink"/>
  <p:notesStyle>
    <a:lvl1pPr marL="0" algn="l" defTabSz="1828709" rtl="0" eaLnBrk="1" latinLnBrk="0" hangingPunct="1">
      <a:defRPr sz="2400" kern="1200">
        <a:solidFill>
          <a:schemeClr val="tx1"/>
        </a:solidFill>
        <a:latin typeface="+mn-lt"/>
        <a:ea typeface="+mn-ea"/>
        <a:cs typeface="+mn-cs"/>
      </a:defRPr>
    </a:lvl1pPr>
    <a:lvl2pPr marL="914354" algn="l" defTabSz="1828709" rtl="0" eaLnBrk="1" latinLnBrk="0" hangingPunct="1">
      <a:defRPr sz="2400" kern="1200">
        <a:solidFill>
          <a:schemeClr val="tx1"/>
        </a:solidFill>
        <a:latin typeface="+mn-lt"/>
        <a:ea typeface="+mn-ea"/>
        <a:cs typeface="+mn-cs"/>
      </a:defRPr>
    </a:lvl2pPr>
    <a:lvl3pPr marL="1828709" algn="l" defTabSz="1828709" rtl="0" eaLnBrk="1" latinLnBrk="0" hangingPunct="1">
      <a:defRPr sz="2400" kern="1200">
        <a:solidFill>
          <a:schemeClr val="tx1"/>
        </a:solidFill>
        <a:latin typeface="+mn-lt"/>
        <a:ea typeface="+mn-ea"/>
        <a:cs typeface="+mn-cs"/>
      </a:defRPr>
    </a:lvl3pPr>
    <a:lvl4pPr marL="2743063" algn="l" defTabSz="1828709" rtl="0" eaLnBrk="1" latinLnBrk="0" hangingPunct="1">
      <a:defRPr sz="2400" kern="1200">
        <a:solidFill>
          <a:schemeClr val="tx1"/>
        </a:solidFill>
        <a:latin typeface="+mn-lt"/>
        <a:ea typeface="+mn-ea"/>
        <a:cs typeface="+mn-cs"/>
      </a:defRPr>
    </a:lvl4pPr>
    <a:lvl5pPr marL="3657417" algn="l" defTabSz="1828709" rtl="0" eaLnBrk="1" latinLnBrk="0" hangingPunct="1">
      <a:defRPr sz="2400" kern="1200">
        <a:solidFill>
          <a:schemeClr val="tx1"/>
        </a:solidFill>
        <a:latin typeface="+mn-lt"/>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709" rtl="0" eaLnBrk="1" fontAlgn="auto" latinLnBrk="0" hangingPunct="1">
              <a:lnSpc>
                <a:spcPct val="100000"/>
              </a:lnSpc>
              <a:spcBef>
                <a:spcPts val="0"/>
              </a:spcBef>
              <a:spcAft>
                <a:spcPts val="0"/>
              </a:spcAft>
              <a:buClrTx/>
              <a:buSzTx/>
              <a:buFontTx/>
              <a:buNone/>
              <a:tabLst/>
              <a:defRPr/>
            </a:pPr>
            <a:r>
              <a:rPr lang="en-CA" sz="2400" kern="1200" dirty="0">
                <a:solidFill>
                  <a:schemeClr val="tx1"/>
                </a:solidFill>
                <a:effectLst/>
                <a:latin typeface="+mn-lt"/>
                <a:ea typeface="+mn-ea"/>
                <a:cs typeface="+mn-cs"/>
              </a:rPr>
              <a:t>Hi everyone! Welcome to the first video of my channel! I’m very excited to finally be sharing this series with you. This is something that I’ve been thinking about doing for a while but never round got around to it. With the whole world going in flames and everyone stuck at home, I finally have the time to jump start this So I’m just going to jump right ahead and talk about the type of videos that you’ll be seeing in the next upcoming months. The series is going to be called web security academy series and that’s because we’ll be using the web security academy platform that is developed by </a:t>
            </a:r>
            <a:r>
              <a:rPr lang="en-CA" sz="2400" kern="1200" dirty="0" err="1">
                <a:solidFill>
                  <a:schemeClr val="tx1"/>
                </a:solidFill>
                <a:effectLst/>
                <a:latin typeface="+mn-lt"/>
                <a:ea typeface="+mn-ea"/>
                <a:cs typeface="+mn-cs"/>
              </a:rPr>
              <a:t>Portswigger</a:t>
            </a:r>
            <a:r>
              <a:rPr lang="en-CA" sz="2400" kern="1200" dirty="0">
                <a:solidFill>
                  <a:schemeClr val="tx1"/>
                </a:solidFill>
                <a:effectLst/>
                <a:latin typeface="+mn-lt"/>
                <a:ea typeface="+mn-ea"/>
                <a:cs typeface="+mn-cs"/>
              </a:rPr>
              <a:t>. So the makers of Burp Suite, which is a pretty well known tool amongst web app </a:t>
            </a:r>
            <a:r>
              <a:rPr lang="en-CA" sz="2400" kern="1200" dirty="0" err="1">
                <a:solidFill>
                  <a:schemeClr val="tx1"/>
                </a:solidFill>
                <a:effectLst/>
                <a:latin typeface="+mn-lt"/>
                <a:ea typeface="+mn-ea"/>
                <a:cs typeface="+mn-cs"/>
              </a:rPr>
              <a:t>pentesters</a:t>
            </a:r>
            <a:r>
              <a:rPr lang="en-CA" sz="24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1011FFE-80E9-D147-A5D4-FAD2F7EB5DDF}" type="slidenum">
              <a:rPr lang="en-US" smtClean="0"/>
              <a:t>1</a:t>
            </a:fld>
            <a:endParaRPr lang="en-US"/>
          </a:p>
        </p:txBody>
      </p:sp>
    </p:spTree>
    <p:extLst>
      <p:ext uri="{BB962C8B-B14F-4D97-AF65-F5344CB8AC3E}">
        <p14:creationId xmlns:p14="http://schemas.microsoft.com/office/powerpoint/2010/main" val="417070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those of you that have never heard of the Web Security Academy. It’s a free online training center for web application security. It’s developed by the </a:t>
            </a:r>
            <a:r>
              <a:rPr lang="en-US" dirty="0" err="1"/>
              <a:t>Portswigger</a:t>
            </a:r>
            <a:r>
              <a:rPr lang="en-US" dirty="0"/>
              <a:t> team and one of the authors is actually the author of the web application hacker’s handbook which is considered to be the bible of web application security. This is the book that I read when I first got started into web application security and I’m a huge fan of it. Although it hasn’t been updated since 2011, the fundamentals are still the same and I always recommend it to anyone that asks me how they can get into web application security. However, it is true that we are in a constantly evolving field with new vulnerabilities and attack coming out every day, and so I’ve always recommended this book with an additional resource that tackled modern web technologies. Now when I heard that the author of the book had started a web security academy that not only tackles modern web technologies but also provides free hands on labs where you could practice in a safe environment, I immediately signed up. And just like I’m a huge fan of the book, I’m also a huge fan of the academy. I am not in any way affiliated to </a:t>
            </a:r>
            <a:r>
              <a:rPr lang="en-US" dirty="0" err="1"/>
              <a:t>Portswigger</a:t>
            </a:r>
            <a:r>
              <a:rPr lang="en-US" dirty="0"/>
              <a:t>, this is just me sharing a platform that I think is very useful to the community.</a:t>
            </a:r>
          </a:p>
          <a:p>
            <a:endParaRPr lang="en-US" dirty="0"/>
          </a:p>
          <a:p>
            <a:r>
              <a:rPr lang="en-US" dirty="0"/>
              <a:t>Let’s go to their website and look at the type of training that they provide. </a:t>
            </a:r>
          </a:p>
        </p:txBody>
      </p:sp>
      <p:sp>
        <p:nvSpPr>
          <p:cNvPr id="4" name="Slide Number Placeholder 3"/>
          <p:cNvSpPr>
            <a:spLocks noGrp="1"/>
          </p:cNvSpPr>
          <p:nvPr>
            <p:ph type="sldNum" sz="quarter" idx="5"/>
          </p:nvPr>
        </p:nvSpPr>
        <p:spPr/>
        <p:txBody>
          <a:bodyPr/>
          <a:lstStyle/>
          <a:p>
            <a:fld id="{81011FFE-80E9-D147-A5D4-FAD2F7EB5DDF}" type="slidenum">
              <a:rPr lang="en-US" smtClean="0"/>
              <a:t>2</a:t>
            </a:fld>
            <a:endParaRPr lang="en-US"/>
          </a:p>
        </p:txBody>
      </p:sp>
    </p:spTree>
    <p:extLst>
      <p:ext uri="{BB962C8B-B14F-4D97-AF65-F5344CB8AC3E}">
        <p14:creationId xmlns:p14="http://schemas.microsoft.com/office/powerpoint/2010/main" val="144739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those of you that have never heard of the Web Security Academy. It’s a free online training center for web application security. It’s developed by the </a:t>
            </a:r>
            <a:r>
              <a:rPr lang="en-US" dirty="0" err="1"/>
              <a:t>Portswigger</a:t>
            </a:r>
            <a:r>
              <a:rPr lang="en-US" dirty="0"/>
              <a:t> team and one of the authors is actually the author of the web application hacker’s handbook which is considered to be the bible of web application security. This is the book that I read when I first got started into web application security and I’m a huge fan of it. Although it hasn’t been updated since 2011, the fundamentals are still the same and I always recommend it to anyone that asks me how they can get into web application security. However, it is true that we are in a constantly evolving field with new vulnerabilities and attack coming out every day, and so I’ve always recommended this book with an additional resource that tackled modern web technologies. Now when I heard that the author of the book had started a web security academy that not only tackles modern web technologies but also provides free hands on labs where you could practice in a safe environment, I immediately signed up. And just like I’m a huge fan of the book, I’m also a huge fan of the academy. I am not in any way affiliated to </a:t>
            </a:r>
            <a:r>
              <a:rPr lang="en-US" dirty="0" err="1"/>
              <a:t>Portswigger</a:t>
            </a:r>
            <a:r>
              <a:rPr lang="en-US" dirty="0"/>
              <a:t>, this is just me sharing a platform that I think is very useful to the community.</a:t>
            </a:r>
          </a:p>
          <a:p>
            <a:endParaRPr lang="en-US" dirty="0"/>
          </a:p>
          <a:p>
            <a:r>
              <a:rPr lang="en-US" dirty="0"/>
              <a:t>Let’s go to their website and look at the type of training that they provide. </a:t>
            </a:r>
          </a:p>
        </p:txBody>
      </p:sp>
      <p:sp>
        <p:nvSpPr>
          <p:cNvPr id="4" name="Slide Number Placeholder 3"/>
          <p:cNvSpPr>
            <a:spLocks noGrp="1"/>
          </p:cNvSpPr>
          <p:nvPr>
            <p:ph type="sldNum" sz="quarter" idx="5"/>
          </p:nvPr>
        </p:nvSpPr>
        <p:spPr/>
        <p:txBody>
          <a:bodyPr/>
          <a:lstStyle/>
          <a:p>
            <a:fld id="{81011FFE-80E9-D147-A5D4-FAD2F7EB5DDF}" type="slidenum">
              <a:rPr lang="en-US" smtClean="0"/>
              <a:t>3</a:t>
            </a:fld>
            <a:endParaRPr lang="en-US"/>
          </a:p>
        </p:txBody>
      </p:sp>
    </p:spTree>
    <p:extLst>
      <p:ext uri="{BB962C8B-B14F-4D97-AF65-F5344CB8AC3E}">
        <p14:creationId xmlns:p14="http://schemas.microsoft.com/office/powerpoint/2010/main" val="3490714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11FFE-80E9-D147-A5D4-FAD2F7EB5DDF}" type="slidenum">
              <a:rPr lang="en-US" smtClean="0"/>
              <a:t>9</a:t>
            </a:fld>
            <a:endParaRPr lang="en-US"/>
          </a:p>
        </p:txBody>
      </p:sp>
    </p:spTree>
    <p:extLst>
      <p:ext uri="{BB962C8B-B14F-4D97-AF65-F5344CB8AC3E}">
        <p14:creationId xmlns:p14="http://schemas.microsoft.com/office/powerpoint/2010/main" val="309962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11FFE-80E9-D147-A5D4-FAD2F7EB5DDF}" type="slidenum">
              <a:rPr lang="en-US" smtClean="0"/>
              <a:t>11</a:t>
            </a:fld>
            <a:endParaRPr lang="en-US"/>
          </a:p>
        </p:txBody>
      </p:sp>
    </p:spTree>
    <p:extLst>
      <p:ext uri="{BB962C8B-B14F-4D97-AF65-F5344CB8AC3E}">
        <p14:creationId xmlns:p14="http://schemas.microsoft.com/office/powerpoint/2010/main" val="1000897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802" y="2244726"/>
            <a:ext cx="18286810" cy="4775200"/>
          </a:xfrm>
        </p:spPr>
        <p:txBody>
          <a:bodyPr anchor="b"/>
          <a:lstStyle>
            <a:lvl1pPr algn="ctr">
              <a:defRPr sz="11999"/>
            </a:lvl1pPr>
          </a:lstStyle>
          <a:p>
            <a:r>
              <a:rPr lang="en-US"/>
              <a:t>Click to edit Master title style</a:t>
            </a:r>
            <a:endParaRPr lang="en-US" dirty="0"/>
          </a:p>
        </p:txBody>
      </p:sp>
      <p:sp>
        <p:nvSpPr>
          <p:cNvPr id="3" name="Subtitle 2"/>
          <p:cNvSpPr>
            <a:spLocks noGrp="1"/>
          </p:cNvSpPr>
          <p:nvPr>
            <p:ph type="subTitle" idx="1"/>
          </p:nvPr>
        </p:nvSpPr>
        <p:spPr>
          <a:xfrm>
            <a:off x="3047802" y="7204076"/>
            <a:ext cx="18286810" cy="3311524"/>
          </a:xfrm>
        </p:spPr>
        <p:txBody>
          <a:bodyPr/>
          <a:lstStyle>
            <a:lvl1pPr marL="0" indent="0" algn="ctr">
              <a:buNone/>
              <a:defRPr sz="4800"/>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68024B-3240-F64E-AED8-768B971EFDAA}"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172843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8024B-3240-F64E-AED8-768B971EFDAA}"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11018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8664" y="730250"/>
            <a:ext cx="5257458"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291" y="730250"/>
            <a:ext cx="15467593"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8024B-3240-F64E-AED8-768B971EFDAA}"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92923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8024B-3240-F64E-AED8-768B971EFDAA}"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163474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592" y="3419477"/>
            <a:ext cx="21029831" cy="5705474"/>
          </a:xfrm>
        </p:spPr>
        <p:txBody>
          <a:bodyPr anchor="b"/>
          <a:lstStyle>
            <a:lvl1pPr>
              <a:defRPr sz="11999"/>
            </a:lvl1pPr>
          </a:lstStyle>
          <a:p>
            <a:r>
              <a:rPr lang="en-US"/>
              <a:t>Click to edit Master title style</a:t>
            </a:r>
            <a:endParaRPr lang="en-US" dirty="0"/>
          </a:p>
        </p:txBody>
      </p:sp>
      <p:sp>
        <p:nvSpPr>
          <p:cNvPr id="3" name="Text Placeholder 2"/>
          <p:cNvSpPr>
            <a:spLocks noGrp="1"/>
          </p:cNvSpPr>
          <p:nvPr>
            <p:ph type="body" idx="1"/>
          </p:nvPr>
        </p:nvSpPr>
        <p:spPr>
          <a:xfrm>
            <a:off x="1663592" y="9178927"/>
            <a:ext cx="21029831" cy="3000374"/>
          </a:xfrm>
        </p:spPr>
        <p:txBody>
          <a:bodyPr/>
          <a:lstStyle>
            <a:lvl1pPr marL="0" indent="0">
              <a:buNone/>
              <a:defRPr sz="4800">
                <a:solidFill>
                  <a:schemeClr val="tx1">
                    <a:tint val="75000"/>
                  </a:schemeClr>
                </a:solidFill>
              </a:defRPr>
            </a:lvl1pPr>
            <a:lvl2pPr marL="914354" indent="0">
              <a:buNone/>
              <a:defRPr sz="4000">
                <a:solidFill>
                  <a:schemeClr val="tx1">
                    <a:tint val="75000"/>
                  </a:schemeClr>
                </a:solidFill>
              </a:defRPr>
            </a:lvl2pPr>
            <a:lvl3pPr marL="1828709" indent="0">
              <a:buNone/>
              <a:defRPr sz="3600">
                <a:solidFill>
                  <a:schemeClr val="tx1">
                    <a:tint val="75000"/>
                  </a:schemeClr>
                </a:solidFill>
              </a:defRPr>
            </a:lvl3pPr>
            <a:lvl4pPr marL="2743063" indent="0">
              <a:buNone/>
              <a:defRPr sz="3200">
                <a:solidFill>
                  <a:schemeClr val="tx1">
                    <a:tint val="75000"/>
                  </a:schemeClr>
                </a:solidFill>
              </a:defRPr>
            </a:lvl4pPr>
            <a:lvl5pPr marL="3657417" indent="0">
              <a:buNone/>
              <a:defRPr sz="3200">
                <a:solidFill>
                  <a:schemeClr val="tx1">
                    <a:tint val="75000"/>
                  </a:schemeClr>
                </a:solidFill>
              </a:defRPr>
            </a:lvl5pPr>
            <a:lvl6pPr marL="4571771" indent="0">
              <a:buNone/>
              <a:defRPr sz="3200">
                <a:solidFill>
                  <a:schemeClr val="tx1">
                    <a:tint val="75000"/>
                  </a:schemeClr>
                </a:solidFill>
              </a:defRPr>
            </a:lvl6pPr>
            <a:lvl7pPr marL="5486126" indent="0">
              <a:buNone/>
              <a:defRPr sz="3200">
                <a:solidFill>
                  <a:schemeClr val="tx1">
                    <a:tint val="75000"/>
                  </a:schemeClr>
                </a:solidFill>
              </a:defRPr>
            </a:lvl7pPr>
            <a:lvl8pPr marL="6400480" indent="0">
              <a:buNone/>
              <a:defRPr sz="3200">
                <a:solidFill>
                  <a:schemeClr val="tx1">
                    <a:tint val="75000"/>
                  </a:schemeClr>
                </a:solidFill>
              </a:defRPr>
            </a:lvl8pPr>
            <a:lvl9pPr marL="7314834"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8024B-3240-F64E-AED8-768B971EFDAA}"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172828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291" y="3651250"/>
            <a:ext cx="10362526"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3596" y="3651250"/>
            <a:ext cx="10362526"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68024B-3240-F64E-AED8-768B971EFDAA}" type="datetimeFigureOut">
              <a:rPr lang="en-US" smtClean="0"/>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43722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467" y="730251"/>
            <a:ext cx="21029831"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467" y="3362326"/>
            <a:ext cx="10314903"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467" y="5010150"/>
            <a:ext cx="10314903"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3597" y="3362326"/>
            <a:ext cx="10365701"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3597" y="5010150"/>
            <a:ext cx="10365701"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68024B-3240-F64E-AED8-768B971EFDAA}" type="datetimeFigureOut">
              <a:rPr lang="en-US" smtClean="0"/>
              <a:t>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1652381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68024B-3240-F64E-AED8-768B971EFDAA}" type="datetimeFigureOut">
              <a:rPr lang="en-US" smtClean="0"/>
              <a:t>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220765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8024B-3240-F64E-AED8-768B971EFDAA}" type="datetimeFigureOut">
              <a:rPr lang="en-US" smtClean="0"/>
              <a:t>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239827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5701" y="1974851"/>
            <a:ext cx="1234359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6568024B-3240-F64E-AED8-768B971EFDAA}" type="datetimeFigureOut">
              <a:rPr lang="en-US" smtClean="0"/>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232471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5701" y="1974851"/>
            <a:ext cx="12343597" cy="9747250"/>
          </a:xfrm>
        </p:spPr>
        <p:txBody>
          <a:bodyPr anchor="t"/>
          <a:lstStyle>
            <a:lvl1pPr marL="0" indent="0">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6568024B-3240-F64E-AED8-768B971EFDAA}" type="datetimeFigureOut">
              <a:rPr lang="en-US" smtClean="0"/>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8B389-B0BB-8346-BF15-FB4E32A0D73B}" type="slidenum">
              <a:rPr lang="en-US" smtClean="0"/>
              <a:t>‹#›</a:t>
            </a:fld>
            <a:endParaRPr lang="en-US"/>
          </a:p>
        </p:txBody>
      </p:sp>
    </p:spTree>
    <p:extLst>
      <p:ext uri="{BB962C8B-B14F-4D97-AF65-F5344CB8AC3E}">
        <p14:creationId xmlns:p14="http://schemas.microsoft.com/office/powerpoint/2010/main" val="81744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6568024B-3240-F64E-AED8-768B971EFDAA}" type="datetimeFigureOut">
              <a:rPr lang="en-US" smtClean="0"/>
              <a:t>2/6/21</a:t>
            </a:fld>
            <a:endParaRPr lang="en-US"/>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938B389-B0BB-8346-BF15-FB4E32A0D73B}" type="slidenum">
              <a:rPr lang="en-US" smtClean="0"/>
              <a:t>‹#›</a:t>
            </a:fld>
            <a:endParaRPr lang="en-US"/>
          </a:p>
        </p:txBody>
      </p:sp>
    </p:spTree>
    <p:extLst>
      <p:ext uri="{BB962C8B-B14F-4D97-AF65-F5344CB8AC3E}">
        <p14:creationId xmlns:p14="http://schemas.microsoft.com/office/powerpoint/2010/main" val="3225603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tiff"/><Relationship Id="rId7" Type="http://schemas.openxmlformats.org/officeDocument/2006/relationships/image" Target="../media/image16.sv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52" name="Rectangle 5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1630573" y="1366808"/>
            <a:ext cx="21121265" cy="10808208"/>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Content Placeholder 4" descr="A picture containing logo&#10;&#10;Description automatically generated">
            <a:extLst>
              <a:ext uri="{FF2B5EF4-FFF2-40B4-BE49-F238E27FC236}">
                <a16:creationId xmlns:a16="http://schemas.microsoft.com/office/drawing/2014/main" id="{71353702-FC53-5C4F-8880-20B0337BA441}"/>
              </a:ext>
            </a:extLst>
          </p:cNvPr>
          <p:cNvPicPr>
            <a:picLocks noChangeAspect="1"/>
          </p:cNvPicPr>
          <p:nvPr/>
        </p:nvPicPr>
        <p:blipFill rotWithShape="1">
          <a:blip r:embed="rId3"/>
          <a:srcRect t="2175" r="-1" b="1726"/>
          <a:stretch/>
        </p:blipFill>
        <p:spPr>
          <a:xfrm rot="21480000">
            <a:off x="2275525" y="2006516"/>
            <a:ext cx="19831363" cy="9528792"/>
          </a:xfrm>
          <a:prstGeom prst="rect">
            <a:avLst/>
          </a:prstGeom>
        </p:spPr>
      </p:pic>
      <p:sp>
        <p:nvSpPr>
          <p:cNvPr id="7" name="TextBox 6">
            <a:extLst>
              <a:ext uri="{FF2B5EF4-FFF2-40B4-BE49-F238E27FC236}">
                <a16:creationId xmlns:a16="http://schemas.microsoft.com/office/drawing/2014/main" id="{64DFB641-0139-AA47-90AC-A64D5A777499}"/>
              </a:ext>
            </a:extLst>
          </p:cNvPr>
          <p:cNvSpPr txBox="1"/>
          <p:nvPr/>
        </p:nvSpPr>
        <p:spPr>
          <a:xfrm rot="21424676" flipH="1">
            <a:off x="16396112" y="6838826"/>
            <a:ext cx="5360482" cy="2092881"/>
          </a:xfrm>
          <a:prstGeom prst="rect">
            <a:avLst/>
          </a:prstGeom>
          <a:noFill/>
        </p:spPr>
        <p:txBody>
          <a:bodyPr wrap="square" rtlCol="0">
            <a:spAutoFit/>
          </a:bodyPr>
          <a:lstStyle/>
          <a:p>
            <a:r>
              <a:rPr lang="en-US" sz="13000" dirty="0">
                <a:solidFill>
                  <a:schemeClr val="tx1">
                    <a:lumMod val="75000"/>
                    <a:lumOff val="25000"/>
                  </a:schemeClr>
                </a:solidFill>
              </a:rPr>
              <a:t>SERIES!</a:t>
            </a:r>
          </a:p>
        </p:txBody>
      </p:sp>
    </p:spTree>
    <p:extLst>
      <p:ext uri="{BB962C8B-B14F-4D97-AF65-F5344CB8AC3E}">
        <p14:creationId xmlns:p14="http://schemas.microsoft.com/office/powerpoint/2010/main" val="269675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6024B02-E9DE-461A-8C2D-5D6D3476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F11C21-1352-3C41-9AE3-171E9E8FD201}"/>
              </a:ext>
            </a:extLst>
          </p:cNvPr>
          <p:cNvSpPr>
            <a:spLocks noGrp="1"/>
          </p:cNvSpPr>
          <p:nvPr>
            <p:ph idx="1"/>
          </p:nvPr>
        </p:nvSpPr>
        <p:spPr>
          <a:xfrm>
            <a:off x="1748816" y="3081528"/>
            <a:ext cx="9143405" cy="1196059"/>
          </a:xfrm>
        </p:spPr>
        <p:txBody>
          <a:bodyPr>
            <a:normAutofit/>
          </a:bodyPr>
          <a:lstStyle/>
          <a:p>
            <a:r>
              <a:rPr lang="en-US" sz="6400" dirty="0">
                <a:latin typeface="Verdana" panose="020B0604030504040204" pitchFamily="34" charset="0"/>
                <a:ea typeface="Verdana" panose="020B0604030504040204" pitchFamily="34" charset="0"/>
                <a:cs typeface="Verdana" panose="020B0604030504040204" pitchFamily="34" charset="0"/>
              </a:rPr>
              <a:t>Web app </a:t>
            </a:r>
            <a:r>
              <a:rPr lang="en-US" sz="6400" dirty="0" err="1">
                <a:latin typeface="Verdana" panose="020B0604030504040204" pitchFamily="34" charset="0"/>
                <a:ea typeface="Verdana" panose="020B0604030504040204" pitchFamily="34" charset="0"/>
                <a:cs typeface="Verdana" panose="020B0604030504040204" pitchFamily="34" charset="0"/>
              </a:rPr>
              <a:t>pentesters</a:t>
            </a:r>
            <a:endParaRPr lang="en-US" sz="64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A picture containing text, sign&#10;&#10;Description automatically generated">
            <a:extLst>
              <a:ext uri="{FF2B5EF4-FFF2-40B4-BE49-F238E27FC236}">
                <a16:creationId xmlns:a16="http://schemas.microsoft.com/office/drawing/2014/main" id="{3DA0051A-12ED-C945-8A75-4920380B3986}"/>
              </a:ext>
            </a:extLst>
          </p:cNvPr>
          <p:cNvPicPr>
            <a:picLocks noChangeAspect="1"/>
          </p:cNvPicPr>
          <p:nvPr/>
        </p:nvPicPr>
        <p:blipFill>
          <a:blip r:embed="rId2"/>
          <a:stretch>
            <a:fillRect/>
          </a:stretch>
        </p:blipFill>
        <p:spPr>
          <a:xfrm>
            <a:off x="19160635" y="6651720"/>
            <a:ext cx="3472962" cy="3969099"/>
          </a:xfrm>
          <a:prstGeom prst="rect">
            <a:avLst/>
          </a:prstGeom>
        </p:spPr>
      </p:pic>
      <p:pic>
        <p:nvPicPr>
          <p:cNvPr id="13" name="Picture 12" descr="Icon&#10;&#10;Description automatically generated">
            <a:extLst>
              <a:ext uri="{FF2B5EF4-FFF2-40B4-BE49-F238E27FC236}">
                <a16:creationId xmlns:a16="http://schemas.microsoft.com/office/drawing/2014/main" id="{8304D915-90B7-8641-9733-2DE246A837F2}"/>
              </a:ext>
            </a:extLst>
          </p:cNvPr>
          <p:cNvPicPr>
            <a:picLocks noChangeAspect="1"/>
          </p:cNvPicPr>
          <p:nvPr/>
        </p:nvPicPr>
        <p:blipFill>
          <a:blip r:embed="rId3"/>
          <a:stretch>
            <a:fillRect/>
          </a:stretch>
        </p:blipFill>
        <p:spPr>
          <a:xfrm>
            <a:off x="13254198" y="2453297"/>
            <a:ext cx="3472962" cy="3472962"/>
          </a:xfrm>
          <a:prstGeom prst="rect">
            <a:avLst/>
          </a:prstGeom>
        </p:spPr>
      </p:pic>
      <p:pic>
        <p:nvPicPr>
          <p:cNvPr id="12" name="Graphic 11" descr="Ethernet with solid fill">
            <a:extLst>
              <a:ext uri="{FF2B5EF4-FFF2-40B4-BE49-F238E27FC236}">
                <a16:creationId xmlns:a16="http://schemas.microsoft.com/office/drawing/2014/main" id="{1079330D-37E6-074A-871F-21D79A8183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411820" y="1629457"/>
            <a:ext cx="5120642" cy="5120642"/>
          </a:xfrm>
          <a:prstGeom prst="rect">
            <a:avLst/>
          </a:prstGeom>
        </p:spPr>
      </p:pic>
      <p:sp>
        <p:nvSpPr>
          <p:cNvPr id="76" name="Rectangle 61">
            <a:extLst>
              <a:ext uri="{FF2B5EF4-FFF2-40B4-BE49-F238E27FC236}">
                <a16:creationId xmlns:a16="http://schemas.microsoft.com/office/drawing/2014/main" id="{57AF882C-175B-49BE-9BF5-D081F17D2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386" y="12224682"/>
            <a:ext cx="21011544"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63">
            <a:extLst>
              <a:ext uri="{FF2B5EF4-FFF2-40B4-BE49-F238E27FC236}">
                <a16:creationId xmlns:a16="http://schemas.microsoft.com/office/drawing/2014/main" id="{A3090662-CAD4-4A54-9F26-DF4753B5E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93129" y="7635106"/>
            <a:ext cx="109728" cy="9143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Graphic 14" descr="Bug under magnifying glass with solid fill">
            <a:extLst>
              <a:ext uri="{FF2B5EF4-FFF2-40B4-BE49-F238E27FC236}">
                <a16:creationId xmlns:a16="http://schemas.microsoft.com/office/drawing/2014/main" id="{2812F3AF-4C6D-844E-B1DB-814D49C380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76432" y="6944887"/>
            <a:ext cx="3382767" cy="3382767"/>
          </a:xfrm>
          <a:prstGeom prst="rect">
            <a:avLst/>
          </a:prstGeom>
        </p:spPr>
      </p:pic>
      <p:sp>
        <p:nvSpPr>
          <p:cNvPr id="16" name="Rectangle 15">
            <a:extLst>
              <a:ext uri="{FF2B5EF4-FFF2-40B4-BE49-F238E27FC236}">
                <a16:creationId xmlns:a16="http://schemas.microsoft.com/office/drawing/2014/main" id="{B6067462-9CE3-C744-8E48-6CE1A3BA1F92}"/>
              </a:ext>
            </a:extLst>
          </p:cNvPr>
          <p:cNvSpPr/>
          <p:nvPr/>
        </p:nvSpPr>
        <p:spPr>
          <a:xfrm>
            <a:off x="1748816" y="5521960"/>
            <a:ext cx="12188825" cy="978729"/>
          </a:xfrm>
          <a:prstGeom prst="rect">
            <a:avLst/>
          </a:prstGeom>
        </p:spPr>
        <p:txBody>
          <a:bodyPr>
            <a:spAutoFit/>
          </a:bodyPr>
          <a:lstStyle/>
          <a:p>
            <a:pPr marL="457177" lvl="0" indent="-457177" defTabSz="1828709">
              <a:lnSpc>
                <a:spcPct val="90000"/>
              </a:lnSpc>
              <a:spcBef>
                <a:spcPts val="2000"/>
              </a:spcBef>
              <a:buFont typeface="Arial" panose="020B0604020202020204" pitchFamily="34" charset="0"/>
              <a:buChar char="•"/>
            </a:pPr>
            <a:r>
              <a:rPr lang="en-US" sz="6400" dirty="0">
                <a:solidFill>
                  <a:prstClr val="black"/>
                </a:solidFill>
                <a:latin typeface="Verdana" panose="020B0604030504040204" pitchFamily="34" charset="0"/>
                <a:ea typeface="Verdana" panose="020B0604030504040204" pitchFamily="34" charset="0"/>
                <a:cs typeface="Verdana" panose="020B0604030504040204" pitchFamily="34" charset="0"/>
              </a:rPr>
              <a:t>Bug bounty hunters</a:t>
            </a:r>
          </a:p>
        </p:txBody>
      </p:sp>
      <p:sp>
        <p:nvSpPr>
          <p:cNvPr id="53" name="Rectangle 52">
            <a:extLst>
              <a:ext uri="{FF2B5EF4-FFF2-40B4-BE49-F238E27FC236}">
                <a16:creationId xmlns:a16="http://schemas.microsoft.com/office/drawing/2014/main" id="{9FE19AAA-5E65-D549-89EA-F6B40C415856}"/>
              </a:ext>
            </a:extLst>
          </p:cNvPr>
          <p:cNvSpPr/>
          <p:nvPr/>
        </p:nvSpPr>
        <p:spPr>
          <a:xfrm>
            <a:off x="1748816" y="8104552"/>
            <a:ext cx="12188825" cy="978729"/>
          </a:xfrm>
          <a:prstGeom prst="rect">
            <a:avLst/>
          </a:prstGeom>
        </p:spPr>
        <p:txBody>
          <a:bodyPr>
            <a:spAutoFit/>
          </a:bodyPr>
          <a:lstStyle/>
          <a:p>
            <a:pPr marL="457177" lvl="0" indent="-457177" defTabSz="1828709">
              <a:lnSpc>
                <a:spcPct val="90000"/>
              </a:lnSpc>
              <a:spcBef>
                <a:spcPts val="2000"/>
              </a:spcBef>
              <a:buFont typeface="Arial" panose="020B0604020202020204" pitchFamily="34" charset="0"/>
              <a:buChar char="•"/>
            </a:pPr>
            <a:r>
              <a:rPr lang="en-US" sz="6400" dirty="0">
                <a:solidFill>
                  <a:prstClr val="black"/>
                </a:solidFill>
                <a:latin typeface="Verdana" panose="020B0604030504040204" pitchFamily="34" charset="0"/>
                <a:ea typeface="Verdana" panose="020B0604030504040204" pitchFamily="34" charset="0"/>
                <a:cs typeface="Verdana" panose="020B0604030504040204" pitchFamily="34" charset="0"/>
              </a:rPr>
              <a:t>Everyone else!</a:t>
            </a:r>
          </a:p>
        </p:txBody>
      </p:sp>
      <p:sp>
        <p:nvSpPr>
          <p:cNvPr id="54" name="Rectangle 53">
            <a:extLst>
              <a:ext uri="{FF2B5EF4-FFF2-40B4-BE49-F238E27FC236}">
                <a16:creationId xmlns:a16="http://schemas.microsoft.com/office/drawing/2014/main" id="{C46417C6-F895-7F42-96AE-35573C5983C2}"/>
              </a:ext>
            </a:extLst>
          </p:cNvPr>
          <p:cNvSpPr/>
          <p:nvPr/>
        </p:nvSpPr>
        <p:spPr>
          <a:xfrm>
            <a:off x="1748816" y="6833324"/>
            <a:ext cx="12188825" cy="978729"/>
          </a:xfrm>
          <a:prstGeom prst="rect">
            <a:avLst/>
          </a:prstGeom>
        </p:spPr>
        <p:txBody>
          <a:bodyPr>
            <a:spAutoFit/>
          </a:bodyPr>
          <a:lstStyle/>
          <a:p>
            <a:pPr marL="457177" lvl="0" indent="-457177" defTabSz="1828709">
              <a:lnSpc>
                <a:spcPct val="90000"/>
              </a:lnSpc>
              <a:spcBef>
                <a:spcPts val="2000"/>
              </a:spcBef>
              <a:buFont typeface="Arial" panose="020B0604020202020204" pitchFamily="34" charset="0"/>
              <a:buChar char="•"/>
            </a:pPr>
            <a:r>
              <a:rPr lang="en-US" sz="6400" dirty="0">
                <a:solidFill>
                  <a:prstClr val="black"/>
                </a:solidFill>
                <a:latin typeface="Verdana" panose="020B0604030504040204" pitchFamily="34" charset="0"/>
                <a:ea typeface="Verdana" panose="020B0604030504040204" pitchFamily="34" charset="0"/>
                <a:cs typeface="Verdana" panose="020B0604030504040204" pitchFamily="34" charset="0"/>
              </a:rPr>
              <a:t>OSWE</a:t>
            </a:r>
          </a:p>
        </p:txBody>
      </p:sp>
      <p:sp>
        <p:nvSpPr>
          <p:cNvPr id="14" name="Content Placeholder 2">
            <a:extLst>
              <a:ext uri="{FF2B5EF4-FFF2-40B4-BE49-F238E27FC236}">
                <a16:creationId xmlns:a16="http://schemas.microsoft.com/office/drawing/2014/main" id="{FAF76488-6FF2-9E46-B52C-D80358598817}"/>
              </a:ext>
            </a:extLst>
          </p:cNvPr>
          <p:cNvSpPr txBox="1">
            <a:spLocks/>
          </p:cNvSpPr>
          <p:nvPr/>
        </p:nvSpPr>
        <p:spPr>
          <a:xfrm>
            <a:off x="1748816" y="4275673"/>
            <a:ext cx="9143405" cy="1102909"/>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6400" dirty="0">
                <a:latin typeface="Verdana" panose="020B0604030504040204" pitchFamily="34" charset="0"/>
                <a:ea typeface="Verdana" panose="020B0604030504040204" pitchFamily="34" charset="0"/>
                <a:cs typeface="Verdana" panose="020B0604030504040204" pitchFamily="34" charset="0"/>
              </a:rPr>
              <a:t>Web developers</a:t>
            </a:r>
          </a:p>
        </p:txBody>
      </p:sp>
    </p:spTree>
    <p:extLst>
      <p:ext uri="{BB962C8B-B14F-4D97-AF65-F5344CB8AC3E}">
        <p14:creationId xmlns:p14="http://schemas.microsoft.com/office/powerpoint/2010/main" val="398655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3" grpId="0"/>
      <p:bldP spid="54"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77FEB-E526-DA4C-B68D-317E62E300E4}"/>
              </a:ext>
            </a:extLst>
          </p:cNvPr>
          <p:cNvSpPr/>
          <p:nvPr/>
        </p:nvSpPr>
        <p:spPr>
          <a:xfrm>
            <a:off x="0" y="0"/>
            <a:ext cx="12583886" cy="137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B8E4264-2CE6-4645-AE2A-50B4031EF7A6}"/>
              </a:ext>
            </a:extLst>
          </p:cNvPr>
          <p:cNvSpPr txBox="1"/>
          <p:nvPr/>
        </p:nvSpPr>
        <p:spPr>
          <a:xfrm>
            <a:off x="1792726" y="1799922"/>
            <a:ext cx="8998434" cy="7147032"/>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17000" b="1" kern="1200" dirty="0">
                <a:solidFill>
                  <a:schemeClr val="tx1"/>
                </a:solidFill>
                <a:latin typeface="+mj-lt"/>
                <a:ea typeface="+mj-ea"/>
                <a:cs typeface="+mj-cs"/>
              </a:rPr>
              <a:t>Thank You!</a:t>
            </a:r>
          </a:p>
        </p:txBody>
      </p:sp>
      <p:sp>
        <p:nvSpPr>
          <p:cNvPr id="6" name="TextBox 5">
            <a:extLst>
              <a:ext uri="{FF2B5EF4-FFF2-40B4-BE49-F238E27FC236}">
                <a16:creationId xmlns:a16="http://schemas.microsoft.com/office/drawing/2014/main" id="{38E4FC42-059C-0346-B787-CF806D16DAAE}"/>
              </a:ext>
            </a:extLst>
          </p:cNvPr>
          <p:cNvSpPr txBox="1"/>
          <p:nvPr/>
        </p:nvSpPr>
        <p:spPr>
          <a:xfrm>
            <a:off x="15013229" y="9315966"/>
            <a:ext cx="6879772" cy="276907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10000" kern="1200" dirty="0">
                <a:solidFill>
                  <a:srgbClr val="E85D69"/>
                </a:solidFill>
                <a:latin typeface="Baloo" panose="03080902040302020200" pitchFamily="66" charset="77"/>
                <a:ea typeface="+mj-ea"/>
                <a:cs typeface="Baloo" panose="03080902040302020200" pitchFamily="66" charset="77"/>
              </a:rPr>
              <a:t>SUBSCRIBE </a:t>
            </a:r>
          </a:p>
          <a:p>
            <a:pPr algn="ctr" defTabSz="914400">
              <a:lnSpc>
                <a:spcPct val="90000"/>
              </a:lnSpc>
              <a:spcBef>
                <a:spcPct val="0"/>
              </a:spcBef>
              <a:spcAft>
                <a:spcPts val="600"/>
              </a:spcAft>
            </a:pPr>
            <a:r>
              <a:rPr lang="en-US" sz="6000" kern="1200" dirty="0">
                <a:solidFill>
                  <a:schemeClr val="tx1"/>
                </a:solidFill>
                <a:latin typeface="Baloo" panose="03080902040302020200" pitchFamily="66" charset="77"/>
                <a:ea typeface="+mj-ea"/>
                <a:cs typeface="Baloo" panose="03080902040302020200" pitchFamily="66" charset="77"/>
              </a:rPr>
              <a:t>FOR MORE VIDEOS</a:t>
            </a:r>
          </a:p>
        </p:txBody>
      </p:sp>
      <p:pic>
        <p:nvPicPr>
          <p:cNvPr id="3" name="Picture 2" descr="A person wearing a head scarf&#10;&#10;Description automatically generated with low confidence">
            <a:extLst>
              <a:ext uri="{FF2B5EF4-FFF2-40B4-BE49-F238E27FC236}">
                <a16:creationId xmlns:a16="http://schemas.microsoft.com/office/drawing/2014/main" id="{12448373-83E8-844D-A29D-1B87B4D7CBC1}"/>
              </a:ext>
            </a:extLst>
          </p:cNvPr>
          <p:cNvPicPr>
            <a:picLocks noChangeAspect="1"/>
          </p:cNvPicPr>
          <p:nvPr/>
        </p:nvPicPr>
        <p:blipFill>
          <a:blip r:embed="rId3"/>
          <a:stretch>
            <a:fillRect/>
          </a:stretch>
        </p:blipFill>
        <p:spPr>
          <a:xfrm>
            <a:off x="15493206" y="2828626"/>
            <a:ext cx="5299456" cy="5299456"/>
          </a:xfrm>
          <a:prstGeom prst="rect">
            <a:avLst/>
          </a:prstGeom>
        </p:spPr>
      </p:pic>
    </p:spTree>
    <p:extLst>
      <p:ext uri="{BB962C8B-B14F-4D97-AF65-F5344CB8AC3E}">
        <p14:creationId xmlns:p14="http://schemas.microsoft.com/office/powerpoint/2010/main" val="276111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8704" y="0"/>
            <a:ext cx="19925003" cy="13716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3181" y="0"/>
            <a:ext cx="19896049" cy="13716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EC70C-1A62-334D-ABA1-34ED2C260B15}"/>
              </a:ext>
            </a:extLst>
          </p:cNvPr>
          <p:cNvSpPr>
            <a:spLocks noGrp="1"/>
          </p:cNvSpPr>
          <p:nvPr>
            <p:ph type="title"/>
          </p:nvPr>
        </p:nvSpPr>
        <p:spPr>
          <a:xfrm>
            <a:off x="3047807" y="3999230"/>
            <a:ext cx="18286809" cy="5528056"/>
          </a:xfrm>
        </p:spPr>
        <p:txBody>
          <a:bodyPr vert="horz" lIns="91440" tIns="45720" rIns="91440" bIns="45720" rtlCol="0" anchor="ctr">
            <a:normAutofit/>
          </a:bodyPr>
          <a:lstStyle/>
          <a:p>
            <a:pPr algn="ctr" defTabSz="914400"/>
            <a:r>
              <a:rPr lang="en-US" sz="14300" kern="1200" dirty="0">
                <a:solidFill>
                  <a:schemeClr val="tx1"/>
                </a:solidFill>
                <a:latin typeface="Verdana" panose="020B0604030504040204" pitchFamily="34" charset="0"/>
                <a:ea typeface="Verdana" panose="020B0604030504040204" pitchFamily="34" charset="0"/>
                <a:cs typeface="Verdana" panose="020B0604030504040204" pitchFamily="34" charset="0"/>
              </a:rPr>
              <a:t>What is the Web Security Academy?</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6635" y="11049572"/>
            <a:ext cx="9509141" cy="5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98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8704" y="0"/>
            <a:ext cx="19925003" cy="13716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3181" y="0"/>
            <a:ext cx="19896049" cy="13716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6635" y="11049572"/>
            <a:ext cx="9509141" cy="5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EE2D63F-201D-034F-B40D-ADCDC0656027}"/>
              </a:ext>
            </a:extLst>
          </p:cNvPr>
          <p:cNvSpPr>
            <a:spLocks noGrp="1"/>
          </p:cNvSpPr>
          <p:nvPr>
            <p:ph type="title"/>
          </p:nvPr>
        </p:nvSpPr>
        <p:spPr/>
        <p:txBody>
          <a:bodyPr/>
          <a:lstStyle/>
          <a:p>
            <a:endParaRPr lang="en-US"/>
          </a:p>
        </p:txBody>
      </p:sp>
      <p:pic>
        <p:nvPicPr>
          <p:cNvPr id="10" name="Graphic 9">
            <a:extLst>
              <a:ext uri="{FF2B5EF4-FFF2-40B4-BE49-F238E27FC236}">
                <a16:creationId xmlns:a16="http://schemas.microsoft.com/office/drawing/2014/main" id="{16CD2C59-B090-E848-AF66-E3573BE6B9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65142" y="6036579"/>
            <a:ext cx="9320317" cy="3140000"/>
          </a:xfrm>
          <a:prstGeom prst="rect">
            <a:avLst/>
          </a:prstGeom>
        </p:spPr>
      </p:pic>
      <p:grpSp>
        <p:nvGrpSpPr>
          <p:cNvPr id="19" name="Group 18">
            <a:extLst>
              <a:ext uri="{FF2B5EF4-FFF2-40B4-BE49-F238E27FC236}">
                <a16:creationId xmlns:a16="http://schemas.microsoft.com/office/drawing/2014/main" id="{C945E97D-C333-7342-A045-886D46633726}"/>
              </a:ext>
            </a:extLst>
          </p:cNvPr>
          <p:cNvGrpSpPr/>
          <p:nvPr/>
        </p:nvGrpSpPr>
        <p:grpSpPr>
          <a:xfrm>
            <a:off x="10384316" y="6729896"/>
            <a:ext cx="1930400" cy="1778000"/>
            <a:chOff x="9575800" y="4749800"/>
            <a:chExt cx="1930400" cy="1778000"/>
          </a:xfrm>
        </p:grpSpPr>
        <p:cxnSp>
          <p:nvCxnSpPr>
            <p:cNvPr id="16" name="Straight Connector 15">
              <a:extLst>
                <a:ext uri="{FF2B5EF4-FFF2-40B4-BE49-F238E27FC236}">
                  <a16:creationId xmlns:a16="http://schemas.microsoft.com/office/drawing/2014/main" id="{99DCCFCC-42F0-7C43-A2B6-7EB1BFB299E9}"/>
                </a:ext>
              </a:extLst>
            </p:cNvPr>
            <p:cNvCxnSpPr/>
            <p:nvPr/>
          </p:nvCxnSpPr>
          <p:spPr>
            <a:xfrm>
              <a:off x="10541000" y="4749800"/>
              <a:ext cx="0" cy="177800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65D029-22E5-6C44-89B6-A6A151DE2D3E}"/>
                </a:ext>
              </a:extLst>
            </p:cNvPr>
            <p:cNvCxnSpPr>
              <a:cxnSpLocks/>
            </p:cNvCxnSpPr>
            <p:nvPr/>
          </p:nvCxnSpPr>
          <p:spPr>
            <a:xfrm>
              <a:off x="9575800" y="5638800"/>
              <a:ext cx="19304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9BB4BE33-08D1-684C-96E2-EFAD8FA36BA4}"/>
              </a:ext>
            </a:extLst>
          </p:cNvPr>
          <p:cNvSpPr/>
          <p:nvPr/>
        </p:nvSpPr>
        <p:spPr>
          <a:xfrm>
            <a:off x="7156174" y="10734261"/>
            <a:ext cx="10217426" cy="755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4939F4C3-72FC-E044-90E2-7A79FEE36C55}"/>
              </a:ext>
            </a:extLst>
          </p:cNvPr>
          <p:cNvPicPr>
            <a:picLocks noChangeAspect="1"/>
          </p:cNvPicPr>
          <p:nvPr/>
        </p:nvPicPr>
        <p:blipFill>
          <a:blip r:embed="rId5"/>
          <a:stretch>
            <a:fillRect/>
          </a:stretch>
        </p:blipFill>
        <p:spPr>
          <a:xfrm>
            <a:off x="2516812" y="3132100"/>
            <a:ext cx="6604000" cy="8305800"/>
          </a:xfrm>
          <a:prstGeom prst="rect">
            <a:avLst/>
          </a:prstGeom>
        </p:spPr>
      </p:pic>
    </p:spTree>
    <p:extLst>
      <p:ext uri="{BB962C8B-B14F-4D97-AF65-F5344CB8AC3E}">
        <p14:creationId xmlns:p14="http://schemas.microsoft.com/office/powerpoint/2010/main" val="302893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8704" y="0"/>
            <a:ext cx="19925003" cy="13716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3181" y="0"/>
            <a:ext cx="19896049" cy="13716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EC70C-1A62-334D-ABA1-34ED2C260B15}"/>
              </a:ext>
            </a:extLst>
          </p:cNvPr>
          <p:cNvSpPr>
            <a:spLocks noGrp="1"/>
          </p:cNvSpPr>
          <p:nvPr>
            <p:ph type="title"/>
          </p:nvPr>
        </p:nvSpPr>
        <p:spPr>
          <a:xfrm>
            <a:off x="3047807" y="3999230"/>
            <a:ext cx="18286809" cy="5528056"/>
          </a:xfrm>
        </p:spPr>
        <p:txBody>
          <a:bodyPr vert="horz" lIns="91440" tIns="45720" rIns="91440" bIns="45720" rtlCol="0" anchor="ctr">
            <a:normAutofit/>
          </a:bodyPr>
          <a:lstStyle/>
          <a:p>
            <a:pPr algn="ctr" defTabSz="914400"/>
            <a:r>
              <a:rPr lang="en-US" sz="14300" kern="1200" dirty="0">
                <a:solidFill>
                  <a:schemeClr val="tx1"/>
                </a:solidFill>
                <a:latin typeface="Verdana" panose="020B0604030504040204" pitchFamily="34" charset="0"/>
                <a:ea typeface="Verdana" panose="020B0604030504040204" pitchFamily="34" charset="0"/>
                <a:cs typeface="Verdana" panose="020B0604030504040204" pitchFamily="34" charset="0"/>
              </a:rPr>
              <a:t>How will the Videos be Structured?</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6635" y="11049572"/>
            <a:ext cx="9509141" cy="5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40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278BDA-CBCA-8B44-89A5-F2557D8256B9}"/>
              </a:ext>
            </a:extLst>
          </p:cNvPr>
          <p:cNvSpPr txBox="1"/>
          <p:nvPr/>
        </p:nvSpPr>
        <p:spPr>
          <a:xfrm>
            <a:off x="1277680" y="1278386"/>
            <a:ext cx="7143155" cy="714703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13100" kern="1200" dirty="0">
                <a:solidFill>
                  <a:schemeClr val="tx1"/>
                </a:solidFill>
                <a:latin typeface="+mj-lt"/>
                <a:ea typeface="+mj-ea"/>
                <a:cs typeface="+mj-cs"/>
              </a:rPr>
              <a:t>Theory Videos</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472" y="8818534"/>
            <a:ext cx="6509766" cy="36576"/>
          </a:xfrm>
          <a:custGeom>
            <a:avLst/>
            <a:gdLst>
              <a:gd name="connsiteX0" fmla="*/ 0 w 6509766"/>
              <a:gd name="connsiteY0" fmla="*/ 0 h 36576"/>
              <a:gd name="connsiteX1" fmla="*/ 650977 w 6509766"/>
              <a:gd name="connsiteY1" fmla="*/ 0 h 36576"/>
              <a:gd name="connsiteX2" fmla="*/ 1301953 w 6509766"/>
              <a:gd name="connsiteY2" fmla="*/ 0 h 36576"/>
              <a:gd name="connsiteX3" fmla="*/ 1952930 w 6509766"/>
              <a:gd name="connsiteY3" fmla="*/ 0 h 36576"/>
              <a:gd name="connsiteX4" fmla="*/ 2734102 w 6509766"/>
              <a:gd name="connsiteY4" fmla="*/ 0 h 36576"/>
              <a:gd name="connsiteX5" fmla="*/ 3450176 w 6509766"/>
              <a:gd name="connsiteY5" fmla="*/ 0 h 36576"/>
              <a:gd name="connsiteX6" fmla="*/ 3905860 w 6509766"/>
              <a:gd name="connsiteY6" fmla="*/ 0 h 36576"/>
              <a:gd name="connsiteX7" fmla="*/ 4491739 w 6509766"/>
              <a:gd name="connsiteY7" fmla="*/ 0 h 36576"/>
              <a:gd name="connsiteX8" fmla="*/ 5272910 w 6509766"/>
              <a:gd name="connsiteY8" fmla="*/ 0 h 36576"/>
              <a:gd name="connsiteX9" fmla="*/ 5923887 w 6509766"/>
              <a:gd name="connsiteY9" fmla="*/ 0 h 36576"/>
              <a:gd name="connsiteX10" fmla="*/ 6509766 w 6509766"/>
              <a:gd name="connsiteY10" fmla="*/ 0 h 36576"/>
              <a:gd name="connsiteX11" fmla="*/ 6509766 w 6509766"/>
              <a:gd name="connsiteY11" fmla="*/ 36576 h 36576"/>
              <a:gd name="connsiteX12" fmla="*/ 5988985 w 6509766"/>
              <a:gd name="connsiteY12" fmla="*/ 36576 h 36576"/>
              <a:gd name="connsiteX13" fmla="*/ 5207813 w 6509766"/>
              <a:gd name="connsiteY13" fmla="*/ 36576 h 36576"/>
              <a:gd name="connsiteX14" fmla="*/ 4687032 w 6509766"/>
              <a:gd name="connsiteY14" fmla="*/ 36576 h 36576"/>
              <a:gd name="connsiteX15" fmla="*/ 4231348 w 6509766"/>
              <a:gd name="connsiteY15" fmla="*/ 36576 h 36576"/>
              <a:gd name="connsiteX16" fmla="*/ 3775664 w 6509766"/>
              <a:gd name="connsiteY16" fmla="*/ 36576 h 36576"/>
              <a:gd name="connsiteX17" fmla="*/ 3059590 w 6509766"/>
              <a:gd name="connsiteY17" fmla="*/ 36576 h 36576"/>
              <a:gd name="connsiteX18" fmla="*/ 2603906 w 6509766"/>
              <a:gd name="connsiteY18" fmla="*/ 36576 h 36576"/>
              <a:gd name="connsiteX19" fmla="*/ 1952930 w 6509766"/>
              <a:gd name="connsiteY19" fmla="*/ 36576 h 36576"/>
              <a:gd name="connsiteX20" fmla="*/ 1432149 w 6509766"/>
              <a:gd name="connsiteY20" fmla="*/ 36576 h 36576"/>
              <a:gd name="connsiteX21" fmla="*/ 781172 w 6509766"/>
              <a:gd name="connsiteY21" fmla="*/ 36576 h 36576"/>
              <a:gd name="connsiteX22" fmla="*/ 0 w 6509766"/>
              <a:gd name="connsiteY22" fmla="*/ 36576 h 36576"/>
              <a:gd name="connsiteX23" fmla="*/ 0 w 6509766"/>
              <a:gd name="connsiteY23" fmla="*/ 0 h 36576"/>
              <a:gd name="connsiteX0" fmla="*/ 0 w 6509766"/>
              <a:gd name="connsiteY0" fmla="*/ 0 h 36576"/>
              <a:gd name="connsiteX1" fmla="*/ 585879 w 6509766"/>
              <a:gd name="connsiteY1" fmla="*/ 0 h 36576"/>
              <a:gd name="connsiteX2" fmla="*/ 1041563 w 6509766"/>
              <a:gd name="connsiteY2" fmla="*/ 0 h 36576"/>
              <a:gd name="connsiteX3" fmla="*/ 1822734 w 6509766"/>
              <a:gd name="connsiteY3" fmla="*/ 0 h 36576"/>
              <a:gd name="connsiteX4" fmla="*/ 2408613 w 6509766"/>
              <a:gd name="connsiteY4" fmla="*/ 0 h 36576"/>
              <a:gd name="connsiteX5" fmla="*/ 2994492 w 6509766"/>
              <a:gd name="connsiteY5" fmla="*/ 0 h 36576"/>
              <a:gd name="connsiteX6" fmla="*/ 3775664 w 6509766"/>
              <a:gd name="connsiteY6" fmla="*/ 0 h 36576"/>
              <a:gd name="connsiteX7" fmla="*/ 4296446 w 6509766"/>
              <a:gd name="connsiteY7" fmla="*/ 0 h 36576"/>
              <a:gd name="connsiteX8" fmla="*/ 5077617 w 6509766"/>
              <a:gd name="connsiteY8" fmla="*/ 0 h 36576"/>
              <a:gd name="connsiteX9" fmla="*/ 5858789 w 6509766"/>
              <a:gd name="connsiteY9" fmla="*/ 0 h 36576"/>
              <a:gd name="connsiteX10" fmla="*/ 6509766 w 6509766"/>
              <a:gd name="connsiteY10" fmla="*/ 0 h 36576"/>
              <a:gd name="connsiteX11" fmla="*/ 6509766 w 6509766"/>
              <a:gd name="connsiteY11" fmla="*/ 36576 h 36576"/>
              <a:gd name="connsiteX12" fmla="*/ 5793692 w 6509766"/>
              <a:gd name="connsiteY12" fmla="*/ 36576 h 36576"/>
              <a:gd name="connsiteX13" fmla="*/ 5012520 w 6509766"/>
              <a:gd name="connsiteY13" fmla="*/ 36576 h 36576"/>
              <a:gd name="connsiteX14" fmla="*/ 4231348 w 6509766"/>
              <a:gd name="connsiteY14" fmla="*/ 36576 h 36576"/>
              <a:gd name="connsiteX15" fmla="*/ 3710567 w 6509766"/>
              <a:gd name="connsiteY15" fmla="*/ 36576 h 36576"/>
              <a:gd name="connsiteX16" fmla="*/ 3059590 w 6509766"/>
              <a:gd name="connsiteY16" fmla="*/ 36576 h 36576"/>
              <a:gd name="connsiteX17" fmla="*/ 2278418 w 6509766"/>
              <a:gd name="connsiteY17" fmla="*/ 36576 h 36576"/>
              <a:gd name="connsiteX18" fmla="*/ 1627442 w 6509766"/>
              <a:gd name="connsiteY18" fmla="*/ 36576 h 36576"/>
              <a:gd name="connsiteX19" fmla="*/ 1171758 w 6509766"/>
              <a:gd name="connsiteY19" fmla="*/ 36576 h 36576"/>
              <a:gd name="connsiteX20" fmla="*/ 650977 w 6509766"/>
              <a:gd name="connsiteY20" fmla="*/ 36576 h 36576"/>
              <a:gd name="connsiteX21" fmla="*/ 0 w 6509766"/>
              <a:gd name="connsiteY21" fmla="*/ 36576 h 36576"/>
              <a:gd name="connsiteX22" fmla="*/ 0 w 6509766"/>
              <a:gd name="connsiteY22"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09766" h="36576" fill="none" extrusionOk="0">
                <a:moveTo>
                  <a:pt x="0" y="0"/>
                </a:moveTo>
                <a:cubicBezTo>
                  <a:pt x="235793" y="-995"/>
                  <a:pt x="336123" y="-12015"/>
                  <a:pt x="650977" y="0"/>
                </a:cubicBezTo>
                <a:cubicBezTo>
                  <a:pt x="925720" y="25811"/>
                  <a:pt x="1032574" y="-8506"/>
                  <a:pt x="1301953" y="0"/>
                </a:cubicBezTo>
                <a:cubicBezTo>
                  <a:pt x="1597665" y="-17573"/>
                  <a:pt x="1768402" y="-40703"/>
                  <a:pt x="1952930" y="0"/>
                </a:cubicBezTo>
                <a:cubicBezTo>
                  <a:pt x="2092938" y="13427"/>
                  <a:pt x="2539866" y="-18276"/>
                  <a:pt x="2734102" y="0"/>
                </a:cubicBezTo>
                <a:cubicBezTo>
                  <a:pt x="2927088" y="5045"/>
                  <a:pt x="3196472" y="46957"/>
                  <a:pt x="3450176" y="0"/>
                </a:cubicBezTo>
                <a:cubicBezTo>
                  <a:pt x="3727468" y="-5160"/>
                  <a:pt x="3776520" y="-6058"/>
                  <a:pt x="3905860" y="0"/>
                </a:cubicBezTo>
                <a:cubicBezTo>
                  <a:pt x="4050976" y="16868"/>
                  <a:pt x="4257499" y="-29547"/>
                  <a:pt x="4491739" y="0"/>
                </a:cubicBezTo>
                <a:cubicBezTo>
                  <a:pt x="4720392" y="-14350"/>
                  <a:pt x="4978104" y="27993"/>
                  <a:pt x="5272910" y="0"/>
                </a:cubicBezTo>
                <a:cubicBezTo>
                  <a:pt x="5593109" y="-1736"/>
                  <a:pt x="5601971" y="7558"/>
                  <a:pt x="5923887" y="0"/>
                </a:cubicBezTo>
                <a:cubicBezTo>
                  <a:pt x="6248726" y="-3155"/>
                  <a:pt x="6338339" y="-41680"/>
                  <a:pt x="6509766" y="0"/>
                </a:cubicBezTo>
                <a:cubicBezTo>
                  <a:pt x="6508378" y="16205"/>
                  <a:pt x="6511849" y="22536"/>
                  <a:pt x="6509766" y="36576"/>
                </a:cubicBezTo>
                <a:cubicBezTo>
                  <a:pt x="6306878" y="46583"/>
                  <a:pt x="6237275" y="11838"/>
                  <a:pt x="5988985" y="36576"/>
                </a:cubicBezTo>
                <a:cubicBezTo>
                  <a:pt x="5699438" y="74330"/>
                  <a:pt x="5553068" y="68908"/>
                  <a:pt x="5207813" y="36576"/>
                </a:cubicBezTo>
                <a:cubicBezTo>
                  <a:pt x="4860063" y="30544"/>
                  <a:pt x="4922029" y="16045"/>
                  <a:pt x="4687032" y="36576"/>
                </a:cubicBezTo>
                <a:cubicBezTo>
                  <a:pt x="4459931" y="57606"/>
                  <a:pt x="4432658" y="34904"/>
                  <a:pt x="4231348" y="36576"/>
                </a:cubicBezTo>
                <a:cubicBezTo>
                  <a:pt x="4018554" y="44956"/>
                  <a:pt x="3873600" y="23395"/>
                  <a:pt x="3775664" y="36576"/>
                </a:cubicBezTo>
                <a:cubicBezTo>
                  <a:pt x="3678786" y="33014"/>
                  <a:pt x="3315865" y="22883"/>
                  <a:pt x="3059590" y="36576"/>
                </a:cubicBezTo>
                <a:cubicBezTo>
                  <a:pt x="2808762" y="24330"/>
                  <a:pt x="2785137" y="35152"/>
                  <a:pt x="2603906" y="36576"/>
                </a:cubicBezTo>
                <a:cubicBezTo>
                  <a:pt x="2443782" y="19266"/>
                  <a:pt x="2233700" y="46806"/>
                  <a:pt x="1952930" y="36576"/>
                </a:cubicBezTo>
                <a:cubicBezTo>
                  <a:pt x="1719688" y="17397"/>
                  <a:pt x="1671288" y="29800"/>
                  <a:pt x="1432149" y="36576"/>
                </a:cubicBezTo>
                <a:cubicBezTo>
                  <a:pt x="1190650" y="58757"/>
                  <a:pt x="917197" y="-10773"/>
                  <a:pt x="781172" y="36576"/>
                </a:cubicBezTo>
                <a:cubicBezTo>
                  <a:pt x="642047" y="74968"/>
                  <a:pt x="295631" y="26630"/>
                  <a:pt x="0" y="36576"/>
                </a:cubicBezTo>
                <a:cubicBezTo>
                  <a:pt x="-3350" y="24468"/>
                  <a:pt x="1759" y="7717"/>
                  <a:pt x="0" y="0"/>
                </a:cubicBezTo>
                <a:close/>
              </a:path>
              <a:path w="6509766" h="36576" stroke="0" extrusionOk="0">
                <a:moveTo>
                  <a:pt x="0" y="0"/>
                </a:moveTo>
                <a:cubicBezTo>
                  <a:pt x="279849" y="25725"/>
                  <a:pt x="372287" y="-2188"/>
                  <a:pt x="585879" y="0"/>
                </a:cubicBezTo>
                <a:cubicBezTo>
                  <a:pt x="794283" y="14799"/>
                  <a:pt x="844054" y="9214"/>
                  <a:pt x="1041563" y="0"/>
                </a:cubicBezTo>
                <a:cubicBezTo>
                  <a:pt x="1217667" y="-11287"/>
                  <a:pt x="1562691" y="43449"/>
                  <a:pt x="1822734" y="0"/>
                </a:cubicBezTo>
                <a:cubicBezTo>
                  <a:pt x="2038668" y="-46764"/>
                  <a:pt x="2153754" y="-17032"/>
                  <a:pt x="2408613" y="0"/>
                </a:cubicBezTo>
                <a:cubicBezTo>
                  <a:pt x="2659435" y="10011"/>
                  <a:pt x="2709215" y="25591"/>
                  <a:pt x="2994492" y="0"/>
                </a:cubicBezTo>
                <a:cubicBezTo>
                  <a:pt x="3225536" y="-9885"/>
                  <a:pt x="3543352" y="43575"/>
                  <a:pt x="3775664" y="0"/>
                </a:cubicBezTo>
                <a:cubicBezTo>
                  <a:pt x="4023665" y="3764"/>
                  <a:pt x="4049604" y="-28867"/>
                  <a:pt x="4296446" y="0"/>
                </a:cubicBezTo>
                <a:cubicBezTo>
                  <a:pt x="4556671" y="-4796"/>
                  <a:pt x="4836265" y="-54283"/>
                  <a:pt x="5077617" y="0"/>
                </a:cubicBezTo>
                <a:cubicBezTo>
                  <a:pt x="5387388" y="-3514"/>
                  <a:pt x="5638975" y="-37240"/>
                  <a:pt x="5858789" y="0"/>
                </a:cubicBezTo>
                <a:cubicBezTo>
                  <a:pt x="6127969" y="14925"/>
                  <a:pt x="6265954" y="12058"/>
                  <a:pt x="6509766" y="0"/>
                </a:cubicBezTo>
                <a:cubicBezTo>
                  <a:pt x="6510840" y="12130"/>
                  <a:pt x="6510612" y="28818"/>
                  <a:pt x="6509766" y="36576"/>
                </a:cubicBezTo>
                <a:cubicBezTo>
                  <a:pt x="6261357" y="27635"/>
                  <a:pt x="6006540" y="19684"/>
                  <a:pt x="5793692" y="36576"/>
                </a:cubicBezTo>
                <a:cubicBezTo>
                  <a:pt x="5580725" y="79231"/>
                  <a:pt x="5291663" y="3118"/>
                  <a:pt x="5012520" y="36576"/>
                </a:cubicBezTo>
                <a:cubicBezTo>
                  <a:pt x="4793934" y="33911"/>
                  <a:pt x="4407940" y="7772"/>
                  <a:pt x="4231348" y="36576"/>
                </a:cubicBezTo>
                <a:cubicBezTo>
                  <a:pt x="4076831" y="69535"/>
                  <a:pt x="3881814" y="35213"/>
                  <a:pt x="3710567" y="36576"/>
                </a:cubicBezTo>
                <a:cubicBezTo>
                  <a:pt x="3611118" y="39408"/>
                  <a:pt x="3312993" y="52305"/>
                  <a:pt x="3059590" y="36576"/>
                </a:cubicBezTo>
                <a:cubicBezTo>
                  <a:pt x="2802584" y="65402"/>
                  <a:pt x="2547113" y="34375"/>
                  <a:pt x="2278418" y="36576"/>
                </a:cubicBezTo>
                <a:cubicBezTo>
                  <a:pt x="2032924" y="34116"/>
                  <a:pt x="1941383" y="35765"/>
                  <a:pt x="1627442" y="36576"/>
                </a:cubicBezTo>
                <a:cubicBezTo>
                  <a:pt x="1321042" y="35416"/>
                  <a:pt x="1290249" y="43382"/>
                  <a:pt x="1171758" y="36576"/>
                </a:cubicBezTo>
                <a:cubicBezTo>
                  <a:pt x="1078631" y="5241"/>
                  <a:pt x="796618" y="13159"/>
                  <a:pt x="650977" y="36576"/>
                </a:cubicBezTo>
                <a:cubicBezTo>
                  <a:pt x="561157" y="63814"/>
                  <a:pt x="273416" y="3928"/>
                  <a:pt x="0" y="36576"/>
                </a:cubicBezTo>
                <a:cubicBezTo>
                  <a:pt x="-1085" y="25116"/>
                  <a:pt x="-1252" y="6731"/>
                  <a:pt x="0" y="0"/>
                </a:cubicBezTo>
                <a:close/>
              </a:path>
              <a:path w="6509766" h="36576" fill="none" stroke="0" extrusionOk="0">
                <a:moveTo>
                  <a:pt x="0" y="0"/>
                </a:moveTo>
                <a:cubicBezTo>
                  <a:pt x="186079" y="-31988"/>
                  <a:pt x="354778" y="-13033"/>
                  <a:pt x="650977" y="0"/>
                </a:cubicBezTo>
                <a:cubicBezTo>
                  <a:pt x="945024" y="24140"/>
                  <a:pt x="1029863" y="-3282"/>
                  <a:pt x="1301953" y="0"/>
                </a:cubicBezTo>
                <a:cubicBezTo>
                  <a:pt x="1542845" y="29662"/>
                  <a:pt x="1757804" y="-387"/>
                  <a:pt x="1952930" y="0"/>
                </a:cubicBezTo>
                <a:cubicBezTo>
                  <a:pt x="2123284" y="21949"/>
                  <a:pt x="2557991" y="38554"/>
                  <a:pt x="2734102" y="0"/>
                </a:cubicBezTo>
                <a:cubicBezTo>
                  <a:pt x="2992851" y="-10400"/>
                  <a:pt x="3189636" y="-15174"/>
                  <a:pt x="3450176" y="0"/>
                </a:cubicBezTo>
                <a:cubicBezTo>
                  <a:pt x="3714835" y="-4421"/>
                  <a:pt x="3776747" y="-10641"/>
                  <a:pt x="3905860" y="0"/>
                </a:cubicBezTo>
                <a:cubicBezTo>
                  <a:pt x="4030057" y="-22270"/>
                  <a:pt x="4262500" y="26473"/>
                  <a:pt x="4491739" y="0"/>
                </a:cubicBezTo>
                <a:cubicBezTo>
                  <a:pt x="4727508" y="-6166"/>
                  <a:pt x="4995724" y="12573"/>
                  <a:pt x="5272910" y="0"/>
                </a:cubicBezTo>
                <a:cubicBezTo>
                  <a:pt x="5590263" y="-2746"/>
                  <a:pt x="5601559" y="5532"/>
                  <a:pt x="5923887" y="0"/>
                </a:cubicBezTo>
                <a:cubicBezTo>
                  <a:pt x="6257472" y="10805"/>
                  <a:pt x="6350643" y="-15967"/>
                  <a:pt x="6509766" y="0"/>
                </a:cubicBezTo>
                <a:cubicBezTo>
                  <a:pt x="6509965" y="16945"/>
                  <a:pt x="6511356" y="22651"/>
                  <a:pt x="6509766" y="36576"/>
                </a:cubicBezTo>
                <a:cubicBezTo>
                  <a:pt x="6305615" y="49192"/>
                  <a:pt x="6242688" y="4131"/>
                  <a:pt x="5988985" y="36576"/>
                </a:cubicBezTo>
                <a:cubicBezTo>
                  <a:pt x="5694555" y="63554"/>
                  <a:pt x="5522245" y="17530"/>
                  <a:pt x="5207813" y="36576"/>
                </a:cubicBezTo>
                <a:cubicBezTo>
                  <a:pt x="4856540" y="35229"/>
                  <a:pt x="4913141" y="10360"/>
                  <a:pt x="4687032" y="36576"/>
                </a:cubicBezTo>
                <a:cubicBezTo>
                  <a:pt x="4456290" y="49126"/>
                  <a:pt x="4422806" y="37132"/>
                  <a:pt x="4231348" y="36576"/>
                </a:cubicBezTo>
                <a:cubicBezTo>
                  <a:pt x="4030186" y="47125"/>
                  <a:pt x="3875975" y="29733"/>
                  <a:pt x="3775664" y="36576"/>
                </a:cubicBezTo>
                <a:cubicBezTo>
                  <a:pt x="3675847" y="86572"/>
                  <a:pt x="3345273" y="26386"/>
                  <a:pt x="3059590" y="36576"/>
                </a:cubicBezTo>
                <a:cubicBezTo>
                  <a:pt x="2810575" y="26611"/>
                  <a:pt x="2777789" y="39692"/>
                  <a:pt x="2603906" y="36576"/>
                </a:cubicBezTo>
                <a:cubicBezTo>
                  <a:pt x="2445770" y="73973"/>
                  <a:pt x="2176565" y="56185"/>
                  <a:pt x="1952930" y="36576"/>
                </a:cubicBezTo>
                <a:cubicBezTo>
                  <a:pt x="1719042" y="18525"/>
                  <a:pt x="1656341" y="40538"/>
                  <a:pt x="1432149" y="36576"/>
                </a:cubicBezTo>
                <a:cubicBezTo>
                  <a:pt x="1204143" y="38909"/>
                  <a:pt x="939521" y="21054"/>
                  <a:pt x="781172" y="36576"/>
                </a:cubicBezTo>
                <a:cubicBezTo>
                  <a:pt x="613900" y="71967"/>
                  <a:pt x="283620" y="-28471"/>
                  <a:pt x="0" y="36576"/>
                </a:cubicBezTo>
                <a:cubicBezTo>
                  <a:pt x="-333" y="24109"/>
                  <a:pt x="1741" y="766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6509766"/>
                      <a:gd name="connsiteY0" fmla="*/ 0 h 36576"/>
                      <a:gd name="connsiteX1" fmla="*/ 650977 w 6509766"/>
                      <a:gd name="connsiteY1" fmla="*/ 0 h 36576"/>
                      <a:gd name="connsiteX2" fmla="*/ 1301953 w 6509766"/>
                      <a:gd name="connsiteY2" fmla="*/ 0 h 36576"/>
                      <a:gd name="connsiteX3" fmla="*/ 1952930 w 6509766"/>
                      <a:gd name="connsiteY3" fmla="*/ 0 h 36576"/>
                      <a:gd name="connsiteX4" fmla="*/ 2734102 w 6509766"/>
                      <a:gd name="connsiteY4" fmla="*/ 0 h 36576"/>
                      <a:gd name="connsiteX5" fmla="*/ 3450176 w 6509766"/>
                      <a:gd name="connsiteY5" fmla="*/ 0 h 36576"/>
                      <a:gd name="connsiteX6" fmla="*/ 3905860 w 6509766"/>
                      <a:gd name="connsiteY6" fmla="*/ 0 h 36576"/>
                      <a:gd name="connsiteX7" fmla="*/ 4491739 w 6509766"/>
                      <a:gd name="connsiteY7" fmla="*/ 0 h 36576"/>
                      <a:gd name="connsiteX8" fmla="*/ 5272910 w 6509766"/>
                      <a:gd name="connsiteY8" fmla="*/ 0 h 36576"/>
                      <a:gd name="connsiteX9" fmla="*/ 5923887 w 6509766"/>
                      <a:gd name="connsiteY9" fmla="*/ 0 h 36576"/>
                      <a:gd name="connsiteX10" fmla="*/ 6509766 w 6509766"/>
                      <a:gd name="connsiteY10" fmla="*/ 0 h 36576"/>
                      <a:gd name="connsiteX11" fmla="*/ 6509766 w 6509766"/>
                      <a:gd name="connsiteY11" fmla="*/ 36576 h 36576"/>
                      <a:gd name="connsiteX12" fmla="*/ 5988985 w 6509766"/>
                      <a:gd name="connsiteY12" fmla="*/ 36576 h 36576"/>
                      <a:gd name="connsiteX13" fmla="*/ 5207813 w 6509766"/>
                      <a:gd name="connsiteY13" fmla="*/ 36576 h 36576"/>
                      <a:gd name="connsiteX14" fmla="*/ 4687032 w 6509766"/>
                      <a:gd name="connsiteY14" fmla="*/ 36576 h 36576"/>
                      <a:gd name="connsiteX15" fmla="*/ 4231348 w 6509766"/>
                      <a:gd name="connsiteY15" fmla="*/ 36576 h 36576"/>
                      <a:gd name="connsiteX16" fmla="*/ 3775664 w 6509766"/>
                      <a:gd name="connsiteY16" fmla="*/ 36576 h 36576"/>
                      <a:gd name="connsiteX17" fmla="*/ 3059590 w 6509766"/>
                      <a:gd name="connsiteY17" fmla="*/ 36576 h 36576"/>
                      <a:gd name="connsiteX18" fmla="*/ 2603906 w 6509766"/>
                      <a:gd name="connsiteY18" fmla="*/ 36576 h 36576"/>
                      <a:gd name="connsiteX19" fmla="*/ 1952930 w 6509766"/>
                      <a:gd name="connsiteY19" fmla="*/ 36576 h 36576"/>
                      <a:gd name="connsiteX20" fmla="*/ 1432149 w 6509766"/>
                      <a:gd name="connsiteY20" fmla="*/ 36576 h 36576"/>
                      <a:gd name="connsiteX21" fmla="*/ 781172 w 6509766"/>
                      <a:gd name="connsiteY21" fmla="*/ 36576 h 36576"/>
                      <a:gd name="connsiteX22" fmla="*/ 0 w 6509766"/>
                      <a:gd name="connsiteY22" fmla="*/ 36576 h 36576"/>
                      <a:gd name="connsiteX23" fmla="*/ 0 w 6509766"/>
                      <a:gd name="connsiteY23"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09766" h="36576" fill="none" extrusionOk="0">
                        <a:moveTo>
                          <a:pt x="0" y="0"/>
                        </a:moveTo>
                        <a:cubicBezTo>
                          <a:pt x="210822" y="-16726"/>
                          <a:pt x="374511" y="-20439"/>
                          <a:pt x="650977" y="0"/>
                        </a:cubicBezTo>
                        <a:cubicBezTo>
                          <a:pt x="927443" y="20439"/>
                          <a:pt x="1034189" y="-3420"/>
                          <a:pt x="1301953" y="0"/>
                        </a:cubicBezTo>
                        <a:cubicBezTo>
                          <a:pt x="1569717" y="3420"/>
                          <a:pt x="1763585" y="-32340"/>
                          <a:pt x="1952930" y="0"/>
                        </a:cubicBezTo>
                        <a:cubicBezTo>
                          <a:pt x="2142275" y="32340"/>
                          <a:pt x="2506898" y="14142"/>
                          <a:pt x="2734102" y="0"/>
                        </a:cubicBezTo>
                        <a:cubicBezTo>
                          <a:pt x="2961306" y="-14142"/>
                          <a:pt x="3180489" y="3651"/>
                          <a:pt x="3450176" y="0"/>
                        </a:cubicBezTo>
                        <a:cubicBezTo>
                          <a:pt x="3719863" y="-3651"/>
                          <a:pt x="3778080" y="-11896"/>
                          <a:pt x="3905860" y="0"/>
                        </a:cubicBezTo>
                        <a:cubicBezTo>
                          <a:pt x="4033640" y="11896"/>
                          <a:pt x="4271041" y="14603"/>
                          <a:pt x="4491739" y="0"/>
                        </a:cubicBezTo>
                        <a:cubicBezTo>
                          <a:pt x="4712437" y="-14603"/>
                          <a:pt x="4953402" y="2397"/>
                          <a:pt x="5272910" y="0"/>
                        </a:cubicBezTo>
                        <a:cubicBezTo>
                          <a:pt x="5592418" y="-2397"/>
                          <a:pt x="5600932" y="5019"/>
                          <a:pt x="5923887" y="0"/>
                        </a:cubicBezTo>
                        <a:cubicBezTo>
                          <a:pt x="6246842" y="-5019"/>
                          <a:pt x="6349617" y="-26598"/>
                          <a:pt x="6509766" y="0"/>
                        </a:cubicBezTo>
                        <a:cubicBezTo>
                          <a:pt x="6509051" y="15537"/>
                          <a:pt x="6511131" y="22375"/>
                          <a:pt x="6509766" y="36576"/>
                        </a:cubicBezTo>
                        <a:cubicBezTo>
                          <a:pt x="6299066" y="54926"/>
                          <a:pt x="6240011" y="16725"/>
                          <a:pt x="5988985" y="36576"/>
                        </a:cubicBezTo>
                        <a:cubicBezTo>
                          <a:pt x="5737959" y="56427"/>
                          <a:pt x="5550964" y="37346"/>
                          <a:pt x="5207813" y="36576"/>
                        </a:cubicBezTo>
                        <a:cubicBezTo>
                          <a:pt x="4864662" y="35806"/>
                          <a:pt x="4918045" y="20356"/>
                          <a:pt x="4687032" y="36576"/>
                        </a:cubicBezTo>
                        <a:cubicBezTo>
                          <a:pt x="4456019" y="52796"/>
                          <a:pt x="4427993" y="34104"/>
                          <a:pt x="4231348" y="36576"/>
                        </a:cubicBezTo>
                        <a:cubicBezTo>
                          <a:pt x="4034703" y="39048"/>
                          <a:pt x="3873736" y="28070"/>
                          <a:pt x="3775664" y="36576"/>
                        </a:cubicBezTo>
                        <a:cubicBezTo>
                          <a:pt x="3677592" y="45082"/>
                          <a:pt x="3307000" y="49089"/>
                          <a:pt x="3059590" y="36576"/>
                        </a:cubicBezTo>
                        <a:cubicBezTo>
                          <a:pt x="2812180" y="24063"/>
                          <a:pt x="2782379" y="39447"/>
                          <a:pt x="2603906" y="36576"/>
                        </a:cubicBezTo>
                        <a:cubicBezTo>
                          <a:pt x="2425433" y="33705"/>
                          <a:pt x="2187559" y="50387"/>
                          <a:pt x="1952930" y="36576"/>
                        </a:cubicBezTo>
                        <a:cubicBezTo>
                          <a:pt x="1718301" y="22765"/>
                          <a:pt x="1668250" y="41212"/>
                          <a:pt x="1432149" y="36576"/>
                        </a:cubicBezTo>
                        <a:cubicBezTo>
                          <a:pt x="1196048" y="31940"/>
                          <a:pt x="941453" y="15219"/>
                          <a:pt x="781172" y="36576"/>
                        </a:cubicBezTo>
                        <a:cubicBezTo>
                          <a:pt x="620891" y="57933"/>
                          <a:pt x="320011" y="19814"/>
                          <a:pt x="0" y="36576"/>
                        </a:cubicBezTo>
                        <a:cubicBezTo>
                          <a:pt x="-1386" y="23779"/>
                          <a:pt x="1769" y="8239"/>
                          <a:pt x="0" y="0"/>
                        </a:cubicBezTo>
                        <a:close/>
                      </a:path>
                      <a:path w="6509766" h="36576" stroke="0" extrusionOk="0">
                        <a:moveTo>
                          <a:pt x="0" y="0"/>
                        </a:moveTo>
                        <a:cubicBezTo>
                          <a:pt x="287980" y="22709"/>
                          <a:pt x="373359" y="-18407"/>
                          <a:pt x="585879" y="0"/>
                        </a:cubicBezTo>
                        <a:cubicBezTo>
                          <a:pt x="798399" y="18407"/>
                          <a:pt x="838297" y="8692"/>
                          <a:pt x="1041563" y="0"/>
                        </a:cubicBezTo>
                        <a:cubicBezTo>
                          <a:pt x="1244829" y="-8692"/>
                          <a:pt x="1592677" y="30314"/>
                          <a:pt x="1822734" y="0"/>
                        </a:cubicBezTo>
                        <a:cubicBezTo>
                          <a:pt x="2052791" y="-30314"/>
                          <a:pt x="2152605" y="-2479"/>
                          <a:pt x="2408613" y="0"/>
                        </a:cubicBezTo>
                        <a:cubicBezTo>
                          <a:pt x="2664621" y="2479"/>
                          <a:pt x="2710401" y="22630"/>
                          <a:pt x="2994492" y="0"/>
                        </a:cubicBezTo>
                        <a:cubicBezTo>
                          <a:pt x="3278583" y="-22630"/>
                          <a:pt x="3525986" y="-4055"/>
                          <a:pt x="3775664" y="0"/>
                        </a:cubicBezTo>
                        <a:cubicBezTo>
                          <a:pt x="4025342" y="4055"/>
                          <a:pt x="4049893" y="-21378"/>
                          <a:pt x="4296446" y="0"/>
                        </a:cubicBezTo>
                        <a:cubicBezTo>
                          <a:pt x="4542999" y="21378"/>
                          <a:pt x="4805884" y="-22684"/>
                          <a:pt x="5077617" y="0"/>
                        </a:cubicBezTo>
                        <a:cubicBezTo>
                          <a:pt x="5349350" y="22684"/>
                          <a:pt x="5592604" y="1984"/>
                          <a:pt x="5858789" y="0"/>
                        </a:cubicBezTo>
                        <a:cubicBezTo>
                          <a:pt x="6124974" y="-1984"/>
                          <a:pt x="6252804" y="24369"/>
                          <a:pt x="6509766" y="0"/>
                        </a:cubicBezTo>
                        <a:cubicBezTo>
                          <a:pt x="6510307" y="12097"/>
                          <a:pt x="6510627" y="29008"/>
                          <a:pt x="6509766" y="36576"/>
                        </a:cubicBezTo>
                        <a:cubicBezTo>
                          <a:pt x="6270790" y="26599"/>
                          <a:pt x="5999571" y="11191"/>
                          <a:pt x="5793692" y="36576"/>
                        </a:cubicBezTo>
                        <a:cubicBezTo>
                          <a:pt x="5587813" y="61961"/>
                          <a:pt x="5238359" y="21839"/>
                          <a:pt x="5012520" y="36576"/>
                        </a:cubicBezTo>
                        <a:cubicBezTo>
                          <a:pt x="4786681" y="51313"/>
                          <a:pt x="4388644" y="-745"/>
                          <a:pt x="4231348" y="36576"/>
                        </a:cubicBezTo>
                        <a:cubicBezTo>
                          <a:pt x="4074052" y="73897"/>
                          <a:pt x="3859613" y="42618"/>
                          <a:pt x="3710567" y="36576"/>
                        </a:cubicBezTo>
                        <a:cubicBezTo>
                          <a:pt x="3561521" y="30534"/>
                          <a:pt x="3309290" y="5006"/>
                          <a:pt x="3059590" y="36576"/>
                        </a:cubicBezTo>
                        <a:cubicBezTo>
                          <a:pt x="2809890" y="68146"/>
                          <a:pt x="2523839" y="35909"/>
                          <a:pt x="2278418" y="36576"/>
                        </a:cubicBezTo>
                        <a:cubicBezTo>
                          <a:pt x="2032997" y="37243"/>
                          <a:pt x="1935122" y="40307"/>
                          <a:pt x="1627442" y="36576"/>
                        </a:cubicBezTo>
                        <a:cubicBezTo>
                          <a:pt x="1319762" y="32845"/>
                          <a:pt x="1288776" y="43414"/>
                          <a:pt x="1171758" y="36576"/>
                        </a:cubicBezTo>
                        <a:cubicBezTo>
                          <a:pt x="1054740" y="29738"/>
                          <a:pt x="788946" y="31119"/>
                          <a:pt x="650977" y="36576"/>
                        </a:cubicBezTo>
                        <a:cubicBezTo>
                          <a:pt x="513008" y="42033"/>
                          <a:pt x="249076" y="25006"/>
                          <a:pt x="0" y="36576"/>
                        </a:cubicBezTo>
                        <a:cubicBezTo>
                          <a:pt x="-1549" y="24953"/>
                          <a:pt x="-1602" y="881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onitor outline">
            <a:extLst>
              <a:ext uri="{FF2B5EF4-FFF2-40B4-BE49-F238E27FC236}">
                <a16:creationId xmlns:a16="http://schemas.microsoft.com/office/drawing/2014/main" id="{F06EC75E-41B4-3146-A909-6BB763D45C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2710" y="239486"/>
            <a:ext cx="15299701" cy="13203936"/>
          </a:xfrm>
          <a:prstGeom prst="rect">
            <a:avLst/>
          </a:prstGeom>
        </p:spPr>
      </p:pic>
      <p:pic>
        <p:nvPicPr>
          <p:cNvPr id="5" name="Picture 4" descr="A picture containing application&#10;&#10;Description automatically generated">
            <a:extLst>
              <a:ext uri="{FF2B5EF4-FFF2-40B4-BE49-F238E27FC236}">
                <a16:creationId xmlns:a16="http://schemas.microsoft.com/office/drawing/2014/main" id="{5E48662D-401F-9440-8AC4-B31B0F048D97}"/>
              </a:ext>
            </a:extLst>
          </p:cNvPr>
          <p:cNvPicPr>
            <a:picLocks noChangeAspect="1"/>
          </p:cNvPicPr>
          <p:nvPr/>
        </p:nvPicPr>
        <p:blipFill>
          <a:blip r:embed="rId4"/>
          <a:stretch>
            <a:fillRect/>
          </a:stretch>
        </p:blipFill>
        <p:spPr>
          <a:xfrm>
            <a:off x="11337990" y="3065326"/>
            <a:ext cx="10785409" cy="5916784"/>
          </a:xfrm>
          <a:prstGeom prst="rect">
            <a:avLst/>
          </a:prstGeom>
        </p:spPr>
      </p:pic>
    </p:spTree>
    <p:extLst>
      <p:ext uri="{BB962C8B-B14F-4D97-AF65-F5344CB8AC3E}">
        <p14:creationId xmlns:p14="http://schemas.microsoft.com/office/powerpoint/2010/main" val="275904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278BDA-CBCA-8B44-89A5-F2557D8256B9}"/>
              </a:ext>
            </a:extLst>
          </p:cNvPr>
          <p:cNvSpPr txBox="1"/>
          <p:nvPr/>
        </p:nvSpPr>
        <p:spPr>
          <a:xfrm>
            <a:off x="1277680" y="1278386"/>
            <a:ext cx="7143155" cy="714703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13100" kern="1200" dirty="0">
                <a:solidFill>
                  <a:schemeClr val="tx1"/>
                </a:solidFill>
                <a:latin typeface="+mj-lt"/>
                <a:ea typeface="+mj-ea"/>
                <a:cs typeface="+mj-cs"/>
              </a:rPr>
              <a:t>Theory Videos</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472" y="8818534"/>
            <a:ext cx="6509766" cy="36576"/>
          </a:xfrm>
          <a:custGeom>
            <a:avLst/>
            <a:gdLst>
              <a:gd name="connsiteX0" fmla="*/ 0 w 6509766"/>
              <a:gd name="connsiteY0" fmla="*/ 0 h 36576"/>
              <a:gd name="connsiteX1" fmla="*/ 650977 w 6509766"/>
              <a:gd name="connsiteY1" fmla="*/ 0 h 36576"/>
              <a:gd name="connsiteX2" fmla="*/ 1301953 w 6509766"/>
              <a:gd name="connsiteY2" fmla="*/ 0 h 36576"/>
              <a:gd name="connsiteX3" fmla="*/ 1952930 w 6509766"/>
              <a:gd name="connsiteY3" fmla="*/ 0 h 36576"/>
              <a:gd name="connsiteX4" fmla="*/ 2734102 w 6509766"/>
              <a:gd name="connsiteY4" fmla="*/ 0 h 36576"/>
              <a:gd name="connsiteX5" fmla="*/ 3450176 w 6509766"/>
              <a:gd name="connsiteY5" fmla="*/ 0 h 36576"/>
              <a:gd name="connsiteX6" fmla="*/ 3905860 w 6509766"/>
              <a:gd name="connsiteY6" fmla="*/ 0 h 36576"/>
              <a:gd name="connsiteX7" fmla="*/ 4491739 w 6509766"/>
              <a:gd name="connsiteY7" fmla="*/ 0 h 36576"/>
              <a:gd name="connsiteX8" fmla="*/ 5272910 w 6509766"/>
              <a:gd name="connsiteY8" fmla="*/ 0 h 36576"/>
              <a:gd name="connsiteX9" fmla="*/ 5923887 w 6509766"/>
              <a:gd name="connsiteY9" fmla="*/ 0 h 36576"/>
              <a:gd name="connsiteX10" fmla="*/ 6509766 w 6509766"/>
              <a:gd name="connsiteY10" fmla="*/ 0 h 36576"/>
              <a:gd name="connsiteX11" fmla="*/ 6509766 w 6509766"/>
              <a:gd name="connsiteY11" fmla="*/ 36576 h 36576"/>
              <a:gd name="connsiteX12" fmla="*/ 5988985 w 6509766"/>
              <a:gd name="connsiteY12" fmla="*/ 36576 h 36576"/>
              <a:gd name="connsiteX13" fmla="*/ 5207813 w 6509766"/>
              <a:gd name="connsiteY13" fmla="*/ 36576 h 36576"/>
              <a:gd name="connsiteX14" fmla="*/ 4687032 w 6509766"/>
              <a:gd name="connsiteY14" fmla="*/ 36576 h 36576"/>
              <a:gd name="connsiteX15" fmla="*/ 4231348 w 6509766"/>
              <a:gd name="connsiteY15" fmla="*/ 36576 h 36576"/>
              <a:gd name="connsiteX16" fmla="*/ 3775664 w 6509766"/>
              <a:gd name="connsiteY16" fmla="*/ 36576 h 36576"/>
              <a:gd name="connsiteX17" fmla="*/ 3059590 w 6509766"/>
              <a:gd name="connsiteY17" fmla="*/ 36576 h 36576"/>
              <a:gd name="connsiteX18" fmla="*/ 2603906 w 6509766"/>
              <a:gd name="connsiteY18" fmla="*/ 36576 h 36576"/>
              <a:gd name="connsiteX19" fmla="*/ 1952930 w 6509766"/>
              <a:gd name="connsiteY19" fmla="*/ 36576 h 36576"/>
              <a:gd name="connsiteX20" fmla="*/ 1432149 w 6509766"/>
              <a:gd name="connsiteY20" fmla="*/ 36576 h 36576"/>
              <a:gd name="connsiteX21" fmla="*/ 781172 w 6509766"/>
              <a:gd name="connsiteY21" fmla="*/ 36576 h 36576"/>
              <a:gd name="connsiteX22" fmla="*/ 0 w 6509766"/>
              <a:gd name="connsiteY22" fmla="*/ 36576 h 36576"/>
              <a:gd name="connsiteX23" fmla="*/ 0 w 6509766"/>
              <a:gd name="connsiteY23" fmla="*/ 0 h 36576"/>
              <a:gd name="connsiteX0" fmla="*/ 0 w 6509766"/>
              <a:gd name="connsiteY0" fmla="*/ 0 h 36576"/>
              <a:gd name="connsiteX1" fmla="*/ 585879 w 6509766"/>
              <a:gd name="connsiteY1" fmla="*/ 0 h 36576"/>
              <a:gd name="connsiteX2" fmla="*/ 1041563 w 6509766"/>
              <a:gd name="connsiteY2" fmla="*/ 0 h 36576"/>
              <a:gd name="connsiteX3" fmla="*/ 1822734 w 6509766"/>
              <a:gd name="connsiteY3" fmla="*/ 0 h 36576"/>
              <a:gd name="connsiteX4" fmla="*/ 2408613 w 6509766"/>
              <a:gd name="connsiteY4" fmla="*/ 0 h 36576"/>
              <a:gd name="connsiteX5" fmla="*/ 2994492 w 6509766"/>
              <a:gd name="connsiteY5" fmla="*/ 0 h 36576"/>
              <a:gd name="connsiteX6" fmla="*/ 3775664 w 6509766"/>
              <a:gd name="connsiteY6" fmla="*/ 0 h 36576"/>
              <a:gd name="connsiteX7" fmla="*/ 4296446 w 6509766"/>
              <a:gd name="connsiteY7" fmla="*/ 0 h 36576"/>
              <a:gd name="connsiteX8" fmla="*/ 5077617 w 6509766"/>
              <a:gd name="connsiteY8" fmla="*/ 0 h 36576"/>
              <a:gd name="connsiteX9" fmla="*/ 5858789 w 6509766"/>
              <a:gd name="connsiteY9" fmla="*/ 0 h 36576"/>
              <a:gd name="connsiteX10" fmla="*/ 6509766 w 6509766"/>
              <a:gd name="connsiteY10" fmla="*/ 0 h 36576"/>
              <a:gd name="connsiteX11" fmla="*/ 6509766 w 6509766"/>
              <a:gd name="connsiteY11" fmla="*/ 36576 h 36576"/>
              <a:gd name="connsiteX12" fmla="*/ 5793692 w 6509766"/>
              <a:gd name="connsiteY12" fmla="*/ 36576 h 36576"/>
              <a:gd name="connsiteX13" fmla="*/ 5012520 w 6509766"/>
              <a:gd name="connsiteY13" fmla="*/ 36576 h 36576"/>
              <a:gd name="connsiteX14" fmla="*/ 4231348 w 6509766"/>
              <a:gd name="connsiteY14" fmla="*/ 36576 h 36576"/>
              <a:gd name="connsiteX15" fmla="*/ 3710567 w 6509766"/>
              <a:gd name="connsiteY15" fmla="*/ 36576 h 36576"/>
              <a:gd name="connsiteX16" fmla="*/ 3059590 w 6509766"/>
              <a:gd name="connsiteY16" fmla="*/ 36576 h 36576"/>
              <a:gd name="connsiteX17" fmla="*/ 2278418 w 6509766"/>
              <a:gd name="connsiteY17" fmla="*/ 36576 h 36576"/>
              <a:gd name="connsiteX18" fmla="*/ 1627442 w 6509766"/>
              <a:gd name="connsiteY18" fmla="*/ 36576 h 36576"/>
              <a:gd name="connsiteX19" fmla="*/ 1171758 w 6509766"/>
              <a:gd name="connsiteY19" fmla="*/ 36576 h 36576"/>
              <a:gd name="connsiteX20" fmla="*/ 650977 w 6509766"/>
              <a:gd name="connsiteY20" fmla="*/ 36576 h 36576"/>
              <a:gd name="connsiteX21" fmla="*/ 0 w 6509766"/>
              <a:gd name="connsiteY21" fmla="*/ 36576 h 36576"/>
              <a:gd name="connsiteX22" fmla="*/ 0 w 6509766"/>
              <a:gd name="connsiteY22"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09766" h="36576" fill="none" extrusionOk="0">
                <a:moveTo>
                  <a:pt x="0" y="0"/>
                </a:moveTo>
                <a:cubicBezTo>
                  <a:pt x="235793" y="-995"/>
                  <a:pt x="336123" y="-12015"/>
                  <a:pt x="650977" y="0"/>
                </a:cubicBezTo>
                <a:cubicBezTo>
                  <a:pt x="925720" y="25811"/>
                  <a:pt x="1032574" y="-8506"/>
                  <a:pt x="1301953" y="0"/>
                </a:cubicBezTo>
                <a:cubicBezTo>
                  <a:pt x="1597665" y="-17573"/>
                  <a:pt x="1768402" y="-40703"/>
                  <a:pt x="1952930" y="0"/>
                </a:cubicBezTo>
                <a:cubicBezTo>
                  <a:pt x="2092938" y="13427"/>
                  <a:pt x="2539866" y="-18276"/>
                  <a:pt x="2734102" y="0"/>
                </a:cubicBezTo>
                <a:cubicBezTo>
                  <a:pt x="2927088" y="5045"/>
                  <a:pt x="3196472" y="46957"/>
                  <a:pt x="3450176" y="0"/>
                </a:cubicBezTo>
                <a:cubicBezTo>
                  <a:pt x="3727468" y="-5160"/>
                  <a:pt x="3776520" y="-6058"/>
                  <a:pt x="3905860" y="0"/>
                </a:cubicBezTo>
                <a:cubicBezTo>
                  <a:pt x="4050976" y="16868"/>
                  <a:pt x="4257499" y="-29547"/>
                  <a:pt x="4491739" y="0"/>
                </a:cubicBezTo>
                <a:cubicBezTo>
                  <a:pt x="4720392" y="-14350"/>
                  <a:pt x="4978104" y="27993"/>
                  <a:pt x="5272910" y="0"/>
                </a:cubicBezTo>
                <a:cubicBezTo>
                  <a:pt x="5593109" y="-1736"/>
                  <a:pt x="5601971" y="7558"/>
                  <a:pt x="5923887" y="0"/>
                </a:cubicBezTo>
                <a:cubicBezTo>
                  <a:pt x="6248726" y="-3155"/>
                  <a:pt x="6338339" y="-41680"/>
                  <a:pt x="6509766" y="0"/>
                </a:cubicBezTo>
                <a:cubicBezTo>
                  <a:pt x="6508378" y="16205"/>
                  <a:pt x="6511849" y="22536"/>
                  <a:pt x="6509766" y="36576"/>
                </a:cubicBezTo>
                <a:cubicBezTo>
                  <a:pt x="6306878" y="46583"/>
                  <a:pt x="6237275" y="11838"/>
                  <a:pt x="5988985" y="36576"/>
                </a:cubicBezTo>
                <a:cubicBezTo>
                  <a:pt x="5699438" y="74330"/>
                  <a:pt x="5553068" y="68908"/>
                  <a:pt x="5207813" y="36576"/>
                </a:cubicBezTo>
                <a:cubicBezTo>
                  <a:pt x="4860063" y="30544"/>
                  <a:pt x="4922029" y="16045"/>
                  <a:pt x="4687032" y="36576"/>
                </a:cubicBezTo>
                <a:cubicBezTo>
                  <a:pt x="4459931" y="57606"/>
                  <a:pt x="4432658" y="34904"/>
                  <a:pt x="4231348" y="36576"/>
                </a:cubicBezTo>
                <a:cubicBezTo>
                  <a:pt x="4018554" y="44956"/>
                  <a:pt x="3873600" y="23395"/>
                  <a:pt x="3775664" y="36576"/>
                </a:cubicBezTo>
                <a:cubicBezTo>
                  <a:pt x="3678786" y="33014"/>
                  <a:pt x="3315865" y="22883"/>
                  <a:pt x="3059590" y="36576"/>
                </a:cubicBezTo>
                <a:cubicBezTo>
                  <a:pt x="2808762" y="24330"/>
                  <a:pt x="2785137" y="35152"/>
                  <a:pt x="2603906" y="36576"/>
                </a:cubicBezTo>
                <a:cubicBezTo>
                  <a:pt x="2443782" y="19266"/>
                  <a:pt x="2233700" y="46806"/>
                  <a:pt x="1952930" y="36576"/>
                </a:cubicBezTo>
                <a:cubicBezTo>
                  <a:pt x="1719688" y="17397"/>
                  <a:pt x="1671288" y="29800"/>
                  <a:pt x="1432149" y="36576"/>
                </a:cubicBezTo>
                <a:cubicBezTo>
                  <a:pt x="1190650" y="58757"/>
                  <a:pt x="917197" y="-10773"/>
                  <a:pt x="781172" y="36576"/>
                </a:cubicBezTo>
                <a:cubicBezTo>
                  <a:pt x="642047" y="74968"/>
                  <a:pt x="295631" y="26630"/>
                  <a:pt x="0" y="36576"/>
                </a:cubicBezTo>
                <a:cubicBezTo>
                  <a:pt x="-3350" y="24468"/>
                  <a:pt x="1759" y="7717"/>
                  <a:pt x="0" y="0"/>
                </a:cubicBezTo>
                <a:close/>
              </a:path>
              <a:path w="6509766" h="36576" stroke="0" extrusionOk="0">
                <a:moveTo>
                  <a:pt x="0" y="0"/>
                </a:moveTo>
                <a:cubicBezTo>
                  <a:pt x="279849" y="25725"/>
                  <a:pt x="372287" y="-2188"/>
                  <a:pt x="585879" y="0"/>
                </a:cubicBezTo>
                <a:cubicBezTo>
                  <a:pt x="794283" y="14799"/>
                  <a:pt x="844054" y="9214"/>
                  <a:pt x="1041563" y="0"/>
                </a:cubicBezTo>
                <a:cubicBezTo>
                  <a:pt x="1217667" y="-11287"/>
                  <a:pt x="1562691" y="43449"/>
                  <a:pt x="1822734" y="0"/>
                </a:cubicBezTo>
                <a:cubicBezTo>
                  <a:pt x="2038668" y="-46764"/>
                  <a:pt x="2153754" y="-17032"/>
                  <a:pt x="2408613" y="0"/>
                </a:cubicBezTo>
                <a:cubicBezTo>
                  <a:pt x="2659435" y="10011"/>
                  <a:pt x="2709215" y="25591"/>
                  <a:pt x="2994492" y="0"/>
                </a:cubicBezTo>
                <a:cubicBezTo>
                  <a:pt x="3225536" y="-9885"/>
                  <a:pt x="3543352" y="43575"/>
                  <a:pt x="3775664" y="0"/>
                </a:cubicBezTo>
                <a:cubicBezTo>
                  <a:pt x="4023665" y="3764"/>
                  <a:pt x="4049604" y="-28867"/>
                  <a:pt x="4296446" y="0"/>
                </a:cubicBezTo>
                <a:cubicBezTo>
                  <a:pt x="4556671" y="-4796"/>
                  <a:pt x="4836265" y="-54283"/>
                  <a:pt x="5077617" y="0"/>
                </a:cubicBezTo>
                <a:cubicBezTo>
                  <a:pt x="5387388" y="-3514"/>
                  <a:pt x="5638975" y="-37240"/>
                  <a:pt x="5858789" y="0"/>
                </a:cubicBezTo>
                <a:cubicBezTo>
                  <a:pt x="6127969" y="14925"/>
                  <a:pt x="6265954" y="12058"/>
                  <a:pt x="6509766" y="0"/>
                </a:cubicBezTo>
                <a:cubicBezTo>
                  <a:pt x="6510840" y="12130"/>
                  <a:pt x="6510612" y="28818"/>
                  <a:pt x="6509766" y="36576"/>
                </a:cubicBezTo>
                <a:cubicBezTo>
                  <a:pt x="6261357" y="27635"/>
                  <a:pt x="6006540" y="19684"/>
                  <a:pt x="5793692" y="36576"/>
                </a:cubicBezTo>
                <a:cubicBezTo>
                  <a:pt x="5580725" y="79231"/>
                  <a:pt x="5291663" y="3118"/>
                  <a:pt x="5012520" y="36576"/>
                </a:cubicBezTo>
                <a:cubicBezTo>
                  <a:pt x="4793934" y="33911"/>
                  <a:pt x="4407940" y="7772"/>
                  <a:pt x="4231348" y="36576"/>
                </a:cubicBezTo>
                <a:cubicBezTo>
                  <a:pt x="4076831" y="69535"/>
                  <a:pt x="3881814" y="35213"/>
                  <a:pt x="3710567" y="36576"/>
                </a:cubicBezTo>
                <a:cubicBezTo>
                  <a:pt x="3611118" y="39408"/>
                  <a:pt x="3312993" y="52305"/>
                  <a:pt x="3059590" y="36576"/>
                </a:cubicBezTo>
                <a:cubicBezTo>
                  <a:pt x="2802584" y="65402"/>
                  <a:pt x="2547113" y="34375"/>
                  <a:pt x="2278418" y="36576"/>
                </a:cubicBezTo>
                <a:cubicBezTo>
                  <a:pt x="2032924" y="34116"/>
                  <a:pt x="1941383" y="35765"/>
                  <a:pt x="1627442" y="36576"/>
                </a:cubicBezTo>
                <a:cubicBezTo>
                  <a:pt x="1321042" y="35416"/>
                  <a:pt x="1290249" y="43382"/>
                  <a:pt x="1171758" y="36576"/>
                </a:cubicBezTo>
                <a:cubicBezTo>
                  <a:pt x="1078631" y="5241"/>
                  <a:pt x="796618" y="13159"/>
                  <a:pt x="650977" y="36576"/>
                </a:cubicBezTo>
                <a:cubicBezTo>
                  <a:pt x="561157" y="63814"/>
                  <a:pt x="273416" y="3928"/>
                  <a:pt x="0" y="36576"/>
                </a:cubicBezTo>
                <a:cubicBezTo>
                  <a:pt x="-1085" y="25116"/>
                  <a:pt x="-1252" y="6731"/>
                  <a:pt x="0" y="0"/>
                </a:cubicBezTo>
                <a:close/>
              </a:path>
              <a:path w="6509766" h="36576" fill="none" stroke="0" extrusionOk="0">
                <a:moveTo>
                  <a:pt x="0" y="0"/>
                </a:moveTo>
                <a:cubicBezTo>
                  <a:pt x="186079" y="-31988"/>
                  <a:pt x="354778" y="-13033"/>
                  <a:pt x="650977" y="0"/>
                </a:cubicBezTo>
                <a:cubicBezTo>
                  <a:pt x="945024" y="24140"/>
                  <a:pt x="1029863" y="-3282"/>
                  <a:pt x="1301953" y="0"/>
                </a:cubicBezTo>
                <a:cubicBezTo>
                  <a:pt x="1542845" y="29662"/>
                  <a:pt x="1757804" y="-387"/>
                  <a:pt x="1952930" y="0"/>
                </a:cubicBezTo>
                <a:cubicBezTo>
                  <a:pt x="2123284" y="21949"/>
                  <a:pt x="2557991" y="38554"/>
                  <a:pt x="2734102" y="0"/>
                </a:cubicBezTo>
                <a:cubicBezTo>
                  <a:pt x="2992851" y="-10400"/>
                  <a:pt x="3189636" y="-15174"/>
                  <a:pt x="3450176" y="0"/>
                </a:cubicBezTo>
                <a:cubicBezTo>
                  <a:pt x="3714835" y="-4421"/>
                  <a:pt x="3776747" y="-10641"/>
                  <a:pt x="3905860" y="0"/>
                </a:cubicBezTo>
                <a:cubicBezTo>
                  <a:pt x="4030057" y="-22270"/>
                  <a:pt x="4262500" y="26473"/>
                  <a:pt x="4491739" y="0"/>
                </a:cubicBezTo>
                <a:cubicBezTo>
                  <a:pt x="4727508" y="-6166"/>
                  <a:pt x="4995724" y="12573"/>
                  <a:pt x="5272910" y="0"/>
                </a:cubicBezTo>
                <a:cubicBezTo>
                  <a:pt x="5590263" y="-2746"/>
                  <a:pt x="5601559" y="5532"/>
                  <a:pt x="5923887" y="0"/>
                </a:cubicBezTo>
                <a:cubicBezTo>
                  <a:pt x="6257472" y="10805"/>
                  <a:pt x="6350643" y="-15967"/>
                  <a:pt x="6509766" y="0"/>
                </a:cubicBezTo>
                <a:cubicBezTo>
                  <a:pt x="6509965" y="16945"/>
                  <a:pt x="6511356" y="22651"/>
                  <a:pt x="6509766" y="36576"/>
                </a:cubicBezTo>
                <a:cubicBezTo>
                  <a:pt x="6305615" y="49192"/>
                  <a:pt x="6242688" y="4131"/>
                  <a:pt x="5988985" y="36576"/>
                </a:cubicBezTo>
                <a:cubicBezTo>
                  <a:pt x="5694555" y="63554"/>
                  <a:pt x="5522245" y="17530"/>
                  <a:pt x="5207813" y="36576"/>
                </a:cubicBezTo>
                <a:cubicBezTo>
                  <a:pt x="4856540" y="35229"/>
                  <a:pt x="4913141" y="10360"/>
                  <a:pt x="4687032" y="36576"/>
                </a:cubicBezTo>
                <a:cubicBezTo>
                  <a:pt x="4456290" y="49126"/>
                  <a:pt x="4422806" y="37132"/>
                  <a:pt x="4231348" y="36576"/>
                </a:cubicBezTo>
                <a:cubicBezTo>
                  <a:pt x="4030186" y="47125"/>
                  <a:pt x="3875975" y="29733"/>
                  <a:pt x="3775664" y="36576"/>
                </a:cubicBezTo>
                <a:cubicBezTo>
                  <a:pt x="3675847" y="86572"/>
                  <a:pt x="3345273" y="26386"/>
                  <a:pt x="3059590" y="36576"/>
                </a:cubicBezTo>
                <a:cubicBezTo>
                  <a:pt x="2810575" y="26611"/>
                  <a:pt x="2777789" y="39692"/>
                  <a:pt x="2603906" y="36576"/>
                </a:cubicBezTo>
                <a:cubicBezTo>
                  <a:pt x="2445770" y="73973"/>
                  <a:pt x="2176565" y="56185"/>
                  <a:pt x="1952930" y="36576"/>
                </a:cubicBezTo>
                <a:cubicBezTo>
                  <a:pt x="1719042" y="18525"/>
                  <a:pt x="1656341" y="40538"/>
                  <a:pt x="1432149" y="36576"/>
                </a:cubicBezTo>
                <a:cubicBezTo>
                  <a:pt x="1204143" y="38909"/>
                  <a:pt x="939521" y="21054"/>
                  <a:pt x="781172" y="36576"/>
                </a:cubicBezTo>
                <a:cubicBezTo>
                  <a:pt x="613900" y="71967"/>
                  <a:pt x="283620" y="-28471"/>
                  <a:pt x="0" y="36576"/>
                </a:cubicBezTo>
                <a:cubicBezTo>
                  <a:pt x="-333" y="24109"/>
                  <a:pt x="1741" y="766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6509766"/>
                      <a:gd name="connsiteY0" fmla="*/ 0 h 36576"/>
                      <a:gd name="connsiteX1" fmla="*/ 650977 w 6509766"/>
                      <a:gd name="connsiteY1" fmla="*/ 0 h 36576"/>
                      <a:gd name="connsiteX2" fmla="*/ 1301953 w 6509766"/>
                      <a:gd name="connsiteY2" fmla="*/ 0 h 36576"/>
                      <a:gd name="connsiteX3" fmla="*/ 1952930 w 6509766"/>
                      <a:gd name="connsiteY3" fmla="*/ 0 h 36576"/>
                      <a:gd name="connsiteX4" fmla="*/ 2734102 w 6509766"/>
                      <a:gd name="connsiteY4" fmla="*/ 0 h 36576"/>
                      <a:gd name="connsiteX5" fmla="*/ 3450176 w 6509766"/>
                      <a:gd name="connsiteY5" fmla="*/ 0 h 36576"/>
                      <a:gd name="connsiteX6" fmla="*/ 3905860 w 6509766"/>
                      <a:gd name="connsiteY6" fmla="*/ 0 h 36576"/>
                      <a:gd name="connsiteX7" fmla="*/ 4491739 w 6509766"/>
                      <a:gd name="connsiteY7" fmla="*/ 0 h 36576"/>
                      <a:gd name="connsiteX8" fmla="*/ 5272910 w 6509766"/>
                      <a:gd name="connsiteY8" fmla="*/ 0 h 36576"/>
                      <a:gd name="connsiteX9" fmla="*/ 5923887 w 6509766"/>
                      <a:gd name="connsiteY9" fmla="*/ 0 h 36576"/>
                      <a:gd name="connsiteX10" fmla="*/ 6509766 w 6509766"/>
                      <a:gd name="connsiteY10" fmla="*/ 0 h 36576"/>
                      <a:gd name="connsiteX11" fmla="*/ 6509766 w 6509766"/>
                      <a:gd name="connsiteY11" fmla="*/ 36576 h 36576"/>
                      <a:gd name="connsiteX12" fmla="*/ 5988985 w 6509766"/>
                      <a:gd name="connsiteY12" fmla="*/ 36576 h 36576"/>
                      <a:gd name="connsiteX13" fmla="*/ 5207813 w 6509766"/>
                      <a:gd name="connsiteY13" fmla="*/ 36576 h 36576"/>
                      <a:gd name="connsiteX14" fmla="*/ 4687032 w 6509766"/>
                      <a:gd name="connsiteY14" fmla="*/ 36576 h 36576"/>
                      <a:gd name="connsiteX15" fmla="*/ 4231348 w 6509766"/>
                      <a:gd name="connsiteY15" fmla="*/ 36576 h 36576"/>
                      <a:gd name="connsiteX16" fmla="*/ 3775664 w 6509766"/>
                      <a:gd name="connsiteY16" fmla="*/ 36576 h 36576"/>
                      <a:gd name="connsiteX17" fmla="*/ 3059590 w 6509766"/>
                      <a:gd name="connsiteY17" fmla="*/ 36576 h 36576"/>
                      <a:gd name="connsiteX18" fmla="*/ 2603906 w 6509766"/>
                      <a:gd name="connsiteY18" fmla="*/ 36576 h 36576"/>
                      <a:gd name="connsiteX19" fmla="*/ 1952930 w 6509766"/>
                      <a:gd name="connsiteY19" fmla="*/ 36576 h 36576"/>
                      <a:gd name="connsiteX20" fmla="*/ 1432149 w 6509766"/>
                      <a:gd name="connsiteY20" fmla="*/ 36576 h 36576"/>
                      <a:gd name="connsiteX21" fmla="*/ 781172 w 6509766"/>
                      <a:gd name="connsiteY21" fmla="*/ 36576 h 36576"/>
                      <a:gd name="connsiteX22" fmla="*/ 0 w 6509766"/>
                      <a:gd name="connsiteY22" fmla="*/ 36576 h 36576"/>
                      <a:gd name="connsiteX23" fmla="*/ 0 w 6509766"/>
                      <a:gd name="connsiteY23"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09766" h="36576" fill="none" extrusionOk="0">
                        <a:moveTo>
                          <a:pt x="0" y="0"/>
                        </a:moveTo>
                        <a:cubicBezTo>
                          <a:pt x="210822" y="-16726"/>
                          <a:pt x="374511" y="-20439"/>
                          <a:pt x="650977" y="0"/>
                        </a:cubicBezTo>
                        <a:cubicBezTo>
                          <a:pt x="927443" y="20439"/>
                          <a:pt x="1034189" y="-3420"/>
                          <a:pt x="1301953" y="0"/>
                        </a:cubicBezTo>
                        <a:cubicBezTo>
                          <a:pt x="1569717" y="3420"/>
                          <a:pt x="1763585" y="-32340"/>
                          <a:pt x="1952930" y="0"/>
                        </a:cubicBezTo>
                        <a:cubicBezTo>
                          <a:pt x="2142275" y="32340"/>
                          <a:pt x="2506898" y="14142"/>
                          <a:pt x="2734102" y="0"/>
                        </a:cubicBezTo>
                        <a:cubicBezTo>
                          <a:pt x="2961306" y="-14142"/>
                          <a:pt x="3180489" y="3651"/>
                          <a:pt x="3450176" y="0"/>
                        </a:cubicBezTo>
                        <a:cubicBezTo>
                          <a:pt x="3719863" y="-3651"/>
                          <a:pt x="3778080" y="-11896"/>
                          <a:pt x="3905860" y="0"/>
                        </a:cubicBezTo>
                        <a:cubicBezTo>
                          <a:pt x="4033640" y="11896"/>
                          <a:pt x="4271041" y="14603"/>
                          <a:pt x="4491739" y="0"/>
                        </a:cubicBezTo>
                        <a:cubicBezTo>
                          <a:pt x="4712437" y="-14603"/>
                          <a:pt x="4953402" y="2397"/>
                          <a:pt x="5272910" y="0"/>
                        </a:cubicBezTo>
                        <a:cubicBezTo>
                          <a:pt x="5592418" y="-2397"/>
                          <a:pt x="5600932" y="5019"/>
                          <a:pt x="5923887" y="0"/>
                        </a:cubicBezTo>
                        <a:cubicBezTo>
                          <a:pt x="6246842" y="-5019"/>
                          <a:pt x="6349617" y="-26598"/>
                          <a:pt x="6509766" y="0"/>
                        </a:cubicBezTo>
                        <a:cubicBezTo>
                          <a:pt x="6509051" y="15537"/>
                          <a:pt x="6511131" y="22375"/>
                          <a:pt x="6509766" y="36576"/>
                        </a:cubicBezTo>
                        <a:cubicBezTo>
                          <a:pt x="6299066" y="54926"/>
                          <a:pt x="6240011" y="16725"/>
                          <a:pt x="5988985" y="36576"/>
                        </a:cubicBezTo>
                        <a:cubicBezTo>
                          <a:pt x="5737959" y="56427"/>
                          <a:pt x="5550964" y="37346"/>
                          <a:pt x="5207813" y="36576"/>
                        </a:cubicBezTo>
                        <a:cubicBezTo>
                          <a:pt x="4864662" y="35806"/>
                          <a:pt x="4918045" y="20356"/>
                          <a:pt x="4687032" y="36576"/>
                        </a:cubicBezTo>
                        <a:cubicBezTo>
                          <a:pt x="4456019" y="52796"/>
                          <a:pt x="4427993" y="34104"/>
                          <a:pt x="4231348" y="36576"/>
                        </a:cubicBezTo>
                        <a:cubicBezTo>
                          <a:pt x="4034703" y="39048"/>
                          <a:pt x="3873736" y="28070"/>
                          <a:pt x="3775664" y="36576"/>
                        </a:cubicBezTo>
                        <a:cubicBezTo>
                          <a:pt x="3677592" y="45082"/>
                          <a:pt x="3307000" y="49089"/>
                          <a:pt x="3059590" y="36576"/>
                        </a:cubicBezTo>
                        <a:cubicBezTo>
                          <a:pt x="2812180" y="24063"/>
                          <a:pt x="2782379" y="39447"/>
                          <a:pt x="2603906" y="36576"/>
                        </a:cubicBezTo>
                        <a:cubicBezTo>
                          <a:pt x="2425433" y="33705"/>
                          <a:pt x="2187559" y="50387"/>
                          <a:pt x="1952930" y="36576"/>
                        </a:cubicBezTo>
                        <a:cubicBezTo>
                          <a:pt x="1718301" y="22765"/>
                          <a:pt x="1668250" y="41212"/>
                          <a:pt x="1432149" y="36576"/>
                        </a:cubicBezTo>
                        <a:cubicBezTo>
                          <a:pt x="1196048" y="31940"/>
                          <a:pt x="941453" y="15219"/>
                          <a:pt x="781172" y="36576"/>
                        </a:cubicBezTo>
                        <a:cubicBezTo>
                          <a:pt x="620891" y="57933"/>
                          <a:pt x="320011" y="19814"/>
                          <a:pt x="0" y="36576"/>
                        </a:cubicBezTo>
                        <a:cubicBezTo>
                          <a:pt x="-1386" y="23779"/>
                          <a:pt x="1769" y="8239"/>
                          <a:pt x="0" y="0"/>
                        </a:cubicBezTo>
                        <a:close/>
                      </a:path>
                      <a:path w="6509766" h="36576" stroke="0" extrusionOk="0">
                        <a:moveTo>
                          <a:pt x="0" y="0"/>
                        </a:moveTo>
                        <a:cubicBezTo>
                          <a:pt x="287980" y="22709"/>
                          <a:pt x="373359" y="-18407"/>
                          <a:pt x="585879" y="0"/>
                        </a:cubicBezTo>
                        <a:cubicBezTo>
                          <a:pt x="798399" y="18407"/>
                          <a:pt x="838297" y="8692"/>
                          <a:pt x="1041563" y="0"/>
                        </a:cubicBezTo>
                        <a:cubicBezTo>
                          <a:pt x="1244829" y="-8692"/>
                          <a:pt x="1592677" y="30314"/>
                          <a:pt x="1822734" y="0"/>
                        </a:cubicBezTo>
                        <a:cubicBezTo>
                          <a:pt x="2052791" y="-30314"/>
                          <a:pt x="2152605" y="-2479"/>
                          <a:pt x="2408613" y="0"/>
                        </a:cubicBezTo>
                        <a:cubicBezTo>
                          <a:pt x="2664621" y="2479"/>
                          <a:pt x="2710401" y="22630"/>
                          <a:pt x="2994492" y="0"/>
                        </a:cubicBezTo>
                        <a:cubicBezTo>
                          <a:pt x="3278583" y="-22630"/>
                          <a:pt x="3525986" y="-4055"/>
                          <a:pt x="3775664" y="0"/>
                        </a:cubicBezTo>
                        <a:cubicBezTo>
                          <a:pt x="4025342" y="4055"/>
                          <a:pt x="4049893" y="-21378"/>
                          <a:pt x="4296446" y="0"/>
                        </a:cubicBezTo>
                        <a:cubicBezTo>
                          <a:pt x="4542999" y="21378"/>
                          <a:pt x="4805884" y="-22684"/>
                          <a:pt x="5077617" y="0"/>
                        </a:cubicBezTo>
                        <a:cubicBezTo>
                          <a:pt x="5349350" y="22684"/>
                          <a:pt x="5592604" y="1984"/>
                          <a:pt x="5858789" y="0"/>
                        </a:cubicBezTo>
                        <a:cubicBezTo>
                          <a:pt x="6124974" y="-1984"/>
                          <a:pt x="6252804" y="24369"/>
                          <a:pt x="6509766" y="0"/>
                        </a:cubicBezTo>
                        <a:cubicBezTo>
                          <a:pt x="6510307" y="12097"/>
                          <a:pt x="6510627" y="29008"/>
                          <a:pt x="6509766" y="36576"/>
                        </a:cubicBezTo>
                        <a:cubicBezTo>
                          <a:pt x="6270790" y="26599"/>
                          <a:pt x="5999571" y="11191"/>
                          <a:pt x="5793692" y="36576"/>
                        </a:cubicBezTo>
                        <a:cubicBezTo>
                          <a:pt x="5587813" y="61961"/>
                          <a:pt x="5238359" y="21839"/>
                          <a:pt x="5012520" y="36576"/>
                        </a:cubicBezTo>
                        <a:cubicBezTo>
                          <a:pt x="4786681" y="51313"/>
                          <a:pt x="4388644" y="-745"/>
                          <a:pt x="4231348" y="36576"/>
                        </a:cubicBezTo>
                        <a:cubicBezTo>
                          <a:pt x="4074052" y="73897"/>
                          <a:pt x="3859613" y="42618"/>
                          <a:pt x="3710567" y="36576"/>
                        </a:cubicBezTo>
                        <a:cubicBezTo>
                          <a:pt x="3561521" y="30534"/>
                          <a:pt x="3309290" y="5006"/>
                          <a:pt x="3059590" y="36576"/>
                        </a:cubicBezTo>
                        <a:cubicBezTo>
                          <a:pt x="2809890" y="68146"/>
                          <a:pt x="2523839" y="35909"/>
                          <a:pt x="2278418" y="36576"/>
                        </a:cubicBezTo>
                        <a:cubicBezTo>
                          <a:pt x="2032997" y="37243"/>
                          <a:pt x="1935122" y="40307"/>
                          <a:pt x="1627442" y="36576"/>
                        </a:cubicBezTo>
                        <a:cubicBezTo>
                          <a:pt x="1319762" y="32845"/>
                          <a:pt x="1288776" y="43414"/>
                          <a:pt x="1171758" y="36576"/>
                        </a:cubicBezTo>
                        <a:cubicBezTo>
                          <a:pt x="1054740" y="29738"/>
                          <a:pt x="788946" y="31119"/>
                          <a:pt x="650977" y="36576"/>
                        </a:cubicBezTo>
                        <a:cubicBezTo>
                          <a:pt x="513008" y="42033"/>
                          <a:pt x="249076" y="25006"/>
                          <a:pt x="0" y="36576"/>
                        </a:cubicBezTo>
                        <a:cubicBezTo>
                          <a:pt x="-1549" y="24953"/>
                          <a:pt x="-1602" y="881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onitor outline">
            <a:extLst>
              <a:ext uri="{FF2B5EF4-FFF2-40B4-BE49-F238E27FC236}">
                <a16:creationId xmlns:a16="http://schemas.microsoft.com/office/drawing/2014/main" id="{F06EC75E-41B4-3146-A909-6BB763D45C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2710" y="239486"/>
            <a:ext cx="15299701" cy="13203936"/>
          </a:xfrm>
          <a:prstGeom prst="rect">
            <a:avLst/>
          </a:prstGeom>
        </p:spPr>
      </p:pic>
      <p:pic>
        <p:nvPicPr>
          <p:cNvPr id="3" name="Picture 2" descr="A picture containing graphical user interface&#10;&#10;Description automatically generated">
            <a:extLst>
              <a:ext uri="{FF2B5EF4-FFF2-40B4-BE49-F238E27FC236}">
                <a16:creationId xmlns:a16="http://schemas.microsoft.com/office/drawing/2014/main" id="{2DBC6923-6C2F-BD4A-96AA-DD663E048DD9}"/>
              </a:ext>
            </a:extLst>
          </p:cNvPr>
          <p:cNvPicPr>
            <a:picLocks noChangeAspect="1"/>
          </p:cNvPicPr>
          <p:nvPr/>
        </p:nvPicPr>
        <p:blipFill>
          <a:blip r:embed="rId4"/>
          <a:stretch>
            <a:fillRect/>
          </a:stretch>
        </p:blipFill>
        <p:spPr>
          <a:xfrm>
            <a:off x="11502938" y="3133575"/>
            <a:ext cx="10544262" cy="5800293"/>
          </a:xfrm>
          <a:prstGeom prst="rect">
            <a:avLst/>
          </a:prstGeom>
        </p:spPr>
      </p:pic>
    </p:spTree>
    <p:extLst>
      <p:ext uri="{BB962C8B-B14F-4D97-AF65-F5344CB8AC3E}">
        <p14:creationId xmlns:p14="http://schemas.microsoft.com/office/powerpoint/2010/main" val="424966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278BDA-CBCA-8B44-89A5-F2557D8256B9}"/>
              </a:ext>
            </a:extLst>
          </p:cNvPr>
          <p:cNvSpPr txBox="1"/>
          <p:nvPr/>
        </p:nvSpPr>
        <p:spPr>
          <a:xfrm>
            <a:off x="1277680" y="1278386"/>
            <a:ext cx="7143155" cy="714703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13100" kern="1200" dirty="0">
                <a:solidFill>
                  <a:schemeClr val="tx1"/>
                </a:solidFill>
                <a:latin typeface="+mj-lt"/>
                <a:ea typeface="+mj-ea"/>
                <a:cs typeface="+mj-cs"/>
              </a:rPr>
              <a:t>Lab Videos</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472" y="8818534"/>
            <a:ext cx="6509766" cy="36576"/>
          </a:xfrm>
          <a:custGeom>
            <a:avLst/>
            <a:gdLst>
              <a:gd name="connsiteX0" fmla="*/ 0 w 6509766"/>
              <a:gd name="connsiteY0" fmla="*/ 0 h 36576"/>
              <a:gd name="connsiteX1" fmla="*/ 650977 w 6509766"/>
              <a:gd name="connsiteY1" fmla="*/ 0 h 36576"/>
              <a:gd name="connsiteX2" fmla="*/ 1301953 w 6509766"/>
              <a:gd name="connsiteY2" fmla="*/ 0 h 36576"/>
              <a:gd name="connsiteX3" fmla="*/ 1952930 w 6509766"/>
              <a:gd name="connsiteY3" fmla="*/ 0 h 36576"/>
              <a:gd name="connsiteX4" fmla="*/ 2734102 w 6509766"/>
              <a:gd name="connsiteY4" fmla="*/ 0 h 36576"/>
              <a:gd name="connsiteX5" fmla="*/ 3450176 w 6509766"/>
              <a:gd name="connsiteY5" fmla="*/ 0 h 36576"/>
              <a:gd name="connsiteX6" fmla="*/ 3905860 w 6509766"/>
              <a:gd name="connsiteY6" fmla="*/ 0 h 36576"/>
              <a:gd name="connsiteX7" fmla="*/ 4491739 w 6509766"/>
              <a:gd name="connsiteY7" fmla="*/ 0 h 36576"/>
              <a:gd name="connsiteX8" fmla="*/ 5272910 w 6509766"/>
              <a:gd name="connsiteY8" fmla="*/ 0 h 36576"/>
              <a:gd name="connsiteX9" fmla="*/ 5923887 w 6509766"/>
              <a:gd name="connsiteY9" fmla="*/ 0 h 36576"/>
              <a:gd name="connsiteX10" fmla="*/ 6509766 w 6509766"/>
              <a:gd name="connsiteY10" fmla="*/ 0 h 36576"/>
              <a:gd name="connsiteX11" fmla="*/ 6509766 w 6509766"/>
              <a:gd name="connsiteY11" fmla="*/ 36576 h 36576"/>
              <a:gd name="connsiteX12" fmla="*/ 5988985 w 6509766"/>
              <a:gd name="connsiteY12" fmla="*/ 36576 h 36576"/>
              <a:gd name="connsiteX13" fmla="*/ 5207813 w 6509766"/>
              <a:gd name="connsiteY13" fmla="*/ 36576 h 36576"/>
              <a:gd name="connsiteX14" fmla="*/ 4687032 w 6509766"/>
              <a:gd name="connsiteY14" fmla="*/ 36576 h 36576"/>
              <a:gd name="connsiteX15" fmla="*/ 4231348 w 6509766"/>
              <a:gd name="connsiteY15" fmla="*/ 36576 h 36576"/>
              <a:gd name="connsiteX16" fmla="*/ 3775664 w 6509766"/>
              <a:gd name="connsiteY16" fmla="*/ 36576 h 36576"/>
              <a:gd name="connsiteX17" fmla="*/ 3059590 w 6509766"/>
              <a:gd name="connsiteY17" fmla="*/ 36576 h 36576"/>
              <a:gd name="connsiteX18" fmla="*/ 2603906 w 6509766"/>
              <a:gd name="connsiteY18" fmla="*/ 36576 h 36576"/>
              <a:gd name="connsiteX19" fmla="*/ 1952930 w 6509766"/>
              <a:gd name="connsiteY19" fmla="*/ 36576 h 36576"/>
              <a:gd name="connsiteX20" fmla="*/ 1432149 w 6509766"/>
              <a:gd name="connsiteY20" fmla="*/ 36576 h 36576"/>
              <a:gd name="connsiteX21" fmla="*/ 781172 w 6509766"/>
              <a:gd name="connsiteY21" fmla="*/ 36576 h 36576"/>
              <a:gd name="connsiteX22" fmla="*/ 0 w 6509766"/>
              <a:gd name="connsiteY22" fmla="*/ 36576 h 36576"/>
              <a:gd name="connsiteX23" fmla="*/ 0 w 6509766"/>
              <a:gd name="connsiteY23" fmla="*/ 0 h 36576"/>
              <a:gd name="connsiteX0" fmla="*/ 0 w 6509766"/>
              <a:gd name="connsiteY0" fmla="*/ 0 h 36576"/>
              <a:gd name="connsiteX1" fmla="*/ 585879 w 6509766"/>
              <a:gd name="connsiteY1" fmla="*/ 0 h 36576"/>
              <a:gd name="connsiteX2" fmla="*/ 1041563 w 6509766"/>
              <a:gd name="connsiteY2" fmla="*/ 0 h 36576"/>
              <a:gd name="connsiteX3" fmla="*/ 1822734 w 6509766"/>
              <a:gd name="connsiteY3" fmla="*/ 0 h 36576"/>
              <a:gd name="connsiteX4" fmla="*/ 2408613 w 6509766"/>
              <a:gd name="connsiteY4" fmla="*/ 0 h 36576"/>
              <a:gd name="connsiteX5" fmla="*/ 2994492 w 6509766"/>
              <a:gd name="connsiteY5" fmla="*/ 0 h 36576"/>
              <a:gd name="connsiteX6" fmla="*/ 3775664 w 6509766"/>
              <a:gd name="connsiteY6" fmla="*/ 0 h 36576"/>
              <a:gd name="connsiteX7" fmla="*/ 4296446 w 6509766"/>
              <a:gd name="connsiteY7" fmla="*/ 0 h 36576"/>
              <a:gd name="connsiteX8" fmla="*/ 5077617 w 6509766"/>
              <a:gd name="connsiteY8" fmla="*/ 0 h 36576"/>
              <a:gd name="connsiteX9" fmla="*/ 5858789 w 6509766"/>
              <a:gd name="connsiteY9" fmla="*/ 0 h 36576"/>
              <a:gd name="connsiteX10" fmla="*/ 6509766 w 6509766"/>
              <a:gd name="connsiteY10" fmla="*/ 0 h 36576"/>
              <a:gd name="connsiteX11" fmla="*/ 6509766 w 6509766"/>
              <a:gd name="connsiteY11" fmla="*/ 36576 h 36576"/>
              <a:gd name="connsiteX12" fmla="*/ 5793692 w 6509766"/>
              <a:gd name="connsiteY12" fmla="*/ 36576 h 36576"/>
              <a:gd name="connsiteX13" fmla="*/ 5012520 w 6509766"/>
              <a:gd name="connsiteY13" fmla="*/ 36576 h 36576"/>
              <a:gd name="connsiteX14" fmla="*/ 4231348 w 6509766"/>
              <a:gd name="connsiteY14" fmla="*/ 36576 h 36576"/>
              <a:gd name="connsiteX15" fmla="*/ 3710567 w 6509766"/>
              <a:gd name="connsiteY15" fmla="*/ 36576 h 36576"/>
              <a:gd name="connsiteX16" fmla="*/ 3059590 w 6509766"/>
              <a:gd name="connsiteY16" fmla="*/ 36576 h 36576"/>
              <a:gd name="connsiteX17" fmla="*/ 2278418 w 6509766"/>
              <a:gd name="connsiteY17" fmla="*/ 36576 h 36576"/>
              <a:gd name="connsiteX18" fmla="*/ 1627442 w 6509766"/>
              <a:gd name="connsiteY18" fmla="*/ 36576 h 36576"/>
              <a:gd name="connsiteX19" fmla="*/ 1171758 w 6509766"/>
              <a:gd name="connsiteY19" fmla="*/ 36576 h 36576"/>
              <a:gd name="connsiteX20" fmla="*/ 650977 w 6509766"/>
              <a:gd name="connsiteY20" fmla="*/ 36576 h 36576"/>
              <a:gd name="connsiteX21" fmla="*/ 0 w 6509766"/>
              <a:gd name="connsiteY21" fmla="*/ 36576 h 36576"/>
              <a:gd name="connsiteX22" fmla="*/ 0 w 6509766"/>
              <a:gd name="connsiteY22"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09766" h="36576" fill="none" extrusionOk="0">
                <a:moveTo>
                  <a:pt x="0" y="0"/>
                </a:moveTo>
                <a:cubicBezTo>
                  <a:pt x="235793" y="-995"/>
                  <a:pt x="336123" y="-12015"/>
                  <a:pt x="650977" y="0"/>
                </a:cubicBezTo>
                <a:cubicBezTo>
                  <a:pt x="925720" y="25811"/>
                  <a:pt x="1032574" y="-8506"/>
                  <a:pt x="1301953" y="0"/>
                </a:cubicBezTo>
                <a:cubicBezTo>
                  <a:pt x="1597665" y="-17573"/>
                  <a:pt x="1768402" y="-40703"/>
                  <a:pt x="1952930" y="0"/>
                </a:cubicBezTo>
                <a:cubicBezTo>
                  <a:pt x="2092938" y="13427"/>
                  <a:pt x="2539866" y="-18276"/>
                  <a:pt x="2734102" y="0"/>
                </a:cubicBezTo>
                <a:cubicBezTo>
                  <a:pt x="2927088" y="5045"/>
                  <a:pt x="3196472" y="46957"/>
                  <a:pt x="3450176" y="0"/>
                </a:cubicBezTo>
                <a:cubicBezTo>
                  <a:pt x="3727468" y="-5160"/>
                  <a:pt x="3776520" y="-6058"/>
                  <a:pt x="3905860" y="0"/>
                </a:cubicBezTo>
                <a:cubicBezTo>
                  <a:pt x="4050976" y="16868"/>
                  <a:pt x="4257499" y="-29547"/>
                  <a:pt x="4491739" y="0"/>
                </a:cubicBezTo>
                <a:cubicBezTo>
                  <a:pt x="4720392" y="-14350"/>
                  <a:pt x="4978104" y="27993"/>
                  <a:pt x="5272910" y="0"/>
                </a:cubicBezTo>
                <a:cubicBezTo>
                  <a:pt x="5593109" y="-1736"/>
                  <a:pt x="5601971" y="7558"/>
                  <a:pt x="5923887" y="0"/>
                </a:cubicBezTo>
                <a:cubicBezTo>
                  <a:pt x="6248726" y="-3155"/>
                  <a:pt x="6338339" y="-41680"/>
                  <a:pt x="6509766" y="0"/>
                </a:cubicBezTo>
                <a:cubicBezTo>
                  <a:pt x="6508378" y="16205"/>
                  <a:pt x="6511849" y="22536"/>
                  <a:pt x="6509766" y="36576"/>
                </a:cubicBezTo>
                <a:cubicBezTo>
                  <a:pt x="6306878" y="46583"/>
                  <a:pt x="6237275" y="11838"/>
                  <a:pt x="5988985" y="36576"/>
                </a:cubicBezTo>
                <a:cubicBezTo>
                  <a:pt x="5699438" y="74330"/>
                  <a:pt x="5553068" y="68908"/>
                  <a:pt x="5207813" y="36576"/>
                </a:cubicBezTo>
                <a:cubicBezTo>
                  <a:pt x="4860063" y="30544"/>
                  <a:pt x="4922029" y="16045"/>
                  <a:pt x="4687032" y="36576"/>
                </a:cubicBezTo>
                <a:cubicBezTo>
                  <a:pt x="4459931" y="57606"/>
                  <a:pt x="4432658" y="34904"/>
                  <a:pt x="4231348" y="36576"/>
                </a:cubicBezTo>
                <a:cubicBezTo>
                  <a:pt x="4018554" y="44956"/>
                  <a:pt x="3873600" y="23395"/>
                  <a:pt x="3775664" y="36576"/>
                </a:cubicBezTo>
                <a:cubicBezTo>
                  <a:pt x="3678786" y="33014"/>
                  <a:pt x="3315865" y="22883"/>
                  <a:pt x="3059590" y="36576"/>
                </a:cubicBezTo>
                <a:cubicBezTo>
                  <a:pt x="2808762" y="24330"/>
                  <a:pt x="2785137" y="35152"/>
                  <a:pt x="2603906" y="36576"/>
                </a:cubicBezTo>
                <a:cubicBezTo>
                  <a:pt x="2443782" y="19266"/>
                  <a:pt x="2233700" y="46806"/>
                  <a:pt x="1952930" y="36576"/>
                </a:cubicBezTo>
                <a:cubicBezTo>
                  <a:pt x="1719688" y="17397"/>
                  <a:pt x="1671288" y="29800"/>
                  <a:pt x="1432149" y="36576"/>
                </a:cubicBezTo>
                <a:cubicBezTo>
                  <a:pt x="1190650" y="58757"/>
                  <a:pt x="917197" y="-10773"/>
                  <a:pt x="781172" y="36576"/>
                </a:cubicBezTo>
                <a:cubicBezTo>
                  <a:pt x="642047" y="74968"/>
                  <a:pt x="295631" y="26630"/>
                  <a:pt x="0" y="36576"/>
                </a:cubicBezTo>
                <a:cubicBezTo>
                  <a:pt x="-3350" y="24468"/>
                  <a:pt x="1759" y="7717"/>
                  <a:pt x="0" y="0"/>
                </a:cubicBezTo>
                <a:close/>
              </a:path>
              <a:path w="6509766" h="36576" stroke="0" extrusionOk="0">
                <a:moveTo>
                  <a:pt x="0" y="0"/>
                </a:moveTo>
                <a:cubicBezTo>
                  <a:pt x="279849" y="25725"/>
                  <a:pt x="372287" y="-2188"/>
                  <a:pt x="585879" y="0"/>
                </a:cubicBezTo>
                <a:cubicBezTo>
                  <a:pt x="794283" y="14799"/>
                  <a:pt x="844054" y="9214"/>
                  <a:pt x="1041563" y="0"/>
                </a:cubicBezTo>
                <a:cubicBezTo>
                  <a:pt x="1217667" y="-11287"/>
                  <a:pt x="1562691" y="43449"/>
                  <a:pt x="1822734" y="0"/>
                </a:cubicBezTo>
                <a:cubicBezTo>
                  <a:pt x="2038668" y="-46764"/>
                  <a:pt x="2153754" y="-17032"/>
                  <a:pt x="2408613" y="0"/>
                </a:cubicBezTo>
                <a:cubicBezTo>
                  <a:pt x="2659435" y="10011"/>
                  <a:pt x="2709215" y="25591"/>
                  <a:pt x="2994492" y="0"/>
                </a:cubicBezTo>
                <a:cubicBezTo>
                  <a:pt x="3225536" y="-9885"/>
                  <a:pt x="3543352" y="43575"/>
                  <a:pt x="3775664" y="0"/>
                </a:cubicBezTo>
                <a:cubicBezTo>
                  <a:pt x="4023665" y="3764"/>
                  <a:pt x="4049604" y="-28867"/>
                  <a:pt x="4296446" y="0"/>
                </a:cubicBezTo>
                <a:cubicBezTo>
                  <a:pt x="4556671" y="-4796"/>
                  <a:pt x="4836265" y="-54283"/>
                  <a:pt x="5077617" y="0"/>
                </a:cubicBezTo>
                <a:cubicBezTo>
                  <a:pt x="5387388" y="-3514"/>
                  <a:pt x="5638975" y="-37240"/>
                  <a:pt x="5858789" y="0"/>
                </a:cubicBezTo>
                <a:cubicBezTo>
                  <a:pt x="6127969" y="14925"/>
                  <a:pt x="6265954" y="12058"/>
                  <a:pt x="6509766" y="0"/>
                </a:cubicBezTo>
                <a:cubicBezTo>
                  <a:pt x="6510840" y="12130"/>
                  <a:pt x="6510612" y="28818"/>
                  <a:pt x="6509766" y="36576"/>
                </a:cubicBezTo>
                <a:cubicBezTo>
                  <a:pt x="6261357" y="27635"/>
                  <a:pt x="6006540" y="19684"/>
                  <a:pt x="5793692" y="36576"/>
                </a:cubicBezTo>
                <a:cubicBezTo>
                  <a:pt x="5580725" y="79231"/>
                  <a:pt x="5291663" y="3118"/>
                  <a:pt x="5012520" y="36576"/>
                </a:cubicBezTo>
                <a:cubicBezTo>
                  <a:pt x="4793934" y="33911"/>
                  <a:pt x="4407940" y="7772"/>
                  <a:pt x="4231348" y="36576"/>
                </a:cubicBezTo>
                <a:cubicBezTo>
                  <a:pt x="4076831" y="69535"/>
                  <a:pt x="3881814" y="35213"/>
                  <a:pt x="3710567" y="36576"/>
                </a:cubicBezTo>
                <a:cubicBezTo>
                  <a:pt x="3611118" y="39408"/>
                  <a:pt x="3312993" y="52305"/>
                  <a:pt x="3059590" y="36576"/>
                </a:cubicBezTo>
                <a:cubicBezTo>
                  <a:pt x="2802584" y="65402"/>
                  <a:pt x="2547113" y="34375"/>
                  <a:pt x="2278418" y="36576"/>
                </a:cubicBezTo>
                <a:cubicBezTo>
                  <a:pt x="2032924" y="34116"/>
                  <a:pt x="1941383" y="35765"/>
                  <a:pt x="1627442" y="36576"/>
                </a:cubicBezTo>
                <a:cubicBezTo>
                  <a:pt x="1321042" y="35416"/>
                  <a:pt x="1290249" y="43382"/>
                  <a:pt x="1171758" y="36576"/>
                </a:cubicBezTo>
                <a:cubicBezTo>
                  <a:pt x="1078631" y="5241"/>
                  <a:pt x="796618" y="13159"/>
                  <a:pt x="650977" y="36576"/>
                </a:cubicBezTo>
                <a:cubicBezTo>
                  <a:pt x="561157" y="63814"/>
                  <a:pt x="273416" y="3928"/>
                  <a:pt x="0" y="36576"/>
                </a:cubicBezTo>
                <a:cubicBezTo>
                  <a:pt x="-1085" y="25116"/>
                  <a:pt x="-1252" y="6731"/>
                  <a:pt x="0" y="0"/>
                </a:cubicBezTo>
                <a:close/>
              </a:path>
              <a:path w="6509766" h="36576" fill="none" stroke="0" extrusionOk="0">
                <a:moveTo>
                  <a:pt x="0" y="0"/>
                </a:moveTo>
                <a:cubicBezTo>
                  <a:pt x="186079" y="-31988"/>
                  <a:pt x="354778" y="-13033"/>
                  <a:pt x="650977" y="0"/>
                </a:cubicBezTo>
                <a:cubicBezTo>
                  <a:pt x="945024" y="24140"/>
                  <a:pt x="1029863" y="-3282"/>
                  <a:pt x="1301953" y="0"/>
                </a:cubicBezTo>
                <a:cubicBezTo>
                  <a:pt x="1542845" y="29662"/>
                  <a:pt x="1757804" y="-387"/>
                  <a:pt x="1952930" y="0"/>
                </a:cubicBezTo>
                <a:cubicBezTo>
                  <a:pt x="2123284" y="21949"/>
                  <a:pt x="2557991" y="38554"/>
                  <a:pt x="2734102" y="0"/>
                </a:cubicBezTo>
                <a:cubicBezTo>
                  <a:pt x="2992851" y="-10400"/>
                  <a:pt x="3189636" y="-15174"/>
                  <a:pt x="3450176" y="0"/>
                </a:cubicBezTo>
                <a:cubicBezTo>
                  <a:pt x="3714835" y="-4421"/>
                  <a:pt x="3776747" y="-10641"/>
                  <a:pt x="3905860" y="0"/>
                </a:cubicBezTo>
                <a:cubicBezTo>
                  <a:pt x="4030057" y="-22270"/>
                  <a:pt x="4262500" y="26473"/>
                  <a:pt x="4491739" y="0"/>
                </a:cubicBezTo>
                <a:cubicBezTo>
                  <a:pt x="4727508" y="-6166"/>
                  <a:pt x="4995724" y="12573"/>
                  <a:pt x="5272910" y="0"/>
                </a:cubicBezTo>
                <a:cubicBezTo>
                  <a:pt x="5590263" y="-2746"/>
                  <a:pt x="5601559" y="5532"/>
                  <a:pt x="5923887" y="0"/>
                </a:cubicBezTo>
                <a:cubicBezTo>
                  <a:pt x="6257472" y="10805"/>
                  <a:pt x="6350643" y="-15967"/>
                  <a:pt x="6509766" y="0"/>
                </a:cubicBezTo>
                <a:cubicBezTo>
                  <a:pt x="6509965" y="16945"/>
                  <a:pt x="6511356" y="22651"/>
                  <a:pt x="6509766" y="36576"/>
                </a:cubicBezTo>
                <a:cubicBezTo>
                  <a:pt x="6305615" y="49192"/>
                  <a:pt x="6242688" y="4131"/>
                  <a:pt x="5988985" y="36576"/>
                </a:cubicBezTo>
                <a:cubicBezTo>
                  <a:pt x="5694555" y="63554"/>
                  <a:pt x="5522245" y="17530"/>
                  <a:pt x="5207813" y="36576"/>
                </a:cubicBezTo>
                <a:cubicBezTo>
                  <a:pt x="4856540" y="35229"/>
                  <a:pt x="4913141" y="10360"/>
                  <a:pt x="4687032" y="36576"/>
                </a:cubicBezTo>
                <a:cubicBezTo>
                  <a:pt x="4456290" y="49126"/>
                  <a:pt x="4422806" y="37132"/>
                  <a:pt x="4231348" y="36576"/>
                </a:cubicBezTo>
                <a:cubicBezTo>
                  <a:pt x="4030186" y="47125"/>
                  <a:pt x="3875975" y="29733"/>
                  <a:pt x="3775664" y="36576"/>
                </a:cubicBezTo>
                <a:cubicBezTo>
                  <a:pt x="3675847" y="86572"/>
                  <a:pt x="3345273" y="26386"/>
                  <a:pt x="3059590" y="36576"/>
                </a:cubicBezTo>
                <a:cubicBezTo>
                  <a:pt x="2810575" y="26611"/>
                  <a:pt x="2777789" y="39692"/>
                  <a:pt x="2603906" y="36576"/>
                </a:cubicBezTo>
                <a:cubicBezTo>
                  <a:pt x="2445770" y="73973"/>
                  <a:pt x="2176565" y="56185"/>
                  <a:pt x="1952930" y="36576"/>
                </a:cubicBezTo>
                <a:cubicBezTo>
                  <a:pt x="1719042" y="18525"/>
                  <a:pt x="1656341" y="40538"/>
                  <a:pt x="1432149" y="36576"/>
                </a:cubicBezTo>
                <a:cubicBezTo>
                  <a:pt x="1204143" y="38909"/>
                  <a:pt x="939521" y="21054"/>
                  <a:pt x="781172" y="36576"/>
                </a:cubicBezTo>
                <a:cubicBezTo>
                  <a:pt x="613900" y="71967"/>
                  <a:pt x="283620" y="-28471"/>
                  <a:pt x="0" y="36576"/>
                </a:cubicBezTo>
                <a:cubicBezTo>
                  <a:pt x="-333" y="24109"/>
                  <a:pt x="1741" y="766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6509766"/>
                      <a:gd name="connsiteY0" fmla="*/ 0 h 36576"/>
                      <a:gd name="connsiteX1" fmla="*/ 650977 w 6509766"/>
                      <a:gd name="connsiteY1" fmla="*/ 0 h 36576"/>
                      <a:gd name="connsiteX2" fmla="*/ 1301953 w 6509766"/>
                      <a:gd name="connsiteY2" fmla="*/ 0 h 36576"/>
                      <a:gd name="connsiteX3" fmla="*/ 1952930 w 6509766"/>
                      <a:gd name="connsiteY3" fmla="*/ 0 h 36576"/>
                      <a:gd name="connsiteX4" fmla="*/ 2734102 w 6509766"/>
                      <a:gd name="connsiteY4" fmla="*/ 0 h 36576"/>
                      <a:gd name="connsiteX5" fmla="*/ 3450176 w 6509766"/>
                      <a:gd name="connsiteY5" fmla="*/ 0 h 36576"/>
                      <a:gd name="connsiteX6" fmla="*/ 3905860 w 6509766"/>
                      <a:gd name="connsiteY6" fmla="*/ 0 h 36576"/>
                      <a:gd name="connsiteX7" fmla="*/ 4491739 w 6509766"/>
                      <a:gd name="connsiteY7" fmla="*/ 0 h 36576"/>
                      <a:gd name="connsiteX8" fmla="*/ 5272910 w 6509766"/>
                      <a:gd name="connsiteY8" fmla="*/ 0 h 36576"/>
                      <a:gd name="connsiteX9" fmla="*/ 5923887 w 6509766"/>
                      <a:gd name="connsiteY9" fmla="*/ 0 h 36576"/>
                      <a:gd name="connsiteX10" fmla="*/ 6509766 w 6509766"/>
                      <a:gd name="connsiteY10" fmla="*/ 0 h 36576"/>
                      <a:gd name="connsiteX11" fmla="*/ 6509766 w 6509766"/>
                      <a:gd name="connsiteY11" fmla="*/ 36576 h 36576"/>
                      <a:gd name="connsiteX12" fmla="*/ 5988985 w 6509766"/>
                      <a:gd name="connsiteY12" fmla="*/ 36576 h 36576"/>
                      <a:gd name="connsiteX13" fmla="*/ 5207813 w 6509766"/>
                      <a:gd name="connsiteY13" fmla="*/ 36576 h 36576"/>
                      <a:gd name="connsiteX14" fmla="*/ 4687032 w 6509766"/>
                      <a:gd name="connsiteY14" fmla="*/ 36576 h 36576"/>
                      <a:gd name="connsiteX15" fmla="*/ 4231348 w 6509766"/>
                      <a:gd name="connsiteY15" fmla="*/ 36576 h 36576"/>
                      <a:gd name="connsiteX16" fmla="*/ 3775664 w 6509766"/>
                      <a:gd name="connsiteY16" fmla="*/ 36576 h 36576"/>
                      <a:gd name="connsiteX17" fmla="*/ 3059590 w 6509766"/>
                      <a:gd name="connsiteY17" fmla="*/ 36576 h 36576"/>
                      <a:gd name="connsiteX18" fmla="*/ 2603906 w 6509766"/>
                      <a:gd name="connsiteY18" fmla="*/ 36576 h 36576"/>
                      <a:gd name="connsiteX19" fmla="*/ 1952930 w 6509766"/>
                      <a:gd name="connsiteY19" fmla="*/ 36576 h 36576"/>
                      <a:gd name="connsiteX20" fmla="*/ 1432149 w 6509766"/>
                      <a:gd name="connsiteY20" fmla="*/ 36576 h 36576"/>
                      <a:gd name="connsiteX21" fmla="*/ 781172 w 6509766"/>
                      <a:gd name="connsiteY21" fmla="*/ 36576 h 36576"/>
                      <a:gd name="connsiteX22" fmla="*/ 0 w 6509766"/>
                      <a:gd name="connsiteY22" fmla="*/ 36576 h 36576"/>
                      <a:gd name="connsiteX23" fmla="*/ 0 w 6509766"/>
                      <a:gd name="connsiteY23"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09766" h="36576" fill="none" extrusionOk="0">
                        <a:moveTo>
                          <a:pt x="0" y="0"/>
                        </a:moveTo>
                        <a:cubicBezTo>
                          <a:pt x="210822" y="-16726"/>
                          <a:pt x="374511" y="-20439"/>
                          <a:pt x="650977" y="0"/>
                        </a:cubicBezTo>
                        <a:cubicBezTo>
                          <a:pt x="927443" y="20439"/>
                          <a:pt x="1034189" y="-3420"/>
                          <a:pt x="1301953" y="0"/>
                        </a:cubicBezTo>
                        <a:cubicBezTo>
                          <a:pt x="1569717" y="3420"/>
                          <a:pt x="1763585" y="-32340"/>
                          <a:pt x="1952930" y="0"/>
                        </a:cubicBezTo>
                        <a:cubicBezTo>
                          <a:pt x="2142275" y="32340"/>
                          <a:pt x="2506898" y="14142"/>
                          <a:pt x="2734102" y="0"/>
                        </a:cubicBezTo>
                        <a:cubicBezTo>
                          <a:pt x="2961306" y="-14142"/>
                          <a:pt x="3180489" y="3651"/>
                          <a:pt x="3450176" y="0"/>
                        </a:cubicBezTo>
                        <a:cubicBezTo>
                          <a:pt x="3719863" y="-3651"/>
                          <a:pt x="3778080" y="-11896"/>
                          <a:pt x="3905860" y="0"/>
                        </a:cubicBezTo>
                        <a:cubicBezTo>
                          <a:pt x="4033640" y="11896"/>
                          <a:pt x="4271041" y="14603"/>
                          <a:pt x="4491739" y="0"/>
                        </a:cubicBezTo>
                        <a:cubicBezTo>
                          <a:pt x="4712437" y="-14603"/>
                          <a:pt x="4953402" y="2397"/>
                          <a:pt x="5272910" y="0"/>
                        </a:cubicBezTo>
                        <a:cubicBezTo>
                          <a:pt x="5592418" y="-2397"/>
                          <a:pt x="5600932" y="5019"/>
                          <a:pt x="5923887" y="0"/>
                        </a:cubicBezTo>
                        <a:cubicBezTo>
                          <a:pt x="6246842" y="-5019"/>
                          <a:pt x="6349617" y="-26598"/>
                          <a:pt x="6509766" y="0"/>
                        </a:cubicBezTo>
                        <a:cubicBezTo>
                          <a:pt x="6509051" y="15537"/>
                          <a:pt x="6511131" y="22375"/>
                          <a:pt x="6509766" y="36576"/>
                        </a:cubicBezTo>
                        <a:cubicBezTo>
                          <a:pt x="6299066" y="54926"/>
                          <a:pt x="6240011" y="16725"/>
                          <a:pt x="5988985" y="36576"/>
                        </a:cubicBezTo>
                        <a:cubicBezTo>
                          <a:pt x="5737959" y="56427"/>
                          <a:pt x="5550964" y="37346"/>
                          <a:pt x="5207813" y="36576"/>
                        </a:cubicBezTo>
                        <a:cubicBezTo>
                          <a:pt x="4864662" y="35806"/>
                          <a:pt x="4918045" y="20356"/>
                          <a:pt x="4687032" y="36576"/>
                        </a:cubicBezTo>
                        <a:cubicBezTo>
                          <a:pt x="4456019" y="52796"/>
                          <a:pt x="4427993" y="34104"/>
                          <a:pt x="4231348" y="36576"/>
                        </a:cubicBezTo>
                        <a:cubicBezTo>
                          <a:pt x="4034703" y="39048"/>
                          <a:pt x="3873736" y="28070"/>
                          <a:pt x="3775664" y="36576"/>
                        </a:cubicBezTo>
                        <a:cubicBezTo>
                          <a:pt x="3677592" y="45082"/>
                          <a:pt x="3307000" y="49089"/>
                          <a:pt x="3059590" y="36576"/>
                        </a:cubicBezTo>
                        <a:cubicBezTo>
                          <a:pt x="2812180" y="24063"/>
                          <a:pt x="2782379" y="39447"/>
                          <a:pt x="2603906" y="36576"/>
                        </a:cubicBezTo>
                        <a:cubicBezTo>
                          <a:pt x="2425433" y="33705"/>
                          <a:pt x="2187559" y="50387"/>
                          <a:pt x="1952930" y="36576"/>
                        </a:cubicBezTo>
                        <a:cubicBezTo>
                          <a:pt x="1718301" y="22765"/>
                          <a:pt x="1668250" y="41212"/>
                          <a:pt x="1432149" y="36576"/>
                        </a:cubicBezTo>
                        <a:cubicBezTo>
                          <a:pt x="1196048" y="31940"/>
                          <a:pt x="941453" y="15219"/>
                          <a:pt x="781172" y="36576"/>
                        </a:cubicBezTo>
                        <a:cubicBezTo>
                          <a:pt x="620891" y="57933"/>
                          <a:pt x="320011" y="19814"/>
                          <a:pt x="0" y="36576"/>
                        </a:cubicBezTo>
                        <a:cubicBezTo>
                          <a:pt x="-1386" y="23779"/>
                          <a:pt x="1769" y="8239"/>
                          <a:pt x="0" y="0"/>
                        </a:cubicBezTo>
                        <a:close/>
                      </a:path>
                      <a:path w="6509766" h="36576" stroke="0" extrusionOk="0">
                        <a:moveTo>
                          <a:pt x="0" y="0"/>
                        </a:moveTo>
                        <a:cubicBezTo>
                          <a:pt x="287980" y="22709"/>
                          <a:pt x="373359" y="-18407"/>
                          <a:pt x="585879" y="0"/>
                        </a:cubicBezTo>
                        <a:cubicBezTo>
                          <a:pt x="798399" y="18407"/>
                          <a:pt x="838297" y="8692"/>
                          <a:pt x="1041563" y="0"/>
                        </a:cubicBezTo>
                        <a:cubicBezTo>
                          <a:pt x="1244829" y="-8692"/>
                          <a:pt x="1592677" y="30314"/>
                          <a:pt x="1822734" y="0"/>
                        </a:cubicBezTo>
                        <a:cubicBezTo>
                          <a:pt x="2052791" y="-30314"/>
                          <a:pt x="2152605" y="-2479"/>
                          <a:pt x="2408613" y="0"/>
                        </a:cubicBezTo>
                        <a:cubicBezTo>
                          <a:pt x="2664621" y="2479"/>
                          <a:pt x="2710401" y="22630"/>
                          <a:pt x="2994492" y="0"/>
                        </a:cubicBezTo>
                        <a:cubicBezTo>
                          <a:pt x="3278583" y="-22630"/>
                          <a:pt x="3525986" y="-4055"/>
                          <a:pt x="3775664" y="0"/>
                        </a:cubicBezTo>
                        <a:cubicBezTo>
                          <a:pt x="4025342" y="4055"/>
                          <a:pt x="4049893" y="-21378"/>
                          <a:pt x="4296446" y="0"/>
                        </a:cubicBezTo>
                        <a:cubicBezTo>
                          <a:pt x="4542999" y="21378"/>
                          <a:pt x="4805884" y="-22684"/>
                          <a:pt x="5077617" y="0"/>
                        </a:cubicBezTo>
                        <a:cubicBezTo>
                          <a:pt x="5349350" y="22684"/>
                          <a:pt x="5592604" y="1984"/>
                          <a:pt x="5858789" y="0"/>
                        </a:cubicBezTo>
                        <a:cubicBezTo>
                          <a:pt x="6124974" y="-1984"/>
                          <a:pt x="6252804" y="24369"/>
                          <a:pt x="6509766" y="0"/>
                        </a:cubicBezTo>
                        <a:cubicBezTo>
                          <a:pt x="6510307" y="12097"/>
                          <a:pt x="6510627" y="29008"/>
                          <a:pt x="6509766" y="36576"/>
                        </a:cubicBezTo>
                        <a:cubicBezTo>
                          <a:pt x="6270790" y="26599"/>
                          <a:pt x="5999571" y="11191"/>
                          <a:pt x="5793692" y="36576"/>
                        </a:cubicBezTo>
                        <a:cubicBezTo>
                          <a:pt x="5587813" y="61961"/>
                          <a:pt x="5238359" y="21839"/>
                          <a:pt x="5012520" y="36576"/>
                        </a:cubicBezTo>
                        <a:cubicBezTo>
                          <a:pt x="4786681" y="51313"/>
                          <a:pt x="4388644" y="-745"/>
                          <a:pt x="4231348" y="36576"/>
                        </a:cubicBezTo>
                        <a:cubicBezTo>
                          <a:pt x="4074052" y="73897"/>
                          <a:pt x="3859613" y="42618"/>
                          <a:pt x="3710567" y="36576"/>
                        </a:cubicBezTo>
                        <a:cubicBezTo>
                          <a:pt x="3561521" y="30534"/>
                          <a:pt x="3309290" y="5006"/>
                          <a:pt x="3059590" y="36576"/>
                        </a:cubicBezTo>
                        <a:cubicBezTo>
                          <a:pt x="2809890" y="68146"/>
                          <a:pt x="2523839" y="35909"/>
                          <a:pt x="2278418" y="36576"/>
                        </a:cubicBezTo>
                        <a:cubicBezTo>
                          <a:pt x="2032997" y="37243"/>
                          <a:pt x="1935122" y="40307"/>
                          <a:pt x="1627442" y="36576"/>
                        </a:cubicBezTo>
                        <a:cubicBezTo>
                          <a:pt x="1319762" y="32845"/>
                          <a:pt x="1288776" y="43414"/>
                          <a:pt x="1171758" y="36576"/>
                        </a:cubicBezTo>
                        <a:cubicBezTo>
                          <a:pt x="1054740" y="29738"/>
                          <a:pt x="788946" y="31119"/>
                          <a:pt x="650977" y="36576"/>
                        </a:cubicBezTo>
                        <a:cubicBezTo>
                          <a:pt x="513008" y="42033"/>
                          <a:pt x="249076" y="25006"/>
                          <a:pt x="0" y="36576"/>
                        </a:cubicBezTo>
                        <a:cubicBezTo>
                          <a:pt x="-1549" y="24953"/>
                          <a:pt x="-1602" y="881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onitor outline">
            <a:extLst>
              <a:ext uri="{FF2B5EF4-FFF2-40B4-BE49-F238E27FC236}">
                <a16:creationId xmlns:a16="http://schemas.microsoft.com/office/drawing/2014/main" id="{F06EC75E-41B4-3146-A909-6BB763D45C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2710" y="239486"/>
            <a:ext cx="15299701" cy="13330210"/>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44E487AA-D352-9547-9E3D-724EF315C026}"/>
              </a:ext>
            </a:extLst>
          </p:cNvPr>
          <p:cNvPicPr>
            <a:picLocks noChangeAspect="1"/>
          </p:cNvPicPr>
          <p:nvPr/>
        </p:nvPicPr>
        <p:blipFill>
          <a:blip r:embed="rId4"/>
          <a:stretch>
            <a:fillRect/>
          </a:stretch>
        </p:blipFill>
        <p:spPr>
          <a:xfrm>
            <a:off x="11408229" y="3135326"/>
            <a:ext cx="10624456" cy="5868233"/>
          </a:xfrm>
          <a:prstGeom prst="rect">
            <a:avLst/>
          </a:prstGeom>
        </p:spPr>
      </p:pic>
    </p:spTree>
    <p:extLst>
      <p:ext uri="{BB962C8B-B14F-4D97-AF65-F5344CB8AC3E}">
        <p14:creationId xmlns:p14="http://schemas.microsoft.com/office/powerpoint/2010/main" val="354319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278BDA-CBCA-8B44-89A5-F2557D8256B9}"/>
              </a:ext>
            </a:extLst>
          </p:cNvPr>
          <p:cNvSpPr txBox="1"/>
          <p:nvPr/>
        </p:nvSpPr>
        <p:spPr>
          <a:xfrm>
            <a:off x="1277680" y="1278386"/>
            <a:ext cx="7143155" cy="714703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13100" kern="1200" dirty="0">
                <a:solidFill>
                  <a:schemeClr val="tx1"/>
                </a:solidFill>
                <a:latin typeface="+mj-lt"/>
                <a:ea typeface="+mj-ea"/>
                <a:cs typeface="+mj-cs"/>
              </a:rPr>
              <a:t>Lab Videos</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472" y="8818534"/>
            <a:ext cx="6509766" cy="36576"/>
          </a:xfrm>
          <a:custGeom>
            <a:avLst/>
            <a:gdLst>
              <a:gd name="connsiteX0" fmla="*/ 0 w 6509766"/>
              <a:gd name="connsiteY0" fmla="*/ 0 h 36576"/>
              <a:gd name="connsiteX1" fmla="*/ 650977 w 6509766"/>
              <a:gd name="connsiteY1" fmla="*/ 0 h 36576"/>
              <a:gd name="connsiteX2" fmla="*/ 1301953 w 6509766"/>
              <a:gd name="connsiteY2" fmla="*/ 0 h 36576"/>
              <a:gd name="connsiteX3" fmla="*/ 1952930 w 6509766"/>
              <a:gd name="connsiteY3" fmla="*/ 0 h 36576"/>
              <a:gd name="connsiteX4" fmla="*/ 2734102 w 6509766"/>
              <a:gd name="connsiteY4" fmla="*/ 0 h 36576"/>
              <a:gd name="connsiteX5" fmla="*/ 3450176 w 6509766"/>
              <a:gd name="connsiteY5" fmla="*/ 0 h 36576"/>
              <a:gd name="connsiteX6" fmla="*/ 3905860 w 6509766"/>
              <a:gd name="connsiteY6" fmla="*/ 0 h 36576"/>
              <a:gd name="connsiteX7" fmla="*/ 4491739 w 6509766"/>
              <a:gd name="connsiteY7" fmla="*/ 0 h 36576"/>
              <a:gd name="connsiteX8" fmla="*/ 5272910 w 6509766"/>
              <a:gd name="connsiteY8" fmla="*/ 0 h 36576"/>
              <a:gd name="connsiteX9" fmla="*/ 5923887 w 6509766"/>
              <a:gd name="connsiteY9" fmla="*/ 0 h 36576"/>
              <a:gd name="connsiteX10" fmla="*/ 6509766 w 6509766"/>
              <a:gd name="connsiteY10" fmla="*/ 0 h 36576"/>
              <a:gd name="connsiteX11" fmla="*/ 6509766 w 6509766"/>
              <a:gd name="connsiteY11" fmla="*/ 36576 h 36576"/>
              <a:gd name="connsiteX12" fmla="*/ 5988985 w 6509766"/>
              <a:gd name="connsiteY12" fmla="*/ 36576 h 36576"/>
              <a:gd name="connsiteX13" fmla="*/ 5207813 w 6509766"/>
              <a:gd name="connsiteY13" fmla="*/ 36576 h 36576"/>
              <a:gd name="connsiteX14" fmla="*/ 4687032 w 6509766"/>
              <a:gd name="connsiteY14" fmla="*/ 36576 h 36576"/>
              <a:gd name="connsiteX15" fmla="*/ 4231348 w 6509766"/>
              <a:gd name="connsiteY15" fmla="*/ 36576 h 36576"/>
              <a:gd name="connsiteX16" fmla="*/ 3775664 w 6509766"/>
              <a:gd name="connsiteY16" fmla="*/ 36576 h 36576"/>
              <a:gd name="connsiteX17" fmla="*/ 3059590 w 6509766"/>
              <a:gd name="connsiteY17" fmla="*/ 36576 h 36576"/>
              <a:gd name="connsiteX18" fmla="*/ 2603906 w 6509766"/>
              <a:gd name="connsiteY18" fmla="*/ 36576 h 36576"/>
              <a:gd name="connsiteX19" fmla="*/ 1952930 w 6509766"/>
              <a:gd name="connsiteY19" fmla="*/ 36576 h 36576"/>
              <a:gd name="connsiteX20" fmla="*/ 1432149 w 6509766"/>
              <a:gd name="connsiteY20" fmla="*/ 36576 h 36576"/>
              <a:gd name="connsiteX21" fmla="*/ 781172 w 6509766"/>
              <a:gd name="connsiteY21" fmla="*/ 36576 h 36576"/>
              <a:gd name="connsiteX22" fmla="*/ 0 w 6509766"/>
              <a:gd name="connsiteY22" fmla="*/ 36576 h 36576"/>
              <a:gd name="connsiteX23" fmla="*/ 0 w 6509766"/>
              <a:gd name="connsiteY23" fmla="*/ 0 h 36576"/>
              <a:gd name="connsiteX0" fmla="*/ 0 w 6509766"/>
              <a:gd name="connsiteY0" fmla="*/ 0 h 36576"/>
              <a:gd name="connsiteX1" fmla="*/ 585879 w 6509766"/>
              <a:gd name="connsiteY1" fmla="*/ 0 h 36576"/>
              <a:gd name="connsiteX2" fmla="*/ 1041563 w 6509766"/>
              <a:gd name="connsiteY2" fmla="*/ 0 h 36576"/>
              <a:gd name="connsiteX3" fmla="*/ 1822734 w 6509766"/>
              <a:gd name="connsiteY3" fmla="*/ 0 h 36576"/>
              <a:gd name="connsiteX4" fmla="*/ 2408613 w 6509766"/>
              <a:gd name="connsiteY4" fmla="*/ 0 h 36576"/>
              <a:gd name="connsiteX5" fmla="*/ 2994492 w 6509766"/>
              <a:gd name="connsiteY5" fmla="*/ 0 h 36576"/>
              <a:gd name="connsiteX6" fmla="*/ 3775664 w 6509766"/>
              <a:gd name="connsiteY6" fmla="*/ 0 h 36576"/>
              <a:gd name="connsiteX7" fmla="*/ 4296446 w 6509766"/>
              <a:gd name="connsiteY7" fmla="*/ 0 h 36576"/>
              <a:gd name="connsiteX8" fmla="*/ 5077617 w 6509766"/>
              <a:gd name="connsiteY8" fmla="*/ 0 h 36576"/>
              <a:gd name="connsiteX9" fmla="*/ 5858789 w 6509766"/>
              <a:gd name="connsiteY9" fmla="*/ 0 h 36576"/>
              <a:gd name="connsiteX10" fmla="*/ 6509766 w 6509766"/>
              <a:gd name="connsiteY10" fmla="*/ 0 h 36576"/>
              <a:gd name="connsiteX11" fmla="*/ 6509766 w 6509766"/>
              <a:gd name="connsiteY11" fmla="*/ 36576 h 36576"/>
              <a:gd name="connsiteX12" fmla="*/ 5793692 w 6509766"/>
              <a:gd name="connsiteY12" fmla="*/ 36576 h 36576"/>
              <a:gd name="connsiteX13" fmla="*/ 5012520 w 6509766"/>
              <a:gd name="connsiteY13" fmla="*/ 36576 h 36576"/>
              <a:gd name="connsiteX14" fmla="*/ 4231348 w 6509766"/>
              <a:gd name="connsiteY14" fmla="*/ 36576 h 36576"/>
              <a:gd name="connsiteX15" fmla="*/ 3710567 w 6509766"/>
              <a:gd name="connsiteY15" fmla="*/ 36576 h 36576"/>
              <a:gd name="connsiteX16" fmla="*/ 3059590 w 6509766"/>
              <a:gd name="connsiteY16" fmla="*/ 36576 h 36576"/>
              <a:gd name="connsiteX17" fmla="*/ 2278418 w 6509766"/>
              <a:gd name="connsiteY17" fmla="*/ 36576 h 36576"/>
              <a:gd name="connsiteX18" fmla="*/ 1627442 w 6509766"/>
              <a:gd name="connsiteY18" fmla="*/ 36576 h 36576"/>
              <a:gd name="connsiteX19" fmla="*/ 1171758 w 6509766"/>
              <a:gd name="connsiteY19" fmla="*/ 36576 h 36576"/>
              <a:gd name="connsiteX20" fmla="*/ 650977 w 6509766"/>
              <a:gd name="connsiteY20" fmla="*/ 36576 h 36576"/>
              <a:gd name="connsiteX21" fmla="*/ 0 w 6509766"/>
              <a:gd name="connsiteY21" fmla="*/ 36576 h 36576"/>
              <a:gd name="connsiteX22" fmla="*/ 0 w 6509766"/>
              <a:gd name="connsiteY22"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09766" h="36576" fill="none" extrusionOk="0">
                <a:moveTo>
                  <a:pt x="0" y="0"/>
                </a:moveTo>
                <a:cubicBezTo>
                  <a:pt x="235793" y="-995"/>
                  <a:pt x="336123" y="-12015"/>
                  <a:pt x="650977" y="0"/>
                </a:cubicBezTo>
                <a:cubicBezTo>
                  <a:pt x="925720" y="25811"/>
                  <a:pt x="1032574" y="-8506"/>
                  <a:pt x="1301953" y="0"/>
                </a:cubicBezTo>
                <a:cubicBezTo>
                  <a:pt x="1597665" y="-17573"/>
                  <a:pt x="1768402" y="-40703"/>
                  <a:pt x="1952930" y="0"/>
                </a:cubicBezTo>
                <a:cubicBezTo>
                  <a:pt x="2092938" y="13427"/>
                  <a:pt x="2539866" y="-18276"/>
                  <a:pt x="2734102" y="0"/>
                </a:cubicBezTo>
                <a:cubicBezTo>
                  <a:pt x="2927088" y="5045"/>
                  <a:pt x="3196472" y="46957"/>
                  <a:pt x="3450176" y="0"/>
                </a:cubicBezTo>
                <a:cubicBezTo>
                  <a:pt x="3727468" y="-5160"/>
                  <a:pt x="3776520" y="-6058"/>
                  <a:pt x="3905860" y="0"/>
                </a:cubicBezTo>
                <a:cubicBezTo>
                  <a:pt x="4050976" y="16868"/>
                  <a:pt x="4257499" y="-29547"/>
                  <a:pt x="4491739" y="0"/>
                </a:cubicBezTo>
                <a:cubicBezTo>
                  <a:pt x="4720392" y="-14350"/>
                  <a:pt x="4978104" y="27993"/>
                  <a:pt x="5272910" y="0"/>
                </a:cubicBezTo>
                <a:cubicBezTo>
                  <a:pt x="5593109" y="-1736"/>
                  <a:pt x="5601971" y="7558"/>
                  <a:pt x="5923887" y="0"/>
                </a:cubicBezTo>
                <a:cubicBezTo>
                  <a:pt x="6248726" y="-3155"/>
                  <a:pt x="6338339" y="-41680"/>
                  <a:pt x="6509766" y="0"/>
                </a:cubicBezTo>
                <a:cubicBezTo>
                  <a:pt x="6508378" y="16205"/>
                  <a:pt x="6511849" y="22536"/>
                  <a:pt x="6509766" y="36576"/>
                </a:cubicBezTo>
                <a:cubicBezTo>
                  <a:pt x="6306878" y="46583"/>
                  <a:pt x="6237275" y="11838"/>
                  <a:pt x="5988985" y="36576"/>
                </a:cubicBezTo>
                <a:cubicBezTo>
                  <a:pt x="5699438" y="74330"/>
                  <a:pt x="5553068" y="68908"/>
                  <a:pt x="5207813" y="36576"/>
                </a:cubicBezTo>
                <a:cubicBezTo>
                  <a:pt x="4860063" y="30544"/>
                  <a:pt x="4922029" y="16045"/>
                  <a:pt x="4687032" y="36576"/>
                </a:cubicBezTo>
                <a:cubicBezTo>
                  <a:pt x="4459931" y="57606"/>
                  <a:pt x="4432658" y="34904"/>
                  <a:pt x="4231348" y="36576"/>
                </a:cubicBezTo>
                <a:cubicBezTo>
                  <a:pt x="4018554" y="44956"/>
                  <a:pt x="3873600" y="23395"/>
                  <a:pt x="3775664" y="36576"/>
                </a:cubicBezTo>
                <a:cubicBezTo>
                  <a:pt x="3678786" y="33014"/>
                  <a:pt x="3315865" y="22883"/>
                  <a:pt x="3059590" y="36576"/>
                </a:cubicBezTo>
                <a:cubicBezTo>
                  <a:pt x="2808762" y="24330"/>
                  <a:pt x="2785137" y="35152"/>
                  <a:pt x="2603906" y="36576"/>
                </a:cubicBezTo>
                <a:cubicBezTo>
                  <a:pt x="2443782" y="19266"/>
                  <a:pt x="2233700" y="46806"/>
                  <a:pt x="1952930" y="36576"/>
                </a:cubicBezTo>
                <a:cubicBezTo>
                  <a:pt x="1719688" y="17397"/>
                  <a:pt x="1671288" y="29800"/>
                  <a:pt x="1432149" y="36576"/>
                </a:cubicBezTo>
                <a:cubicBezTo>
                  <a:pt x="1190650" y="58757"/>
                  <a:pt x="917197" y="-10773"/>
                  <a:pt x="781172" y="36576"/>
                </a:cubicBezTo>
                <a:cubicBezTo>
                  <a:pt x="642047" y="74968"/>
                  <a:pt x="295631" y="26630"/>
                  <a:pt x="0" y="36576"/>
                </a:cubicBezTo>
                <a:cubicBezTo>
                  <a:pt x="-3350" y="24468"/>
                  <a:pt x="1759" y="7717"/>
                  <a:pt x="0" y="0"/>
                </a:cubicBezTo>
                <a:close/>
              </a:path>
              <a:path w="6509766" h="36576" stroke="0" extrusionOk="0">
                <a:moveTo>
                  <a:pt x="0" y="0"/>
                </a:moveTo>
                <a:cubicBezTo>
                  <a:pt x="279849" y="25725"/>
                  <a:pt x="372287" y="-2188"/>
                  <a:pt x="585879" y="0"/>
                </a:cubicBezTo>
                <a:cubicBezTo>
                  <a:pt x="794283" y="14799"/>
                  <a:pt x="844054" y="9214"/>
                  <a:pt x="1041563" y="0"/>
                </a:cubicBezTo>
                <a:cubicBezTo>
                  <a:pt x="1217667" y="-11287"/>
                  <a:pt x="1562691" y="43449"/>
                  <a:pt x="1822734" y="0"/>
                </a:cubicBezTo>
                <a:cubicBezTo>
                  <a:pt x="2038668" y="-46764"/>
                  <a:pt x="2153754" y="-17032"/>
                  <a:pt x="2408613" y="0"/>
                </a:cubicBezTo>
                <a:cubicBezTo>
                  <a:pt x="2659435" y="10011"/>
                  <a:pt x="2709215" y="25591"/>
                  <a:pt x="2994492" y="0"/>
                </a:cubicBezTo>
                <a:cubicBezTo>
                  <a:pt x="3225536" y="-9885"/>
                  <a:pt x="3543352" y="43575"/>
                  <a:pt x="3775664" y="0"/>
                </a:cubicBezTo>
                <a:cubicBezTo>
                  <a:pt x="4023665" y="3764"/>
                  <a:pt x="4049604" y="-28867"/>
                  <a:pt x="4296446" y="0"/>
                </a:cubicBezTo>
                <a:cubicBezTo>
                  <a:pt x="4556671" y="-4796"/>
                  <a:pt x="4836265" y="-54283"/>
                  <a:pt x="5077617" y="0"/>
                </a:cubicBezTo>
                <a:cubicBezTo>
                  <a:pt x="5387388" y="-3514"/>
                  <a:pt x="5638975" y="-37240"/>
                  <a:pt x="5858789" y="0"/>
                </a:cubicBezTo>
                <a:cubicBezTo>
                  <a:pt x="6127969" y="14925"/>
                  <a:pt x="6265954" y="12058"/>
                  <a:pt x="6509766" y="0"/>
                </a:cubicBezTo>
                <a:cubicBezTo>
                  <a:pt x="6510840" y="12130"/>
                  <a:pt x="6510612" y="28818"/>
                  <a:pt x="6509766" y="36576"/>
                </a:cubicBezTo>
                <a:cubicBezTo>
                  <a:pt x="6261357" y="27635"/>
                  <a:pt x="6006540" y="19684"/>
                  <a:pt x="5793692" y="36576"/>
                </a:cubicBezTo>
                <a:cubicBezTo>
                  <a:pt x="5580725" y="79231"/>
                  <a:pt x="5291663" y="3118"/>
                  <a:pt x="5012520" y="36576"/>
                </a:cubicBezTo>
                <a:cubicBezTo>
                  <a:pt x="4793934" y="33911"/>
                  <a:pt x="4407940" y="7772"/>
                  <a:pt x="4231348" y="36576"/>
                </a:cubicBezTo>
                <a:cubicBezTo>
                  <a:pt x="4076831" y="69535"/>
                  <a:pt x="3881814" y="35213"/>
                  <a:pt x="3710567" y="36576"/>
                </a:cubicBezTo>
                <a:cubicBezTo>
                  <a:pt x="3611118" y="39408"/>
                  <a:pt x="3312993" y="52305"/>
                  <a:pt x="3059590" y="36576"/>
                </a:cubicBezTo>
                <a:cubicBezTo>
                  <a:pt x="2802584" y="65402"/>
                  <a:pt x="2547113" y="34375"/>
                  <a:pt x="2278418" y="36576"/>
                </a:cubicBezTo>
                <a:cubicBezTo>
                  <a:pt x="2032924" y="34116"/>
                  <a:pt x="1941383" y="35765"/>
                  <a:pt x="1627442" y="36576"/>
                </a:cubicBezTo>
                <a:cubicBezTo>
                  <a:pt x="1321042" y="35416"/>
                  <a:pt x="1290249" y="43382"/>
                  <a:pt x="1171758" y="36576"/>
                </a:cubicBezTo>
                <a:cubicBezTo>
                  <a:pt x="1078631" y="5241"/>
                  <a:pt x="796618" y="13159"/>
                  <a:pt x="650977" y="36576"/>
                </a:cubicBezTo>
                <a:cubicBezTo>
                  <a:pt x="561157" y="63814"/>
                  <a:pt x="273416" y="3928"/>
                  <a:pt x="0" y="36576"/>
                </a:cubicBezTo>
                <a:cubicBezTo>
                  <a:pt x="-1085" y="25116"/>
                  <a:pt x="-1252" y="6731"/>
                  <a:pt x="0" y="0"/>
                </a:cubicBezTo>
                <a:close/>
              </a:path>
              <a:path w="6509766" h="36576" fill="none" stroke="0" extrusionOk="0">
                <a:moveTo>
                  <a:pt x="0" y="0"/>
                </a:moveTo>
                <a:cubicBezTo>
                  <a:pt x="186079" y="-31988"/>
                  <a:pt x="354778" y="-13033"/>
                  <a:pt x="650977" y="0"/>
                </a:cubicBezTo>
                <a:cubicBezTo>
                  <a:pt x="945024" y="24140"/>
                  <a:pt x="1029863" y="-3282"/>
                  <a:pt x="1301953" y="0"/>
                </a:cubicBezTo>
                <a:cubicBezTo>
                  <a:pt x="1542845" y="29662"/>
                  <a:pt x="1757804" y="-387"/>
                  <a:pt x="1952930" y="0"/>
                </a:cubicBezTo>
                <a:cubicBezTo>
                  <a:pt x="2123284" y="21949"/>
                  <a:pt x="2557991" y="38554"/>
                  <a:pt x="2734102" y="0"/>
                </a:cubicBezTo>
                <a:cubicBezTo>
                  <a:pt x="2992851" y="-10400"/>
                  <a:pt x="3189636" y="-15174"/>
                  <a:pt x="3450176" y="0"/>
                </a:cubicBezTo>
                <a:cubicBezTo>
                  <a:pt x="3714835" y="-4421"/>
                  <a:pt x="3776747" y="-10641"/>
                  <a:pt x="3905860" y="0"/>
                </a:cubicBezTo>
                <a:cubicBezTo>
                  <a:pt x="4030057" y="-22270"/>
                  <a:pt x="4262500" y="26473"/>
                  <a:pt x="4491739" y="0"/>
                </a:cubicBezTo>
                <a:cubicBezTo>
                  <a:pt x="4727508" y="-6166"/>
                  <a:pt x="4995724" y="12573"/>
                  <a:pt x="5272910" y="0"/>
                </a:cubicBezTo>
                <a:cubicBezTo>
                  <a:pt x="5590263" y="-2746"/>
                  <a:pt x="5601559" y="5532"/>
                  <a:pt x="5923887" y="0"/>
                </a:cubicBezTo>
                <a:cubicBezTo>
                  <a:pt x="6257472" y="10805"/>
                  <a:pt x="6350643" y="-15967"/>
                  <a:pt x="6509766" y="0"/>
                </a:cubicBezTo>
                <a:cubicBezTo>
                  <a:pt x="6509965" y="16945"/>
                  <a:pt x="6511356" y="22651"/>
                  <a:pt x="6509766" y="36576"/>
                </a:cubicBezTo>
                <a:cubicBezTo>
                  <a:pt x="6305615" y="49192"/>
                  <a:pt x="6242688" y="4131"/>
                  <a:pt x="5988985" y="36576"/>
                </a:cubicBezTo>
                <a:cubicBezTo>
                  <a:pt x="5694555" y="63554"/>
                  <a:pt x="5522245" y="17530"/>
                  <a:pt x="5207813" y="36576"/>
                </a:cubicBezTo>
                <a:cubicBezTo>
                  <a:pt x="4856540" y="35229"/>
                  <a:pt x="4913141" y="10360"/>
                  <a:pt x="4687032" y="36576"/>
                </a:cubicBezTo>
                <a:cubicBezTo>
                  <a:pt x="4456290" y="49126"/>
                  <a:pt x="4422806" y="37132"/>
                  <a:pt x="4231348" y="36576"/>
                </a:cubicBezTo>
                <a:cubicBezTo>
                  <a:pt x="4030186" y="47125"/>
                  <a:pt x="3875975" y="29733"/>
                  <a:pt x="3775664" y="36576"/>
                </a:cubicBezTo>
                <a:cubicBezTo>
                  <a:pt x="3675847" y="86572"/>
                  <a:pt x="3345273" y="26386"/>
                  <a:pt x="3059590" y="36576"/>
                </a:cubicBezTo>
                <a:cubicBezTo>
                  <a:pt x="2810575" y="26611"/>
                  <a:pt x="2777789" y="39692"/>
                  <a:pt x="2603906" y="36576"/>
                </a:cubicBezTo>
                <a:cubicBezTo>
                  <a:pt x="2445770" y="73973"/>
                  <a:pt x="2176565" y="56185"/>
                  <a:pt x="1952930" y="36576"/>
                </a:cubicBezTo>
                <a:cubicBezTo>
                  <a:pt x="1719042" y="18525"/>
                  <a:pt x="1656341" y="40538"/>
                  <a:pt x="1432149" y="36576"/>
                </a:cubicBezTo>
                <a:cubicBezTo>
                  <a:pt x="1204143" y="38909"/>
                  <a:pt x="939521" y="21054"/>
                  <a:pt x="781172" y="36576"/>
                </a:cubicBezTo>
                <a:cubicBezTo>
                  <a:pt x="613900" y="71967"/>
                  <a:pt x="283620" y="-28471"/>
                  <a:pt x="0" y="36576"/>
                </a:cubicBezTo>
                <a:cubicBezTo>
                  <a:pt x="-333" y="24109"/>
                  <a:pt x="1741" y="766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6509766"/>
                      <a:gd name="connsiteY0" fmla="*/ 0 h 36576"/>
                      <a:gd name="connsiteX1" fmla="*/ 650977 w 6509766"/>
                      <a:gd name="connsiteY1" fmla="*/ 0 h 36576"/>
                      <a:gd name="connsiteX2" fmla="*/ 1301953 w 6509766"/>
                      <a:gd name="connsiteY2" fmla="*/ 0 h 36576"/>
                      <a:gd name="connsiteX3" fmla="*/ 1952930 w 6509766"/>
                      <a:gd name="connsiteY3" fmla="*/ 0 h 36576"/>
                      <a:gd name="connsiteX4" fmla="*/ 2734102 w 6509766"/>
                      <a:gd name="connsiteY4" fmla="*/ 0 h 36576"/>
                      <a:gd name="connsiteX5" fmla="*/ 3450176 w 6509766"/>
                      <a:gd name="connsiteY5" fmla="*/ 0 h 36576"/>
                      <a:gd name="connsiteX6" fmla="*/ 3905860 w 6509766"/>
                      <a:gd name="connsiteY6" fmla="*/ 0 h 36576"/>
                      <a:gd name="connsiteX7" fmla="*/ 4491739 w 6509766"/>
                      <a:gd name="connsiteY7" fmla="*/ 0 h 36576"/>
                      <a:gd name="connsiteX8" fmla="*/ 5272910 w 6509766"/>
                      <a:gd name="connsiteY8" fmla="*/ 0 h 36576"/>
                      <a:gd name="connsiteX9" fmla="*/ 5923887 w 6509766"/>
                      <a:gd name="connsiteY9" fmla="*/ 0 h 36576"/>
                      <a:gd name="connsiteX10" fmla="*/ 6509766 w 6509766"/>
                      <a:gd name="connsiteY10" fmla="*/ 0 h 36576"/>
                      <a:gd name="connsiteX11" fmla="*/ 6509766 w 6509766"/>
                      <a:gd name="connsiteY11" fmla="*/ 36576 h 36576"/>
                      <a:gd name="connsiteX12" fmla="*/ 5988985 w 6509766"/>
                      <a:gd name="connsiteY12" fmla="*/ 36576 h 36576"/>
                      <a:gd name="connsiteX13" fmla="*/ 5207813 w 6509766"/>
                      <a:gd name="connsiteY13" fmla="*/ 36576 h 36576"/>
                      <a:gd name="connsiteX14" fmla="*/ 4687032 w 6509766"/>
                      <a:gd name="connsiteY14" fmla="*/ 36576 h 36576"/>
                      <a:gd name="connsiteX15" fmla="*/ 4231348 w 6509766"/>
                      <a:gd name="connsiteY15" fmla="*/ 36576 h 36576"/>
                      <a:gd name="connsiteX16" fmla="*/ 3775664 w 6509766"/>
                      <a:gd name="connsiteY16" fmla="*/ 36576 h 36576"/>
                      <a:gd name="connsiteX17" fmla="*/ 3059590 w 6509766"/>
                      <a:gd name="connsiteY17" fmla="*/ 36576 h 36576"/>
                      <a:gd name="connsiteX18" fmla="*/ 2603906 w 6509766"/>
                      <a:gd name="connsiteY18" fmla="*/ 36576 h 36576"/>
                      <a:gd name="connsiteX19" fmla="*/ 1952930 w 6509766"/>
                      <a:gd name="connsiteY19" fmla="*/ 36576 h 36576"/>
                      <a:gd name="connsiteX20" fmla="*/ 1432149 w 6509766"/>
                      <a:gd name="connsiteY20" fmla="*/ 36576 h 36576"/>
                      <a:gd name="connsiteX21" fmla="*/ 781172 w 6509766"/>
                      <a:gd name="connsiteY21" fmla="*/ 36576 h 36576"/>
                      <a:gd name="connsiteX22" fmla="*/ 0 w 6509766"/>
                      <a:gd name="connsiteY22" fmla="*/ 36576 h 36576"/>
                      <a:gd name="connsiteX23" fmla="*/ 0 w 6509766"/>
                      <a:gd name="connsiteY23"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09766" h="36576" fill="none" extrusionOk="0">
                        <a:moveTo>
                          <a:pt x="0" y="0"/>
                        </a:moveTo>
                        <a:cubicBezTo>
                          <a:pt x="210822" y="-16726"/>
                          <a:pt x="374511" y="-20439"/>
                          <a:pt x="650977" y="0"/>
                        </a:cubicBezTo>
                        <a:cubicBezTo>
                          <a:pt x="927443" y="20439"/>
                          <a:pt x="1034189" y="-3420"/>
                          <a:pt x="1301953" y="0"/>
                        </a:cubicBezTo>
                        <a:cubicBezTo>
                          <a:pt x="1569717" y="3420"/>
                          <a:pt x="1763585" y="-32340"/>
                          <a:pt x="1952930" y="0"/>
                        </a:cubicBezTo>
                        <a:cubicBezTo>
                          <a:pt x="2142275" y="32340"/>
                          <a:pt x="2506898" y="14142"/>
                          <a:pt x="2734102" y="0"/>
                        </a:cubicBezTo>
                        <a:cubicBezTo>
                          <a:pt x="2961306" y="-14142"/>
                          <a:pt x="3180489" y="3651"/>
                          <a:pt x="3450176" y="0"/>
                        </a:cubicBezTo>
                        <a:cubicBezTo>
                          <a:pt x="3719863" y="-3651"/>
                          <a:pt x="3778080" y="-11896"/>
                          <a:pt x="3905860" y="0"/>
                        </a:cubicBezTo>
                        <a:cubicBezTo>
                          <a:pt x="4033640" y="11896"/>
                          <a:pt x="4271041" y="14603"/>
                          <a:pt x="4491739" y="0"/>
                        </a:cubicBezTo>
                        <a:cubicBezTo>
                          <a:pt x="4712437" y="-14603"/>
                          <a:pt x="4953402" y="2397"/>
                          <a:pt x="5272910" y="0"/>
                        </a:cubicBezTo>
                        <a:cubicBezTo>
                          <a:pt x="5592418" y="-2397"/>
                          <a:pt x="5600932" y="5019"/>
                          <a:pt x="5923887" y="0"/>
                        </a:cubicBezTo>
                        <a:cubicBezTo>
                          <a:pt x="6246842" y="-5019"/>
                          <a:pt x="6349617" y="-26598"/>
                          <a:pt x="6509766" y="0"/>
                        </a:cubicBezTo>
                        <a:cubicBezTo>
                          <a:pt x="6509051" y="15537"/>
                          <a:pt x="6511131" y="22375"/>
                          <a:pt x="6509766" y="36576"/>
                        </a:cubicBezTo>
                        <a:cubicBezTo>
                          <a:pt x="6299066" y="54926"/>
                          <a:pt x="6240011" y="16725"/>
                          <a:pt x="5988985" y="36576"/>
                        </a:cubicBezTo>
                        <a:cubicBezTo>
                          <a:pt x="5737959" y="56427"/>
                          <a:pt x="5550964" y="37346"/>
                          <a:pt x="5207813" y="36576"/>
                        </a:cubicBezTo>
                        <a:cubicBezTo>
                          <a:pt x="4864662" y="35806"/>
                          <a:pt x="4918045" y="20356"/>
                          <a:pt x="4687032" y="36576"/>
                        </a:cubicBezTo>
                        <a:cubicBezTo>
                          <a:pt x="4456019" y="52796"/>
                          <a:pt x="4427993" y="34104"/>
                          <a:pt x="4231348" y="36576"/>
                        </a:cubicBezTo>
                        <a:cubicBezTo>
                          <a:pt x="4034703" y="39048"/>
                          <a:pt x="3873736" y="28070"/>
                          <a:pt x="3775664" y="36576"/>
                        </a:cubicBezTo>
                        <a:cubicBezTo>
                          <a:pt x="3677592" y="45082"/>
                          <a:pt x="3307000" y="49089"/>
                          <a:pt x="3059590" y="36576"/>
                        </a:cubicBezTo>
                        <a:cubicBezTo>
                          <a:pt x="2812180" y="24063"/>
                          <a:pt x="2782379" y="39447"/>
                          <a:pt x="2603906" y="36576"/>
                        </a:cubicBezTo>
                        <a:cubicBezTo>
                          <a:pt x="2425433" y="33705"/>
                          <a:pt x="2187559" y="50387"/>
                          <a:pt x="1952930" y="36576"/>
                        </a:cubicBezTo>
                        <a:cubicBezTo>
                          <a:pt x="1718301" y="22765"/>
                          <a:pt x="1668250" y="41212"/>
                          <a:pt x="1432149" y="36576"/>
                        </a:cubicBezTo>
                        <a:cubicBezTo>
                          <a:pt x="1196048" y="31940"/>
                          <a:pt x="941453" y="15219"/>
                          <a:pt x="781172" y="36576"/>
                        </a:cubicBezTo>
                        <a:cubicBezTo>
                          <a:pt x="620891" y="57933"/>
                          <a:pt x="320011" y="19814"/>
                          <a:pt x="0" y="36576"/>
                        </a:cubicBezTo>
                        <a:cubicBezTo>
                          <a:pt x="-1386" y="23779"/>
                          <a:pt x="1769" y="8239"/>
                          <a:pt x="0" y="0"/>
                        </a:cubicBezTo>
                        <a:close/>
                      </a:path>
                      <a:path w="6509766" h="36576" stroke="0" extrusionOk="0">
                        <a:moveTo>
                          <a:pt x="0" y="0"/>
                        </a:moveTo>
                        <a:cubicBezTo>
                          <a:pt x="287980" y="22709"/>
                          <a:pt x="373359" y="-18407"/>
                          <a:pt x="585879" y="0"/>
                        </a:cubicBezTo>
                        <a:cubicBezTo>
                          <a:pt x="798399" y="18407"/>
                          <a:pt x="838297" y="8692"/>
                          <a:pt x="1041563" y="0"/>
                        </a:cubicBezTo>
                        <a:cubicBezTo>
                          <a:pt x="1244829" y="-8692"/>
                          <a:pt x="1592677" y="30314"/>
                          <a:pt x="1822734" y="0"/>
                        </a:cubicBezTo>
                        <a:cubicBezTo>
                          <a:pt x="2052791" y="-30314"/>
                          <a:pt x="2152605" y="-2479"/>
                          <a:pt x="2408613" y="0"/>
                        </a:cubicBezTo>
                        <a:cubicBezTo>
                          <a:pt x="2664621" y="2479"/>
                          <a:pt x="2710401" y="22630"/>
                          <a:pt x="2994492" y="0"/>
                        </a:cubicBezTo>
                        <a:cubicBezTo>
                          <a:pt x="3278583" y="-22630"/>
                          <a:pt x="3525986" y="-4055"/>
                          <a:pt x="3775664" y="0"/>
                        </a:cubicBezTo>
                        <a:cubicBezTo>
                          <a:pt x="4025342" y="4055"/>
                          <a:pt x="4049893" y="-21378"/>
                          <a:pt x="4296446" y="0"/>
                        </a:cubicBezTo>
                        <a:cubicBezTo>
                          <a:pt x="4542999" y="21378"/>
                          <a:pt x="4805884" y="-22684"/>
                          <a:pt x="5077617" y="0"/>
                        </a:cubicBezTo>
                        <a:cubicBezTo>
                          <a:pt x="5349350" y="22684"/>
                          <a:pt x="5592604" y="1984"/>
                          <a:pt x="5858789" y="0"/>
                        </a:cubicBezTo>
                        <a:cubicBezTo>
                          <a:pt x="6124974" y="-1984"/>
                          <a:pt x="6252804" y="24369"/>
                          <a:pt x="6509766" y="0"/>
                        </a:cubicBezTo>
                        <a:cubicBezTo>
                          <a:pt x="6510307" y="12097"/>
                          <a:pt x="6510627" y="29008"/>
                          <a:pt x="6509766" y="36576"/>
                        </a:cubicBezTo>
                        <a:cubicBezTo>
                          <a:pt x="6270790" y="26599"/>
                          <a:pt x="5999571" y="11191"/>
                          <a:pt x="5793692" y="36576"/>
                        </a:cubicBezTo>
                        <a:cubicBezTo>
                          <a:pt x="5587813" y="61961"/>
                          <a:pt x="5238359" y="21839"/>
                          <a:pt x="5012520" y="36576"/>
                        </a:cubicBezTo>
                        <a:cubicBezTo>
                          <a:pt x="4786681" y="51313"/>
                          <a:pt x="4388644" y="-745"/>
                          <a:pt x="4231348" y="36576"/>
                        </a:cubicBezTo>
                        <a:cubicBezTo>
                          <a:pt x="4074052" y="73897"/>
                          <a:pt x="3859613" y="42618"/>
                          <a:pt x="3710567" y="36576"/>
                        </a:cubicBezTo>
                        <a:cubicBezTo>
                          <a:pt x="3561521" y="30534"/>
                          <a:pt x="3309290" y="5006"/>
                          <a:pt x="3059590" y="36576"/>
                        </a:cubicBezTo>
                        <a:cubicBezTo>
                          <a:pt x="2809890" y="68146"/>
                          <a:pt x="2523839" y="35909"/>
                          <a:pt x="2278418" y="36576"/>
                        </a:cubicBezTo>
                        <a:cubicBezTo>
                          <a:pt x="2032997" y="37243"/>
                          <a:pt x="1935122" y="40307"/>
                          <a:pt x="1627442" y="36576"/>
                        </a:cubicBezTo>
                        <a:cubicBezTo>
                          <a:pt x="1319762" y="32845"/>
                          <a:pt x="1288776" y="43414"/>
                          <a:pt x="1171758" y="36576"/>
                        </a:cubicBezTo>
                        <a:cubicBezTo>
                          <a:pt x="1054740" y="29738"/>
                          <a:pt x="788946" y="31119"/>
                          <a:pt x="650977" y="36576"/>
                        </a:cubicBezTo>
                        <a:cubicBezTo>
                          <a:pt x="513008" y="42033"/>
                          <a:pt x="249076" y="25006"/>
                          <a:pt x="0" y="36576"/>
                        </a:cubicBezTo>
                        <a:cubicBezTo>
                          <a:pt x="-1549" y="24953"/>
                          <a:pt x="-1602" y="881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onitor outline">
            <a:extLst>
              <a:ext uri="{FF2B5EF4-FFF2-40B4-BE49-F238E27FC236}">
                <a16:creationId xmlns:a16="http://schemas.microsoft.com/office/drawing/2014/main" id="{F06EC75E-41B4-3146-A909-6BB763D45C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2710" y="239486"/>
            <a:ext cx="15299701" cy="1333021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52164A64-52FD-6849-9E4A-09A1B43BEC8A}"/>
              </a:ext>
            </a:extLst>
          </p:cNvPr>
          <p:cNvPicPr>
            <a:picLocks noChangeAspect="1"/>
          </p:cNvPicPr>
          <p:nvPr/>
        </p:nvPicPr>
        <p:blipFill>
          <a:blip r:embed="rId4"/>
          <a:stretch>
            <a:fillRect/>
          </a:stretch>
        </p:blipFill>
        <p:spPr>
          <a:xfrm>
            <a:off x="11359356" y="3089309"/>
            <a:ext cx="10738644" cy="5979025"/>
          </a:xfrm>
          <a:prstGeom prst="rect">
            <a:avLst/>
          </a:prstGeom>
        </p:spPr>
      </p:pic>
    </p:spTree>
    <p:extLst>
      <p:ext uri="{BB962C8B-B14F-4D97-AF65-F5344CB8AC3E}">
        <p14:creationId xmlns:p14="http://schemas.microsoft.com/office/powerpoint/2010/main" val="222218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2412"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8704" y="0"/>
            <a:ext cx="19925003" cy="13716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3181" y="0"/>
            <a:ext cx="19896049" cy="13716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EC70C-1A62-334D-ABA1-34ED2C260B15}"/>
              </a:ext>
            </a:extLst>
          </p:cNvPr>
          <p:cNvSpPr>
            <a:spLocks noGrp="1"/>
          </p:cNvSpPr>
          <p:nvPr>
            <p:ph type="title"/>
          </p:nvPr>
        </p:nvSpPr>
        <p:spPr>
          <a:xfrm>
            <a:off x="3047807" y="3999230"/>
            <a:ext cx="18286809" cy="5528056"/>
          </a:xfrm>
        </p:spPr>
        <p:txBody>
          <a:bodyPr vert="horz" lIns="91440" tIns="45720" rIns="91440" bIns="45720" rtlCol="0" anchor="ctr">
            <a:normAutofit/>
          </a:bodyPr>
          <a:lstStyle/>
          <a:p>
            <a:pPr algn="ctr" defTabSz="914400"/>
            <a:r>
              <a:rPr lang="en-US" sz="14300" kern="1200" dirty="0">
                <a:solidFill>
                  <a:schemeClr val="tx1"/>
                </a:solidFill>
                <a:latin typeface="Verdana" panose="020B0604030504040204" pitchFamily="34" charset="0"/>
                <a:ea typeface="Verdana" panose="020B0604030504040204" pitchFamily="34" charset="0"/>
                <a:cs typeface="Verdana" panose="020B0604030504040204" pitchFamily="34" charset="0"/>
              </a:rPr>
              <a:t>Who are the Videos for?</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6635" y="11049572"/>
            <a:ext cx="9509141" cy="5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6002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11315</TotalTime>
  <Words>718</Words>
  <Application>Microsoft Macintosh PowerPoint</Application>
  <PresentationFormat>Custom</PresentationFormat>
  <Paragraphs>28</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Baloo</vt:lpstr>
      <vt:lpstr>Calibri</vt:lpstr>
      <vt:lpstr>Calibri Light</vt:lpstr>
      <vt:lpstr>Impact</vt:lpstr>
      <vt:lpstr>Verdana</vt:lpstr>
      <vt:lpstr>Office Theme</vt:lpstr>
      <vt:lpstr>PowerPoint Presentation</vt:lpstr>
      <vt:lpstr>What is the Web Security Academy?</vt:lpstr>
      <vt:lpstr>PowerPoint Presentation</vt:lpstr>
      <vt:lpstr>How will the Videos be Structured?</vt:lpstr>
      <vt:lpstr>PowerPoint Presentation</vt:lpstr>
      <vt:lpstr>PowerPoint Presentation</vt:lpstr>
      <vt:lpstr>PowerPoint Presentation</vt:lpstr>
      <vt:lpstr>PowerPoint Presentation</vt:lpstr>
      <vt:lpstr>Who are the Videos for?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Rana Khalil</dc:creator>
  <cp:lastModifiedBy>Rana Khalil</cp:lastModifiedBy>
  <cp:revision>48</cp:revision>
  <dcterms:created xsi:type="dcterms:W3CDTF">2021-01-14T04:01:33Z</dcterms:created>
  <dcterms:modified xsi:type="dcterms:W3CDTF">2021-02-06T21:38:17Z</dcterms:modified>
</cp:coreProperties>
</file>