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9999"/>
    <a:srgbClr val="FFFF66"/>
    <a:srgbClr val="FF9999"/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8" y="10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56C1-4F47-83E4-F5D0-B2CB03EC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D641-BFF9-6565-10B7-661CA959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C76F-F634-10BA-A301-9CFA2925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D08E-2689-B0FA-07C3-7769242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EEB-E273-E7C0-DF0A-5D5D6F1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DDED-03B5-334C-08BB-8B048DB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79DB8-5E64-2EDF-6F3C-55B7AAA8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1604-E839-C2DA-F9E1-B8616F74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F0DC-D281-39B4-5A5B-3A0B78CA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8B25-8631-C129-8421-BEF461FD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2EF6-4613-1E8A-A8A6-5B0FA3BEA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2A06E-2DF4-D305-DEE2-977CD845F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235E-80FC-7BC3-6A60-6872558B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2C9E-84B9-F0F0-7949-878333B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0866-1930-45FD-7745-937CF3D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8EA7-0305-514C-7743-16D578D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9EB9-6EA2-410C-AE78-33E4237B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E758-0EEC-54C7-E114-2CF4C3AB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5CCB-0993-84CA-901C-34E6738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FD94-CC3C-800E-0D2A-CE0F739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3214-01E1-1881-7CF2-B597CEA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5D42-6E8E-5A55-BE62-DF50F941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2571-5ECB-7C6E-BF60-D949B2E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E7EB-9DFA-C714-106C-36D8C89F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020F-895E-B69F-B164-C111482B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DD68-6BBF-7301-A89B-F63B717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DB05-75B2-3B85-1E6D-84B5FC2E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FBEEA-3F1B-9F6C-7A88-E873468F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FC70-4F38-0905-F4D0-04E9A14B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63CE-C5CF-BA2E-019A-C96BD962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4D5C-B064-BB44-AEC7-D6D4831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E71E-A38C-C689-A600-499FA8EE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6CA4-2536-CAD3-3F31-73CA962A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7D68-AB43-3346-7D78-D85945A3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36CE1-ACF4-4B3B-2AA4-F9882E997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6090D-6755-C211-9128-B9147556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7A2C5-5FF2-5C40-4737-2F0CA18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CDD8-05E2-659A-F4D6-0C5A9132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8E891-5CEC-EDEB-4580-2DDD577E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4580-7962-5EC9-E8B5-CF7EFEF4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9A5C-F1FB-729F-1CBB-0AE5831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CF98-B142-FA54-703B-6DDCCD7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35B1A-5D7B-C38E-BBBE-5E169FF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22EDD-2E44-7EAF-DDDC-D2DB6AF4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A3263-0A38-1E9B-5D6D-C70804BE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24C6-D854-45BF-3658-3476066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C200-BEDE-64E1-5299-7F27338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C5B1-20EA-5829-667D-9E2BFC22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7E6FF-F323-7230-DB79-A295AE6D8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2C93-F7B9-4D17-226A-707FECE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5709-5CC4-A8B6-89ED-0111074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CE8-3623-C647-029D-77F1F30E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005-9264-668C-90CC-43EAC710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BB6AC-EEA2-8E6B-C4A2-9A2160FA0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C02B-C7D5-E877-97C2-47894E869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32EE-18DB-B966-D64E-7935CB07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59C8-F3FC-CF2F-5EE8-87A5ABD3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A8B7C-C840-FE7F-D462-DAB74D5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92B-857D-AE55-0032-3C7E29A8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52D8-D31C-D383-E832-1E43E677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8EA1-3E0B-42A2-3CBA-B7E83455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496B-EC16-4062-B102-373C9CB7BA5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49-0BB2-8855-CFEB-47E87B6EA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39FB-3EBA-DB78-80F9-D4BD9B28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39" Type="http://schemas.openxmlformats.org/officeDocument/2006/relationships/image" Target="../media/image17.png"/><Relationship Id="rId21" Type="http://schemas.openxmlformats.org/officeDocument/2006/relationships/image" Target="../media/image9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13.png"/><Relationship Id="rId38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40" Type="http://schemas.openxmlformats.org/officeDocument/2006/relationships/image" Target="../media/image18.jp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39" Type="http://schemas.openxmlformats.org/officeDocument/2006/relationships/image" Target="../media/image37.svg"/><Relationship Id="rId21" Type="http://schemas.openxmlformats.org/officeDocument/2006/relationships/image" Target="../media/image9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35.svg"/><Relationship Id="rId33" Type="http://schemas.openxmlformats.org/officeDocument/2006/relationships/image" Target="../media/image13.png"/><Relationship Id="rId38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21" Type="http://schemas.openxmlformats.org/officeDocument/2006/relationships/image" Target="../media/image22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40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38.svg"/><Relationship Id="rId27" Type="http://schemas.openxmlformats.org/officeDocument/2006/relationships/image" Target="../media/image11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24.png"/><Relationship Id="rId26" Type="http://schemas.openxmlformats.org/officeDocument/2006/relationships/slide" Target="slide7.xml"/><Relationship Id="rId21" Type="http://schemas.openxmlformats.org/officeDocument/2006/relationships/image" Target="../media/image9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41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21" Type="http://schemas.openxmlformats.org/officeDocument/2006/relationships/image" Target="../media/image9.png"/><Relationship Id="rId34" Type="http://schemas.openxmlformats.org/officeDocument/2006/relationships/image" Target="../media/image4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39" Type="http://schemas.openxmlformats.org/officeDocument/2006/relationships/image" Target="../media/image28.jpg"/><Relationship Id="rId21" Type="http://schemas.openxmlformats.org/officeDocument/2006/relationships/image" Target="../media/image9.png"/><Relationship Id="rId34" Type="http://schemas.openxmlformats.org/officeDocument/2006/relationships/image" Target="../media/image26.sv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9" Type="http://schemas.openxmlformats.org/officeDocument/2006/relationships/slide" Target="slide6.xml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49" Type="http://schemas.openxmlformats.org/officeDocument/2006/relationships/image" Target="../media/image38.pn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43.svg"/><Relationship Id="rId44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png"/><Relationship Id="rId35" Type="http://schemas.openxmlformats.org/officeDocument/2006/relationships/image" Target="../media/image14.png"/><Relationship Id="rId43" Type="http://schemas.openxmlformats.org/officeDocument/2006/relationships/image" Target="../media/image32.png"/><Relationship Id="rId48" Type="http://schemas.openxmlformats.org/officeDocument/2006/relationships/image" Target="../media/image37.png"/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13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20" Type="http://schemas.openxmlformats.org/officeDocument/2006/relationships/slide" Target="slide3.xml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26" Type="http://schemas.openxmlformats.org/officeDocument/2006/relationships/slide" Target="slide7.xml"/><Relationship Id="rId21" Type="http://schemas.openxmlformats.org/officeDocument/2006/relationships/image" Target="../media/image9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slide" Target="slide5.xml"/><Relationship Id="rId37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23" Type="http://schemas.openxmlformats.org/officeDocument/2006/relationships/slide" Target="slide2.xml"/><Relationship Id="rId28" Type="http://schemas.openxmlformats.org/officeDocument/2006/relationships/image" Target="../media/image56.svg"/><Relationship Id="rId36" Type="http://schemas.openxmlformats.org/officeDocument/2006/relationships/image" Target="../media/image28.sv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39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4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263518DA-4080-BB8F-4A2A-E698E87B54BD}"/>
              </a:ext>
            </a:extLst>
          </p:cNvPr>
          <p:cNvGrpSpPr/>
          <p:nvPr/>
        </p:nvGrpSpPr>
        <p:grpSpPr>
          <a:xfrm>
            <a:off x="0" y="-6634359"/>
            <a:ext cx="1170133" cy="15020670"/>
            <a:chOff x="0" y="-6634359"/>
            <a:chExt cx="1170133" cy="1502067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6C972D-3624-7F8F-18B2-0476ECC20273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0">
              <a:extLst>
                <a:ext uri="{FF2B5EF4-FFF2-40B4-BE49-F238E27FC236}">
                  <a16:creationId xmlns:a16="http://schemas.microsoft.com/office/drawing/2014/main" id="{48A029AF-CFB9-1CF7-FF5E-B2217D2BD94F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79A067-7560-30CB-B63A-5E089A6642E3}"/>
              </a:ext>
            </a:extLst>
          </p:cNvPr>
          <p:cNvGrpSpPr/>
          <p:nvPr/>
        </p:nvGrpSpPr>
        <p:grpSpPr>
          <a:xfrm>
            <a:off x="756740" y="518009"/>
            <a:ext cx="746419" cy="759057"/>
            <a:chOff x="-746419" y="341730"/>
            <a:chExt cx="746419" cy="75905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186B904-7D33-6327-97F9-3ED8545A5C74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Lightbulb">
              <a:extLst>
                <a:ext uri="{FF2B5EF4-FFF2-40B4-BE49-F238E27FC236}">
                  <a16:creationId xmlns:a16="http://schemas.microsoft.com/office/drawing/2014/main" id="{60656C19-139E-E651-F111-29CCAE98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C088D0-C846-CE3C-BA93-8EDA81295B0A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1505BA-D7BC-82C2-C97C-104FD2238514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Rocket">
              <a:extLst>
                <a:ext uri="{FF2B5EF4-FFF2-40B4-BE49-F238E27FC236}">
                  <a16:creationId xmlns:a16="http://schemas.microsoft.com/office/drawing/2014/main" id="{A4208A20-00D0-F1C8-61E4-8FEDC6A7F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EE164-61AD-03EA-9785-A39E1E3371D0}"/>
              </a:ext>
            </a:extLst>
          </p:cNvPr>
          <p:cNvGrpSpPr/>
          <p:nvPr/>
        </p:nvGrpSpPr>
        <p:grpSpPr>
          <a:xfrm>
            <a:off x="-783948" y="1197030"/>
            <a:ext cx="746419" cy="759057"/>
            <a:chOff x="-783948" y="1197030"/>
            <a:chExt cx="746419" cy="75905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68F17A4-854E-8616-F5E4-CCA110BEBC83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Comet">
              <a:extLst>
                <a:ext uri="{FF2B5EF4-FFF2-40B4-BE49-F238E27FC236}">
                  <a16:creationId xmlns:a16="http://schemas.microsoft.com/office/drawing/2014/main" id="{5D35C2A7-8A0C-3C2E-CAC7-368BE61C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17FE0-DDCB-0763-7379-388A18F6415E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F254C7-FCA1-6F79-9905-E69EFB31A4B6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 descr="Checklist RTL">
              <a:extLst>
                <a:ext uri="{FF2B5EF4-FFF2-40B4-BE49-F238E27FC236}">
                  <a16:creationId xmlns:a16="http://schemas.microsoft.com/office/drawing/2014/main" id="{B0B2FD39-6078-7349-7F9A-AE62EBF4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4F9523-3F47-F320-53C2-74CF828C4D0E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B54B3E-4FD6-E75B-7DCE-F9F0257EDA6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 descr="Web design">
              <a:extLst>
                <a:ext uri="{FF2B5EF4-FFF2-40B4-BE49-F238E27FC236}">
                  <a16:creationId xmlns:a16="http://schemas.microsoft.com/office/drawing/2014/main" id="{E3545102-BD8F-41A6-B2E4-17233385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03325E-9037-87DB-5E57-4CDDF3FCC7FB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CE05A4F-7588-EDD2-EAAD-0DE8271AA6DC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 descr="Downward trend RTL">
              <a:extLst>
                <a:ext uri="{FF2B5EF4-FFF2-40B4-BE49-F238E27FC236}">
                  <a16:creationId xmlns:a16="http://schemas.microsoft.com/office/drawing/2014/main" id="{A4D2877B-7DF4-318C-EACF-70AF5715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78" name="Graphic 77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0F52698F-E2E8-7BFB-3E6E-81CAA1BBEDE5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79" name="Graphic 78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E677543C-ACA4-D78A-09C2-E37C2550CEC6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80" name="Graphic 79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A4BA4D00-C2C7-059A-AA2F-6BD6D4BD9FDC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81" name="Graphic 80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489E2A99-1231-74BA-C5B2-631302CD5516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82" name="Graphic 81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67B3C637-6489-8BF7-F90A-BDC3F0E25C75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83" name="Graphic 82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CC6DD5DF-A21A-89EB-CF0E-0F7419A0062C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84" name="Graphic 83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8BDE677C-C532-32CC-DFF6-7F2417D18A9C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D26948E-36CF-BA0F-0EF2-B310C799F2A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B5D192-89B0-C885-256E-40E4E57172D6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Question mark">
              <a:extLst>
                <a:ext uri="{FF2B5EF4-FFF2-40B4-BE49-F238E27FC236}">
                  <a16:creationId xmlns:a16="http://schemas.microsoft.com/office/drawing/2014/main" id="{49FC1C10-9290-3F01-42A9-81F30CFF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102" name="Google Shape;81;p12">
            <a:extLst>
              <a:ext uri="{FF2B5EF4-FFF2-40B4-BE49-F238E27FC236}">
                <a16:creationId xmlns:a16="http://schemas.microsoft.com/office/drawing/2014/main" id="{5A114B5E-FBC6-3FE3-5916-C1831EE0AD0A}"/>
              </a:ext>
            </a:extLst>
          </p:cNvPr>
          <p:cNvSpPr txBox="1"/>
          <p:nvPr/>
        </p:nvSpPr>
        <p:spPr>
          <a:xfrm>
            <a:off x="7650279" y="619945"/>
            <a:ext cx="359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82;p12">
            <a:extLst>
              <a:ext uri="{FF2B5EF4-FFF2-40B4-BE49-F238E27FC236}">
                <a16:creationId xmlns:a16="http://schemas.microsoft.com/office/drawing/2014/main" id="{3068F661-1785-6D87-22F7-DF58191AC8CF}"/>
              </a:ext>
            </a:extLst>
          </p:cNvPr>
          <p:cNvSpPr txBox="1"/>
          <p:nvPr/>
        </p:nvSpPr>
        <p:spPr>
          <a:xfrm>
            <a:off x="2428128" y="2606451"/>
            <a:ext cx="7989448" cy="8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en Sans"/>
                <a:sym typeface="Open Sans"/>
              </a:rPr>
              <a:t>TOPIC: REAL-TIME E-LEARNING SYSTEM</a:t>
            </a:r>
            <a:endParaRPr sz="3200" b="1" i="1" dirty="0">
              <a:solidFill>
                <a:srgbClr val="AF4A0D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Corben"/>
              <a:sym typeface="Corben"/>
            </a:endParaRPr>
          </a:p>
        </p:txBody>
      </p:sp>
      <p:sp>
        <p:nvSpPr>
          <p:cNvPr id="104" name="Google Shape;83;p12">
            <a:extLst>
              <a:ext uri="{FF2B5EF4-FFF2-40B4-BE49-F238E27FC236}">
                <a16:creationId xmlns:a16="http://schemas.microsoft.com/office/drawing/2014/main" id="{4C812B79-7A81-1281-F1B9-616E1845D318}"/>
              </a:ext>
            </a:extLst>
          </p:cNvPr>
          <p:cNvSpPr txBox="1"/>
          <p:nvPr/>
        </p:nvSpPr>
        <p:spPr>
          <a:xfrm>
            <a:off x="2354702" y="3652884"/>
            <a:ext cx="81363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 u="none" strike="noStrike" cap="none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</a:t>
            </a:r>
            <a:endParaRPr sz="2000" b="0" i="1" u="none" strike="noStrike" cap="none" dirty="0" smtClean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 smtClean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 smtClean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  <a:latin typeface="Bilbo"/>
                <a:sym typeface="Bilbo"/>
              </a:rPr>
              <a:t>NGOYOP STEHANY MAKEBEH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85;p12">
            <a:extLst>
              <a:ext uri="{FF2B5EF4-FFF2-40B4-BE49-F238E27FC236}">
                <a16:creationId xmlns:a16="http://schemas.microsoft.com/office/drawing/2014/main" id="{D5FF76EC-9CFF-0280-DBE2-7176CC7BB27F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841992" y="53931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86;p12">
            <a:extLst>
              <a:ext uri="{FF2B5EF4-FFF2-40B4-BE49-F238E27FC236}">
                <a16:creationId xmlns:a16="http://schemas.microsoft.com/office/drawing/2014/main" id="{DB6091CA-3327-FC52-497E-6CA3A8F3F263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767872" y="525628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87;p12">
            <a:extLst>
              <a:ext uri="{FF2B5EF4-FFF2-40B4-BE49-F238E27FC236}">
                <a16:creationId xmlns:a16="http://schemas.microsoft.com/office/drawing/2014/main" id="{C79DC7F7-9103-160B-8942-FE45C0D4C3D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117750">
            <a:off x="10818020" y="23624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88;p12">
            <a:extLst>
              <a:ext uri="{FF2B5EF4-FFF2-40B4-BE49-F238E27FC236}">
                <a16:creationId xmlns:a16="http://schemas.microsoft.com/office/drawing/2014/main" id="{A9436330-B337-2AF4-219C-B4107CCCB3A7}"/>
              </a:ext>
            </a:extLst>
          </p:cNvPr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87221" y="553101"/>
            <a:ext cx="1665475" cy="170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89;p12">
            <a:extLst>
              <a:ext uri="{FF2B5EF4-FFF2-40B4-BE49-F238E27FC236}">
                <a16:creationId xmlns:a16="http://schemas.microsoft.com/office/drawing/2014/main" id="{4495A446-D25A-E3E9-3953-00218A99AC26}"/>
              </a:ext>
            </a:extLst>
          </p:cNvPr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9074134" y="991141"/>
            <a:ext cx="1471625" cy="110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90;p12">
            <a:extLst>
              <a:ext uri="{FF2B5EF4-FFF2-40B4-BE49-F238E27FC236}">
                <a16:creationId xmlns:a16="http://schemas.microsoft.com/office/drawing/2014/main" id="{D42529B3-BC72-CB40-72C3-9C97DAE1D0C8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117750">
            <a:off x="1748707" y="17326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91;p12">
            <a:extLst>
              <a:ext uri="{FF2B5EF4-FFF2-40B4-BE49-F238E27FC236}">
                <a16:creationId xmlns:a16="http://schemas.microsoft.com/office/drawing/2014/main" id="{BB179F27-E995-175D-E12B-DB0D9A9307F0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654889" y="715980"/>
            <a:ext cx="1389075" cy="138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D66A7C-AB03-0D79-2279-8641624993FF}"/>
              </a:ext>
            </a:extLst>
          </p:cNvPr>
          <p:cNvGrpSpPr/>
          <p:nvPr/>
        </p:nvGrpSpPr>
        <p:grpSpPr>
          <a:xfrm>
            <a:off x="0" y="-5933777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7A784C-A917-4035-A19E-1DB1F185F988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0F012BFE-7F45-7634-CB7C-E56706CE81AF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5A39E-AE47-E8F3-4BC5-9004838638CC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928663-EF6C-9CF8-564E-39AB2C39EE46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A76FEE5C-469B-8DF3-49F9-DACC37C54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D96654-1E6B-8AC0-6A5F-4CB05626F36E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F3718A-2BF7-0E48-8E8F-169008812BAB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2DC7B16D-E27B-210D-D84C-A1DC97DF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83BBCE-BF1D-6939-14A3-B1EB39140CFE}"/>
              </a:ext>
            </a:extLst>
          </p:cNvPr>
          <p:cNvGrpSpPr/>
          <p:nvPr/>
        </p:nvGrpSpPr>
        <p:grpSpPr>
          <a:xfrm>
            <a:off x="796923" y="1207549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8933C6-F8E8-7EA5-394F-1BA484F996B0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67C3934F-5634-4481-0AE1-F4285C8D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DAAF8-5A00-692C-70E7-A5DD8AA4B7B0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B3F4CB-78C6-8FB3-604F-53A753BD0EE7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AF1C0405-5B5B-E748-5A90-C450CF09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B5E5A-342E-42EC-3A51-770B05791AED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D74217-8C46-E361-A840-B8106AA9D1CE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9A051CB0-23A9-33F0-CF07-B0F073C7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85AF6-D43E-0E2A-D05E-DD4B01704FBE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01B0C8-3B66-8F97-EAAB-661AC2E9C86D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312FDFA5-34E9-B109-D1DC-D25A30DC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97484F1F-29C4-CD9B-5E1B-2F3B62E8758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5B6BABD6-E184-B5B1-64F4-7096AB3B580E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3591CB2C-1578-9EB0-285E-9922BAF79431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27E84311-7868-B6A6-0FAF-56293EFF3E9E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81287327-ABB4-059F-A986-D16012577FFB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BD9D17C9-0954-D08A-F838-A4F1D7ADB9EB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E2DF4040-EF28-3159-7DED-7B22F38AA5B3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CCEC616-F474-F23E-4048-37407C95507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890DC6-87C6-BB6D-9E05-E381991BFCD4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396DF5F5-6C85-F230-C908-52746E62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96;p13">
            <a:extLst>
              <a:ext uri="{FF2B5EF4-FFF2-40B4-BE49-F238E27FC236}">
                <a16:creationId xmlns:a16="http://schemas.microsoft.com/office/drawing/2014/main" id="{AA5D1ADD-A4BB-2D57-4087-6EB98436B1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8805" y="450695"/>
            <a:ext cx="5693400" cy="4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 dirty="0">
                <a:solidFill>
                  <a:srgbClr val="003366"/>
                </a:solidFill>
              </a:rPr>
              <a:t>PLAN</a:t>
            </a:r>
            <a:endParaRPr sz="4800" b="1" u="sng" dirty="0">
              <a:solidFill>
                <a:srgbClr val="003366"/>
              </a:solidFill>
            </a:endParaRPr>
          </a:p>
        </p:txBody>
      </p:sp>
      <p:sp>
        <p:nvSpPr>
          <p:cNvPr id="40" name="Google Shape;103;p13">
            <a:extLst>
              <a:ext uri="{FF2B5EF4-FFF2-40B4-BE49-F238E27FC236}">
                <a16:creationId xmlns:a16="http://schemas.microsoft.com/office/drawing/2014/main" id="{28AA9928-5BC4-7042-7D60-85C4B2EBAB61}"/>
              </a:ext>
            </a:extLst>
          </p:cNvPr>
          <p:cNvSpPr txBox="1"/>
          <p:nvPr/>
        </p:nvSpPr>
        <p:spPr>
          <a:xfrm>
            <a:off x="7457768" y="567866"/>
            <a:ext cx="359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;p13">
            <a:extLst>
              <a:ext uri="{FF2B5EF4-FFF2-40B4-BE49-F238E27FC236}">
                <a16:creationId xmlns:a16="http://schemas.microsoft.com/office/drawing/2014/main" id="{D6AE4379-33AC-6F73-7462-1D2A31EDE19D}"/>
              </a:ext>
            </a:extLst>
          </p:cNvPr>
          <p:cNvSpPr txBox="1">
            <a:spLocks/>
          </p:cNvSpPr>
          <p:nvPr/>
        </p:nvSpPr>
        <p:spPr>
          <a:xfrm>
            <a:off x="3319128" y="1342326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42" name="Google Shape;105;p13">
            <a:extLst>
              <a:ext uri="{FF2B5EF4-FFF2-40B4-BE49-F238E27FC236}">
                <a16:creationId xmlns:a16="http://schemas.microsoft.com/office/drawing/2014/main" id="{5D5C91E6-2580-5A5E-0EB0-78F6A5B4F810}"/>
              </a:ext>
            </a:extLst>
          </p:cNvPr>
          <p:cNvSpPr/>
          <p:nvPr/>
        </p:nvSpPr>
        <p:spPr>
          <a:xfrm>
            <a:off x="2914906" y="13133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" name="Google Shape;106;p13">
            <a:extLst>
              <a:ext uri="{FF2B5EF4-FFF2-40B4-BE49-F238E27FC236}">
                <a16:creationId xmlns:a16="http://schemas.microsoft.com/office/drawing/2014/main" id="{E2AF98C1-BDA4-8757-6F72-C1428CE40CE6}"/>
              </a:ext>
            </a:extLst>
          </p:cNvPr>
          <p:cNvSpPr txBox="1">
            <a:spLocks/>
          </p:cNvSpPr>
          <p:nvPr/>
        </p:nvSpPr>
        <p:spPr>
          <a:xfrm>
            <a:off x="3319128" y="2570917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Problems encountered </a:t>
            </a:r>
          </a:p>
        </p:txBody>
      </p:sp>
      <p:sp>
        <p:nvSpPr>
          <p:cNvPr id="44" name="Google Shape;107;p13">
            <a:extLst>
              <a:ext uri="{FF2B5EF4-FFF2-40B4-BE49-F238E27FC236}">
                <a16:creationId xmlns:a16="http://schemas.microsoft.com/office/drawing/2014/main" id="{4BA88D12-F9D3-CBD0-ACA9-12C9C131F638}"/>
              </a:ext>
            </a:extLst>
          </p:cNvPr>
          <p:cNvSpPr/>
          <p:nvPr/>
        </p:nvSpPr>
        <p:spPr>
          <a:xfrm>
            <a:off x="2914906" y="17336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108;p13">
            <a:extLst>
              <a:ext uri="{FF2B5EF4-FFF2-40B4-BE49-F238E27FC236}">
                <a16:creationId xmlns:a16="http://schemas.microsoft.com/office/drawing/2014/main" id="{A05B1FE6-C3C8-31D0-F433-992C42E42974}"/>
              </a:ext>
            </a:extLst>
          </p:cNvPr>
          <p:cNvSpPr txBox="1">
            <a:spLocks/>
          </p:cNvSpPr>
          <p:nvPr/>
        </p:nvSpPr>
        <p:spPr>
          <a:xfrm>
            <a:off x="3319128" y="1810788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Previous system and its problems</a:t>
            </a:r>
          </a:p>
        </p:txBody>
      </p:sp>
      <p:sp>
        <p:nvSpPr>
          <p:cNvPr id="46" name="Google Shape;109;p13">
            <a:extLst>
              <a:ext uri="{FF2B5EF4-FFF2-40B4-BE49-F238E27FC236}">
                <a16:creationId xmlns:a16="http://schemas.microsoft.com/office/drawing/2014/main" id="{630E992B-2C59-B5E1-548D-8D4D7B9C3212}"/>
              </a:ext>
            </a:extLst>
          </p:cNvPr>
          <p:cNvSpPr/>
          <p:nvPr/>
        </p:nvSpPr>
        <p:spPr>
          <a:xfrm>
            <a:off x="2914906" y="212327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110;p13">
            <a:extLst>
              <a:ext uri="{FF2B5EF4-FFF2-40B4-BE49-F238E27FC236}">
                <a16:creationId xmlns:a16="http://schemas.microsoft.com/office/drawing/2014/main" id="{FCCCCBA3-C831-7AA4-DA92-FC2198433C60}"/>
              </a:ext>
            </a:extLst>
          </p:cNvPr>
          <p:cNvSpPr txBox="1">
            <a:spLocks/>
          </p:cNvSpPr>
          <p:nvPr/>
        </p:nvSpPr>
        <p:spPr>
          <a:xfrm>
            <a:off x="3319128" y="2195524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Mission</a:t>
            </a:r>
          </a:p>
        </p:txBody>
      </p:sp>
      <p:sp>
        <p:nvSpPr>
          <p:cNvPr id="48" name="Google Shape;111;p13">
            <a:extLst>
              <a:ext uri="{FF2B5EF4-FFF2-40B4-BE49-F238E27FC236}">
                <a16:creationId xmlns:a16="http://schemas.microsoft.com/office/drawing/2014/main" id="{CAAC03D9-D194-71F4-DFBB-D1AFE3437DB6}"/>
              </a:ext>
            </a:extLst>
          </p:cNvPr>
          <p:cNvSpPr/>
          <p:nvPr/>
        </p:nvSpPr>
        <p:spPr>
          <a:xfrm>
            <a:off x="2914906" y="25419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112;p13">
            <a:extLst>
              <a:ext uri="{FF2B5EF4-FFF2-40B4-BE49-F238E27FC236}">
                <a16:creationId xmlns:a16="http://schemas.microsoft.com/office/drawing/2014/main" id="{DCC25898-1C5D-701D-6B04-C0F2211D1757}"/>
              </a:ext>
            </a:extLst>
          </p:cNvPr>
          <p:cNvSpPr txBox="1">
            <a:spLocks/>
          </p:cNvSpPr>
          <p:nvPr/>
        </p:nvSpPr>
        <p:spPr>
          <a:xfrm>
            <a:off x="3319128" y="333196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TECHNOLOGY used</a:t>
            </a:r>
          </a:p>
        </p:txBody>
      </p:sp>
      <p:sp>
        <p:nvSpPr>
          <p:cNvPr id="50" name="Google Shape;113;p13">
            <a:extLst>
              <a:ext uri="{FF2B5EF4-FFF2-40B4-BE49-F238E27FC236}">
                <a16:creationId xmlns:a16="http://schemas.microsoft.com/office/drawing/2014/main" id="{94BA579F-C605-B295-CF97-F85FAEE3C9DD}"/>
              </a:ext>
            </a:extLst>
          </p:cNvPr>
          <p:cNvSpPr/>
          <p:nvPr/>
        </p:nvSpPr>
        <p:spPr>
          <a:xfrm>
            <a:off x="2914906" y="330296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" name="Google Shape;114;p13">
            <a:extLst>
              <a:ext uri="{FF2B5EF4-FFF2-40B4-BE49-F238E27FC236}">
                <a16:creationId xmlns:a16="http://schemas.microsoft.com/office/drawing/2014/main" id="{CCB0DC3C-19EA-B07E-A034-4C677C60300B}"/>
              </a:ext>
            </a:extLst>
          </p:cNvPr>
          <p:cNvSpPr txBox="1">
            <a:spLocks/>
          </p:cNvSpPr>
          <p:nvPr/>
        </p:nvSpPr>
        <p:spPr>
          <a:xfrm>
            <a:off x="3319128" y="372161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ADVANTAGES AND LIMITATIONS</a:t>
            </a:r>
          </a:p>
          <a:p>
            <a:pPr algn="l">
              <a:spcBef>
                <a:spcPts val="0"/>
              </a:spcBef>
            </a:pPr>
            <a:endParaRPr lang="en-US" sz="2000" dirty="0"/>
          </a:p>
        </p:txBody>
      </p:sp>
      <p:sp>
        <p:nvSpPr>
          <p:cNvPr id="52" name="Google Shape;115;p13">
            <a:extLst>
              <a:ext uri="{FF2B5EF4-FFF2-40B4-BE49-F238E27FC236}">
                <a16:creationId xmlns:a16="http://schemas.microsoft.com/office/drawing/2014/main" id="{E3E63882-D42B-2C68-21A5-ACD6F947E3CF}"/>
              </a:ext>
            </a:extLst>
          </p:cNvPr>
          <p:cNvSpPr/>
          <p:nvPr/>
        </p:nvSpPr>
        <p:spPr>
          <a:xfrm>
            <a:off x="2914906" y="36926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116;p13">
            <a:extLst>
              <a:ext uri="{FF2B5EF4-FFF2-40B4-BE49-F238E27FC236}">
                <a16:creationId xmlns:a16="http://schemas.microsoft.com/office/drawing/2014/main" id="{FB0C0CA5-91DF-3AE1-02D5-2DC18F2A40E2}"/>
              </a:ext>
            </a:extLst>
          </p:cNvPr>
          <p:cNvSpPr txBox="1">
            <a:spLocks/>
          </p:cNvSpPr>
          <p:nvPr/>
        </p:nvSpPr>
        <p:spPr>
          <a:xfrm>
            <a:off x="3319128" y="414026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Simulation</a:t>
            </a:r>
          </a:p>
          <a:p>
            <a:pPr algn="l">
              <a:spcBef>
                <a:spcPts val="0"/>
              </a:spcBef>
            </a:pPr>
            <a:endParaRPr lang="en-US" sz="2000" dirty="0"/>
          </a:p>
        </p:txBody>
      </p:sp>
      <p:sp>
        <p:nvSpPr>
          <p:cNvPr id="54" name="Google Shape;117;p13">
            <a:extLst>
              <a:ext uri="{FF2B5EF4-FFF2-40B4-BE49-F238E27FC236}">
                <a16:creationId xmlns:a16="http://schemas.microsoft.com/office/drawing/2014/main" id="{66F4EECC-62D4-1E6C-82F6-C656435EFA65}"/>
              </a:ext>
            </a:extLst>
          </p:cNvPr>
          <p:cNvSpPr/>
          <p:nvPr/>
        </p:nvSpPr>
        <p:spPr>
          <a:xfrm>
            <a:off x="2914906" y="411126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118;p13">
            <a:extLst>
              <a:ext uri="{FF2B5EF4-FFF2-40B4-BE49-F238E27FC236}">
                <a16:creationId xmlns:a16="http://schemas.microsoft.com/office/drawing/2014/main" id="{FF61AB47-5AB4-5E33-8E1A-E8D78B32B665}"/>
              </a:ext>
            </a:extLst>
          </p:cNvPr>
          <p:cNvSpPr txBox="1">
            <a:spLocks/>
          </p:cNvSpPr>
          <p:nvPr/>
        </p:nvSpPr>
        <p:spPr>
          <a:xfrm>
            <a:off x="3319128" y="455891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56" name="Google Shape;119;p13">
            <a:extLst>
              <a:ext uri="{FF2B5EF4-FFF2-40B4-BE49-F238E27FC236}">
                <a16:creationId xmlns:a16="http://schemas.microsoft.com/office/drawing/2014/main" id="{B6A37F90-483D-9038-0D07-40F658A30E80}"/>
              </a:ext>
            </a:extLst>
          </p:cNvPr>
          <p:cNvSpPr/>
          <p:nvPr/>
        </p:nvSpPr>
        <p:spPr>
          <a:xfrm>
            <a:off x="2914906" y="45299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120;p13">
            <a:extLst>
              <a:ext uri="{FF2B5EF4-FFF2-40B4-BE49-F238E27FC236}">
                <a16:creationId xmlns:a16="http://schemas.microsoft.com/office/drawing/2014/main" id="{782429EC-FAE1-35D7-11DF-FB7747F50C89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618089" y="5522882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21;p13">
            <a:extLst>
              <a:ext uri="{FF2B5EF4-FFF2-40B4-BE49-F238E27FC236}">
                <a16:creationId xmlns:a16="http://schemas.microsoft.com/office/drawing/2014/main" id="{2FAD00C9-BC5E-9571-797E-F3EF5AF3382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884574" y="5729240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22;p13">
            <a:extLst>
              <a:ext uri="{FF2B5EF4-FFF2-40B4-BE49-F238E27FC236}">
                <a16:creationId xmlns:a16="http://schemas.microsoft.com/office/drawing/2014/main" id="{14584548-803A-4D04-AF4D-6648A7F88712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803917" y="322880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23;p13">
            <a:extLst>
              <a:ext uri="{FF2B5EF4-FFF2-40B4-BE49-F238E27FC236}">
                <a16:creationId xmlns:a16="http://schemas.microsoft.com/office/drawing/2014/main" id="{54F43C43-C098-4EAF-2C81-4C49F017CFF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0500877" y="349911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124;p13">
            <a:extLst>
              <a:ext uri="{FF2B5EF4-FFF2-40B4-BE49-F238E27FC236}">
                <a16:creationId xmlns:a16="http://schemas.microsoft.com/office/drawing/2014/main" id="{A2B79045-C5AF-847D-3B4C-0033CE289F85}"/>
              </a:ext>
            </a:extLst>
          </p:cNvPr>
          <p:cNvSpPr txBox="1">
            <a:spLocks/>
          </p:cNvSpPr>
          <p:nvPr/>
        </p:nvSpPr>
        <p:spPr>
          <a:xfrm>
            <a:off x="3319128" y="2956488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Methodology Used </a:t>
            </a:r>
          </a:p>
        </p:txBody>
      </p:sp>
      <p:sp>
        <p:nvSpPr>
          <p:cNvPr id="62" name="Google Shape;125;p13">
            <a:extLst>
              <a:ext uri="{FF2B5EF4-FFF2-40B4-BE49-F238E27FC236}">
                <a16:creationId xmlns:a16="http://schemas.microsoft.com/office/drawing/2014/main" id="{DFFAC62C-B997-2FB8-B9C6-E7CEBDC80F13}"/>
              </a:ext>
            </a:extLst>
          </p:cNvPr>
          <p:cNvSpPr/>
          <p:nvPr/>
        </p:nvSpPr>
        <p:spPr>
          <a:xfrm>
            <a:off x="2914906" y="292749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6" name="Graphic 65" descr="Telescope">
            <a:extLst>
              <a:ext uri="{FF2B5EF4-FFF2-40B4-BE49-F238E27FC236}">
                <a16:creationId xmlns:a16="http://schemas.microsoft.com/office/drawing/2014/main" id="{83E4B967-585B-A6FD-DCF7-B97792E477E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478436" y="1750101"/>
            <a:ext cx="3209442" cy="3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C81F61A-EE3A-8A3F-7B68-59CEB930B360}"/>
              </a:ext>
            </a:extLst>
          </p:cNvPr>
          <p:cNvGrpSpPr/>
          <p:nvPr/>
        </p:nvGrpSpPr>
        <p:grpSpPr>
          <a:xfrm>
            <a:off x="-18100" y="-4940884"/>
            <a:ext cx="1170133" cy="15020670"/>
            <a:chOff x="0" y="-6634359"/>
            <a:chExt cx="1170133" cy="15020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087D39-DB70-2BCF-ACF3-744A786A05FD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0">
              <a:extLst>
                <a:ext uri="{FF2B5EF4-FFF2-40B4-BE49-F238E27FC236}">
                  <a16:creationId xmlns:a16="http://schemas.microsoft.com/office/drawing/2014/main" id="{5A1A4F94-34A3-1ACD-2505-12C469C18A29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19A4DA-4705-B605-57DF-EE106924A376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CD1BBAC-2B26-D156-7963-9A3FBC813361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Lightbulb">
              <a:extLst>
                <a:ext uri="{FF2B5EF4-FFF2-40B4-BE49-F238E27FC236}">
                  <a16:creationId xmlns:a16="http://schemas.microsoft.com/office/drawing/2014/main" id="{1441E393-04A2-63D5-C3D4-3FCDA0E3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ABFD7-A232-02AF-75D1-D7B9FF0A4EB7}"/>
              </a:ext>
            </a:extLst>
          </p:cNvPr>
          <p:cNvGrpSpPr/>
          <p:nvPr/>
        </p:nvGrpSpPr>
        <p:grpSpPr>
          <a:xfrm>
            <a:off x="757254" y="2187136"/>
            <a:ext cx="746419" cy="759057"/>
            <a:chOff x="-746419" y="2148572"/>
            <a:chExt cx="746419" cy="75905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CE0D3F-69DC-60DB-14CD-94AC3B28935E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Rocket">
              <a:extLst>
                <a:ext uri="{FF2B5EF4-FFF2-40B4-BE49-F238E27FC236}">
                  <a16:creationId xmlns:a16="http://schemas.microsoft.com/office/drawing/2014/main" id="{0CA60ED1-8612-9B67-C207-7F5FFE4B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148F89-A9DC-5226-F69E-BC4375768C98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98CC50-44C4-C783-5C85-D35B2EF092E1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Comet">
              <a:extLst>
                <a:ext uri="{FF2B5EF4-FFF2-40B4-BE49-F238E27FC236}">
                  <a16:creationId xmlns:a16="http://schemas.microsoft.com/office/drawing/2014/main" id="{C25FAE7B-0279-0CAB-DDB8-8AB689B0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7FEAC9-D536-BC64-2859-F851D5FC3133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5F53C3-80FD-3046-0898-1423AD366EA1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hecklist RTL">
              <a:extLst>
                <a:ext uri="{FF2B5EF4-FFF2-40B4-BE49-F238E27FC236}">
                  <a16:creationId xmlns:a16="http://schemas.microsoft.com/office/drawing/2014/main" id="{2618E1E0-6602-D371-37E6-D962CF0D1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EA441-EDB2-D01A-280F-324C1026EDF7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B6F6E2-DBA4-E655-B7EC-2F50DACCF0D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Web design">
              <a:extLst>
                <a:ext uri="{FF2B5EF4-FFF2-40B4-BE49-F238E27FC236}">
                  <a16:creationId xmlns:a16="http://schemas.microsoft.com/office/drawing/2014/main" id="{030A83FF-0DBA-E041-CE16-FB28CE78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CF8128-1CC7-11A5-34DA-6C500D82DBE2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9D5C0E-0AC3-EA3D-7892-B6AC9928BA80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Downward trend RTL">
              <a:extLst>
                <a:ext uri="{FF2B5EF4-FFF2-40B4-BE49-F238E27FC236}">
                  <a16:creationId xmlns:a16="http://schemas.microsoft.com/office/drawing/2014/main" id="{84CFC739-9620-D280-C5CC-6439AE64F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52" name="Graphic 51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80CA13E7-27AA-66E3-00FF-A6E93C6C1A8B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53" name="Graphic 52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56D82DB2-D3ED-47C7-BCA6-F075D8ABB3F2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54" name="Graphic 53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111BBE5-76E1-91FE-6ADB-1CEA4FCF1D5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55" name="Graphic 54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67598BD4-9E6B-5286-D517-D1D17BD3422C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56" name="Graphic 55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77D5EA8E-3213-548F-6D50-66532B39C9FA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57" name="Graphic 56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D053D00E-122D-2C10-A413-A457372C2A30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58" name="Graphic 57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5BF1319A-57A9-4339-8E3F-6E5B4CEC6163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A08EBB3-E515-703D-740E-214EB63901C9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794D39-D745-AD54-7183-2EA656C2965D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Question mark">
              <a:extLst>
                <a:ext uri="{FF2B5EF4-FFF2-40B4-BE49-F238E27FC236}">
                  <a16:creationId xmlns:a16="http://schemas.microsoft.com/office/drawing/2014/main" id="{C62B0A4A-D387-B2F9-BD9F-0B8EFDDD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70" name="Google Shape;130;p14">
            <a:extLst>
              <a:ext uri="{FF2B5EF4-FFF2-40B4-BE49-F238E27FC236}">
                <a16:creationId xmlns:a16="http://schemas.microsoft.com/office/drawing/2014/main" id="{B4EC0485-87E3-D9A6-9001-004BA56731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6999" y="2530546"/>
            <a:ext cx="6208608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bg1"/>
                </a:solidFill>
              </a:rPr>
              <a:t>INTRODUCTION</a:t>
            </a:r>
            <a:endParaRPr sz="7200" b="1" dirty="0">
              <a:solidFill>
                <a:schemeClr val="bg1"/>
              </a:solidFill>
            </a:endParaRPr>
          </a:p>
        </p:txBody>
      </p:sp>
      <p:grpSp>
        <p:nvGrpSpPr>
          <p:cNvPr id="71" name="Google Shape;131;p14">
            <a:extLst>
              <a:ext uri="{FF2B5EF4-FFF2-40B4-BE49-F238E27FC236}">
                <a16:creationId xmlns:a16="http://schemas.microsoft.com/office/drawing/2014/main" id="{D5C9619A-DFEE-E987-7ED2-4C19E3E848CA}"/>
              </a:ext>
            </a:extLst>
          </p:cNvPr>
          <p:cNvGrpSpPr/>
          <p:nvPr/>
        </p:nvGrpSpPr>
        <p:grpSpPr>
          <a:xfrm>
            <a:off x="9348217" y="2319919"/>
            <a:ext cx="1309477" cy="2134696"/>
            <a:chOff x="6730350" y="2315900"/>
            <a:chExt cx="257700" cy="420100"/>
          </a:xfrm>
        </p:grpSpPr>
        <p:sp>
          <p:nvSpPr>
            <p:cNvPr id="72" name="Google Shape;132;p14">
              <a:extLst>
                <a:ext uri="{FF2B5EF4-FFF2-40B4-BE49-F238E27FC236}">
                  <a16:creationId xmlns:a16="http://schemas.microsoft.com/office/drawing/2014/main" id="{1F89CFD3-98AA-4BBE-1077-DF52BFBA269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133;p14">
              <a:extLst>
                <a:ext uri="{FF2B5EF4-FFF2-40B4-BE49-F238E27FC236}">
                  <a16:creationId xmlns:a16="http://schemas.microsoft.com/office/drawing/2014/main" id="{747573B8-491F-4251-FAE9-07E145764038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134;p14">
              <a:extLst>
                <a:ext uri="{FF2B5EF4-FFF2-40B4-BE49-F238E27FC236}">
                  <a16:creationId xmlns:a16="http://schemas.microsoft.com/office/drawing/2014/main" id="{B4BAD43B-50CA-9DDF-1ED4-33C79D4C35F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135;p14">
              <a:extLst>
                <a:ext uri="{FF2B5EF4-FFF2-40B4-BE49-F238E27FC236}">
                  <a16:creationId xmlns:a16="http://schemas.microsoft.com/office/drawing/2014/main" id="{8ABA21C9-9E46-5E43-1DE4-27666A8C421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136;p14">
              <a:extLst>
                <a:ext uri="{FF2B5EF4-FFF2-40B4-BE49-F238E27FC236}">
                  <a16:creationId xmlns:a16="http://schemas.microsoft.com/office/drawing/2014/main" id="{194F1413-AC52-67F2-0402-CC5356E8FA29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7" name="Google Shape;137;p14">
            <a:extLst>
              <a:ext uri="{FF2B5EF4-FFF2-40B4-BE49-F238E27FC236}">
                <a16:creationId xmlns:a16="http://schemas.microsoft.com/office/drawing/2014/main" id="{79E8E078-AE26-A3A8-8250-1D5B7A659EE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169174" y="509240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38;p14">
            <a:extLst>
              <a:ext uri="{FF2B5EF4-FFF2-40B4-BE49-F238E27FC236}">
                <a16:creationId xmlns:a16="http://schemas.microsoft.com/office/drawing/2014/main" id="{85BCB15E-C8A0-089E-178F-064FF7CE040F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530449" y="505545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139;p14">
            <a:extLst>
              <a:ext uri="{FF2B5EF4-FFF2-40B4-BE49-F238E27FC236}">
                <a16:creationId xmlns:a16="http://schemas.microsoft.com/office/drawing/2014/main" id="{3C642C12-185E-7B34-E7EB-8FAE78CDC349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138549" y="57940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40;p14">
            <a:extLst>
              <a:ext uri="{FF2B5EF4-FFF2-40B4-BE49-F238E27FC236}">
                <a16:creationId xmlns:a16="http://schemas.microsoft.com/office/drawing/2014/main" id="{2329D259-4DF9-7C53-C328-34CCF59807E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530449" y="579403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18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17B15-21B5-367D-0CB4-FB83A66F0433}"/>
              </a:ext>
            </a:extLst>
          </p:cNvPr>
          <p:cNvGrpSpPr/>
          <p:nvPr/>
        </p:nvGrpSpPr>
        <p:grpSpPr>
          <a:xfrm>
            <a:off x="-3002" y="-4097767"/>
            <a:ext cx="1161535" cy="15020670"/>
            <a:chOff x="-3002" y="-4097767"/>
            <a:chExt cx="1161535" cy="150206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065036-D8D9-1B3E-6F53-C5B7908B2AB2}"/>
                </a:ext>
              </a:extLst>
            </p:cNvPr>
            <p:cNvSpPr/>
            <p:nvPr/>
          </p:nvSpPr>
          <p:spPr>
            <a:xfrm rot="10800000">
              <a:off x="-3002" y="-4097767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6D60AAA-BA63-3B49-93D5-F4591318105D}"/>
                </a:ext>
              </a:extLst>
            </p:cNvPr>
            <p:cNvSpPr/>
            <p:nvPr/>
          </p:nvSpPr>
          <p:spPr>
            <a:xfrm rot="5400000" flipV="1">
              <a:off x="-48675" y="3119750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716538-1F0B-EB50-2564-155DFE21B0F5}"/>
              </a:ext>
            </a:extLst>
          </p:cNvPr>
          <p:cNvGrpSpPr/>
          <p:nvPr/>
        </p:nvGrpSpPr>
        <p:grpSpPr>
          <a:xfrm>
            <a:off x="-746419" y="341730"/>
            <a:ext cx="746419" cy="759057"/>
            <a:chOff x="-746419" y="341730"/>
            <a:chExt cx="746419" cy="75905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0A6313-A100-BB93-3C16-5174160F9B6D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ghtbulb">
              <a:extLst>
                <a:ext uri="{FF2B5EF4-FFF2-40B4-BE49-F238E27FC236}">
                  <a16:creationId xmlns:a16="http://schemas.microsoft.com/office/drawing/2014/main" id="{82CF3129-BCA1-3CCD-944B-8B342FD4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A59261-F014-17D2-AC80-337BD47B230F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B5AB17-1223-18B4-5C7A-112F08C547F1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D320A3A0-B533-56FC-0671-9A715A200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FCF78-7783-8989-FEBC-F9507398CF37}"/>
              </a:ext>
            </a:extLst>
          </p:cNvPr>
          <p:cNvGrpSpPr/>
          <p:nvPr/>
        </p:nvGrpSpPr>
        <p:grpSpPr>
          <a:xfrm>
            <a:off x="-783948" y="1197030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739185-A9A0-0D03-C936-164DA082B9D1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C35C4518-B140-E4B2-D762-FE46396B9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54E721-BDFD-6035-2B63-BFBBB2C75FE4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CDC465-2F0A-DE17-109F-AB4E110B2125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A995A35A-4143-D611-4BC5-438740F27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00BB5A-3C33-43B4-B15A-03F90B590F32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B2225F-45C4-F9C8-B963-E898A27B23D2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065DDC0D-3707-D15D-2C44-E519DD1C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D76E26-54FE-D895-9863-D0E5AB5804E4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B627C1-8DDF-9076-BB7D-723E3504396F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462E2C2C-1E4E-AFDE-3893-58AADD9F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4" name="Graphic 23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45CDFF9B-C749-D415-ACF2-E2ACF48BD1A5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41686" y="444982"/>
            <a:ext cx="575099" cy="582219"/>
          </a:xfrm>
          <a:prstGeom prst="rect">
            <a:avLst/>
          </a:prstGeom>
        </p:spPr>
      </p:pic>
      <p:pic>
        <p:nvPicPr>
          <p:cNvPr id="25" name="Graphic 24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6428FF10-6644-353C-8843-45626AFC0E5C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6" name="Graphic 25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8EEDB630-208B-8708-F32D-31992824F6CE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7" name="Graphic 26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C8F2ADAA-63B8-CBCA-B11B-57EEEDFDA93B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8" name="Graphic 27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49BDCCC5-5C48-7508-CB78-D46120CF583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9" name="Graphic 28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E566C5B4-BC85-C2FF-3265-050401222AFA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30" name="Graphic 29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428803B5-005F-5936-BE23-2AE4D5915D41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879A156-9B0A-0689-8887-1F87597731A0}"/>
              </a:ext>
            </a:extLst>
          </p:cNvPr>
          <p:cNvGrpSpPr/>
          <p:nvPr/>
        </p:nvGrpSpPr>
        <p:grpSpPr>
          <a:xfrm>
            <a:off x="732096" y="3073696"/>
            <a:ext cx="746419" cy="759057"/>
            <a:chOff x="-746419" y="2998163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FDD91B-8A0F-6BC5-1A9C-D72BE3861999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Question mark">
              <a:extLst>
                <a:ext uri="{FF2B5EF4-FFF2-40B4-BE49-F238E27FC236}">
                  <a16:creationId xmlns:a16="http://schemas.microsoft.com/office/drawing/2014/main" id="{974C4E4A-94E6-033F-36D0-E60BA107D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6" name="Google Shape;160;p16">
            <a:extLst>
              <a:ext uri="{FF2B5EF4-FFF2-40B4-BE49-F238E27FC236}">
                <a16:creationId xmlns:a16="http://schemas.microsoft.com/office/drawing/2014/main" id="{D4100FBC-D523-2554-F445-5F9799D08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383" y="1885863"/>
            <a:ext cx="6918289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PREVIOUS SYSTEM AND ITS PROBLEMS</a:t>
            </a:r>
            <a:endParaRPr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37" name="Google Shape;161;p16">
            <a:extLst>
              <a:ext uri="{FF2B5EF4-FFF2-40B4-BE49-F238E27FC236}">
                <a16:creationId xmlns:a16="http://schemas.microsoft.com/office/drawing/2014/main" id="{A7B9EA78-C470-9A96-1202-5D785AF3DCDD}"/>
              </a:ext>
            </a:extLst>
          </p:cNvPr>
          <p:cNvGrpSpPr/>
          <p:nvPr/>
        </p:nvGrpSpPr>
        <p:grpSpPr>
          <a:xfrm>
            <a:off x="9622583" y="1885863"/>
            <a:ext cx="1309477" cy="2134696"/>
            <a:chOff x="6730350" y="2315900"/>
            <a:chExt cx="257700" cy="420100"/>
          </a:xfrm>
        </p:grpSpPr>
        <p:sp>
          <p:nvSpPr>
            <p:cNvPr id="38" name="Google Shape;162;p16">
              <a:extLst>
                <a:ext uri="{FF2B5EF4-FFF2-40B4-BE49-F238E27FC236}">
                  <a16:creationId xmlns:a16="http://schemas.microsoft.com/office/drawing/2014/main" id="{5D8E1B2C-50E8-7A48-30E0-F9CFA22602F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63;p16">
              <a:extLst>
                <a:ext uri="{FF2B5EF4-FFF2-40B4-BE49-F238E27FC236}">
                  <a16:creationId xmlns:a16="http://schemas.microsoft.com/office/drawing/2014/main" id="{6368A4B9-5DF4-0A65-0890-28DB5C399EF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64;p16">
              <a:extLst>
                <a:ext uri="{FF2B5EF4-FFF2-40B4-BE49-F238E27FC236}">
                  <a16:creationId xmlns:a16="http://schemas.microsoft.com/office/drawing/2014/main" id="{5E6348DA-C48E-677F-311D-1DD1B6A36076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65;p16">
              <a:extLst>
                <a:ext uri="{FF2B5EF4-FFF2-40B4-BE49-F238E27FC236}">
                  <a16:creationId xmlns:a16="http://schemas.microsoft.com/office/drawing/2014/main" id="{30C33D10-BE19-2482-A73B-D0232D1CF8B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66;p16">
              <a:extLst>
                <a:ext uri="{FF2B5EF4-FFF2-40B4-BE49-F238E27FC236}">
                  <a16:creationId xmlns:a16="http://schemas.microsoft.com/office/drawing/2014/main" id="{32CA5D73-37FE-87CA-25C1-325B765D045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3" name="Google Shape;167;p16">
            <a:extLst>
              <a:ext uri="{FF2B5EF4-FFF2-40B4-BE49-F238E27FC236}">
                <a16:creationId xmlns:a16="http://schemas.microsoft.com/office/drawing/2014/main" id="{FD457A55-7D86-EFB1-1913-3228135F38A7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442649" y="5872598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8;p16">
            <a:extLst>
              <a:ext uri="{FF2B5EF4-FFF2-40B4-BE49-F238E27FC236}">
                <a16:creationId xmlns:a16="http://schemas.microsoft.com/office/drawing/2014/main" id="{AE57AA17-A699-BFD0-AAD4-C852F18DA930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803924" y="5835648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68;p16">
            <a:extLst>
              <a:ext uri="{FF2B5EF4-FFF2-40B4-BE49-F238E27FC236}">
                <a16:creationId xmlns:a16="http://schemas.microsoft.com/office/drawing/2014/main" id="{835624F5-D785-B8CC-5B7C-C65AA4B53D11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68965" y="25205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68;p16">
            <a:extLst>
              <a:ext uri="{FF2B5EF4-FFF2-40B4-BE49-F238E27FC236}">
                <a16:creationId xmlns:a16="http://schemas.microsoft.com/office/drawing/2014/main" id="{736CE2AA-30DB-7579-1ADF-AB3C0E3D9FC5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615419" y="196488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3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C725E-3CE7-9CA5-FCC6-F67F67C79259}"/>
              </a:ext>
            </a:extLst>
          </p:cNvPr>
          <p:cNvGrpSpPr/>
          <p:nvPr/>
        </p:nvGrpSpPr>
        <p:grpSpPr>
          <a:xfrm>
            <a:off x="0" y="-3226413"/>
            <a:ext cx="1170133" cy="15020670"/>
            <a:chOff x="0" y="-6634359"/>
            <a:chExt cx="1170133" cy="150206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7F6B-6F79-4830-0869-1508890295B7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30">
              <a:extLst>
                <a:ext uri="{FF2B5EF4-FFF2-40B4-BE49-F238E27FC236}">
                  <a16:creationId xmlns:a16="http://schemas.microsoft.com/office/drawing/2014/main" id="{A4358625-BE67-801D-0954-EE9E1AFB5934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F7239B-3B99-879C-616F-CEFF4BFDC7C1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E6C28-155D-CB7A-79B1-4876A3C98D32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B36CA743-3624-EDEF-2B5B-F28A9FD1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F2B6D0-F3C1-C59F-7C9D-6634AD5E43ED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01DC14-BFE9-A99D-8318-6E6DABD76C99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Rocket">
              <a:extLst>
                <a:ext uri="{FF2B5EF4-FFF2-40B4-BE49-F238E27FC236}">
                  <a16:creationId xmlns:a16="http://schemas.microsoft.com/office/drawing/2014/main" id="{5F42F9D5-5CAD-8FE2-215F-D5A31C0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FF9B53-3076-51A5-83BD-168A99B5CA27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0945DF-88FF-9CE4-25DA-A8ED52B0B5B5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Comet">
              <a:extLst>
                <a:ext uri="{FF2B5EF4-FFF2-40B4-BE49-F238E27FC236}">
                  <a16:creationId xmlns:a16="http://schemas.microsoft.com/office/drawing/2014/main" id="{9A2E97F3-4AB4-B577-7112-AF9953A45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17A17-EBB7-9866-293C-57A66A1B8C92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B73658-EC6C-2875-CF66-3CEF7F7DDF13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list RTL">
              <a:extLst>
                <a:ext uri="{FF2B5EF4-FFF2-40B4-BE49-F238E27FC236}">
                  <a16:creationId xmlns:a16="http://schemas.microsoft.com/office/drawing/2014/main" id="{4DCF1158-9612-63B4-51B8-BF6B38C5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A9D96-A0AB-6D5C-8460-799F4673F4C9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65B872-0312-C299-104F-CDF40E018A5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Web design">
              <a:extLst>
                <a:ext uri="{FF2B5EF4-FFF2-40B4-BE49-F238E27FC236}">
                  <a16:creationId xmlns:a16="http://schemas.microsoft.com/office/drawing/2014/main" id="{8C8C3BB7-FBED-A32F-591C-44A672B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291FF2-467B-A12C-FF4C-C0C5B9E4BF7B}"/>
              </a:ext>
            </a:extLst>
          </p:cNvPr>
          <p:cNvGrpSpPr/>
          <p:nvPr/>
        </p:nvGrpSpPr>
        <p:grpSpPr>
          <a:xfrm>
            <a:off x="796923" y="3934696"/>
            <a:ext cx="746419" cy="759057"/>
            <a:chOff x="-746419" y="3904394"/>
            <a:chExt cx="746419" cy="7590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3084-0B34-9DCD-4254-16F7F64C98A2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Downward trend RTL">
              <a:extLst>
                <a:ext uri="{FF2B5EF4-FFF2-40B4-BE49-F238E27FC236}">
                  <a16:creationId xmlns:a16="http://schemas.microsoft.com/office/drawing/2014/main" id="{6D613114-A2F7-9D7F-2DB6-6EC9810C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5" name="Graphic 24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7FE8BFFE-F495-81D5-6E88-E7DC33F79B19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6" name="Graphic 25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361816D0-504F-7014-4977-DE92FC60AD2E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7" name="Graphic 26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7017098E-70AC-B9B7-834F-31890365D30E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8" name="Graphic 27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FB6D7E9C-B174-ADB9-F0F1-F9DF2BBE94D9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9" name="Graphic 28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293E5A71-AFBF-C263-27B9-84B5079C25A3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30" name="Graphic 29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B0BA2A86-F06B-6D9B-F571-ECC19348C063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31" name="Graphic 30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B21597C4-723C-D97C-7533-4DF5B5478F44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2602F35-B54A-5D4D-38B0-465C57B40F4E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3942A50-8F71-66B9-3798-F69574DF85E6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Question mark">
              <a:extLst>
                <a:ext uri="{FF2B5EF4-FFF2-40B4-BE49-F238E27FC236}">
                  <a16:creationId xmlns:a16="http://schemas.microsoft.com/office/drawing/2014/main" id="{B0823364-553E-5809-ED33-43ADA9A9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5" name="Google Shape;173;p17">
            <a:extLst>
              <a:ext uri="{FF2B5EF4-FFF2-40B4-BE49-F238E27FC236}">
                <a16:creationId xmlns:a16="http://schemas.microsoft.com/office/drawing/2014/main" id="{DB305265-CCC8-1421-D619-21C6E2B37E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9933" y="1116771"/>
            <a:ext cx="5693400" cy="1143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MISSION</a:t>
            </a:r>
            <a:endParaRPr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36" name="Google Shape;174;p17">
            <a:extLst>
              <a:ext uri="{FF2B5EF4-FFF2-40B4-BE49-F238E27FC236}">
                <a16:creationId xmlns:a16="http://schemas.microsoft.com/office/drawing/2014/main" id="{6A1459D8-6839-EC4E-0662-EB54DC6BA94A}"/>
              </a:ext>
            </a:extLst>
          </p:cNvPr>
          <p:cNvGrpSpPr/>
          <p:nvPr/>
        </p:nvGrpSpPr>
        <p:grpSpPr>
          <a:xfrm>
            <a:off x="9457568" y="2888155"/>
            <a:ext cx="1309477" cy="2134696"/>
            <a:chOff x="6730350" y="2315900"/>
            <a:chExt cx="257700" cy="420100"/>
          </a:xfrm>
        </p:grpSpPr>
        <p:sp>
          <p:nvSpPr>
            <p:cNvPr id="37" name="Google Shape;175;p17">
              <a:extLst>
                <a:ext uri="{FF2B5EF4-FFF2-40B4-BE49-F238E27FC236}">
                  <a16:creationId xmlns:a16="http://schemas.microsoft.com/office/drawing/2014/main" id="{C6389D5A-9A5C-5B36-88A0-2DFC17DC1371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176;p17">
              <a:extLst>
                <a:ext uri="{FF2B5EF4-FFF2-40B4-BE49-F238E27FC236}">
                  <a16:creationId xmlns:a16="http://schemas.microsoft.com/office/drawing/2014/main" id="{6426A69A-AEA4-A42C-7158-2E319825121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77;p17">
              <a:extLst>
                <a:ext uri="{FF2B5EF4-FFF2-40B4-BE49-F238E27FC236}">
                  <a16:creationId xmlns:a16="http://schemas.microsoft.com/office/drawing/2014/main" id="{289B4A0A-AA03-31AA-74E5-6883EAF72ED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78;p17">
              <a:extLst>
                <a:ext uri="{FF2B5EF4-FFF2-40B4-BE49-F238E27FC236}">
                  <a16:creationId xmlns:a16="http://schemas.microsoft.com/office/drawing/2014/main" id="{A19B8AE1-5064-88D4-E594-64C1F4386B1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79;p17">
              <a:extLst>
                <a:ext uri="{FF2B5EF4-FFF2-40B4-BE49-F238E27FC236}">
                  <a16:creationId xmlns:a16="http://schemas.microsoft.com/office/drawing/2014/main" id="{B1E8C794-6CF3-9594-0BA2-EF15D0F03D4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2" name="Google Shape;180;p17">
            <a:extLst>
              <a:ext uri="{FF2B5EF4-FFF2-40B4-BE49-F238E27FC236}">
                <a16:creationId xmlns:a16="http://schemas.microsoft.com/office/drawing/2014/main" id="{DEE5CAF7-016A-079C-6CBA-45A6AA3646C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543342" y="58650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81;p17">
            <a:extLst>
              <a:ext uri="{FF2B5EF4-FFF2-40B4-BE49-F238E27FC236}">
                <a16:creationId xmlns:a16="http://schemas.microsoft.com/office/drawing/2014/main" id="{54D67DE9-5F31-E2B2-5607-21CD8945A5CD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46018" y="58650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80;p17">
            <a:extLst>
              <a:ext uri="{FF2B5EF4-FFF2-40B4-BE49-F238E27FC236}">
                <a16:creationId xmlns:a16="http://schemas.microsoft.com/office/drawing/2014/main" id="{B11B0999-7493-C109-7061-60872A2D390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046017" y="88615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80;p17">
            <a:extLst>
              <a:ext uri="{FF2B5EF4-FFF2-40B4-BE49-F238E27FC236}">
                <a16:creationId xmlns:a16="http://schemas.microsoft.com/office/drawing/2014/main" id="{E6CBDDDC-F629-17DA-6B14-E9B5582A5CF3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365730" y="88615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73;p17">
            <a:extLst>
              <a:ext uri="{FF2B5EF4-FFF2-40B4-BE49-F238E27FC236}">
                <a16:creationId xmlns:a16="http://schemas.microsoft.com/office/drawing/2014/main" id="{03FC8219-8EA6-DB06-A152-05D8BF36AE2C}"/>
              </a:ext>
            </a:extLst>
          </p:cNvPr>
          <p:cNvSpPr txBox="1">
            <a:spLocks/>
          </p:cNvSpPr>
          <p:nvPr/>
        </p:nvSpPr>
        <p:spPr>
          <a:xfrm>
            <a:off x="3188625" y="4456624"/>
            <a:ext cx="5693400" cy="1958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PROBLEMS ENCOUNTERED</a:t>
            </a:r>
            <a:endParaRPr lang="en-US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9" name="Google Shape;173;p17">
            <a:extLst>
              <a:ext uri="{FF2B5EF4-FFF2-40B4-BE49-F238E27FC236}">
                <a16:creationId xmlns:a16="http://schemas.microsoft.com/office/drawing/2014/main" id="{967071BC-939C-FE1D-7470-AA493E850D7B}"/>
              </a:ext>
            </a:extLst>
          </p:cNvPr>
          <p:cNvSpPr txBox="1">
            <a:spLocks/>
          </p:cNvSpPr>
          <p:nvPr/>
        </p:nvSpPr>
        <p:spPr>
          <a:xfrm>
            <a:off x="3257076" y="2666829"/>
            <a:ext cx="5693400" cy="11434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38879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E313BA-BABB-4500-A170-4D7A9CAAAF63}"/>
              </a:ext>
            </a:extLst>
          </p:cNvPr>
          <p:cNvGrpSpPr/>
          <p:nvPr/>
        </p:nvGrpSpPr>
        <p:grpSpPr>
          <a:xfrm>
            <a:off x="0" y="-2297527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B008FA-A387-CB33-6CBF-2A817BAAA32E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504C4D0F-D4A8-0931-5B3A-59BADFB187F6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452822-C625-1EA3-9137-C9EC53E8CA64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843514-B756-E7B0-C7D4-25EC217CE32A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2300560C-8B57-4841-3800-1F1E534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F9A57-0FF5-2654-EA72-97173BAED527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AF710F-3ACF-FF6F-D34A-B4B4E3E8B793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DB84918B-829B-BDAE-8EBE-1E15256A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9C2590-6292-09DD-A7E4-F99C195E2662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82987D-6D08-823A-CF60-9CA1AF44729D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7E568F47-7A63-2557-EC7B-CA8F0F921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02D86-101E-B7F2-CEC6-8E1E1BEF7012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DCCE38-D457-3E32-4CA1-79A7DB128D3B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B3EEE980-3892-E86E-FC27-AF1561F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0A4B9F-E0D5-0F52-8EDB-A703B87DE956}"/>
              </a:ext>
            </a:extLst>
          </p:cNvPr>
          <p:cNvGrpSpPr/>
          <p:nvPr/>
        </p:nvGrpSpPr>
        <p:grpSpPr>
          <a:xfrm>
            <a:off x="834587" y="487440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CA4C31-7D9D-9737-83FE-506C409477BF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67D2280F-F4FE-C224-11C7-0E4275C87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ADC278-5A21-443E-CA1A-CB6B07676E6D}"/>
              </a:ext>
            </a:extLst>
          </p:cNvPr>
          <p:cNvGrpSpPr/>
          <p:nvPr/>
        </p:nvGrpSpPr>
        <p:grpSpPr>
          <a:xfrm>
            <a:off x="-825253" y="3938377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BE77EF-8911-2FBC-4A41-AC97B3308661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B7A37B8C-FDE6-CB2C-5EDA-D5C34B5E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D4DE9C58-552D-87DD-5808-F00E002490FF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B2A672E1-769C-49EA-F41D-CE87A8F307B3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6E8C7F5-F1B2-DCE0-D0B9-1D26DA565362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C8B4D8EC-D167-8976-EEA2-95AA6B6E19DE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98880181-7119-A35A-76FC-73A13D1FB736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57CD3ECB-75D0-E60E-12B8-92CAEB685906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03BAA88E-8E94-108A-A5B8-7B2A714F3468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9AF490B-F669-2679-5B75-89EBD567FD65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190C3D-22E0-F65E-DC10-CA1A1320CE5A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42ABE398-7C2A-E95D-457D-94034729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186;p18">
            <a:extLst>
              <a:ext uri="{FF2B5EF4-FFF2-40B4-BE49-F238E27FC236}">
                <a16:creationId xmlns:a16="http://schemas.microsoft.com/office/drawing/2014/main" id="{8DEF24B3-BB3D-0674-ABD4-2E0108646A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05065" y="185767"/>
            <a:ext cx="8174527" cy="6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</a:rPr>
              <a:t>TECHNOLOGY USED AND METHODOLOGY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34" name="Google Shape;209;p18">
            <a:extLst>
              <a:ext uri="{FF2B5EF4-FFF2-40B4-BE49-F238E27FC236}">
                <a16:creationId xmlns:a16="http://schemas.microsoft.com/office/drawing/2014/main" id="{78747A76-F04D-EDD0-F98E-78738DC653B1}"/>
              </a:ext>
            </a:extLst>
          </p:cNvPr>
          <p:cNvSpPr txBox="1"/>
          <p:nvPr/>
        </p:nvSpPr>
        <p:spPr>
          <a:xfrm>
            <a:off x="7008378" y="1262277"/>
            <a:ext cx="4158900" cy="738623"/>
          </a:xfrm>
          <a:prstGeom prst="rect">
            <a:avLst/>
          </a:prstGeom>
          <a:noFill/>
          <a:ln w="9525" cap="flat" cmpd="sng">
            <a:solidFill>
              <a:srgbClr val="163C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Agile methodology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way to manage a project by breaking it up into several phases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10;p18">
            <a:extLst>
              <a:ext uri="{FF2B5EF4-FFF2-40B4-BE49-F238E27FC236}">
                <a16:creationId xmlns:a16="http://schemas.microsoft.com/office/drawing/2014/main" id="{97C4347C-DE5B-A749-1A9D-4AD586886074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23972" y="5965344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11;p18">
            <a:extLst>
              <a:ext uri="{FF2B5EF4-FFF2-40B4-BE49-F238E27FC236}">
                <a16:creationId xmlns:a16="http://schemas.microsoft.com/office/drawing/2014/main" id="{E29AABCF-ED92-D2F3-443D-685F717A5A61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304182" y="5865085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88D8FE-ABC2-7FFE-E3AF-09DB63ECF07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05065" y="984352"/>
            <a:ext cx="4157679" cy="2711134"/>
          </a:xfrm>
          <a:prstGeom prst="rect">
            <a:avLst/>
          </a:prstGeom>
        </p:spPr>
      </p:pic>
      <p:pic>
        <p:nvPicPr>
          <p:cNvPr id="38" name="Google Shape;210;p18">
            <a:extLst>
              <a:ext uri="{FF2B5EF4-FFF2-40B4-BE49-F238E27FC236}">
                <a16:creationId xmlns:a16="http://schemas.microsoft.com/office/drawing/2014/main" id="{0D319819-6B35-461E-96A2-D48D1D1C9B2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242452" y="10431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11;p18">
            <a:extLst>
              <a:ext uri="{FF2B5EF4-FFF2-40B4-BE49-F238E27FC236}">
                <a16:creationId xmlns:a16="http://schemas.microsoft.com/office/drawing/2014/main" id="{65AB6563-BCD2-2D15-D3F9-2222367571C0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251916" y="31771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21;p19">
            <a:extLst>
              <a:ext uri="{FF2B5EF4-FFF2-40B4-BE49-F238E27FC236}">
                <a16:creationId xmlns:a16="http://schemas.microsoft.com/office/drawing/2014/main" id="{3A839832-50C6-9702-FE03-F098B7D2F2E9}"/>
              </a:ext>
            </a:extLst>
          </p:cNvPr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6755304" y="4806079"/>
            <a:ext cx="1213974" cy="9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22;p19">
            <a:extLst>
              <a:ext uri="{FF2B5EF4-FFF2-40B4-BE49-F238E27FC236}">
                <a16:creationId xmlns:a16="http://schemas.microsoft.com/office/drawing/2014/main" id="{9617D6AD-923C-0E4E-0951-C77CADFE4FFF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7995215" y="5965344"/>
            <a:ext cx="2185225" cy="58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23;p19">
            <a:extLst>
              <a:ext uri="{FF2B5EF4-FFF2-40B4-BE49-F238E27FC236}">
                <a16:creationId xmlns:a16="http://schemas.microsoft.com/office/drawing/2014/main" id="{53416617-80FF-8015-3096-A9C66D0ED2F3}"/>
              </a:ext>
            </a:extLst>
          </p:cNvPr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8521245" y="4874400"/>
            <a:ext cx="1405925" cy="7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24;p19">
            <a:extLst>
              <a:ext uri="{FF2B5EF4-FFF2-40B4-BE49-F238E27FC236}">
                <a16:creationId xmlns:a16="http://schemas.microsoft.com/office/drawing/2014/main" id="{21F58E93-9860-C7CC-9303-7FDA61CC7C49}"/>
              </a:ext>
            </a:extLst>
          </p:cNvPr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4870486" y="3825916"/>
            <a:ext cx="1884818" cy="8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225;p19">
            <a:extLst>
              <a:ext uri="{FF2B5EF4-FFF2-40B4-BE49-F238E27FC236}">
                <a16:creationId xmlns:a16="http://schemas.microsoft.com/office/drawing/2014/main" id="{4DC21249-A7AD-7FA0-1B89-75BDCCC634E0}"/>
              </a:ext>
            </a:extLst>
          </p:cNvPr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3376006" y="3802685"/>
            <a:ext cx="1222654" cy="10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26;p19">
            <a:extLst>
              <a:ext uri="{FF2B5EF4-FFF2-40B4-BE49-F238E27FC236}">
                <a16:creationId xmlns:a16="http://schemas.microsoft.com/office/drawing/2014/main" id="{D8D1B4B8-0D0B-FA8B-CCD6-85A03F637591}"/>
              </a:ext>
            </a:extLst>
          </p:cNvPr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7259199" y="3792558"/>
            <a:ext cx="1907068" cy="78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7;p19">
            <a:extLst>
              <a:ext uri="{FF2B5EF4-FFF2-40B4-BE49-F238E27FC236}">
                <a16:creationId xmlns:a16="http://schemas.microsoft.com/office/drawing/2014/main" id="{DEEDC5AD-2F80-DB5C-C0F4-DBFCC543036A}"/>
              </a:ext>
            </a:extLst>
          </p:cNvPr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4594320" y="4851751"/>
            <a:ext cx="1684754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28;p19">
            <a:extLst>
              <a:ext uri="{FF2B5EF4-FFF2-40B4-BE49-F238E27FC236}">
                <a16:creationId xmlns:a16="http://schemas.microsoft.com/office/drawing/2014/main" id="{1EA8DBF5-E657-89D4-3091-07482430AA17}"/>
              </a:ext>
            </a:extLst>
          </p:cNvPr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2908072" y="6127271"/>
            <a:ext cx="2284800" cy="5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29;p19">
            <a:extLst>
              <a:ext uri="{FF2B5EF4-FFF2-40B4-BE49-F238E27FC236}">
                <a16:creationId xmlns:a16="http://schemas.microsoft.com/office/drawing/2014/main" id="{E08F8E21-2396-12FE-1AB9-A72B55C0AD9A}"/>
              </a:ext>
            </a:extLst>
          </p:cNvPr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5518850" y="5893804"/>
            <a:ext cx="910476" cy="9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31;p19">
            <a:extLst>
              <a:ext uri="{FF2B5EF4-FFF2-40B4-BE49-F238E27FC236}">
                <a16:creationId xmlns:a16="http://schemas.microsoft.com/office/drawing/2014/main" id="{0F5A1F9D-20FF-4388-0F67-803024FF55BB}"/>
              </a:ext>
            </a:extLst>
          </p:cNvPr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6755304" y="5965344"/>
            <a:ext cx="767401" cy="76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232;p19">
            <a:extLst>
              <a:ext uri="{FF2B5EF4-FFF2-40B4-BE49-F238E27FC236}">
                <a16:creationId xmlns:a16="http://schemas.microsoft.com/office/drawing/2014/main" id="{285F9A2C-038D-2316-D7CE-FE63E98C85D8}"/>
              </a:ext>
            </a:extLst>
          </p:cNvPr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3304168" y="4985844"/>
            <a:ext cx="979500" cy="9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34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89B5C-7079-22BA-E27D-1E02F788BA37}"/>
              </a:ext>
            </a:extLst>
          </p:cNvPr>
          <p:cNvGrpSpPr/>
          <p:nvPr/>
        </p:nvGrpSpPr>
        <p:grpSpPr>
          <a:xfrm>
            <a:off x="-57000" y="-1402624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4E9113-EF73-4508-D270-F9E0A262DBF0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C7D27B9B-01A4-FFBE-CB65-A75BC29DC1F6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3146E0-F95F-7211-51EF-A004608EF1F4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F16981-010C-FD82-276C-235D96282624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114CB06D-948E-53CE-D705-72FB9312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B28313-F5EA-EFBC-85B5-6A0E3F177293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AA7118-693B-D2D7-2CE9-C206BC6C0E41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7071D4DD-9820-80CC-EE9C-3F1B2AFC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ED5322-3964-B1EE-67EE-7FDDCE2236AE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0885E3-EFD2-3134-311C-38B0098EE738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3FC906E3-C491-1000-05B7-86743C22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75B55-27AE-D6D2-7798-0FFD40B100F9}"/>
              </a:ext>
            </a:extLst>
          </p:cNvPr>
          <p:cNvGrpSpPr/>
          <p:nvPr/>
        </p:nvGrpSpPr>
        <p:grpSpPr>
          <a:xfrm>
            <a:off x="739923" y="5782470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40F1A-1B44-2BF6-28D0-7CC9116382FE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887D4F00-61D5-F9EC-43C1-5CBB0B10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E7C35-BF0A-ADC5-5018-67C8C783C8B1}"/>
              </a:ext>
            </a:extLst>
          </p:cNvPr>
          <p:cNvGrpSpPr/>
          <p:nvPr/>
        </p:nvGrpSpPr>
        <p:grpSpPr>
          <a:xfrm>
            <a:off x="-803419" y="4795042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F922AF-86C7-A0D2-B56C-AD4445B8F9C6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202911C2-3EB9-3A83-FEC3-627746140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D5FFFE-5046-EE46-9868-DA0FAA460625}"/>
              </a:ext>
            </a:extLst>
          </p:cNvPr>
          <p:cNvGrpSpPr/>
          <p:nvPr/>
        </p:nvGrpSpPr>
        <p:grpSpPr>
          <a:xfrm>
            <a:off x="-825253" y="3938377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199B7-7D7E-6DD2-C53A-DB420F26E315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40912E4B-5A53-A239-EFAE-4D84C75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36DBFCD5-69D3-D6F7-6D89-E89F9BD18C26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AC9DC789-F6A4-6699-8FA3-27DA8C81219D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F2FAE1F-ACD0-F86A-1E6B-E8695855E2E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4B00245B-2095-21CC-9990-B3309DA678E9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AACF053F-A42B-2FC5-571B-72F58E18E431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C17D2641-DEE6-970E-AB6A-72387BCD2383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DCC07949-3EB8-2168-24CD-DAFD511A83B2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01A2C83-BCA2-96CB-2F61-5713C0DC6C5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C49C68-E3D5-7C20-76AF-D8FF7642AA49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A605BA39-AC52-1AB7-D7F3-166ECEF0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237;p20">
            <a:extLst>
              <a:ext uri="{FF2B5EF4-FFF2-40B4-BE49-F238E27FC236}">
                <a16:creationId xmlns:a16="http://schemas.microsoft.com/office/drawing/2014/main" id="{F76ED70E-42A2-2F71-3541-9D2635670E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81905" y="537601"/>
            <a:ext cx="7558904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ADVANTAGES AND LIMITATIONS</a:t>
            </a:r>
            <a:endParaRPr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grpSp>
        <p:nvGrpSpPr>
          <p:cNvPr id="34" name="Google Shape;238;p20">
            <a:extLst>
              <a:ext uri="{FF2B5EF4-FFF2-40B4-BE49-F238E27FC236}">
                <a16:creationId xmlns:a16="http://schemas.microsoft.com/office/drawing/2014/main" id="{3D982FEC-A120-B356-D2B8-31CD17CA4E25}"/>
              </a:ext>
            </a:extLst>
          </p:cNvPr>
          <p:cNvGrpSpPr/>
          <p:nvPr/>
        </p:nvGrpSpPr>
        <p:grpSpPr>
          <a:xfrm>
            <a:off x="9777987" y="2031439"/>
            <a:ext cx="1309477" cy="2134696"/>
            <a:chOff x="6730350" y="2315900"/>
            <a:chExt cx="257700" cy="420100"/>
          </a:xfrm>
        </p:grpSpPr>
        <p:sp>
          <p:nvSpPr>
            <p:cNvPr id="35" name="Google Shape;239;p20">
              <a:extLst>
                <a:ext uri="{FF2B5EF4-FFF2-40B4-BE49-F238E27FC236}">
                  <a16:creationId xmlns:a16="http://schemas.microsoft.com/office/drawing/2014/main" id="{57DE84A1-0F1F-13E9-E250-BDD35ED2E659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240;p20">
              <a:extLst>
                <a:ext uri="{FF2B5EF4-FFF2-40B4-BE49-F238E27FC236}">
                  <a16:creationId xmlns:a16="http://schemas.microsoft.com/office/drawing/2014/main" id="{FD1E576E-2C04-5841-FBD9-4BE3CFF4FD89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241;p20">
              <a:extLst>
                <a:ext uri="{FF2B5EF4-FFF2-40B4-BE49-F238E27FC236}">
                  <a16:creationId xmlns:a16="http://schemas.microsoft.com/office/drawing/2014/main" id="{16B7C5F8-C1F6-D9FE-505A-6488CB6A56A2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242;p20">
              <a:extLst>
                <a:ext uri="{FF2B5EF4-FFF2-40B4-BE49-F238E27FC236}">
                  <a16:creationId xmlns:a16="http://schemas.microsoft.com/office/drawing/2014/main" id="{86A7EB04-3625-77F9-4295-A0BE556DDFF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39" name="Google Shape;243;p20">
              <a:extLst>
                <a:ext uri="{FF2B5EF4-FFF2-40B4-BE49-F238E27FC236}">
                  <a16:creationId xmlns:a16="http://schemas.microsoft.com/office/drawing/2014/main" id="{5C53454E-16E9-7FFA-52B5-971BFDB63E2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" name="Google Shape;244;p20">
            <a:extLst>
              <a:ext uri="{FF2B5EF4-FFF2-40B4-BE49-F238E27FC236}">
                <a16:creationId xmlns:a16="http://schemas.microsoft.com/office/drawing/2014/main" id="{B6341B85-F5B5-639A-C56B-ABDA3798C07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86342" y="585302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45;p20">
            <a:extLst>
              <a:ext uri="{FF2B5EF4-FFF2-40B4-BE49-F238E27FC236}">
                <a16:creationId xmlns:a16="http://schemas.microsoft.com/office/drawing/2014/main" id="{99ADA040-F265-4366-E759-72FBD11E4005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99518" y="577829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46;p20">
            <a:extLst>
              <a:ext uri="{FF2B5EF4-FFF2-40B4-BE49-F238E27FC236}">
                <a16:creationId xmlns:a16="http://schemas.microsoft.com/office/drawing/2014/main" id="{4DFB98B8-E8CC-2248-2EBF-1230A69B692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09524" y="230292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47;p20">
            <a:extLst>
              <a:ext uri="{FF2B5EF4-FFF2-40B4-BE49-F238E27FC236}">
                <a16:creationId xmlns:a16="http://schemas.microsoft.com/office/drawing/2014/main" id="{937A484B-8844-5193-9510-DBA984D19B9B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064400" y="234766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37;p20">
            <a:extLst>
              <a:ext uri="{FF2B5EF4-FFF2-40B4-BE49-F238E27FC236}">
                <a16:creationId xmlns:a16="http://schemas.microsoft.com/office/drawing/2014/main" id="{71F093AD-0900-FC8C-DE03-E9C773649003}"/>
              </a:ext>
            </a:extLst>
          </p:cNvPr>
          <p:cNvSpPr txBox="1">
            <a:spLocks/>
          </p:cNvSpPr>
          <p:nvPr/>
        </p:nvSpPr>
        <p:spPr>
          <a:xfrm>
            <a:off x="3123468" y="4734863"/>
            <a:ext cx="5693400" cy="12331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SIMULATION</a:t>
            </a:r>
            <a:endParaRPr lang="en-US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5" name="Google Shape;237;p20">
            <a:extLst>
              <a:ext uri="{FF2B5EF4-FFF2-40B4-BE49-F238E27FC236}">
                <a16:creationId xmlns:a16="http://schemas.microsoft.com/office/drawing/2014/main" id="{23629EFC-9BAA-C278-B4B1-F3396CE51858}"/>
              </a:ext>
            </a:extLst>
          </p:cNvPr>
          <p:cNvSpPr txBox="1">
            <a:spLocks/>
          </p:cNvSpPr>
          <p:nvPr/>
        </p:nvSpPr>
        <p:spPr>
          <a:xfrm>
            <a:off x="2219083" y="3144363"/>
            <a:ext cx="7558904" cy="12331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17600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Adobe Fan Heiti Std B</vt:lpstr>
      <vt:lpstr>Adobe Fangsong Std R</vt:lpstr>
      <vt:lpstr>Adobe Gothic Std B</vt:lpstr>
      <vt:lpstr>Adobe Garamond Pro Bold</vt:lpstr>
      <vt:lpstr>Adobe Hebrew</vt:lpstr>
      <vt:lpstr>Architects Daughter</vt:lpstr>
      <vt:lpstr>Arial</vt:lpstr>
      <vt:lpstr>Arial</vt:lpstr>
      <vt:lpstr>Bilbo</vt:lpstr>
      <vt:lpstr>Calibri</vt:lpstr>
      <vt:lpstr>Calibri Light</vt:lpstr>
      <vt:lpstr>Century Gothic</vt:lpstr>
      <vt:lpstr>Corben</vt:lpstr>
      <vt:lpstr>Open Sans</vt:lpstr>
      <vt:lpstr>Office Theme</vt:lpstr>
      <vt:lpstr>PowerPoint Presentation</vt:lpstr>
      <vt:lpstr>PLAN</vt:lpstr>
      <vt:lpstr>INTRODUCTION</vt:lpstr>
      <vt:lpstr>PREVIOUS SYSTEM AND ITS PROBLEMS</vt:lpstr>
      <vt:lpstr>MISSION</vt:lpstr>
      <vt:lpstr>TECHNOLOGY USED AND METHODOLOGY</vt:lpstr>
      <vt:lpstr>ADVANTAGES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Steph</cp:lastModifiedBy>
  <cp:revision>2</cp:revision>
  <dcterms:created xsi:type="dcterms:W3CDTF">2023-03-02T06:50:39Z</dcterms:created>
  <dcterms:modified xsi:type="dcterms:W3CDTF">2023-07-02T06:22:57Z</dcterms:modified>
</cp:coreProperties>
</file>