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Lst>
  <p:sldSz cy="5143500" cx="9144000"/>
  <p:notesSz cx="6858000" cy="9144000"/>
  <p:embeddedFontLst>
    <p:embeddedFont>
      <p:font typeface="Nunito"/>
      <p:regular r:id="rId8"/>
      <p:bold r:id="rId9"/>
      <p:italic r:id="rId10"/>
      <p:boldItalic r:id="rId11"/>
    </p:embeddedFont>
    <p:embeddedFont>
      <p:font typeface="Maven Pro"/>
      <p:regular r:id="rId12"/>
      <p:bold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boldItalic.fntdata"/><Relationship Id="rId10" Type="http://schemas.openxmlformats.org/officeDocument/2006/relationships/font" Target="fonts/Nunito-italic.fntdata"/><Relationship Id="rId13" Type="http://schemas.openxmlformats.org/officeDocument/2006/relationships/font" Target="fonts/MavenPro-bold.fntdata"/><Relationship Id="rId12" Type="http://schemas.openxmlformats.org/officeDocument/2006/relationships/font" Target="fonts/Maven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Nunito-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Nuni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df58e630bc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g2df58e630bc_0_2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grpSp>
        <p:nvGrpSpPr>
          <p:cNvPr id="55" name="Google Shape;55;p14"/>
          <p:cNvGrpSpPr/>
          <p:nvPr/>
        </p:nvGrpSpPr>
        <p:grpSpPr>
          <a:xfrm>
            <a:off x="7343003" y="3409675"/>
            <a:ext cx="1691422" cy="1732548"/>
            <a:chOff x="7343003" y="3409675"/>
            <a:chExt cx="1691422" cy="1732548"/>
          </a:xfrm>
        </p:grpSpPr>
        <p:grpSp>
          <p:nvGrpSpPr>
            <p:cNvPr id="56" name="Google Shape;56;p14"/>
            <p:cNvGrpSpPr/>
            <p:nvPr/>
          </p:nvGrpSpPr>
          <p:grpSpPr>
            <a:xfrm>
              <a:off x="7343003" y="4453711"/>
              <a:ext cx="316800" cy="688512"/>
              <a:chOff x="7343003" y="4453711"/>
              <a:chExt cx="316800" cy="688512"/>
            </a:xfrm>
          </p:grpSpPr>
          <p:sp>
            <p:nvSpPr>
              <p:cNvPr id="57" name="Google Shape;57;p14"/>
              <p:cNvSpPr/>
              <p:nvPr/>
            </p:nvSpPr>
            <p:spPr>
              <a:xfrm>
                <a:off x="7343003" y="4453711"/>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p:nvPr/>
            </p:nvSpPr>
            <p:spPr>
              <a:xfrm>
                <a:off x="7343003" y="4801723"/>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 name="Google Shape;59;p14"/>
            <p:cNvGrpSpPr/>
            <p:nvPr/>
          </p:nvGrpSpPr>
          <p:grpSpPr>
            <a:xfrm>
              <a:off x="7801210" y="4105700"/>
              <a:ext cx="316800" cy="1036523"/>
              <a:chOff x="7801210" y="4105700"/>
              <a:chExt cx="316800" cy="1036523"/>
            </a:xfrm>
          </p:grpSpPr>
          <p:sp>
            <p:nvSpPr>
              <p:cNvPr id="60" name="Google Shape;60;p14"/>
              <p:cNvSpPr/>
              <p:nvPr/>
            </p:nvSpPr>
            <p:spPr>
              <a:xfrm>
                <a:off x="7801210" y="4453711"/>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4"/>
              <p:cNvSpPr/>
              <p:nvPr/>
            </p:nvSpPr>
            <p:spPr>
              <a:xfrm>
                <a:off x="7801210" y="410570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4"/>
              <p:cNvSpPr/>
              <p:nvPr/>
            </p:nvSpPr>
            <p:spPr>
              <a:xfrm>
                <a:off x="7801210" y="4801723"/>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 name="Google Shape;63;p14"/>
            <p:cNvGrpSpPr/>
            <p:nvPr/>
          </p:nvGrpSpPr>
          <p:grpSpPr>
            <a:xfrm>
              <a:off x="8259418" y="3757688"/>
              <a:ext cx="316800" cy="1384535"/>
              <a:chOff x="8259418" y="3757688"/>
              <a:chExt cx="316800" cy="1384535"/>
            </a:xfrm>
          </p:grpSpPr>
          <p:sp>
            <p:nvSpPr>
              <p:cNvPr id="64" name="Google Shape;64;p14"/>
              <p:cNvSpPr/>
              <p:nvPr/>
            </p:nvSpPr>
            <p:spPr>
              <a:xfrm>
                <a:off x="8259418" y="4453711"/>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4"/>
              <p:cNvSpPr/>
              <p:nvPr/>
            </p:nvSpPr>
            <p:spPr>
              <a:xfrm>
                <a:off x="8259418" y="3757688"/>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4"/>
              <p:cNvSpPr/>
              <p:nvPr/>
            </p:nvSpPr>
            <p:spPr>
              <a:xfrm>
                <a:off x="8259418" y="410570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4"/>
              <p:cNvSpPr/>
              <p:nvPr/>
            </p:nvSpPr>
            <p:spPr>
              <a:xfrm>
                <a:off x="8259418" y="4801723"/>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 name="Google Shape;68;p14"/>
            <p:cNvGrpSpPr/>
            <p:nvPr/>
          </p:nvGrpSpPr>
          <p:grpSpPr>
            <a:xfrm>
              <a:off x="8717625" y="3409675"/>
              <a:ext cx="316800" cy="1732548"/>
              <a:chOff x="8717625" y="3409675"/>
              <a:chExt cx="316800" cy="1732548"/>
            </a:xfrm>
          </p:grpSpPr>
          <p:sp>
            <p:nvSpPr>
              <p:cNvPr id="69" name="Google Shape;69;p14"/>
              <p:cNvSpPr/>
              <p:nvPr/>
            </p:nvSpPr>
            <p:spPr>
              <a:xfrm>
                <a:off x="8717625" y="4453711"/>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4"/>
              <p:cNvSpPr/>
              <p:nvPr/>
            </p:nvSpPr>
            <p:spPr>
              <a:xfrm>
                <a:off x="8717625" y="3757688"/>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4"/>
              <p:cNvSpPr/>
              <p:nvPr/>
            </p:nvSpPr>
            <p:spPr>
              <a:xfrm>
                <a:off x="8717625" y="410570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4"/>
              <p:cNvSpPr/>
              <p:nvPr/>
            </p:nvSpPr>
            <p:spPr>
              <a:xfrm>
                <a:off x="8717625" y="3409675"/>
                <a:ext cx="316800" cy="1732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4"/>
              <p:cNvSpPr/>
              <p:nvPr/>
            </p:nvSpPr>
            <p:spPr>
              <a:xfrm>
                <a:off x="8717625" y="4801723"/>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4" name="Google Shape;74;p14"/>
          <p:cNvGrpSpPr/>
          <p:nvPr/>
        </p:nvGrpSpPr>
        <p:grpSpPr>
          <a:xfrm>
            <a:off x="5043503" y="0"/>
            <a:ext cx="3814072" cy="3839102"/>
            <a:chOff x="5043503" y="0"/>
            <a:chExt cx="3814072" cy="3839102"/>
          </a:xfrm>
        </p:grpSpPr>
        <p:sp>
          <p:nvSpPr>
            <p:cNvPr id="75" name="Google Shape;75;p14"/>
            <p:cNvSpPr/>
            <p:nvPr/>
          </p:nvSpPr>
          <p:spPr>
            <a:xfrm>
              <a:off x="8460975" y="1817775"/>
              <a:ext cx="396600" cy="396600"/>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4"/>
            <p:cNvSpPr/>
            <p:nvPr/>
          </p:nvSpPr>
          <p:spPr>
            <a:xfrm rot="-9830444">
              <a:off x="6469759" y="3480727"/>
              <a:ext cx="320148" cy="320148"/>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7" name="Google Shape;77;p14"/>
            <p:cNvGrpSpPr/>
            <p:nvPr/>
          </p:nvGrpSpPr>
          <p:grpSpPr>
            <a:xfrm>
              <a:off x="7647815" y="2704283"/>
              <a:ext cx="635220" cy="635219"/>
              <a:chOff x="6725724" y="2701260"/>
              <a:chExt cx="1208101" cy="1208100"/>
            </a:xfrm>
          </p:grpSpPr>
          <p:sp>
            <p:nvSpPr>
              <p:cNvPr id="78" name="Google Shape;78;p14"/>
              <p:cNvSpPr/>
              <p:nvPr/>
            </p:nvSpPr>
            <p:spPr>
              <a:xfrm rot="5400000">
                <a:off x="6725725" y="2701260"/>
                <a:ext cx="1208100" cy="1208100"/>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4"/>
              <p:cNvSpPr/>
              <p:nvPr/>
            </p:nvSpPr>
            <p:spPr>
              <a:xfrm rot="5400000">
                <a:off x="6725724" y="2701260"/>
                <a:ext cx="1208100" cy="1208100"/>
              </a:xfrm>
              <a:prstGeom prst="pie">
                <a:avLst>
                  <a:gd fmla="val 8244818" name="adj1"/>
                  <a:gd fmla="val 16246175"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4"/>
              <p:cNvSpPr/>
              <p:nvPr/>
            </p:nvSpPr>
            <p:spPr>
              <a:xfrm rot="5400000">
                <a:off x="6954988" y="2930398"/>
                <a:ext cx="749700" cy="749700"/>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 name="Google Shape;81;p14"/>
            <p:cNvSpPr/>
            <p:nvPr/>
          </p:nvSpPr>
          <p:spPr>
            <a:xfrm>
              <a:off x="8460975" y="1817775"/>
              <a:ext cx="396600" cy="396600"/>
            </a:xfrm>
            <a:prstGeom prst="pie">
              <a:avLst>
                <a:gd fmla="val 19376841" name="adj1"/>
                <a:gd fmla="val 1620000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2" name="Google Shape;82;p14"/>
            <p:cNvGrpSpPr/>
            <p:nvPr/>
          </p:nvGrpSpPr>
          <p:grpSpPr>
            <a:xfrm>
              <a:off x="7952718" y="179238"/>
              <a:ext cx="873165" cy="873002"/>
              <a:chOff x="7754428" y="208725"/>
              <a:chExt cx="541800" cy="541800"/>
            </a:xfrm>
          </p:grpSpPr>
          <p:sp>
            <p:nvSpPr>
              <p:cNvPr id="83" name="Google Shape;83;p14"/>
              <p:cNvSpPr/>
              <p:nvPr/>
            </p:nvSpPr>
            <p:spPr>
              <a:xfrm rot="-8647347">
                <a:off x="7831319" y="285616"/>
                <a:ext cx="388018" cy="388018"/>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4"/>
              <p:cNvSpPr/>
              <p:nvPr/>
            </p:nvSpPr>
            <p:spPr>
              <a:xfrm rot="-8647347">
                <a:off x="7831319" y="285616"/>
                <a:ext cx="388018" cy="388018"/>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5" name="Google Shape;85;p14"/>
            <p:cNvSpPr/>
            <p:nvPr/>
          </p:nvSpPr>
          <p:spPr>
            <a:xfrm>
              <a:off x="5399840" y="356365"/>
              <a:ext cx="2577000" cy="2577000"/>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4"/>
            <p:cNvSpPr/>
            <p:nvPr/>
          </p:nvSpPr>
          <p:spPr>
            <a:xfrm rot="2043858">
              <a:off x="5503813" y="460310"/>
              <a:ext cx="2369480" cy="2369480"/>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4"/>
            <p:cNvSpPr/>
            <p:nvPr/>
          </p:nvSpPr>
          <p:spPr>
            <a:xfrm>
              <a:off x="5399795" y="360281"/>
              <a:ext cx="2577000" cy="2577000"/>
            </a:xfrm>
            <a:prstGeom prst="pie">
              <a:avLst>
                <a:gd fmla="val 8801158" name="adj1"/>
                <a:gd fmla="val 1620000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4"/>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4"/>
            <p:cNvSpPr/>
            <p:nvPr/>
          </p:nvSpPr>
          <p:spPr>
            <a:xfrm>
              <a:off x="5399795" y="356358"/>
              <a:ext cx="2577000" cy="2577000"/>
            </a:xfrm>
            <a:prstGeom prst="pie">
              <a:avLst>
                <a:gd fmla="val 12554101" name="adj1"/>
                <a:gd fmla="val 1620000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4"/>
            <p:cNvSpPr/>
            <p:nvPr/>
          </p:nvSpPr>
          <p:spPr>
            <a:xfrm rot="-9830444">
              <a:off x="6469759" y="3480726"/>
              <a:ext cx="320148" cy="320148"/>
            </a:xfrm>
            <a:prstGeom prst="pie">
              <a:avLst>
                <a:gd fmla="val 19376841" name="adj1"/>
                <a:gd fmla="val 1620000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 name="Google Shape;91;p14"/>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Clr>
                <a:schemeClr val="lt1"/>
              </a:buClr>
              <a:buSzPts val="3600"/>
              <a:buNone/>
              <a:defRPr sz="3600">
                <a:solidFill>
                  <a:schemeClr val="lt1"/>
                </a:solidFill>
              </a:defRPr>
            </a:lvl1pPr>
            <a:lvl2pPr lvl="1" rtl="0" algn="l">
              <a:lnSpc>
                <a:spcPct val="100000"/>
              </a:lnSpc>
              <a:spcBef>
                <a:spcPts val="0"/>
              </a:spcBef>
              <a:spcAft>
                <a:spcPts val="0"/>
              </a:spcAft>
              <a:buClr>
                <a:schemeClr val="lt1"/>
              </a:buClr>
              <a:buSzPts val="3600"/>
              <a:buNone/>
              <a:defRPr sz="3600">
                <a:solidFill>
                  <a:schemeClr val="lt1"/>
                </a:solidFill>
              </a:defRPr>
            </a:lvl2pPr>
            <a:lvl3pPr lvl="2" rtl="0" algn="l">
              <a:lnSpc>
                <a:spcPct val="100000"/>
              </a:lnSpc>
              <a:spcBef>
                <a:spcPts val="0"/>
              </a:spcBef>
              <a:spcAft>
                <a:spcPts val="0"/>
              </a:spcAft>
              <a:buClr>
                <a:schemeClr val="lt1"/>
              </a:buClr>
              <a:buSzPts val="3600"/>
              <a:buNone/>
              <a:defRPr sz="3600">
                <a:solidFill>
                  <a:schemeClr val="lt1"/>
                </a:solidFill>
              </a:defRPr>
            </a:lvl3pPr>
            <a:lvl4pPr lvl="3" rtl="0" algn="l">
              <a:lnSpc>
                <a:spcPct val="100000"/>
              </a:lnSpc>
              <a:spcBef>
                <a:spcPts val="0"/>
              </a:spcBef>
              <a:spcAft>
                <a:spcPts val="0"/>
              </a:spcAft>
              <a:buClr>
                <a:schemeClr val="lt1"/>
              </a:buClr>
              <a:buSzPts val="3600"/>
              <a:buNone/>
              <a:defRPr sz="3600">
                <a:solidFill>
                  <a:schemeClr val="lt1"/>
                </a:solidFill>
              </a:defRPr>
            </a:lvl4pPr>
            <a:lvl5pPr lvl="4" rtl="0" algn="l">
              <a:lnSpc>
                <a:spcPct val="100000"/>
              </a:lnSpc>
              <a:spcBef>
                <a:spcPts val="0"/>
              </a:spcBef>
              <a:spcAft>
                <a:spcPts val="0"/>
              </a:spcAft>
              <a:buClr>
                <a:schemeClr val="lt1"/>
              </a:buClr>
              <a:buSzPts val="3600"/>
              <a:buNone/>
              <a:defRPr sz="3600">
                <a:solidFill>
                  <a:schemeClr val="lt1"/>
                </a:solidFill>
              </a:defRPr>
            </a:lvl5pPr>
            <a:lvl6pPr lvl="5" rtl="0" algn="l">
              <a:lnSpc>
                <a:spcPct val="100000"/>
              </a:lnSpc>
              <a:spcBef>
                <a:spcPts val="0"/>
              </a:spcBef>
              <a:spcAft>
                <a:spcPts val="0"/>
              </a:spcAft>
              <a:buClr>
                <a:schemeClr val="lt1"/>
              </a:buClr>
              <a:buSzPts val="3600"/>
              <a:buNone/>
              <a:defRPr sz="3600">
                <a:solidFill>
                  <a:schemeClr val="lt1"/>
                </a:solidFill>
              </a:defRPr>
            </a:lvl6pPr>
            <a:lvl7pPr lvl="6" rtl="0" algn="l">
              <a:lnSpc>
                <a:spcPct val="100000"/>
              </a:lnSpc>
              <a:spcBef>
                <a:spcPts val="0"/>
              </a:spcBef>
              <a:spcAft>
                <a:spcPts val="0"/>
              </a:spcAft>
              <a:buClr>
                <a:schemeClr val="lt1"/>
              </a:buClr>
              <a:buSzPts val="3600"/>
              <a:buNone/>
              <a:defRPr sz="3600">
                <a:solidFill>
                  <a:schemeClr val="lt1"/>
                </a:solidFill>
              </a:defRPr>
            </a:lvl7pPr>
            <a:lvl8pPr lvl="7" rtl="0" algn="l">
              <a:lnSpc>
                <a:spcPct val="100000"/>
              </a:lnSpc>
              <a:spcBef>
                <a:spcPts val="0"/>
              </a:spcBef>
              <a:spcAft>
                <a:spcPts val="0"/>
              </a:spcAft>
              <a:buClr>
                <a:schemeClr val="lt1"/>
              </a:buClr>
              <a:buSzPts val="3600"/>
              <a:buNone/>
              <a:defRPr sz="3600">
                <a:solidFill>
                  <a:schemeClr val="lt1"/>
                </a:solidFill>
              </a:defRPr>
            </a:lvl8pPr>
            <a:lvl9pPr lvl="8" rtl="0" algn="l">
              <a:lnSpc>
                <a:spcPct val="100000"/>
              </a:lnSpc>
              <a:spcBef>
                <a:spcPts val="0"/>
              </a:spcBef>
              <a:spcAft>
                <a:spcPts val="0"/>
              </a:spcAft>
              <a:buClr>
                <a:schemeClr val="lt1"/>
              </a:buClr>
              <a:buSzPts val="3600"/>
              <a:buNone/>
              <a:defRPr sz="3600">
                <a:solidFill>
                  <a:schemeClr val="lt1"/>
                </a:solidFill>
              </a:defRPr>
            </a:lvl9pPr>
          </a:lstStyle>
          <a:p/>
        </p:txBody>
      </p:sp>
      <p:sp>
        <p:nvSpPr>
          <p:cNvPr id="92" name="Google Shape;92;p14"/>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Clr>
                <a:schemeClr val="lt1"/>
              </a:buClr>
              <a:buSzPts val="1600"/>
              <a:buNone/>
              <a:defRPr sz="1600">
                <a:solidFill>
                  <a:schemeClr val="lt1"/>
                </a:solidFill>
              </a:defRPr>
            </a:lvl1pPr>
            <a:lvl2pPr lvl="1" rtl="0" algn="l">
              <a:lnSpc>
                <a:spcPct val="100000"/>
              </a:lnSpc>
              <a:spcBef>
                <a:spcPts val="0"/>
              </a:spcBef>
              <a:spcAft>
                <a:spcPts val="0"/>
              </a:spcAft>
              <a:buClr>
                <a:schemeClr val="lt1"/>
              </a:buClr>
              <a:buSzPts val="1600"/>
              <a:buNone/>
              <a:defRPr sz="1600">
                <a:solidFill>
                  <a:schemeClr val="lt1"/>
                </a:solidFill>
              </a:defRPr>
            </a:lvl2pPr>
            <a:lvl3pPr lvl="2" rtl="0" algn="l">
              <a:lnSpc>
                <a:spcPct val="100000"/>
              </a:lnSpc>
              <a:spcBef>
                <a:spcPts val="0"/>
              </a:spcBef>
              <a:spcAft>
                <a:spcPts val="0"/>
              </a:spcAft>
              <a:buClr>
                <a:schemeClr val="lt1"/>
              </a:buClr>
              <a:buSzPts val="1600"/>
              <a:buNone/>
              <a:defRPr sz="1600">
                <a:solidFill>
                  <a:schemeClr val="lt1"/>
                </a:solidFill>
              </a:defRPr>
            </a:lvl3pPr>
            <a:lvl4pPr lvl="3" rtl="0" algn="l">
              <a:lnSpc>
                <a:spcPct val="100000"/>
              </a:lnSpc>
              <a:spcBef>
                <a:spcPts val="0"/>
              </a:spcBef>
              <a:spcAft>
                <a:spcPts val="0"/>
              </a:spcAft>
              <a:buClr>
                <a:schemeClr val="lt1"/>
              </a:buClr>
              <a:buSzPts val="1600"/>
              <a:buNone/>
              <a:defRPr sz="1600">
                <a:solidFill>
                  <a:schemeClr val="lt1"/>
                </a:solidFill>
              </a:defRPr>
            </a:lvl4pPr>
            <a:lvl5pPr lvl="4" rtl="0" algn="l">
              <a:lnSpc>
                <a:spcPct val="100000"/>
              </a:lnSpc>
              <a:spcBef>
                <a:spcPts val="0"/>
              </a:spcBef>
              <a:spcAft>
                <a:spcPts val="0"/>
              </a:spcAft>
              <a:buClr>
                <a:schemeClr val="lt1"/>
              </a:buClr>
              <a:buSzPts val="1600"/>
              <a:buNone/>
              <a:defRPr sz="1600">
                <a:solidFill>
                  <a:schemeClr val="lt1"/>
                </a:solidFill>
              </a:defRPr>
            </a:lvl5pPr>
            <a:lvl6pPr lvl="5" rtl="0" algn="l">
              <a:lnSpc>
                <a:spcPct val="100000"/>
              </a:lnSpc>
              <a:spcBef>
                <a:spcPts val="0"/>
              </a:spcBef>
              <a:spcAft>
                <a:spcPts val="0"/>
              </a:spcAft>
              <a:buClr>
                <a:schemeClr val="lt1"/>
              </a:buClr>
              <a:buSzPts val="1600"/>
              <a:buNone/>
              <a:defRPr sz="1600">
                <a:solidFill>
                  <a:schemeClr val="lt1"/>
                </a:solidFill>
              </a:defRPr>
            </a:lvl6pPr>
            <a:lvl7pPr lvl="6" rtl="0" algn="l">
              <a:lnSpc>
                <a:spcPct val="100000"/>
              </a:lnSpc>
              <a:spcBef>
                <a:spcPts val="0"/>
              </a:spcBef>
              <a:spcAft>
                <a:spcPts val="0"/>
              </a:spcAft>
              <a:buClr>
                <a:schemeClr val="lt1"/>
              </a:buClr>
              <a:buSzPts val="1600"/>
              <a:buNone/>
              <a:defRPr sz="1600">
                <a:solidFill>
                  <a:schemeClr val="lt1"/>
                </a:solidFill>
              </a:defRPr>
            </a:lvl7pPr>
            <a:lvl8pPr lvl="7" rtl="0" algn="l">
              <a:lnSpc>
                <a:spcPct val="100000"/>
              </a:lnSpc>
              <a:spcBef>
                <a:spcPts val="0"/>
              </a:spcBef>
              <a:spcAft>
                <a:spcPts val="0"/>
              </a:spcAft>
              <a:buClr>
                <a:schemeClr val="lt1"/>
              </a:buClr>
              <a:buSzPts val="1600"/>
              <a:buNone/>
              <a:defRPr sz="1600">
                <a:solidFill>
                  <a:schemeClr val="lt1"/>
                </a:solidFill>
              </a:defRPr>
            </a:lvl8pPr>
            <a:lvl9pPr lvl="8" rtl="0" algn="l">
              <a:lnSpc>
                <a:spcPct val="100000"/>
              </a:lnSpc>
              <a:spcBef>
                <a:spcPts val="0"/>
              </a:spcBef>
              <a:spcAft>
                <a:spcPts val="0"/>
              </a:spcAft>
              <a:buClr>
                <a:schemeClr val="lt1"/>
              </a:buClr>
              <a:buSzPts val="1600"/>
              <a:buNone/>
              <a:defRPr sz="1600">
                <a:solidFill>
                  <a:schemeClr val="lt1"/>
                </a:solidFill>
              </a:defRPr>
            </a:lvl9pPr>
          </a:lstStyle>
          <a:p/>
        </p:txBody>
      </p:sp>
      <p:sp>
        <p:nvSpPr>
          <p:cNvPr id="93" name="Google Shape;93;p1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4" name="Shape 94"/>
        <p:cNvGrpSpPr/>
        <p:nvPr/>
      </p:nvGrpSpPr>
      <p:grpSpPr>
        <a:xfrm>
          <a:off x="0" y="0"/>
          <a:ext cx="0" cy="0"/>
          <a:chOff x="0" y="0"/>
          <a:chExt cx="0" cy="0"/>
        </a:xfrm>
      </p:grpSpPr>
      <p:grpSp>
        <p:nvGrpSpPr>
          <p:cNvPr id="95" name="Google Shape;95;p15"/>
          <p:cNvGrpSpPr/>
          <p:nvPr/>
        </p:nvGrpSpPr>
        <p:grpSpPr>
          <a:xfrm>
            <a:off x="625966" y="299376"/>
            <a:ext cx="999312" cy="999312"/>
            <a:chOff x="348199" y="179450"/>
            <a:chExt cx="1116300" cy="1116300"/>
          </a:xfrm>
        </p:grpSpPr>
        <p:sp>
          <p:nvSpPr>
            <p:cNvPr id="96" name="Google Shape;96;p15"/>
            <p:cNvSpPr/>
            <p:nvPr/>
          </p:nvSpPr>
          <p:spPr>
            <a:xfrm rot="-5400000">
              <a:off x="574557" y="405788"/>
              <a:ext cx="663600" cy="663600"/>
            </a:xfrm>
            <a:prstGeom prst="pie">
              <a:avLst>
                <a:gd fmla="val 10792838" name="adj1"/>
                <a:gd fmla="val 16200000" name="adj2"/>
              </a:avLst>
            </a:prstGeom>
            <a:solidFill>
              <a:schemeClr val="dk2">
                <a:alpha val="121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5"/>
            <p:cNvSpPr/>
            <p:nvPr/>
          </p:nvSpPr>
          <p:spPr>
            <a:xfrm rot="-5400000">
              <a:off x="348199" y="179450"/>
              <a:ext cx="1116300" cy="1116300"/>
            </a:xfrm>
            <a:prstGeom prst="pie">
              <a:avLst>
                <a:gd fmla="val 10792838" name="adj1"/>
                <a:gd fmla="val 16200000" name="adj2"/>
              </a:avLst>
            </a:prstGeom>
            <a:solidFill>
              <a:schemeClr val="dk2">
                <a:alpha val="121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8" name="Google Shape;98;p1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99" name="Google Shape;99;p15"/>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100" name="Google Shape;100;p1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1" name="Shape 101"/>
        <p:cNvGrpSpPr/>
        <p:nvPr/>
      </p:nvGrpSpPr>
      <p:grpSpPr>
        <a:xfrm>
          <a:off x="0" y="0"/>
          <a:ext cx="0" cy="0"/>
          <a:chOff x="0" y="0"/>
          <a:chExt cx="0" cy="0"/>
        </a:xfrm>
      </p:grpSpPr>
      <p:grpSp>
        <p:nvGrpSpPr>
          <p:cNvPr id="102" name="Google Shape;102;p16"/>
          <p:cNvGrpSpPr/>
          <p:nvPr/>
        </p:nvGrpSpPr>
        <p:grpSpPr>
          <a:xfrm>
            <a:off x="146769" y="3406"/>
            <a:ext cx="1233214" cy="1384535"/>
            <a:chOff x="146769" y="3406"/>
            <a:chExt cx="1233214" cy="1384535"/>
          </a:xfrm>
        </p:grpSpPr>
        <p:grpSp>
          <p:nvGrpSpPr>
            <p:cNvPr id="103" name="Google Shape;103;p16"/>
            <p:cNvGrpSpPr/>
            <p:nvPr/>
          </p:nvGrpSpPr>
          <p:grpSpPr>
            <a:xfrm>
              <a:off x="1063183" y="3406"/>
              <a:ext cx="316800" cy="688513"/>
              <a:chOff x="1063183" y="3406"/>
              <a:chExt cx="316800" cy="688513"/>
            </a:xfrm>
          </p:grpSpPr>
          <p:sp>
            <p:nvSpPr>
              <p:cNvPr id="104" name="Google Shape;104;p16"/>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6"/>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 name="Google Shape;106;p16"/>
            <p:cNvGrpSpPr/>
            <p:nvPr/>
          </p:nvGrpSpPr>
          <p:grpSpPr>
            <a:xfrm>
              <a:off x="604976" y="3406"/>
              <a:ext cx="316800" cy="1036524"/>
              <a:chOff x="604976" y="3406"/>
              <a:chExt cx="316800" cy="1036524"/>
            </a:xfrm>
          </p:grpSpPr>
          <p:sp>
            <p:nvSpPr>
              <p:cNvPr id="107" name="Google Shape;107;p16"/>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6"/>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 name="Google Shape;110;p16"/>
            <p:cNvGrpSpPr/>
            <p:nvPr/>
          </p:nvGrpSpPr>
          <p:grpSpPr>
            <a:xfrm>
              <a:off x="146769" y="3406"/>
              <a:ext cx="316800" cy="1384535"/>
              <a:chOff x="146769" y="3406"/>
              <a:chExt cx="316800" cy="1384535"/>
            </a:xfrm>
          </p:grpSpPr>
          <p:sp>
            <p:nvSpPr>
              <p:cNvPr id="111" name="Google Shape;111;p16"/>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6"/>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6"/>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6"/>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15" name="Google Shape;115;p16"/>
          <p:cNvGrpSpPr/>
          <p:nvPr/>
        </p:nvGrpSpPr>
        <p:grpSpPr>
          <a:xfrm>
            <a:off x="6775084" y="2904008"/>
            <a:ext cx="2186147" cy="2239500"/>
            <a:chOff x="6775084" y="2904008"/>
            <a:chExt cx="2186147" cy="2239500"/>
          </a:xfrm>
        </p:grpSpPr>
        <p:grpSp>
          <p:nvGrpSpPr>
            <p:cNvPr id="116" name="Google Shape;116;p16"/>
            <p:cNvGrpSpPr/>
            <p:nvPr/>
          </p:nvGrpSpPr>
          <p:grpSpPr>
            <a:xfrm>
              <a:off x="6775084" y="4253708"/>
              <a:ext cx="409500" cy="889800"/>
              <a:chOff x="6775084" y="4253708"/>
              <a:chExt cx="409500" cy="889800"/>
            </a:xfrm>
          </p:grpSpPr>
          <p:sp>
            <p:nvSpPr>
              <p:cNvPr id="117" name="Google Shape;117;p16"/>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 name="Google Shape;119;p16"/>
            <p:cNvGrpSpPr/>
            <p:nvPr/>
          </p:nvGrpSpPr>
          <p:grpSpPr>
            <a:xfrm>
              <a:off x="7367299" y="3804008"/>
              <a:ext cx="409500" cy="1339500"/>
              <a:chOff x="7367299" y="3804008"/>
              <a:chExt cx="409500" cy="1339500"/>
            </a:xfrm>
          </p:grpSpPr>
          <p:sp>
            <p:nvSpPr>
              <p:cNvPr id="120" name="Google Shape;120;p16"/>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6"/>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6"/>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 name="Google Shape;123;p16"/>
            <p:cNvGrpSpPr/>
            <p:nvPr/>
          </p:nvGrpSpPr>
          <p:grpSpPr>
            <a:xfrm>
              <a:off x="7959516" y="3354008"/>
              <a:ext cx="409500" cy="1789500"/>
              <a:chOff x="7959516" y="3354008"/>
              <a:chExt cx="409500" cy="1789500"/>
            </a:xfrm>
          </p:grpSpPr>
          <p:sp>
            <p:nvSpPr>
              <p:cNvPr id="124" name="Google Shape;124;p16"/>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6"/>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6"/>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6"/>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 name="Google Shape;128;p16"/>
            <p:cNvGrpSpPr/>
            <p:nvPr/>
          </p:nvGrpSpPr>
          <p:grpSpPr>
            <a:xfrm>
              <a:off x="8551731" y="2904008"/>
              <a:ext cx="409500" cy="2239500"/>
              <a:chOff x="8551731" y="2904008"/>
              <a:chExt cx="409500" cy="2239500"/>
            </a:xfrm>
          </p:grpSpPr>
          <p:sp>
            <p:nvSpPr>
              <p:cNvPr id="129" name="Google Shape;129;p16"/>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6"/>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6"/>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6"/>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6"/>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34" name="Google Shape;134;p16"/>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Clr>
                <a:schemeClr val="lt1"/>
              </a:buClr>
              <a:buSzPts val="3600"/>
              <a:buNone/>
              <a:defRPr sz="3600">
                <a:solidFill>
                  <a:schemeClr val="lt1"/>
                </a:solidFill>
              </a:defRPr>
            </a:lvl1pPr>
            <a:lvl2pPr lvl="1" rtl="0" algn="l">
              <a:lnSpc>
                <a:spcPct val="100000"/>
              </a:lnSpc>
              <a:spcBef>
                <a:spcPts val="0"/>
              </a:spcBef>
              <a:spcAft>
                <a:spcPts val="0"/>
              </a:spcAft>
              <a:buClr>
                <a:schemeClr val="lt1"/>
              </a:buClr>
              <a:buSzPts val="3600"/>
              <a:buNone/>
              <a:defRPr sz="3600">
                <a:solidFill>
                  <a:schemeClr val="lt1"/>
                </a:solidFill>
              </a:defRPr>
            </a:lvl2pPr>
            <a:lvl3pPr lvl="2" rtl="0" algn="l">
              <a:lnSpc>
                <a:spcPct val="100000"/>
              </a:lnSpc>
              <a:spcBef>
                <a:spcPts val="0"/>
              </a:spcBef>
              <a:spcAft>
                <a:spcPts val="0"/>
              </a:spcAft>
              <a:buClr>
                <a:schemeClr val="lt1"/>
              </a:buClr>
              <a:buSzPts val="3600"/>
              <a:buNone/>
              <a:defRPr sz="3600">
                <a:solidFill>
                  <a:schemeClr val="lt1"/>
                </a:solidFill>
              </a:defRPr>
            </a:lvl3pPr>
            <a:lvl4pPr lvl="3" rtl="0" algn="l">
              <a:lnSpc>
                <a:spcPct val="100000"/>
              </a:lnSpc>
              <a:spcBef>
                <a:spcPts val="0"/>
              </a:spcBef>
              <a:spcAft>
                <a:spcPts val="0"/>
              </a:spcAft>
              <a:buClr>
                <a:schemeClr val="lt1"/>
              </a:buClr>
              <a:buSzPts val="3600"/>
              <a:buNone/>
              <a:defRPr sz="3600">
                <a:solidFill>
                  <a:schemeClr val="lt1"/>
                </a:solidFill>
              </a:defRPr>
            </a:lvl4pPr>
            <a:lvl5pPr lvl="4" rtl="0" algn="l">
              <a:lnSpc>
                <a:spcPct val="100000"/>
              </a:lnSpc>
              <a:spcBef>
                <a:spcPts val="0"/>
              </a:spcBef>
              <a:spcAft>
                <a:spcPts val="0"/>
              </a:spcAft>
              <a:buClr>
                <a:schemeClr val="lt1"/>
              </a:buClr>
              <a:buSzPts val="3600"/>
              <a:buNone/>
              <a:defRPr sz="3600">
                <a:solidFill>
                  <a:schemeClr val="lt1"/>
                </a:solidFill>
              </a:defRPr>
            </a:lvl5pPr>
            <a:lvl6pPr lvl="5" rtl="0" algn="l">
              <a:lnSpc>
                <a:spcPct val="100000"/>
              </a:lnSpc>
              <a:spcBef>
                <a:spcPts val="0"/>
              </a:spcBef>
              <a:spcAft>
                <a:spcPts val="0"/>
              </a:spcAft>
              <a:buClr>
                <a:schemeClr val="lt1"/>
              </a:buClr>
              <a:buSzPts val="3600"/>
              <a:buNone/>
              <a:defRPr sz="3600">
                <a:solidFill>
                  <a:schemeClr val="lt1"/>
                </a:solidFill>
              </a:defRPr>
            </a:lvl6pPr>
            <a:lvl7pPr lvl="6" rtl="0" algn="l">
              <a:lnSpc>
                <a:spcPct val="100000"/>
              </a:lnSpc>
              <a:spcBef>
                <a:spcPts val="0"/>
              </a:spcBef>
              <a:spcAft>
                <a:spcPts val="0"/>
              </a:spcAft>
              <a:buClr>
                <a:schemeClr val="lt1"/>
              </a:buClr>
              <a:buSzPts val="3600"/>
              <a:buNone/>
              <a:defRPr sz="3600">
                <a:solidFill>
                  <a:schemeClr val="lt1"/>
                </a:solidFill>
              </a:defRPr>
            </a:lvl7pPr>
            <a:lvl8pPr lvl="7" rtl="0" algn="l">
              <a:lnSpc>
                <a:spcPct val="100000"/>
              </a:lnSpc>
              <a:spcBef>
                <a:spcPts val="0"/>
              </a:spcBef>
              <a:spcAft>
                <a:spcPts val="0"/>
              </a:spcAft>
              <a:buClr>
                <a:schemeClr val="lt1"/>
              </a:buClr>
              <a:buSzPts val="3600"/>
              <a:buNone/>
              <a:defRPr sz="3600">
                <a:solidFill>
                  <a:schemeClr val="lt1"/>
                </a:solidFill>
              </a:defRPr>
            </a:lvl8pPr>
            <a:lvl9pPr lvl="8" rtl="0" algn="l">
              <a:lnSpc>
                <a:spcPct val="100000"/>
              </a:lnSpc>
              <a:spcBef>
                <a:spcPts val="0"/>
              </a:spcBef>
              <a:spcAft>
                <a:spcPts val="0"/>
              </a:spcAft>
              <a:buClr>
                <a:schemeClr val="lt1"/>
              </a:buClr>
              <a:buSzPts val="3600"/>
              <a:buNone/>
              <a:defRPr sz="3600">
                <a:solidFill>
                  <a:schemeClr val="lt1"/>
                </a:solidFill>
              </a:defRPr>
            </a:lvl9pPr>
          </a:lstStyle>
          <a:p/>
        </p:txBody>
      </p:sp>
      <p:sp>
        <p:nvSpPr>
          <p:cNvPr id="135" name="Google Shape;135;p1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6" name="Shape 136"/>
        <p:cNvGrpSpPr/>
        <p:nvPr/>
      </p:nvGrpSpPr>
      <p:grpSpPr>
        <a:xfrm>
          <a:off x="0" y="0"/>
          <a:ext cx="0" cy="0"/>
          <a:chOff x="0" y="0"/>
          <a:chExt cx="0" cy="0"/>
        </a:xfrm>
      </p:grpSpPr>
      <p:grpSp>
        <p:nvGrpSpPr>
          <p:cNvPr id="137" name="Google Shape;137;p17"/>
          <p:cNvGrpSpPr/>
          <p:nvPr/>
        </p:nvGrpSpPr>
        <p:grpSpPr>
          <a:xfrm>
            <a:off x="625966" y="299376"/>
            <a:ext cx="999312" cy="999312"/>
            <a:chOff x="348199" y="179450"/>
            <a:chExt cx="1116300" cy="1116300"/>
          </a:xfrm>
        </p:grpSpPr>
        <p:sp>
          <p:nvSpPr>
            <p:cNvPr id="138" name="Google Shape;138;p17"/>
            <p:cNvSpPr/>
            <p:nvPr/>
          </p:nvSpPr>
          <p:spPr>
            <a:xfrm rot="-5400000">
              <a:off x="574557" y="405788"/>
              <a:ext cx="663600" cy="663600"/>
            </a:xfrm>
            <a:prstGeom prst="pie">
              <a:avLst>
                <a:gd fmla="val 10792838" name="adj1"/>
                <a:gd fmla="val 16200000" name="adj2"/>
              </a:avLst>
            </a:prstGeom>
            <a:solidFill>
              <a:schemeClr val="dk2">
                <a:alpha val="121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7"/>
            <p:cNvSpPr/>
            <p:nvPr/>
          </p:nvSpPr>
          <p:spPr>
            <a:xfrm rot="-5400000">
              <a:off x="348199" y="179450"/>
              <a:ext cx="1116300" cy="1116300"/>
            </a:xfrm>
            <a:prstGeom prst="pie">
              <a:avLst>
                <a:gd fmla="val 10792838" name="adj1"/>
                <a:gd fmla="val 16200000" name="adj2"/>
              </a:avLst>
            </a:prstGeom>
            <a:solidFill>
              <a:schemeClr val="dk2">
                <a:alpha val="121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0" name="Google Shape;140;p1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41" name="Google Shape;141;p17"/>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142" name="Google Shape;142;p17"/>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143" name="Google Shape;143;p1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4" name="Shape 144"/>
        <p:cNvGrpSpPr/>
        <p:nvPr/>
      </p:nvGrpSpPr>
      <p:grpSpPr>
        <a:xfrm>
          <a:off x="0" y="0"/>
          <a:ext cx="0" cy="0"/>
          <a:chOff x="0" y="0"/>
          <a:chExt cx="0" cy="0"/>
        </a:xfrm>
      </p:grpSpPr>
      <p:grpSp>
        <p:nvGrpSpPr>
          <p:cNvPr id="145" name="Google Shape;145;p18"/>
          <p:cNvGrpSpPr/>
          <p:nvPr/>
        </p:nvGrpSpPr>
        <p:grpSpPr>
          <a:xfrm>
            <a:off x="625966" y="299376"/>
            <a:ext cx="999312" cy="999312"/>
            <a:chOff x="348199" y="179450"/>
            <a:chExt cx="1116300" cy="1116300"/>
          </a:xfrm>
        </p:grpSpPr>
        <p:sp>
          <p:nvSpPr>
            <p:cNvPr id="146" name="Google Shape;146;p18"/>
            <p:cNvSpPr/>
            <p:nvPr/>
          </p:nvSpPr>
          <p:spPr>
            <a:xfrm rot="-5400000">
              <a:off x="574557" y="405788"/>
              <a:ext cx="663600" cy="663600"/>
            </a:xfrm>
            <a:prstGeom prst="pie">
              <a:avLst>
                <a:gd fmla="val 10792838" name="adj1"/>
                <a:gd fmla="val 16200000" name="adj2"/>
              </a:avLst>
            </a:prstGeom>
            <a:solidFill>
              <a:schemeClr val="dk2">
                <a:alpha val="121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8"/>
            <p:cNvSpPr/>
            <p:nvPr/>
          </p:nvSpPr>
          <p:spPr>
            <a:xfrm rot="-5400000">
              <a:off x="348199" y="179450"/>
              <a:ext cx="1116300" cy="1116300"/>
            </a:xfrm>
            <a:prstGeom prst="pie">
              <a:avLst>
                <a:gd fmla="val 10792838" name="adj1"/>
                <a:gd fmla="val 16200000" name="adj2"/>
              </a:avLst>
            </a:prstGeom>
            <a:solidFill>
              <a:schemeClr val="dk2">
                <a:alpha val="121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8" name="Google Shape;148;p1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49" name="Google Shape;149;p1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0" name="Shape 150"/>
        <p:cNvGrpSpPr/>
        <p:nvPr/>
      </p:nvGrpSpPr>
      <p:grpSpPr>
        <a:xfrm>
          <a:off x="0" y="0"/>
          <a:ext cx="0" cy="0"/>
          <a:chOff x="0" y="0"/>
          <a:chExt cx="0" cy="0"/>
        </a:xfrm>
      </p:grpSpPr>
      <p:grpSp>
        <p:nvGrpSpPr>
          <p:cNvPr id="151" name="Google Shape;151;p19"/>
          <p:cNvGrpSpPr/>
          <p:nvPr/>
        </p:nvGrpSpPr>
        <p:grpSpPr>
          <a:xfrm>
            <a:off x="625966" y="299376"/>
            <a:ext cx="999312" cy="999312"/>
            <a:chOff x="348199" y="179450"/>
            <a:chExt cx="1116300" cy="1116300"/>
          </a:xfrm>
        </p:grpSpPr>
        <p:sp>
          <p:nvSpPr>
            <p:cNvPr id="152" name="Google Shape;152;p19"/>
            <p:cNvSpPr/>
            <p:nvPr/>
          </p:nvSpPr>
          <p:spPr>
            <a:xfrm rot="-5400000">
              <a:off x="574557" y="405788"/>
              <a:ext cx="663600" cy="663600"/>
            </a:xfrm>
            <a:prstGeom prst="pie">
              <a:avLst>
                <a:gd fmla="val 10792838" name="adj1"/>
                <a:gd fmla="val 16200000" name="adj2"/>
              </a:avLst>
            </a:prstGeom>
            <a:solidFill>
              <a:schemeClr val="dk2">
                <a:alpha val="121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9"/>
            <p:cNvSpPr/>
            <p:nvPr/>
          </p:nvSpPr>
          <p:spPr>
            <a:xfrm rot="-5400000">
              <a:off x="348199" y="179450"/>
              <a:ext cx="1116300" cy="1116300"/>
            </a:xfrm>
            <a:prstGeom prst="pie">
              <a:avLst>
                <a:gd fmla="val 10792838" name="adj1"/>
                <a:gd fmla="val 16200000" name="adj2"/>
              </a:avLst>
            </a:prstGeom>
            <a:solidFill>
              <a:schemeClr val="dk2">
                <a:alpha val="121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4" name="Google Shape;154;p19"/>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55" name="Google Shape;155;p19"/>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156" name="Google Shape;156;p1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7" name="Shape 157"/>
        <p:cNvGrpSpPr/>
        <p:nvPr/>
      </p:nvGrpSpPr>
      <p:grpSpPr>
        <a:xfrm>
          <a:off x="0" y="0"/>
          <a:ext cx="0" cy="0"/>
          <a:chOff x="0" y="0"/>
          <a:chExt cx="0" cy="0"/>
        </a:xfrm>
      </p:grpSpPr>
      <p:grpSp>
        <p:nvGrpSpPr>
          <p:cNvPr id="158" name="Google Shape;158;p20"/>
          <p:cNvGrpSpPr/>
          <p:nvPr/>
        </p:nvGrpSpPr>
        <p:grpSpPr>
          <a:xfrm>
            <a:off x="6866714" y="1359"/>
            <a:ext cx="2267522" cy="2601638"/>
            <a:chOff x="6790514" y="1359"/>
            <a:chExt cx="2267522" cy="2601638"/>
          </a:xfrm>
        </p:grpSpPr>
        <p:grpSp>
          <p:nvGrpSpPr>
            <p:cNvPr id="159" name="Google Shape;159;p20"/>
            <p:cNvGrpSpPr/>
            <p:nvPr/>
          </p:nvGrpSpPr>
          <p:grpSpPr>
            <a:xfrm>
              <a:off x="7067536" y="1359"/>
              <a:ext cx="1990500" cy="1990200"/>
              <a:chOff x="7067536" y="1359"/>
              <a:chExt cx="1990500" cy="1990200"/>
            </a:xfrm>
          </p:grpSpPr>
          <p:sp>
            <p:nvSpPr>
              <p:cNvPr id="160" name="Google Shape;160;p20"/>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0"/>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0"/>
              <p:cNvSpPr/>
              <p:nvPr/>
            </p:nvSpPr>
            <p:spPr>
              <a:xfrm rot="-8649154">
                <a:off x="7349962" y="283757"/>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20"/>
            <p:cNvGrpSpPr/>
            <p:nvPr/>
          </p:nvGrpSpPr>
          <p:grpSpPr>
            <a:xfrm>
              <a:off x="8207126" y="1807997"/>
              <a:ext cx="795000" cy="795000"/>
              <a:chOff x="8207126" y="1807997"/>
              <a:chExt cx="795000" cy="795000"/>
            </a:xfrm>
          </p:grpSpPr>
          <p:sp>
            <p:nvSpPr>
              <p:cNvPr id="164" name="Google Shape;164;p20"/>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0"/>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 name="Google Shape;167;p20"/>
            <p:cNvGrpSpPr/>
            <p:nvPr/>
          </p:nvGrpSpPr>
          <p:grpSpPr>
            <a:xfrm>
              <a:off x="6790514" y="118857"/>
              <a:ext cx="548700" cy="548700"/>
              <a:chOff x="6790514" y="118857"/>
              <a:chExt cx="548700" cy="548700"/>
            </a:xfrm>
          </p:grpSpPr>
          <p:sp>
            <p:nvSpPr>
              <p:cNvPr id="168" name="Google Shape;168;p20"/>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0"/>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70" name="Google Shape;170;p20"/>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Clr>
                <a:schemeClr val="lt1"/>
              </a:buClr>
              <a:buSzPts val="3600"/>
              <a:buNone/>
              <a:defRPr sz="3600">
                <a:solidFill>
                  <a:schemeClr val="lt1"/>
                </a:solidFill>
              </a:defRPr>
            </a:lvl1pPr>
            <a:lvl2pPr lvl="1" rtl="0" algn="l">
              <a:lnSpc>
                <a:spcPct val="100000"/>
              </a:lnSpc>
              <a:spcBef>
                <a:spcPts val="0"/>
              </a:spcBef>
              <a:spcAft>
                <a:spcPts val="0"/>
              </a:spcAft>
              <a:buClr>
                <a:schemeClr val="lt1"/>
              </a:buClr>
              <a:buSzPts val="3600"/>
              <a:buNone/>
              <a:defRPr sz="3600">
                <a:solidFill>
                  <a:schemeClr val="lt1"/>
                </a:solidFill>
              </a:defRPr>
            </a:lvl2pPr>
            <a:lvl3pPr lvl="2" rtl="0" algn="l">
              <a:lnSpc>
                <a:spcPct val="100000"/>
              </a:lnSpc>
              <a:spcBef>
                <a:spcPts val="0"/>
              </a:spcBef>
              <a:spcAft>
                <a:spcPts val="0"/>
              </a:spcAft>
              <a:buClr>
                <a:schemeClr val="lt1"/>
              </a:buClr>
              <a:buSzPts val="3600"/>
              <a:buNone/>
              <a:defRPr sz="3600">
                <a:solidFill>
                  <a:schemeClr val="lt1"/>
                </a:solidFill>
              </a:defRPr>
            </a:lvl3pPr>
            <a:lvl4pPr lvl="3" rtl="0" algn="l">
              <a:lnSpc>
                <a:spcPct val="100000"/>
              </a:lnSpc>
              <a:spcBef>
                <a:spcPts val="0"/>
              </a:spcBef>
              <a:spcAft>
                <a:spcPts val="0"/>
              </a:spcAft>
              <a:buClr>
                <a:schemeClr val="lt1"/>
              </a:buClr>
              <a:buSzPts val="3600"/>
              <a:buNone/>
              <a:defRPr sz="3600">
                <a:solidFill>
                  <a:schemeClr val="lt1"/>
                </a:solidFill>
              </a:defRPr>
            </a:lvl4pPr>
            <a:lvl5pPr lvl="4" rtl="0" algn="l">
              <a:lnSpc>
                <a:spcPct val="100000"/>
              </a:lnSpc>
              <a:spcBef>
                <a:spcPts val="0"/>
              </a:spcBef>
              <a:spcAft>
                <a:spcPts val="0"/>
              </a:spcAft>
              <a:buClr>
                <a:schemeClr val="lt1"/>
              </a:buClr>
              <a:buSzPts val="3600"/>
              <a:buNone/>
              <a:defRPr sz="3600">
                <a:solidFill>
                  <a:schemeClr val="lt1"/>
                </a:solidFill>
              </a:defRPr>
            </a:lvl5pPr>
            <a:lvl6pPr lvl="5" rtl="0" algn="l">
              <a:lnSpc>
                <a:spcPct val="100000"/>
              </a:lnSpc>
              <a:spcBef>
                <a:spcPts val="0"/>
              </a:spcBef>
              <a:spcAft>
                <a:spcPts val="0"/>
              </a:spcAft>
              <a:buClr>
                <a:schemeClr val="lt1"/>
              </a:buClr>
              <a:buSzPts val="3600"/>
              <a:buNone/>
              <a:defRPr sz="3600">
                <a:solidFill>
                  <a:schemeClr val="lt1"/>
                </a:solidFill>
              </a:defRPr>
            </a:lvl6pPr>
            <a:lvl7pPr lvl="6" rtl="0" algn="l">
              <a:lnSpc>
                <a:spcPct val="100000"/>
              </a:lnSpc>
              <a:spcBef>
                <a:spcPts val="0"/>
              </a:spcBef>
              <a:spcAft>
                <a:spcPts val="0"/>
              </a:spcAft>
              <a:buClr>
                <a:schemeClr val="lt1"/>
              </a:buClr>
              <a:buSzPts val="3600"/>
              <a:buNone/>
              <a:defRPr sz="3600">
                <a:solidFill>
                  <a:schemeClr val="lt1"/>
                </a:solidFill>
              </a:defRPr>
            </a:lvl7pPr>
            <a:lvl8pPr lvl="7" rtl="0" algn="l">
              <a:lnSpc>
                <a:spcPct val="100000"/>
              </a:lnSpc>
              <a:spcBef>
                <a:spcPts val="0"/>
              </a:spcBef>
              <a:spcAft>
                <a:spcPts val="0"/>
              </a:spcAft>
              <a:buClr>
                <a:schemeClr val="lt1"/>
              </a:buClr>
              <a:buSzPts val="3600"/>
              <a:buNone/>
              <a:defRPr sz="3600">
                <a:solidFill>
                  <a:schemeClr val="lt1"/>
                </a:solidFill>
              </a:defRPr>
            </a:lvl8pPr>
            <a:lvl9pPr lvl="8" rtl="0" algn="l">
              <a:lnSpc>
                <a:spcPct val="100000"/>
              </a:lnSpc>
              <a:spcBef>
                <a:spcPts val="0"/>
              </a:spcBef>
              <a:spcAft>
                <a:spcPts val="0"/>
              </a:spcAft>
              <a:buClr>
                <a:schemeClr val="lt1"/>
              </a:buClr>
              <a:buSzPts val="3600"/>
              <a:buNone/>
              <a:defRPr sz="3600">
                <a:solidFill>
                  <a:schemeClr val="lt1"/>
                </a:solidFill>
              </a:defRPr>
            </a:lvl9pPr>
          </a:lstStyle>
          <a:p/>
        </p:txBody>
      </p:sp>
      <p:sp>
        <p:nvSpPr>
          <p:cNvPr id="171" name="Google Shape;171;p2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2" name="Shape 172"/>
        <p:cNvGrpSpPr/>
        <p:nvPr/>
      </p:nvGrpSpPr>
      <p:grpSpPr>
        <a:xfrm>
          <a:off x="0" y="0"/>
          <a:ext cx="0" cy="0"/>
          <a:chOff x="0" y="0"/>
          <a:chExt cx="0" cy="0"/>
        </a:xfrm>
      </p:grpSpPr>
      <p:grpSp>
        <p:nvGrpSpPr>
          <p:cNvPr id="173" name="Google Shape;173;p21"/>
          <p:cNvGrpSpPr/>
          <p:nvPr/>
        </p:nvGrpSpPr>
        <p:grpSpPr>
          <a:xfrm>
            <a:off x="625966" y="299376"/>
            <a:ext cx="999312" cy="999312"/>
            <a:chOff x="348199" y="179450"/>
            <a:chExt cx="1116300" cy="1116300"/>
          </a:xfrm>
        </p:grpSpPr>
        <p:sp>
          <p:nvSpPr>
            <p:cNvPr id="174" name="Google Shape;174;p21"/>
            <p:cNvSpPr/>
            <p:nvPr/>
          </p:nvSpPr>
          <p:spPr>
            <a:xfrm rot="-5400000">
              <a:off x="574557" y="405788"/>
              <a:ext cx="663600" cy="663600"/>
            </a:xfrm>
            <a:prstGeom prst="pie">
              <a:avLst>
                <a:gd fmla="val 10792838" name="adj1"/>
                <a:gd fmla="val 16200000" name="adj2"/>
              </a:avLst>
            </a:prstGeom>
            <a:solidFill>
              <a:schemeClr val="dk2">
                <a:alpha val="121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1"/>
            <p:cNvSpPr/>
            <p:nvPr/>
          </p:nvSpPr>
          <p:spPr>
            <a:xfrm rot="-5400000">
              <a:off x="348199" y="179450"/>
              <a:ext cx="1116300" cy="1116300"/>
            </a:xfrm>
            <a:prstGeom prst="pie">
              <a:avLst>
                <a:gd fmla="val 10792838" name="adj1"/>
                <a:gd fmla="val 16200000" name="adj2"/>
              </a:avLst>
            </a:prstGeom>
            <a:solidFill>
              <a:schemeClr val="dk2">
                <a:alpha val="121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6" name="Google Shape;176;p21"/>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77" name="Google Shape;177;p21"/>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178" name="Google Shape;178;p21"/>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179" name="Google Shape;179;p2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0" name="Shape 180"/>
        <p:cNvGrpSpPr/>
        <p:nvPr/>
      </p:nvGrpSpPr>
      <p:grpSpPr>
        <a:xfrm>
          <a:off x="0" y="0"/>
          <a:ext cx="0" cy="0"/>
          <a:chOff x="0" y="0"/>
          <a:chExt cx="0" cy="0"/>
        </a:xfrm>
      </p:grpSpPr>
      <p:grpSp>
        <p:nvGrpSpPr>
          <p:cNvPr id="181" name="Google Shape;181;p22"/>
          <p:cNvGrpSpPr/>
          <p:nvPr/>
        </p:nvGrpSpPr>
        <p:grpSpPr>
          <a:xfrm>
            <a:off x="713373" y="3847119"/>
            <a:ext cx="825392" cy="825392"/>
            <a:chOff x="348199" y="179450"/>
            <a:chExt cx="1116300" cy="1116300"/>
          </a:xfrm>
        </p:grpSpPr>
        <p:sp>
          <p:nvSpPr>
            <p:cNvPr id="182" name="Google Shape;182;p22"/>
            <p:cNvSpPr/>
            <p:nvPr/>
          </p:nvSpPr>
          <p:spPr>
            <a:xfrm rot="-5400000">
              <a:off x="574557" y="405788"/>
              <a:ext cx="663600" cy="663600"/>
            </a:xfrm>
            <a:prstGeom prst="pie">
              <a:avLst>
                <a:gd fmla="val 10792838" name="adj1"/>
                <a:gd fmla="val 16200000" name="adj2"/>
              </a:avLst>
            </a:prstGeom>
            <a:solidFill>
              <a:schemeClr val="dk2">
                <a:alpha val="121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2"/>
            <p:cNvSpPr/>
            <p:nvPr/>
          </p:nvSpPr>
          <p:spPr>
            <a:xfrm rot="-5400000">
              <a:off x="348199" y="179450"/>
              <a:ext cx="1116300" cy="1116300"/>
            </a:xfrm>
            <a:prstGeom prst="pie">
              <a:avLst>
                <a:gd fmla="val 10792838" name="adj1"/>
                <a:gd fmla="val 16200000" name="adj2"/>
              </a:avLst>
            </a:prstGeom>
            <a:solidFill>
              <a:schemeClr val="dk2">
                <a:alpha val="121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4" name="Google Shape;184;p22"/>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rmAutofit/>
          </a:bodyPr>
          <a:lstStyle>
            <a:lvl1pPr indent="-228600" lvl="0" marL="457200" rtl="0" algn="l">
              <a:lnSpc>
                <a:spcPct val="100000"/>
              </a:lnSpc>
              <a:spcBef>
                <a:spcPts val="0"/>
              </a:spcBef>
              <a:spcAft>
                <a:spcPts val="0"/>
              </a:spcAft>
              <a:buSzPts val="1300"/>
              <a:buNone/>
              <a:defRPr/>
            </a:lvl1pPr>
          </a:lstStyle>
          <a:p/>
        </p:txBody>
      </p:sp>
      <p:sp>
        <p:nvSpPr>
          <p:cNvPr id="185" name="Google Shape;185;p2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86" name="Shape 186"/>
        <p:cNvGrpSpPr/>
        <p:nvPr/>
      </p:nvGrpSpPr>
      <p:grpSpPr>
        <a:xfrm>
          <a:off x="0" y="0"/>
          <a:ext cx="0" cy="0"/>
          <a:chOff x="0" y="0"/>
          <a:chExt cx="0" cy="0"/>
        </a:xfrm>
      </p:grpSpPr>
      <p:grpSp>
        <p:nvGrpSpPr>
          <p:cNvPr id="187" name="Google Shape;187;p23"/>
          <p:cNvGrpSpPr/>
          <p:nvPr/>
        </p:nvGrpSpPr>
        <p:grpSpPr>
          <a:xfrm>
            <a:off x="49" y="4099200"/>
            <a:ext cx="9144039" cy="1044300"/>
            <a:chOff x="49" y="4099200"/>
            <a:chExt cx="9144039" cy="1044300"/>
          </a:xfrm>
        </p:grpSpPr>
        <p:grpSp>
          <p:nvGrpSpPr>
            <p:cNvPr id="188" name="Google Shape;188;p23"/>
            <p:cNvGrpSpPr/>
            <p:nvPr/>
          </p:nvGrpSpPr>
          <p:grpSpPr>
            <a:xfrm>
              <a:off x="49" y="4309200"/>
              <a:ext cx="231622" cy="834300"/>
              <a:chOff x="2688737" y="4301380"/>
              <a:chExt cx="231900" cy="834300"/>
            </a:xfrm>
          </p:grpSpPr>
          <p:sp>
            <p:nvSpPr>
              <p:cNvPr id="189" name="Google Shape;189;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3" name="Google Shape;193;p23"/>
            <p:cNvGrpSpPr/>
            <p:nvPr/>
          </p:nvGrpSpPr>
          <p:grpSpPr>
            <a:xfrm>
              <a:off x="371403" y="4099200"/>
              <a:ext cx="231622" cy="1044300"/>
              <a:chOff x="2688737" y="4091380"/>
              <a:chExt cx="231900" cy="1044300"/>
            </a:xfrm>
          </p:grpSpPr>
          <p:sp>
            <p:nvSpPr>
              <p:cNvPr id="194" name="Google Shape;194;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3"/>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9" name="Google Shape;199;p23"/>
            <p:cNvGrpSpPr/>
            <p:nvPr/>
          </p:nvGrpSpPr>
          <p:grpSpPr>
            <a:xfrm>
              <a:off x="742758" y="4309200"/>
              <a:ext cx="231622" cy="834300"/>
              <a:chOff x="2688737" y="4301380"/>
              <a:chExt cx="231900" cy="834300"/>
            </a:xfrm>
          </p:grpSpPr>
          <p:sp>
            <p:nvSpPr>
              <p:cNvPr id="200" name="Google Shape;200;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4" name="Google Shape;204;p23"/>
            <p:cNvGrpSpPr/>
            <p:nvPr/>
          </p:nvGrpSpPr>
          <p:grpSpPr>
            <a:xfrm>
              <a:off x="1114112" y="4518900"/>
              <a:ext cx="231622" cy="624600"/>
              <a:chOff x="2688737" y="4511080"/>
              <a:chExt cx="231900" cy="624600"/>
            </a:xfrm>
          </p:grpSpPr>
          <p:sp>
            <p:nvSpPr>
              <p:cNvPr id="205" name="Google Shape;205;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23"/>
            <p:cNvGrpSpPr/>
            <p:nvPr/>
          </p:nvGrpSpPr>
          <p:grpSpPr>
            <a:xfrm>
              <a:off x="1856753" y="4099200"/>
              <a:ext cx="231600" cy="1044300"/>
              <a:chOff x="1856753" y="4099200"/>
              <a:chExt cx="231600" cy="1044300"/>
            </a:xfrm>
          </p:grpSpPr>
          <p:sp>
            <p:nvSpPr>
              <p:cNvPr id="209" name="Google Shape;209;p23"/>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3"/>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3"/>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3"/>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3"/>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p23"/>
            <p:cNvGrpSpPr/>
            <p:nvPr/>
          </p:nvGrpSpPr>
          <p:grpSpPr>
            <a:xfrm>
              <a:off x="2228107" y="4309200"/>
              <a:ext cx="231600" cy="834300"/>
              <a:chOff x="2228107" y="4309200"/>
              <a:chExt cx="231600" cy="834300"/>
            </a:xfrm>
          </p:grpSpPr>
          <p:sp>
            <p:nvSpPr>
              <p:cNvPr id="215" name="Google Shape;215;p23"/>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3"/>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3"/>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23"/>
            <p:cNvGrpSpPr/>
            <p:nvPr/>
          </p:nvGrpSpPr>
          <p:grpSpPr>
            <a:xfrm>
              <a:off x="2599462" y="4518900"/>
              <a:ext cx="231600" cy="624600"/>
              <a:chOff x="2599462" y="4518900"/>
              <a:chExt cx="231600" cy="624600"/>
            </a:xfrm>
          </p:grpSpPr>
          <p:sp>
            <p:nvSpPr>
              <p:cNvPr id="220" name="Google Shape;220;p23"/>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3"/>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3"/>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23"/>
            <p:cNvGrpSpPr/>
            <p:nvPr/>
          </p:nvGrpSpPr>
          <p:grpSpPr>
            <a:xfrm>
              <a:off x="3342171" y="4099200"/>
              <a:ext cx="231600" cy="1044300"/>
              <a:chOff x="3342171" y="4099200"/>
              <a:chExt cx="231600" cy="1044300"/>
            </a:xfrm>
          </p:grpSpPr>
          <p:sp>
            <p:nvSpPr>
              <p:cNvPr id="224" name="Google Shape;224;p23"/>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3"/>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3"/>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3"/>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9" name="Google Shape;229;p23"/>
            <p:cNvGrpSpPr/>
            <p:nvPr/>
          </p:nvGrpSpPr>
          <p:grpSpPr>
            <a:xfrm>
              <a:off x="3713525" y="4309200"/>
              <a:ext cx="231600" cy="834300"/>
              <a:chOff x="3713525" y="4309200"/>
              <a:chExt cx="231600" cy="834300"/>
            </a:xfrm>
          </p:grpSpPr>
          <p:sp>
            <p:nvSpPr>
              <p:cNvPr id="230" name="Google Shape;230;p23"/>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3"/>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3"/>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3"/>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p23"/>
            <p:cNvGrpSpPr/>
            <p:nvPr/>
          </p:nvGrpSpPr>
          <p:grpSpPr>
            <a:xfrm>
              <a:off x="1485398" y="4309200"/>
              <a:ext cx="231600" cy="834300"/>
              <a:chOff x="1485398" y="4309200"/>
              <a:chExt cx="231600" cy="834300"/>
            </a:xfrm>
          </p:grpSpPr>
          <p:sp>
            <p:nvSpPr>
              <p:cNvPr id="235" name="Google Shape;235;p23"/>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3"/>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3"/>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p23"/>
            <p:cNvGrpSpPr/>
            <p:nvPr/>
          </p:nvGrpSpPr>
          <p:grpSpPr>
            <a:xfrm>
              <a:off x="4084879" y="4518900"/>
              <a:ext cx="231600" cy="624600"/>
              <a:chOff x="4084879" y="4518900"/>
              <a:chExt cx="231600" cy="624600"/>
            </a:xfrm>
          </p:grpSpPr>
          <p:sp>
            <p:nvSpPr>
              <p:cNvPr id="240" name="Google Shape;240;p23"/>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3"/>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3"/>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p23"/>
            <p:cNvGrpSpPr/>
            <p:nvPr/>
          </p:nvGrpSpPr>
          <p:grpSpPr>
            <a:xfrm>
              <a:off x="2970816" y="4309200"/>
              <a:ext cx="231600" cy="834300"/>
              <a:chOff x="2970816" y="4309200"/>
              <a:chExt cx="231600" cy="834300"/>
            </a:xfrm>
          </p:grpSpPr>
          <p:sp>
            <p:nvSpPr>
              <p:cNvPr id="244" name="Google Shape;244;p23"/>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3"/>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3"/>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3"/>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8" name="Google Shape;248;p23"/>
            <p:cNvGrpSpPr/>
            <p:nvPr/>
          </p:nvGrpSpPr>
          <p:grpSpPr>
            <a:xfrm>
              <a:off x="4456234" y="4309200"/>
              <a:ext cx="231600" cy="834300"/>
              <a:chOff x="4456234" y="4309200"/>
              <a:chExt cx="231600" cy="834300"/>
            </a:xfrm>
          </p:grpSpPr>
          <p:sp>
            <p:nvSpPr>
              <p:cNvPr id="249" name="Google Shape;249;p23"/>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3"/>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3"/>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3"/>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3" name="Google Shape;253;p23"/>
            <p:cNvGrpSpPr/>
            <p:nvPr/>
          </p:nvGrpSpPr>
          <p:grpSpPr>
            <a:xfrm>
              <a:off x="4827588" y="4099200"/>
              <a:ext cx="231600" cy="1044300"/>
              <a:chOff x="4827588" y="4099200"/>
              <a:chExt cx="231600" cy="1044300"/>
            </a:xfrm>
          </p:grpSpPr>
          <p:sp>
            <p:nvSpPr>
              <p:cNvPr id="254" name="Google Shape;254;p23"/>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3"/>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3"/>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3"/>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23"/>
            <p:cNvGrpSpPr/>
            <p:nvPr/>
          </p:nvGrpSpPr>
          <p:grpSpPr>
            <a:xfrm>
              <a:off x="5198943" y="4309200"/>
              <a:ext cx="231600" cy="834300"/>
              <a:chOff x="5198943" y="4309200"/>
              <a:chExt cx="231600" cy="834300"/>
            </a:xfrm>
          </p:grpSpPr>
          <p:sp>
            <p:nvSpPr>
              <p:cNvPr id="260" name="Google Shape;260;p23"/>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3"/>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3"/>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3"/>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4" name="Google Shape;264;p23"/>
            <p:cNvGrpSpPr/>
            <p:nvPr/>
          </p:nvGrpSpPr>
          <p:grpSpPr>
            <a:xfrm>
              <a:off x="5570297" y="4518900"/>
              <a:ext cx="231600" cy="624600"/>
              <a:chOff x="5570297" y="4518900"/>
              <a:chExt cx="231600" cy="624600"/>
            </a:xfrm>
          </p:grpSpPr>
          <p:sp>
            <p:nvSpPr>
              <p:cNvPr id="265" name="Google Shape;265;p23"/>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3"/>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3"/>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8" name="Google Shape;268;p23"/>
            <p:cNvGrpSpPr/>
            <p:nvPr/>
          </p:nvGrpSpPr>
          <p:grpSpPr>
            <a:xfrm>
              <a:off x="5941652" y="4309200"/>
              <a:ext cx="231600" cy="834300"/>
              <a:chOff x="5941652" y="4309200"/>
              <a:chExt cx="231600" cy="834300"/>
            </a:xfrm>
          </p:grpSpPr>
          <p:sp>
            <p:nvSpPr>
              <p:cNvPr id="269" name="Google Shape;269;p23"/>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23"/>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3"/>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3"/>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3" name="Google Shape;273;p23"/>
            <p:cNvGrpSpPr/>
            <p:nvPr/>
          </p:nvGrpSpPr>
          <p:grpSpPr>
            <a:xfrm>
              <a:off x="6313006" y="4099200"/>
              <a:ext cx="231600" cy="1044300"/>
              <a:chOff x="6313006" y="4099200"/>
              <a:chExt cx="231600" cy="1044300"/>
            </a:xfrm>
          </p:grpSpPr>
          <p:sp>
            <p:nvSpPr>
              <p:cNvPr id="274" name="Google Shape;274;p23"/>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3"/>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3"/>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3"/>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9" name="Google Shape;279;p23"/>
            <p:cNvGrpSpPr/>
            <p:nvPr/>
          </p:nvGrpSpPr>
          <p:grpSpPr>
            <a:xfrm>
              <a:off x="6684361" y="4309200"/>
              <a:ext cx="231600" cy="834300"/>
              <a:chOff x="6684361" y="4309200"/>
              <a:chExt cx="231600" cy="834300"/>
            </a:xfrm>
          </p:grpSpPr>
          <p:sp>
            <p:nvSpPr>
              <p:cNvPr id="280" name="Google Shape;280;p23"/>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3"/>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3"/>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3"/>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4" name="Google Shape;284;p23"/>
            <p:cNvGrpSpPr/>
            <p:nvPr/>
          </p:nvGrpSpPr>
          <p:grpSpPr>
            <a:xfrm>
              <a:off x="7055715" y="4518900"/>
              <a:ext cx="231600" cy="624600"/>
              <a:chOff x="7055715" y="4518900"/>
              <a:chExt cx="231600" cy="624600"/>
            </a:xfrm>
          </p:grpSpPr>
          <p:sp>
            <p:nvSpPr>
              <p:cNvPr id="285" name="Google Shape;285;p23"/>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3"/>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3"/>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8" name="Google Shape;288;p23"/>
            <p:cNvGrpSpPr/>
            <p:nvPr/>
          </p:nvGrpSpPr>
          <p:grpSpPr>
            <a:xfrm>
              <a:off x="7798424" y="4099200"/>
              <a:ext cx="231600" cy="1044300"/>
              <a:chOff x="7798424" y="4099200"/>
              <a:chExt cx="231600" cy="1044300"/>
            </a:xfrm>
          </p:grpSpPr>
          <p:sp>
            <p:nvSpPr>
              <p:cNvPr id="289" name="Google Shape;289;p23"/>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3"/>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3"/>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3"/>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23"/>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4" name="Google Shape;294;p23"/>
            <p:cNvGrpSpPr/>
            <p:nvPr/>
          </p:nvGrpSpPr>
          <p:grpSpPr>
            <a:xfrm>
              <a:off x="8169779" y="4309200"/>
              <a:ext cx="231600" cy="834300"/>
              <a:chOff x="8169779" y="4309200"/>
              <a:chExt cx="231600" cy="834300"/>
            </a:xfrm>
          </p:grpSpPr>
          <p:sp>
            <p:nvSpPr>
              <p:cNvPr id="295" name="Google Shape;295;p23"/>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23"/>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23"/>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2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9" name="Google Shape;299;p23"/>
            <p:cNvGrpSpPr/>
            <p:nvPr/>
          </p:nvGrpSpPr>
          <p:grpSpPr>
            <a:xfrm>
              <a:off x="7427070" y="4309200"/>
              <a:ext cx="231600" cy="834300"/>
              <a:chOff x="7427070" y="4309200"/>
              <a:chExt cx="231600" cy="834300"/>
            </a:xfrm>
          </p:grpSpPr>
          <p:sp>
            <p:nvSpPr>
              <p:cNvPr id="300" name="Google Shape;300;p23"/>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3"/>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3"/>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3"/>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4" name="Google Shape;304;p23"/>
            <p:cNvGrpSpPr/>
            <p:nvPr/>
          </p:nvGrpSpPr>
          <p:grpSpPr>
            <a:xfrm>
              <a:off x="8541133" y="4518900"/>
              <a:ext cx="231600" cy="624600"/>
              <a:chOff x="8541133" y="4518900"/>
              <a:chExt cx="231600" cy="624600"/>
            </a:xfrm>
          </p:grpSpPr>
          <p:sp>
            <p:nvSpPr>
              <p:cNvPr id="305" name="Google Shape;305;p23"/>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23"/>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23"/>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8" name="Google Shape;308;p23"/>
            <p:cNvGrpSpPr/>
            <p:nvPr/>
          </p:nvGrpSpPr>
          <p:grpSpPr>
            <a:xfrm>
              <a:off x="8912488" y="4309200"/>
              <a:ext cx="231600" cy="834300"/>
              <a:chOff x="8912488" y="4309200"/>
              <a:chExt cx="231600" cy="834300"/>
            </a:xfrm>
          </p:grpSpPr>
          <p:sp>
            <p:nvSpPr>
              <p:cNvPr id="309" name="Google Shape;309;p23"/>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23"/>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23"/>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3"/>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13" name="Google Shape;313;p23"/>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lt1"/>
              </a:buClr>
              <a:buSzPts val="8000"/>
              <a:buNone/>
              <a:defRPr sz="8000">
                <a:solidFill>
                  <a:schemeClr val="lt1"/>
                </a:solidFill>
              </a:defRPr>
            </a:lvl1pPr>
            <a:lvl2pPr lvl="1" rtl="0" algn="ctr">
              <a:lnSpc>
                <a:spcPct val="100000"/>
              </a:lnSpc>
              <a:spcBef>
                <a:spcPts val="0"/>
              </a:spcBef>
              <a:spcAft>
                <a:spcPts val="0"/>
              </a:spcAft>
              <a:buClr>
                <a:schemeClr val="lt1"/>
              </a:buClr>
              <a:buSzPts val="8000"/>
              <a:buNone/>
              <a:defRPr sz="8000">
                <a:solidFill>
                  <a:schemeClr val="lt1"/>
                </a:solidFill>
              </a:defRPr>
            </a:lvl2pPr>
            <a:lvl3pPr lvl="2" rtl="0" algn="ctr">
              <a:lnSpc>
                <a:spcPct val="100000"/>
              </a:lnSpc>
              <a:spcBef>
                <a:spcPts val="0"/>
              </a:spcBef>
              <a:spcAft>
                <a:spcPts val="0"/>
              </a:spcAft>
              <a:buClr>
                <a:schemeClr val="lt1"/>
              </a:buClr>
              <a:buSzPts val="8000"/>
              <a:buNone/>
              <a:defRPr sz="8000">
                <a:solidFill>
                  <a:schemeClr val="lt1"/>
                </a:solidFill>
              </a:defRPr>
            </a:lvl3pPr>
            <a:lvl4pPr lvl="3" rtl="0" algn="ctr">
              <a:lnSpc>
                <a:spcPct val="100000"/>
              </a:lnSpc>
              <a:spcBef>
                <a:spcPts val="0"/>
              </a:spcBef>
              <a:spcAft>
                <a:spcPts val="0"/>
              </a:spcAft>
              <a:buClr>
                <a:schemeClr val="lt1"/>
              </a:buClr>
              <a:buSzPts val="8000"/>
              <a:buNone/>
              <a:defRPr sz="8000">
                <a:solidFill>
                  <a:schemeClr val="lt1"/>
                </a:solidFill>
              </a:defRPr>
            </a:lvl4pPr>
            <a:lvl5pPr lvl="4" rtl="0" algn="ctr">
              <a:lnSpc>
                <a:spcPct val="100000"/>
              </a:lnSpc>
              <a:spcBef>
                <a:spcPts val="0"/>
              </a:spcBef>
              <a:spcAft>
                <a:spcPts val="0"/>
              </a:spcAft>
              <a:buClr>
                <a:schemeClr val="lt1"/>
              </a:buClr>
              <a:buSzPts val="8000"/>
              <a:buNone/>
              <a:defRPr sz="8000">
                <a:solidFill>
                  <a:schemeClr val="lt1"/>
                </a:solidFill>
              </a:defRPr>
            </a:lvl5pPr>
            <a:lvl6pPr lvl="5" rtl="0" algn="ctr">
              <a:lnSpc>
                <a:spcPct val="100000"/>
              </a:lnSpc>
              <a:spcBef>
                <a:spcPts val="0"/>
              </a:spcBef>
              <a:spcAft>
                <a:spcPts val="0"/>
              </a:spcAft>
              <a:buClr>
                <a:schemeClr val="lt1"/>
              </a:buClr>
              <a:buSzPts val="8000"/>
              <a:buNone/>
              <a:defRPr sz="8000">
                <a:solidFill>
                  <a:schemeClr val="lt1"/>
                </a:solidFill>
              </a:defRPr>
            </a:lvl6pPr>
            <a:lvl7pPr lvl="6" rtl="0" algn="ctr">
              <a:lnSpc>
                <a:spcPct val="100000"/>
              </a:lnSpc>
              <a:spcBef>
                <a:spcPts val="0"/>
              </a:spcBef>
              <a:spcAft>
                <a:spcPts val="0"/>
              </a:spcAft>
              <a:buClr>
                <a:schemeClr val="lt1"/>
              </a:buClr>
              <a:buSzPts val="8000"/>
              <a:buNone/>
              <a:defRPr sz="8000">
                <a:solidFill>
                  <a:schemeClr val="lt1"/>
                </a:solidFill>
              </a:defRPr>
            </a:lvl7pPr>
            <a:lvl8pPr lvl="7" rtl="0" algn="ctr">
              <a:lnSpc>
                <a:spcPct val="100000"/>
              </a:lnSpc>
              <a:spcBef>
                <a:spcPts val="0"/>
              </a:spcBef>
              <a:spcAft>
                <a:spcPts val="0"/>
              </a:spcAft>
              <a:buClr>
                <a:schemeClr val="lt1"/>
              </a:buClr>
              <a:buSzPts val="8000"/>
              <a:buNone/>
              <a:defRPr sz="8000">
                <a:solidFill>
                  <a:schemeClr val="lt1"/>
                </a:solidFill>
              </a:defRPr>
            </a:lvl8pPr>
            <a:lvl9pPr lvl="8" rtl="0"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314" name="Google Shape;314;p23"/>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rmAutofit/>
          </a:bodyPr>
          <a:lstStyle>
            <a:lvl1pPr indent="-311150" lvl="0" marL="457200" rtl="0" algn="ctr">
              <a:lnSpc>
                <a:spcPct val="115000"/>
              </a:lnSpc>
              <a:spcBef>
                <a:spcPts val="0"/>
              </a:spcBef>
              <a:spcAft>
                <a:spcPts val="0"/>
              </a:spcAft>
              <a:buClr>
                <a:schemeClr val="lt1"/>
              </a:buClr>
              <a:buSzPts val="1300"/>
              <a:buChar char="●"/>
              <a:defRPr>
                <a:solidFill>
                  <a:schemeClr val="lt1"/>
                </a:solidFill>
              </a:defRPr>
            </a:lvl1pPr>
            <a:lvl2pPr indent="-298450" lvl="1" marL="914400" rtl="0" algn="ctr">
              <a:lnSpc>
                <a:spcPct val="115000"/>
              </a:lnSpc>
              <a:spcBef>
                <a:spcPts val="0"/>
              </a:spcBef>
              <a:spcAft>
                <a:spcPts val="0"/>
              </a:spcAft>
              <a:buClr>
                <a:schemeClr val="lt1"/>
              </a:buClr>
              <a:buSzPts val="1100"/>
              <a:buChar char="○"/>
              <a:defRPr>
                <a:solidFill>
                  <a:schemeClr val="lt1"/>
                </a:solidFill>
              </a:defRPr>
            </a:lvl2pPr>
            <a:lvl3pPr indent="-298450" lvl="2" marL="1371600" rtl="0" algn="ctr">
              <a:lnSpc>
                <a:spcPct val="115000"/>
              </a:lnSpc>
              <a:spcBef>
                <a:spcPts val="0"/>
              </a:spcBef>
              <a:spcAft>
                <a:spcPts val="0"/>
              </a:spcAft>
              <a:buClr>
                <a:schemeClr val="lt1"/>
              </a:buClr>
              <a:buSzPts val="1100"/>
              <a:buChar char="■"/>
              <a:defRPr>
                <a:solidFill>
                  <a:schemeClr val="lt1"/>
                </a:solidFill>
              </a:defRPr>
            </a:lvl3pPr>
            <a:lvl4pPr indent="-298450" lvl="3" marL="1828800" rtl="0" algn="ctr">
              <a:lnSpc>
                <a:spcPct val="115000"/>
              </a:lnSpc>
              <a:spcBef>
                <a:spcPts val="0"/>
              </a:spcBef>
              <a:spcAft>
                <a:spcPts val="0"/>
              </a:spcAft>
              <a:buClr>
                <a:schemeClr val="lt1"/>
              </a:buClr>
              <a:buSzPts val="1100"/>
              <a:buChar char="●"/>
              <a:defRPr>
                <a:solidFill>
                  <a:schemeClr val="lt1"/>
                </a:solidFill>
              </a:defRPr>
            </a:lvl4pPr>
            <a:lvl5pPr indent="-298450" lvl="4" marL="2286000" rtl="0" algn="ctr">
              <a:lnSpc>
                <a:spcPct val="115000"/>
              </a:lnSpc>
              <a:spcBef>
                <a:spcPts val="0"/>
              </a:spcBef>
              <a:spcAft>
                <a:spcPts val="0"/>
              </a:spcAft>
              <a:buClr>
                <a:schemeClr val="lt1"/>
              </a:buClr>
              <a:buSzPts val="1100"/>
              <a:buChar char="○"/>
              <a:defRPr>
                <a:solidFill>
                  <a:schemeClr val="lt1"/>
                </a:solidFill>
              </a:defRPr>
            </a:lvl5pPr>
            <a:lvl6pPr indent="-298450" lvl="5" marL="2743200" rtl="0" algn="ctr">
              <a:lnSpc>
                <a:spcPct val="115000"/>
              </a:lnSpc>
              <a:spcBef>
                <a:spcPts val="0"/>
              </a:spcBef>
              <a:spcAft>
                <a:spcPts val="0"/>
              </a:spcAft>
              <a:buClr>
                <a:schemeClr val="lt1"/>
              </a:buClr>
              <a:buSzPts val="1100"/>
              <a:buChar char="■"/>
              <a:defRPr>
                <a:solidFill>
                  <a:schemeClr val="lt1"/>
                </a:solidFill>
              </a:defRPr>
            </a:lvl6pPr>
            <a:lvl7pPr indent="-298450" lvl="6" marL="3200400" rtl="0" algn="ctr">
              <a:lnSpc>
                <a:spcPct val="115000"/>
              </a:lnSpc>
              <a:spcBef>
                <a:spcPts val="0"/>
              </a:spcBef>
              <a:spcAft>
                <a:spcPts val="0"/>
              </a:spcAft>
              <a:buClr>
                <a:schemeClr val="lt1"/>
              </a:buClr>
              <a:buSzPts val="1100"/>
              <a:buChar char="●"/>
              <a:defRPr>
                <a:solidFill>
                  <a:schemeClr val="lt1"/>
                </a:solidFill>
              </a:defRPr>
            </a:lvl7pPr>
            <a:lvl8pPr indent="-298450" lvl="7" marL="3657600" rtl="0" algn="ctr">
              <a:lnSpc>
                <a:spcPct val="115000"/>
              </a:lnSpc>
              <a:spcBef>
                <a:spcPts val="0"/>
              </a:spcBef>
              <a:spcAft>
                <a:spcPts val="0"/>
              </a:spcAft>
              <a:buClr>
                <a:schemeClr val="lt1"/>
              </a:buClr>
              <a:buSzPts val="1100"/>
              <a:buChar char="○"/>
              <a:defRPr>
                <a:solidFill>
                  <a:schemeClr val="lt1"/>
                </a:solidFill>
              </a:defRPr>
            </a:lvl8pPr>
            <a:lvl9pPr indent="-298450" lvl="8" marL="4114800" rtl="0" algn="ctr">
              <a:lnSpc>
                <a:spcPct val="115000"/>
              </a:lnSpc>
              <a:spcBef>
                <a:spcPts val="0"/>
              </a:spcBef>
              <a:spcAft>
                <a:spcPts val="0"/>
              </a:spcAft>
              <a:buClr>
                <a:schemeClr val="lt1"/>
              </a:buClr>
              <a:buSzPts val="1100"/>
              <a:buChar char="■"/>
              <a:defRPr>
                <a:solidFill>
                  <a:schemeClr val="lt1"/>
                </a:solidFill>
              </a:defRPr>
            </a:lvl9pPr>
          </a:lstStyle>
          <a:p/>
        </p:txBody>
      </p:sp>
      <p:sp>
        <p:nvSpPr>
          <p:cNvPr id="315" name="Google Shape;315;p2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6" name="Shape 316"/>
        <p:cNvGrpSpPr/>
        <p:nvPr/>
      </p:nvGrpSpPr>
      <p:grpSpPr>
        <a:xfrm>
          <a:off x="0" y="0"/>
          <a:ext cx="0" cy="0"/>
          <a:chOff x="0" y="0"/>
          <a:chExt cx="0" cy="0"/>
        </a:xfrm>
      </p:grpSpPr>
      <p:sp>
        <p:nvSpPr>
          <p:cNvPr id="317" name="Google Shape;317;p2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gradFill>
          <a:gsLst>
            <a:gs pos="0">
              <a:srgbClr val="FFF6DB"/>
            </a:gs>
            <a:gs pos="100000">
              <a:srgbClr val="FAD15C"/>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53" name="Google Shape;53;p1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w"/>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5"/>
          <p:cNvSpPr txBox="1"/>
          <p:nvPr>
            <p:ph type="title"/>
          </p:nvPr>
        </p:nvSpPr>
        <p:spPr>
          <a:xfrm>
            <a:off x="1249425" y="228425"/>
            <a:ext cx="7030500" cy="999300"/>
          </a:xfrm>
          <a:prstGeom prst="rect">
            <a:avLst/>
          </a:prstGeom>
          <a:noFill/>
          <a:ln>
            <a:noFill/>
          </a:ln>
        </p:spPr>
        <p:txBody>
          <a:bodyPr anchorCtr="0" anchor="ctr" bIns="91425" lIns="91425" spcFirstLastPara="1" rIns="91425" wrap="square" tIns="91425">
            <a:normAutofit/>
          </a:bodyPr>
          <a:lstStyle/>
          <a:p>
            <a:pPr indent="0" lvl="0" marL="0" rtl="1" algn="ctr">
              <a:lnSpc>
                <a:spcPct val="100000"/>
              </a:lnSpc>
              <a:spcBef>
                <a:spcPts val="0"/>
              </a:spcBef>
              <a:spcAft>
                <a:spcPts val="0"/>
              </a:spcAft>
              <a:buSzPts val="3600"/>
              <a:buNone/>
            </a:pPr>
            <a:r>
              <a:rPr lang="iw"/>
              <a:t>פרויקט אישי QA</a:t>
            </a:r>
            <a:endParaRPr/>
          </a:p>
        </p:txBody>
      </p:sp>
      <p:sp>
        <p:nvSpPr>
          <p:cNvPr id="323" name="Google Shape;323;p25"/>
          <p:cNvSpPr txBox="1"/>
          <p:nvPr>
            <p:ph idx="1" type="body"/>
          </p:nvPr>
        </p:nvSpPr>
        <p:spPr>
          <a:xfrm>
            <a:off x="5713500" y="924375"/>
            <a:ext cx="3430500" cy="450000"/>
          </a:xfrm>
          <a:prstGeom prst="rect">
            <a:avLst/>
          </a:prstGeom>
          <a:noFill/>
          <a:ln>
            <a:noFill/>
          </a:ln>
        </p:spPr>
        <p:txBody>
          <a:bodyPr anchorCtr="0" anchor="t" bIns="91425" lIns="91425" spcFirstLastPara="1" rIns="91425" wrap="square" tIns="91425">
            <a:normAutofit/>
          </a:bodyPr>
          <a:lstStyle/>
          <a:p>
            <a:pPr indent="0" lvl="0" marL="0" rtl="1" algn="r">
              <a:lnSpc>
                <a:spcPct val="100000"/>
              </a:lnSpc>
              <a:spcBef>
                <a:spcPts val="0"/>
              </a:spcBef>
              <a:spcAft>
                <a:spcPts val="0"/>
              </a:spcAft>
              <a:buSzPts val="1600"/>
              <a:buNone/>
            </a:pPr>
            <a:r>
              <a:rPr b="1" lang="iw" sz="1600"/>
              <a:t>יוצר:שי</a:t>
            </a:r>
            <a:endParaRPr b="1" sz="1600"/>
          </a:p>
        </p:txBody>
      </p:sp>
      <p:sp>
        <p:nvSpPr>
          <p:cNvPr id="324" name="Google Shape;324;p25"/>
          <p:cNvSpPr txBox="1"/>
          <p:nvPr/>
        </p:nvSpPr>
        <p:spPr>
          <a:xfrm>
            <a:off x="4797400" y="1436800"/>
            <a:ext cx="4255500" cy="1782900"/>
          </a:xfrm>
          <a:prstGeom prst="rect">
            <a:avLst/>
          </a:prstGeom>
          <a:noFill/>
          <a:ln>
            <a:noFill/>
          </a:ln>
        </p:spPr>
        <p:txBody>
          <a:bodyPr anchorCtr="0" anchor="t" bIns="91425" lIns="91425" spcFirstLastPara="1" rIns="91425" wrap="square" tIns="91425">
            <a:noAutofit/>
          </a:bodyPr>
          <a:lstStyle/>
          <a:p>
            <a:pPr indent="0" lvl="0" marL="0" marR="0" rtl="1" algn="r">
              <a:lnSpc>
                <a:spcPct val="100000"/>
              </a:lnSpc>
              <a:spcBef>
                <a:spcPts val="0"/>
              </a:spcBef>
              <a:spcAft>
                <a:spcPts val="0"/>
              </a:spcAft>
              <a:buClr>
                <a:srgbClr val="000000"/>
              </a:buClr>
              <a:buSzPts val="1600"/>
              <a:buFont typeface="Arial"/>
              <a:buNone/>
            </a:pPr>
            <a:r>
              <a:rPr b="1" lang="iw" sz="1600">
                <a:solidFill>
                  <a:schemeClr val="dk2"/>
                </a:solidFill>
                <a:latin typeface="Nunito"/>
                <a:ea typeface="Nunito"/>
                <a:cs typeface="Nunito"/>
                <a:sym typeface="Nunito"/>
              </a:rPr>
              <a:t>בחרתי לעשות את הפרוייקט שלי על תן ביס. אפליקציה מאוד פופולרית בקרב אנשים ברחבי כל המדינה. המציעה מגוון רחב של אופציות הזמנת מנות אוכל על ידי משלוח וקניות בסופרים וחנויות מסיומות העובדות עם החברה. מראה גם איזה מסעדות פתוחות, קטגוריות לצמחונים/בשרים וחיפוש מנות מסוג מסיום כגון סושי או פסטה ואפילו נתינת טיפ לשליח על ידי בחירת הלקוח וסוגי רכישה שונים כמו כרטיס תן ביס או כרטיסי אשראי.</a:t>
            </a:r>
            <a:endParaRPr b="0" i="0" sz="1600" u="none" cap="none" strike="noStrike">
              <a:solidFill>
                <a:schemeClr val="lt1"/>
              </a:solidFill>
              <a:latin typeface="Nunito"/>
              <a:ea typeface="Nunito"/>
              <a:cs typeface="Nunito"/>
              <a:sym typeface="Nunito"/>
            </a:endParaRPr>
          </a:p>
        </p:txBody>
      </p:sp>
      <p:sp>
        <p:nvSpPr>
          <p:cNvPr id="325" name="Google Shape;325;p25"/>
          <p:cNvSpPr txBox="1"/>
          <p:nvPr>
            <p:ph idx="2" type="body"/>
          </p:nvPr>
        </p:nvSpPr>
        <p:spPr>
          <a:xfrm>
            <a:off x="337525" y="2407550"/>
            <a:ext cx="3430500" cy="246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26" name="Google Shape;326;p25"/>
          <p:cNvPicPr preferRelativeResize="0"/>
          <p:nvPr/>
        </p:nvPicPr>
        <p:blipFill>
          <a:blip r:embed="rId3">
            <a:alphaModFix/>
          </a:blip>
          <a:stretch>
            <a:fillRect/>
          </a:stretch>
        </p:blipFill>
        <p:spPr>
          <a:xfrm>
            <a:off x="337525" y="1227725"/>
            <a:ext cx="3641025" cy="36410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