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0"/>
  </p:notesMasterIdLst>
  <p:handoutMasterIdLst>
    <p:handoutMasterId r:id="rId11"/>
  </p:handoutMasterIdLst>
  <p:sldIdLst>
    <p:sldId id="595" r:id="rId2"/>
    <p:sldId id="642" r:id="rId3"/>
    <p:sldId id="641" r:id="rId4"/>
    <p:sldId id="653" r:id="rId5"/>
    <p:sldId id="655" r:id="rId6"/>
    <p:sldId id="656" r:id="rId7"/>
    <p:sldId id="654" r:id="rId8"/>
    <p:sldId id="657" r:id="rId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9">
          <p15:clr>
            <a:srgbClr val="A4A3A4"/>
          </p15:clr>
        </p15:guide>
        <p15:guide id="2" pos="27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an" initials="R" lastIdx="1" clrIdx="0">
    <p:extLst>
      <p:ext uri="{19B8F6BF-5375-455C-9EA6-DF929625EA0E}">
        <p15:presenceInfo xmlns:p15="http://schemas.microsoft.com/office/powerpoint/2012/main" userId="Ri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47E5F5"/>
    <a:srgbClr val="71488F"/>
    <a:srgbClr val="187D19"/>
    <a:srgbClr val="19A01B"/>
    <a:srgbClr val="FF4C5D"/>
    <a:srgbClr val="DE6889"/>
    <a:srgbClr val="996600"/>
    <a:srgbClr val="E8EEF7"/>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77" autoAdjust="0"/>
    <p:restoredTop sz="94726" autoAdjust="0"/>
  </p:normalViewPr>
  <p:slideViewPr>
    <p:cSldViewPr snapToGrid="0">
      <p:cViewPr>
        <p:scale>
          <a:sx n="100" d="100"/>
          <a:sy n="100" d="100"/>
        </p:scale>
        <p:origin x="662" y="-394"/>
      </p:cViewPr>
      <p:guideLst>
        <p:guide orient="horz" pos="2149"/>
        <p:guide pos="2760"/>
      </p:guideLst>
    </p:cSldViewPr>
  </p:slideViewPr>
  <p:outlineViewPr>
    <p:cViewPr>
      <p:scale>
        <a:sx n="33" d="100"/>
        <a:sy n="33" d="100"/>
      </p:scale>
      <p:origin x="0" y="4452"/>
    </p:cViewPr>
  </p:outlineViewPr>
  <p:notesTextViewPr>
    <p:cViewPr>
      <p:scale>
        <a:sx n="125" d="100"/>
        <a:sy n="125" d="100"/>
      </p:scale>
      <p:origin x="0" y="0"/>
    </p:cViewPr>
  </p:notesTextViewPr>
  <p:sorterViewPr>
    <p:cViewPr>
      <p:scale>
        <a:sx n="200" d="100"/>
        <a:sy n="200" d="100"/>
      </p:scale>
      <p:origin x="0" y="1560"/>
    </p:cViewPr>
  </p:sorterViewPr>
  <p:notesViewPr>
    <p:cSldViewPr snapToGrid="0">
      <p:cViewPr varScale="1">
        <p:scale>
          <a:sx n="54" d="100"/>
          <a:sy n="54" d="100"/>
        </p:scale>
        <p:origin x="-189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10EEE74-76AD-4A1D-9064-9CFAC19B092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41201581-821C-41A1-9EF2-D2B08EF6C076}"/>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ea typeface="宋体" panose="02010600030101010101" pitchFamily="2" charset="-122"/>
              </a:defRPr>
            </a:lvl1pPr>
          </a:lstStyle>
          <a:p>
            <a:pPr>
              <a:defRPr/>
            </a:pPr>
            <a:fld id="{815CB09C-55E6-4D5F-A16B-D2318FBB03C3}" type="datetimeFigureOut">
              <a:rPr lang="zh-CN" altLang="en-US"/>
              <a:pPr>
                <a:defRPr/>
              </a:pPr>
              <a:t>2023-10-18</a:t>
            </a:fld>
            <a:endParaRPr lang="zh-CN" altLang="en-US"/>
          </a:p>
        </p:txBody>
      </p:sp>
      <p:sp>
        <p:nvSpPr>
          <p:cNvPr id="4" name="页脚占位符 3">
            <a:extLst>
              <a:ext uri="{FF2B5EF4-FFF2-40B4-BE49-F238E27FC236}">
                <a16:creationId xmlns:a16="http://schemas.microsoft.com/office/drawing/2014/main" id="{F5A97E71-3AD9-42B9-85DA-1BED70D752C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Calibri" panose="020F0502020204030204" pitchFamily="34" charset="0"/>
                <a:ea typeface="宋体" panose="02010600030101010101" pitchFamily="2" charset="-122"/>
              </a:defRPr>
            </a:lvl1pPr>
          </a:lstStyle>
          <a:p>
            <a:pPr>
              <a:defRPr/>
            </a:pPr>
            <a:endParaRPr lang="zh-CN" altLang="en-US"/>
          </a:p>
        </p:txBody>
      </p:sp>
      <p:sp>
        <p:nvSpPr>
          <p:cNvPr id="5" name="灯片编号占位符 4">
            <a:extLst>
              <a:ext uri="{FF2B5EF4-FFF2-40B4-BE49-F238E27FC236}">
                <a16:creationId xmlns:a16="http://schemas.microsoft.com/office/drawing/2014/main" id="{584FEBF4-5EE6-45FC-86CC-93A3C509AA1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ea typeface="宋体" panose="02010600030101010101" pitchFamily="2" charset="-122"/>
              </a:defRPr>
            </a:lvl1pPr>
          </a:lstStyle>
          <a:p>
            <a:pPr>
              <a:defRPr/>
            </a:pPr>
            <a:fld id="{FE70FD51-A3A4-41E7-8325-E2E6949CD3A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Header Placeholder 1">
            <a:extLst>
              <a:ext uri="{FF2B5EF4-FFF2-40B4-BE49-F238E27FC236}">
                <a16:creationId xmlns:a16="http://schemas.microsoft.com/office/drawing/2014/main" id="{824EA889-9C95-4C0D-A041-FEEB23B00E0F}"/>
              </a:ext>
            </a:extLst>
          </p:cNvPr>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5123" name="Date Placeholder 2">
            <a:extLst>
              <a:ext uri="{FF2B5EF4-FFF2-40B4-BE49-F238E27FC236}">
                <a16:creationId xmlns:a16="http://schemas.microsoft.com/office/drawing/2014/main" id="{A9585250-8FEB-49F9-8151-0678D703EEF2}"/>
              </a:ext>
            </a:extLst>
          </p:cNvPr>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fld id="{9410E3BC-29D2-43F0-A4F6-9C2F0EC303B6}" type="datetimeFigureOut">
              <a:rPr lang="zh-CN" altLang="en-US"/>
              <a:pPr>
                <a:defRPr/>
              </a:pPr>
              <a:t>2023-10-18</a:t>
            </a:fld>
            <a:endParaRPr lang="zh-CN" altLang="en-US"/>
          </a:p>
        </p:txBody>
      </p:sp>
      <p:sp>
        <p:nvSpPr>
          <p:cNvPr id="5124" name="Slide Image Placeholder 3">
            <a:extLst>
              <a:ext uri="{FF2B5EF4-FFF2-40B4-BE49-F238E27FC236}">
                <a16:creationId xmlns:a16="http://schemas.microsoft.com/office/drawing/2014/main" id="{3EEC402E-1946-4F88-8706-C09DC037E321}"/>
              </a:ext>
            </a:extLst>
          </p:cNvPr>
          <p:cNvSpPr>
            <a:spLocks noGrp="1" noRot="1" noChangeAspect="1" noChangeArrowheads="1"/>
          </p:cNvSpPr>
          <p:nvPr>
            <p:ph type="sldImg" idx="2"/>
          </p:nvPr>
        </p:nvSpPr>
        <p:spPr bwMode="auto">
          <a:xfrm>
            <a:off x="1371600" y="1143000"/>
            <a:ext cx="41148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5125" name="Notes Placeholder 4">
            <a:extLst>
              <a:ext uri="{FF2B5EF4-FFF2-40B4-BE49-F238E27FC236}">
                <a16:creationId xmlns:a16="http://schemas.microsoft.com/office/drawing/2014/main" id="{100CA11F-C63F-4D89-ACF8-0788DD8D8F69}"/>
              </a:ext>
            </a:extLst>
          </p:cNvPr>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5126" name="Footer Placeholder 5">
            <a:extLst>
              <a:ext uri="{FF2B5EF4-FFF2-40B4-BE49-F238E27FC236}">
                <a16:creationId xmlns:a16="http://schemas.microsoft.com/office/drawing/2014/main" id="{785D8B2A-9C04-4FFF-82EB-9E444A012AB4}"/>
              </a:ext>
            </a:extLst>
          </p:cNvPr>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endParaRPr lang="zh-CN" altLang="en-US"/>
          </a:p>
        </p:txBody>
      </p:sp>
      <p:sp>
        <p:nvSpPr>
          <p:cNvPr id="5127" name="Slide Number Placeholder 6">
            <a:extLst>
              <a:ext uri="{FF2B5EF4-FFF2-40B4-BE49-F238E27FC236}">
                <a16:creationId xmlns:a16="http://schemas.microsoft.com/office/drawing/2014/main" id="{806216CD-6E5A-435E-A06D-01D4A413FFC7}"/>
              </a:ext>
            </a:extLst>
          </p:cNvPr>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a:defRPr/>
            </a:pPr>
            <a:fld id="{7347FF0A-2632-4449-9543-85345F05C9B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781F909F-1C05-4164-B08D-CB29B9FE1D94}"/>
              </a:ext>
            </a:extLst>
          </p:cNvPr>
          <p:cNvSpPr>
            <a:spLocks noGrp="1" noRot="1" noChangeAspect="1" noTextEdit="1"/>
          </p:cNvSpPr>
          <p:nvPr>
            <p:ph type="sldImg"/>
          </p:nvPr>
        </p:nvSpPr>
        <p:spPr/>
      </p:sp>
      <p:sp>
        <p:nvSpPr>
          <p:cNvPr id="44034" name="备注占位符 2">
            <a:extLst>
              <a:ext uri="{FF2B5EF4-FFF2-40B4-BE49-F238E27FC236}">
                <a16:creationId xmlns:a16="http://schemas.microsoft.com/office/drawing/2014/main" id="{E7BA4EEE-ECF3-40C5-9449-B076C940FFED}"/>
              </a:ext>
            </a:extLst>
          </p:cNvPr>
          <p:cNvSpPr>
            <a:spLocks noGrp="1"/>
          </p:cNvSpPr>
          <p:nvPr>
            <p:ph type="body" idx="1"/>
          </p:nvPr>
        </p:nvSpPr>
        <p:spPr>
          <a:noFill/>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781F909F-1C05-4164-B08D-CB29B9FE1D94}"/>
              </a:ext>
            </a:extLst>
          </p:cNvPr>
          <p:cNvSpPr>
            <a:spLocks noGrp="1" noRot="1" noChangeAspect="1" noTextEdit="1"/>
          </p:cNvSpPr>
          <p:nvPr>
            <p:ph type="sldImg"/>
          </p:nvPr>
        </p:nvSpPr>
        <p:spPr/>
      </p:sp>
      <p:sp>
        <p:nvSpPr>
          <p:cNvPr id="44034" name="备注占位符 2">
            <a:extLst>
              <a:ext uri="{FF2B5EF4-FFF2-40B4-BE49-F238E27FC236}">
                <a16:creationId xmlns:a16="http://schemas.microsoft.com/office/drawing/2014/main" id="{E7BA4EEE-ECF3-40C5-9449-B076C940FFED}"/>
              </a:ext>
            </a:extLst>
          </p:cNvPr>
          <p:cNvSpPr>
            <a:spLocks noGrp="1"/>
          </p:cNvSpPr>
          <p:nvPr>
            <p:ph type="body" idx="1"/>
          </p:nvPr>
        </p:nvSpPr>
        <p:spPr>
          <a:noFill/>
        </p:spPr>
        <p:txBody>
          <a:bodyPr/>
          <a:lstStyle/>
          <a:p>
            <a:endParaRPr lang="zh-CN" altLang="en-US" dirty="0"/>
          </a:p>
        </p:txBody>
      </p:sp>
    </p:spTree>
    <p:extLst>
      <p:ext uri="{BB962C8B-B14F-4D97-AF65-F5344CB8AC3E}">
        <p14:creationId xmlns:p14="http://schemas.microsoft.com/office/powerpoint/2010/main" val="3569422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不能混用</a:t>
            </a:r>
          </a:p>
        </p:txBody>
      </p:sp>
    </p:spTree>
    <p:extLst>
      <p:ext uri="{BB962C8B-B14F-4D97-AF65-F5344CB8AC3E}">
        <p14:creationId xmlns:p14="http://schemas.microsoft.com/office/powerpoint/2010/main" val="32258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C6553CF-29CC-4B88-84F0-1BA23C4DA10E}"/>
              </a:ext>
            </a:extLst>
          </p:cNvPr>
          <p:cNvSpPr>
            <a:spLocks noGrp="1" noChangeArrowheads="1"/>
          </p:cNvSpPr>
          <p:nvPr>
            <p:ph type="dt" sz="half" idx="10"/>
          </p:nvPr>
        </p:nvSpPr>
        <p:spPr>
          <a:ln/>
        </p:spPr>
        <p:txBody>
          <a:bodyPr/>
          <a:lstStyle>
            <a:lvl1pPr>
              <a:defRPr/>
            </a:lvl1pPr>
          </a:lstStyle>
          <a:p>
            <a:pPr>
              <a:defRPr/>
            </a:pPr>
            <a:fld id="{B7A47DD4-E183-44DA-9358-F646407CA0B6}" type="datetime1">
              <a:rPr lang="zh-CN" altLang="en-US" smtClean="0"/>
              <a:t>2023-10-18</a:t>
            </a:fld>
            <a:endParaRPr lang="zh-CN" altLang="en-US"/>
          </a:p>
        </p:txBody>
      </p:sp>
      <p:sp>
        <p:nvSpPr>
          <p:cNvPr id="5" name="页脚占位符 4">
            <a:extLst>
              <a:ext uri="{FF2B5EF4-FFF2-40B4-BE49-F238E27FC236}">
                <a16:creationId xmlns:a16="http://schemas.microsoft.com/office/drawing/2014/main" id="{F3806435-FB63-423F-90F5-73B18764F5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B6E1093-F07C-45CC-ADC5-7A294E30B9B8}"/>
              </a:ext>
            </a:extLst>
          </p:cNvPr>
          <p:cNvSpPr>
            <a:spLocks noGrp="1" noChangeArrowheads="1"/>
          </p:cNvSpPr>
          <p:nvPr>
            <p:ph type="sldNum" sz="quarter" idx="12"/>
          </p:nvPr>
        </p:nvSpPr>
        <p:spPr>
          <a:ln/>
        </p:spPr>
        <p:txBody>
          <a:bodyPr/>
          <a:lstStyle>
            <a:lvl1pPr>
              <a:defRPr/>
            </a:lvl1pPr>
          </a:lstStyle>
          <a:p>
            <a:pPr>
              <a:defRPr/>
            </a:pPr>
            <a:fld id="{84085FAD-B258-494F-A200-79A51364F885}" type="slidenum">
              <a:rPr lang="zh-CN" altLang="en-US"/>
              <a:pPr>
                <a:defRPr/>
              </a:pPr>
              <a:t>‹#›</a:t>
            </a:fld>
            <a:endParaRPr lang="zh-CN" altLang="en-US"/>
          </a:p>
        </p:txBody>
      </p:sp>
    </p:spTree>
    <p:extLst>
      <p:ext uri="{BB962C8B-B14F-4D97-AF65-F5344CB8AC3E}">
        <p14:creationId xmlns:p14="http://schemas.microsoft.com/office/powerpoint/2010/main" val="31346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88B6A4-C024-4823-9181-A5F56030399C}"/>
              </a:ext>
            </a:extLst>
          </p:cNvPr>
          <p:cNvSpPr>
            <a:spLocks noGrp="1" noChangeArrowheads="1"/>
          </p:cNvSpPr>
          <p:nvPr>
            <p:ph type="dt" sz="half" idx="10"/>
          </p:nvPr>
        </p:nvSpPr>
        <p:spPr>
          <a:ln/>
        </p:spPr>
        <p:txBody>
          <a:bodyPr/>
          <a:lstStyle>
            <a:lvl1pPr>
              <a:defRPr/>
            </a:lvl1pPr>
          </a:lstStyle>
          <a:p>
            <a:pPr>
              <a:defRPr/>
            </a:pPr>
            <a:fld id="{E3396662-B1EC-4C12-AFB9-06263E6622B3}" type="datetime1">
              <a:rPr lang="zh-CN" altLang="en-US" smtClean="0"/>
              <a:t>2023-10-18</a:t>
            </a:fld>
            <a:endParaRPr lang="zh-CN" altLang="en-US"/>
          </a:p>
        </p:txBody>
      </p:sp>
      <p:sp>
        <p:nvSpPr>
          <p:cNvPr id="5" name="页脚占位符 4">
            <a:extLst>
              <a:ext uri="{FF2B5EF4-FFF2-40B4-BE49-F238E27FC236}">
                <a16:creationId xmlns:a16="http://schemas.microsoft.com/office/drawing/2014/main" id="{64C6BD9B-BA65-4271-83AB-89D5FB68F54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514E07A-D618-45FC-BFE2-B5C45C144764}"/>
              </a:ext>
            </a:extLst>
          </p:cNvPr>
          <p:cNvSpPr>
            <a:spLocks noGrp="1" noChangeArrowheads="1"/>
          </p:cNvSpPr>
          <p:nvPr>
            <p:ph type="sldNum" sz="quarter" idx="12"/>
          </p:nvPr>
        </p:nvSpPr>
        <p:spPr>
          <a:ln/>
        </p:spPr>
        <p:txBody>
          <a:bodyPr/>
          <a:lstStyle>
            <a:lvl1pPr>
              <a:defRPr/>
            </a:lvl1pPr>
          </a:lstStyle>
          <a:p>
            <a:pPr>
              <a:defRPr/>
            </a:pPr>
            <a:fld id="{7634DFB3-7C4D-4A25-BE7C-62F78EC4A90E}" type="slidenum">
              <a:rPr lang="zh-CN" altLang="en-US"/>
              <a:pPr>
                <a:defRPr/>
              </a:pPr>
              <a:t>‹#›</a:t>
            </a:fld>
            <a:endParaRPr lang="zh-CN" altLang="en-US"/>
          </a:p>
        </p:txBody>
      </p:sp>
    </p:spTree>
    <p:extLst>
      <p:ext uri="{BB962C8B-B14F-4D97-AF65-F5344CB8AC3E}">
        <p14:creationId xmlns:p14="http://schemas.microsoft.com/office/powerpoint/2010/main" val="6943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E48480-82E8-48EB-BFE5-59A36A879B9F}"/>
              </a:ext>
            </a:extLst>
          </p:cNvPr>
          <p:cNvSpPr>
            <a:spLocks noGrp="1" noChangeArrowheads="1"/>
          </p:cNvSpPr>
          <p:nvPr>
            <p:ph type="dt" sz="half" idx="10"/>
          </p:nvPr>
        </p:nvSpPr>
        <p:spPr>
          <a:ln/>
        </p:spPr>
        <p:txBody>
          <a:bodyPr/>
          <a:lstStyle>
            <a:lvl1pPr>
              <a:defRPr/>
            </a:lvl1pPr>
          </a:lstStyle>
          <a:p>
            <a:pPr>
              <a:defRPr/>
            </a:pPr>
            <a:fld id="{0F38D913-EFDD-4A21-BE50-BA5470D0E8BF}" type="datetime1">
              <a:rPr lang="zh-CN" altLang="en-US" smtClean="0"/>
              <a:t>2023-10-18</a:t>
            </a:fld>
            <a:endParaRPr lang="zh-CN" altLang="en-US"/>
          </a:p>
        </p:txBody>
      </p:sp>
      <p:sp>
        <p:nvSpPr>
          <p:cNvPr id="5" name="页脚占位符 4">
            <a:extLst>
              <a:ext uri="{FF2B5EF4-FFF2-40B4-BE49-F238E27FC236}">
                <a16:creationId xmlns:a16="http://schemas.microsoft.com/office/drawing/2014/main" id="{AD959547-9F9B-4800-B08B-FC2098DE6DE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EDED823-E683-40E1-ACCF-67D1024DD8BA}"/>
              </a:ext>
            </a:extLst>
          </p:cNvPr>
          <p:cNvSpPr>
            <a:spLocks noGrp="1" noChangeArrowheads="1"/>
          </p:cNvSpPr>
          <p:nvPr>
            <p:ph type="sldNum" sz="quarter" idx="12"/>
          </p:nvPr>
        </p:nvSpPr>
        <p:spPr>
          <a:ln/>
        </p:spPr>
        <p:txBody>
          <a:bodyPr/>
          <a:lstStyle>
            <a:lvl1pPr>
              <a:defRPr/>
            </a:lvl1pPr>
          </a:lstStyle>
          <a:p>
            <a:pPr>
              <a:defRPr/>
            </a:pPr>
            <a:fld id="{B1C7BC2E-BFD6-4C0D-A04F-35D536AEB20F}" type="slidenum">
              <a:rPr lang="zh-CN" altLang="en-US"/>
              <a:pPr>
                <a:defRPr/>
              </a:pPr>
              <a:t>‹#›</a:t>
            </a:fld>
            <a:endParaRPr lang="zh-CN" altLang="en-US"/>
          </a:p>
        </p:txBody>
      </p:sp>
    </p:spTree>
    <p:extLst>
      <p:ext uri="{BB962C8B-B14F-4D97-AF65-F5344CB8AC3E}">
        <p14:creationId xmlns:p14="http://schemas.microsoft.com/office/powerpoint/2010/main" val="236007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947F44-7F55-4BB8-8E8C-E4FACFB04219}"/>
              </a:ext>
            </a:extLst>
          </p:cNvPr>
          <p:cNvSpPr>
            <a:spLocks noGrp="1" noChangeArrowheads="1"/>
          </p:cNvSpPr>
          <p:nvPr>
            <p:ph type="dt" sz="half" idx="10"/>
          </p:nvPr>
        </p:nvSpPr>
        <p:spPr>
          <a:ln/>
        </p:spPr>
        <p:txBody>
          <a:bodyPr/>
          <a:lstStyle>
            <a:lvl1pPr>
              <a:defRPr/>
            </a:lvl1pPr>
          </a:lstStyle>
          <a:p>
            <a:pPr>
              <a:defRPr/>
            </a:pPr>
            <a:fld id="{0837BC9F-7BD4-43AA-89FF-1C0CE24612A9}" type="datetime1">
              <a:rPr lang="zh-CN" altLang="en-US" smtClean="0"/>
              <a:t>2023-10-18</a:t>
            </a:fld>
            <a:endParaRPr lang="zh-CN" altLang="en-US"/>
          </a:p>
        </p:txBody>
      </p:sp>
      <p:sp>
        <p:nvSpPr>
          <p:cNvPr id="5" name="页脚占位符 4">
            <a:extLst>
              <a:ext uri="{FF2B5EF4-FFF2-40B4-BE49-F238E27FC236}">
                <a16:creationId xmlns:a16="http://schemas.microsoft.com/office/drawing/2014/main" id="{97181078-D44D-46C3-AE50-FF52BED324D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E3FEB62-DA44-4833-8DC4-2F5132965A5A}"/>
              </a:ext>
            </a:extLst>
          </p:cNvPr>
          <p:cNvSpPr>
            <a:spLocks noGrp="1" noChangeArrowheads="1"/>
          </p:cNvSpPr>
          <p:nvPr>
            <p:ph type="sldNum" sz="quarter" idx="12"/>
          </p:nvPr>
        </p:nvSpPr>
        <p:spPr>
          <a:ln/>
        </p:spPr>
        <p:txBody>
          <a:bodyPr/>
          <a:lstStyle>
            <a:lvl1pPr>
              <a:defRPr/>
            </a:lvl1pPr>
          </a:lstStyle>
          <a:p>
            <a:pPr>
              <a:defRPr/>
            </a:pPr>
            <a:fld id="{2D24196A-255B-4EC5-9CD3-592EC06569E5}" type="slidenum">
              <a:rPr lang="zh-CN" altLang="en-US"/>
              <a:pPr>
                <a:defRPr/>
              </a:pPr>
              <a:t>‹#›</a:t>
            </a:fld>
            <a:endParaRPr lang="zh-CN" altLang="en-US"/>
          </a:p>
        </p:txBody>
      </p:sp>
    </p:spTree>
    <p:extLst>
      <p:ext uri="{BB962C8B-B14F-4D97-AF65-F5344CB8AC3E}">
        <p14:creationId xmlns:p14="http://schemas.microsoft.com/office/powerpoint/2010/main" val="1953759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53ACAEC-1778-4195-BF04-7AEFE7C7DCF6}"/>
              </a:ext>
            </a:extLst>
          </p:cNvPr>
          <p:cNvSpPr>
            <a:spLocks noGrp="1" noChangeArrowheads="1"/>
          </p:cNvSpPr>
          <p:nvPr>
            <p:ph type="dt" sz="half" idx="10"/>
          </p:nvPr>
        </p:nvSpPr>
        <p:spPr>
          <a:ln/>
        </p:spPr>
        <p:txBody>
          <a:bodyPr/>
          <a:lstStyle>
            <a:lvl1pPr>
              <a:defRPr/>
            </a:lvl1pPr>
          </a:lstStyle>
          <a:p>
            <a:pPr>
              <a:defRPr/>
            </a:pPr>
            <a:fld id="{2EFE47BA-5F54-4F07-A7B4-4EE683F0411B}" type="datetime1">
              <a:rPr lang="zh-CN" altLang="en-US" smtClean="0"/>
              <a:t>2023-10-18</a:t>
            </a:fld>
            <a:endParaRPr lang="zh-CN" altLang="en-US"/>
          </a:p>
        </p:txBody>
      </p:sp>
      <p:sp>
        <p:nvSpPr>
          <p:cNvPr id="5" name="页脚占位符 4">
            <a:extLst>
              <a:ext uri="{FF2B5EF4-FFF2-40B4-BE49-F238E27FC236}">
                <a16:creationId xmlns:a16="http://schemas.microsoft.com/office/drawing/2014/main" id="{76ACF0CA-1950-433B-B155-7DA5B23074C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6D261EF-4968-41D7-BC7A-2AFEA68052E4}"/>
              </a:ext>
            </a:extLst>
          </p:cNvPr>
          <p:cNvSpPr>
            <a:spLocks noGrp="1" noChangeArrowheads="1"/>
          </p:cNvSpPr>
          <p:nvPr>
            <p:ph type="sldNum" sz="quarter" idx="12"/>
          </p:nvPr>
        </p:nvSpPr>
        <p:spPr>
          <a:ln/>
        </p:spPr>
        <p:txBody>
          <a:bodyPr/>
          <a:lstStyle>
            <a:lvl1pPr>
              <a:defRPr/>
            </a:lvl1pPr>
          </a:lstStyle>
          <a:p>
            <a:pPr>
              <a:defRPr/>
            </a:pPr>
            <a:fld id="{C75642F8-21AF-4089-8EB4-54BA84D8DF83}" type="slidenum">
              <a:rPr lang="zh-CN" altLang="en-US"/>
              <a:pPr>
                <a:defRPr/>
              </a:pPr>
              <a:t>‹#›</a:t>
            </a:fld>
            <a:endParaRPr lang="zh-CN" altLang="en-US"/>
          </a:p>
        </p:txBody>
      </p:sp>
    </p:spTree>
    <p:extLst>
      <p:ext uri="{BB962C8B-B14F-4D97-AF65-F5344CB8AC3E}">
        <p14:creationId xmlns:p14="http://schemas.microsoft.com/office/powerpoint/2010/main" val="242348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FE449C1-2937-4DC8-9E5C-0359EFCCF738}"/>
              </a:ext>
            </a:extLst>
          </p:cNvPr>
          <p:cNvSpPr>
            <a:spLocks noGrp="1" noChangeArrowheads="1"/>
          </p:cNvSpPr>
          <p:nvPr>
            <p:ph type="dt" sz="half" idx="10"/>
          </p:nvPr>
        </p:nvSpPr>
        <p:spPr>
          <a:ln/>
        </p:spPr>
        <p:txBody>
          <a:bodyPr/>
          <a:lstStyle>
            <a:lvl1pPr>
              <a:defRPr/>
            </a:lvl1pPr>
          </a:lstStyle>
          <a:p>
            <a:pPr>
              <a:defRPr/>
            </a:pPr>
            <a:fld id="{B3ADD75D-F91B-4A30-8BB2-0B3208F456F3}" type="datetime1">
              <a:rPr lang="zh-CN" altLang="en-US" smtClean="0"/>
              <a:t>2023-10-18</a:t>
            </a:fld>
            <a:endParaRPr lang="zh-CN" altLang="en-US"/>
          </a:p>
        </p:txBody>
      </p:sp>
      <p:sp>
        <p:nvSpPr>
          <p:cNvPr id="6" name="页脚占位符 4">
            <a:extLst>
              <a:ext uri="{FF2B5EF4-FFF2-40B4-BE49-F238E27FC236}">
                <a16:creationId xmlns:a16="http://schemas.microsoft.com/office/drawing/2014/main" id="{09B9D1D9-81BC-4379-B159-44DF868CA39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F51C759-C313-480B-95C8-4E7A7D446F52}"/>
              </a:ext>
            </a:extLst>
          </p:cNvPr>
          <p:cNvSpPr>
            <a:spLocks noGrp="1" noChangeArrowheads="1"/>
          </p:cNvSpPr>
          <p:nvPr>
            <p:ph type="sldNum" sz="quarter" idx="12"/>
          </p:nvPr>
        </p:nvSpPr>
        <p:spPr>
          <a:ln/>
        </p:spPr>
        <p:txBody>
          <a:bodyPr/>
          <a:lstStyle>
            <a:lvl1pPr>
              <a:defRPr/>
            </a:lvl1pPr>
          </a:lstStyle>
          <a:p>
            <a:pPr>
              <a:defRPr/>
            </a:pPr>
            <a:fld id="{CF15CC0B-B885-40B5-9333-C65E341A8B00}" type="slidenum">
              <a:rPr lang="zh-CN" altLang="en-US"/>
              <a:pPr>
                <a:defRPr/>
              </a:pPr>
              <a:t>‹#›</a:t>
            </a:fld>
            <a:endParaRPr lang="zh-CN" altLang="en-US"/>
          </a:p>
        </p:txBody>
      </p:sp>
    </p:spTree>
    <p:extLst>
      <p:ext uri="{BB962C8B-B14F-4D97-AF65-F5344CB8AC3E}">
        <p14:creationId xmlns:p14="http://schemas.microsoft.com/office/powerpoint/2010/main" val="948281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DF7E1254-311B-437A-8B46-20C405849C39}"/>
              </a:ext>
            </a:extLst>
          </p:cNvPr>
          <p:cNvSpPr>
            <a:spLocks noGrp="1" noChangeArrowheads="1"/>
          </p:cNvSpPr>
          <p:nvPr>
            <p:ph type="dt" sz="half" idx="10"/>
          </p:nvPr>
        </p:nvSpPr>
        <p:spPr>
          <a:ln/>
        </p:spPr>
        <p:txBody>
          <a:bodyPr/>
          <a:lstStyle>
            <a:lvl1pPr>
              <a:defRPr/>
            </a:lvl1pPr>
          </a:lstStyle>
          <a:p>
            <a:pPr>
              <a:defRPr/>
            </a:pPr>
            <a:fld id="{7321A9E0-5601-49D2-BD3E-7B340FB70ED0}" type="datetime1">
              <a:rPr lang="zh-CN" altLang="en-US" smtClean="0"/>
              <a:t>2023-10-18</a:t>
            </a:fld>
            <a:endParaRPr lang="zh-CN" altLang="en-US"/>
          </a:p>
        </p:txBody>
      </p:sp>
      <p:sp>
        <p:nvSpPr>
          <p:cNvPr id="8" name="页脚占位符 4">
            <a:extLst>
              <a:ext uri="{FF2B5EF4-FFF2-40B4-BE49-F238E27FC236}">
                <a16:creationId xmlns:a16="http://schemas.microsoft.com/office/drawing/2014/main" id="{8B8FDF5F-0E56-4D97-82EE-430C1C70F8E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E3D32F1E-3577-4495-A0A8-3A7529776D4E}"/>
              </a:ext>
            </a:extLst>
          </p:cNvPr>
          <p:cNvSpPr>
            <a:spLocks noGrp="1" noChangeArrowheads="1"/>
          </p:cNvSpPr>
          <p:nvPr>
            <p:ph type="sldNum" sz="quarter" idx="12"/>
          </p:nvPr>
        </p:nvSpPr>
        <p:spPr>
          <a:ln/>
        </p:spPr>
        <p:txBody>
          <a:bodyPr/>
          <a:lstStyle>
            <a:lvl1pPr>
              <a:defRPr/>
            </a:lvl1pPr>
          </a:lstStyle>
          <a:p>
            <a:pPr>
              <a:defRPr/>
            </a:pPr>
            <a:fld id="{B2D520F5-09A5-462A-B66E-F5EAC74D16CE}" type="slidenum">
              <a:rPr lang="zh-CN" altLang="en-US"/>
              <a:pPr>
                <a:defRPr/>
              </a:pPr>
              <a:t>‹#›</a:t>
            </a:fld>
            <a:endParaRPr lang="zh-CN" altLang="en-US"/>
          </a:p>
        </p:txBody>
      </p:sp>
    </p:spTree>
    <p:extLst>
      <p:ext uri="{BB962C8B-B14F-4D97-AF65-F5344CB8AC3E}">
        <p14:creationId xmlns:p14="http://schemas.microsoft.com/office/powerpoint/2010/main" val="3945430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DE6E9A0-56FE-4CC6-8E8F-C2F69B128E82}"/>
              </a:ext>
            </a:extLst>
          </p:cNvPr>
          <p:cNvSpPr>
            <a:spLocks noGrp="1" noChangeArrowheads="1"/>
          </p:cNvSpPr>
          <p:nvPr>
            <p:ph type="dt" sz="half" idx="10"/>
          </p:nvPr>
        </p:nvSpPr>
        <p:spPr>
          <a:ln/>
        </p:spPr>
        <p:txBody>
          <a:bodyPr/>
          <a:lstStyle>
            <a:lvl1pPr>
              <a:defRPr/>
            </a:lvl1pPr>
          </a:lstStyle>
          <a:p>
            <a:pPr>
              <a:defRPr/>
            </a:pPr>
            <a:fld id="{75E923F1-EE81-4780-8169-7D5D993480BC}" type="datetime1">
              <a:rPr lang="zh-CN" altLang="en-US" smtClean="0"/>
              <a:t>2023-10-18</a:t>
            </a:fld>
            <a:endParaRPr lang="zh-CN" altLang="en-US"/>
          </a:p>
        </p:txBody>
      </p:sp>
      <p:sp>
        <p:nvSpPr>
          <p:cNvPr id="4" name="页脚占位符 4">
            <a:extLst>
              <a:ext uri="{FF2B5EF4-FFF2-40B4-BE49-F238E27FC236}">
                <a16:creationId xmlns:a16="http://schemas.microsoft.com/office/drawing/2014/main" id="{C388473D-51F1-4CC4-B6E0-4FDC470136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541F5881-CB69-4E44-A2DB-57655267AAFF}"/>
              </a:ext>
            </a:extLst>
          </p:cNvPr>
          <p:cNvSpPr>
            <a:spLocks noGrp="1" noChangeArrowheads="1"/>
          </p:cNvSpPr>
          <p:nvPr>
            <p:ph type="sldNum" sz="quarter" idx="12"/>
          </p:nvPr>
        </p:nvSpPr>
        <p:spPr>
          <a:ln/>
        </p:spPr>
        <p:txBody>
          <a:bodyPr/>
          <a:lstStyle>
            <a:lvl1pPr>
              <a:defRPr sz="1400">
                <a:latin typeface="Arial" panose="020B0604020202020204" pitchFamily="34" charset="0"/>
                <a:cs typeface="Arial" panose="020B0604020202020204" pitchFamily="34" charset="0"/>
              </a:defRPr>
            </a:lvl1pPr>
          </a:lstStyle>
          <a:p>
            <a:pPr>
              <a:defRPr/>
            </a:pPr>
            <a:fld id="{5A28F20D-76EB-47F6-9735-4DC63678F44C}" type="slidenum">
              <a:rPr lang="zh-CN" altLang="en-US" smtClean="0"/>
              <a:pPr>
                <a:defRPr/>
              </a:pPr>
              <a:t>‹#›</a:t>
            </a:fld>
            <a:r>
              <a:rPr lang="en-US" altLang="zh-CN" dirty="0"/>
              <a:t>/11</a:t>
            </a:r>
            <a:endParaRPr lang="zh-CN" altLang="en-US" dirty="0"/>
          </a:p>
        </p:txBody>
      </p:sp>
    </p:spTree>
    <p:extLst>
      <p:ext uri="{BB962C8B-B14F-4D97-AF65-F5344CB8AC3E}">
        <p14:creationId xmlns:p14="http://schemas.microsoft.com/office/powerpoint/2010/main" val="99035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BD88871-341B-4965-9978-2276805B5AE9}"/>
              </a:ext>
            </a:extLst>
          </p:cNvPr>
          <p:cNvSpPr>
            <a:spLocks noGrp="1" noChangeArrowheads="1"/>
          </p:cNvSpPr>
          <p:nvPr>
            <p:ph type="dt" sz="half" idx="10"/>
          </p:nvPr>
        </p:nvSpPr>
        <p:spPr/>
        <p:txBody>
          <a:bodyPr/>
          <a:lstStyle>
            <a:lvl1pPr>
              <a:defRPr/>
            </a:lvl1pPr>
          </a:lstStyle>
          <a:p>
            <a:pPr>
              <a:defRPr/>
            </a:pPr>
            <a:fld id="{32E560B4-B007-4A35-BFBA-E291C95B24A5}" type="datetime1">
              <a:rPr lang="zh-CN" altLang="en-US" smtClean="0"/>
              <a:t>2023-10-18</a:t>
            </a:fld>
            <a:endParaRPr lang="zh-CN" altLang="en-US"/>
          </a:p>
        </p:txBody>
      </p:sp>
      <p:sp>
        <p:nvSpPr>
          <p:cNvPr id="3" name="页脚占位符 4">
            <a:extLst>
              <a:ext uri="{FF2B5EF4-FFF2-40B4-BE49-F238E27FC236}">
                <a16:creationId xmlns:a16="http://schemas.microsoft.com/office/drawing/2014/main" id="{E39E7398-7A7B-483D-A7F7-A0F48E8461DE}"/>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9D00746A-0F27-4820-A706-4F1684B1BA14}"/>
              </a:ext>
            </a:extLst>
          </p:cNvPr>
          <p:cNvSpPr>
            <a:spLocks noGrp="1" noChangeArrowheads="1"/>
          </p:cNvSpPr>
          <p:nvPr>
            <p:ph type="sldNum" sz="quarter" idx="12"/>
          </p:nvPr>
        </p:nvSpPr>
        <p:spPr/>
        <p:txBody>
          <a:bodyPr/>
          <a:lstStyle>
            <a:lvl1pPr>
              <a:defRPr sz="1400"/>
            </a:lvl1pPr>
          </a:lstStyle>
          <a:p>
            <a:pPr>
              <a:defRPr/>
            </a:pPr>
            <a:fld id="{0176DC86-7BA0-4C07-8ABA-03B6334DA219}" type="slidenum">
              <a:rPr lang="zh-CN" altLang="en-US" smtClean="0"/>
              <a:pPr>
                <a:defRPr/>
              </a:pPr>
              <a:t>‹#›</a:t>
            </a:fld>
            <a:r>
              <a:rPr lang="en-US" altLang="zh-CN" dirty="0"/>
              <a:t>/10</a:t>
            </a:r>
            <a:endParaRPr lang="zh-CN" altLang="en-US" dirty="0"/>
          </a:p>
        </p:txBody>
      </p:sp>
    </p:spTree>
    <p:extLst>
      <p:ext uri="{BB962C8B-B14F-4D97-AF65-F5344CB8AC3E}">
        <p14:creationId xmlns:p14="http://schemas.microsoft.com/office/powerpoint/2010/main" val="97661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2D46F3BA-EF9A-4E7D-9F6D-39720D81826A}"/>
              </a:ext>
            </a:extLst>
          </p:cNvPr>
          <p:cNvSpPr>
            <a:spLocks noGrp="1" noChangeArrowheads="1"/>
          </p:cNvSpPr>
          <p:nvPr>
            <p:ph type="dt" sz="half" idx="10"/>
          </p:nvPr>
        </p:nvSpPr>
        <p:spPr>
          <a:ln/>
        </p:spPr>
        <p:txBody>
          <a:bodyPr/>
          <a:lstStyle>
            <a:lvl1pPr>
              <a:defRPr/>
            </a:lvl1pPr>
          </a:lstStyle>
          <a:p>
            <a:pPr>
              <a:defRPr/>
            </a:pPr>
            <a:fld id="{692FCA4F-3E33-426F-9CE1-DBC38EEA97A0}" type="datetime1">
              <a:rPr lang="zh-CN" altLang="en-US" smtClean="0"/>
              <a:t>2023-10-18</a:t>
            </a:fld>
            <a:endParaRPr lang="zh-CN" altLang="en-US"/>
          </a:p>
        </p:txBody>
      </p:sp>
      <p:sp>
        <p:nvSpPr>
          <p:cNvPr id="6" name="页脚占位符 4">
            <a:extLst>
              <a:ext uri="{FF2B5EF4-FFF2-40B4-BE49-F238E27FC236}">
                <a16:creationId xmlns:a16="http://schemas.microsoft.com/office/drawing/2014/main" id="{260B0C32-8310-4275-A121-756976235FF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7CB77DF-A9B6-4D8C-87B2-EB669011D727}"/>
              </a:ext>
            </a:extLst>
          </p:cNvPr>
          <p:cNvSpPr>
            <a:spLocks noGrp="1" noChangeArrowheads="1"/>
          </p:cNvSpPr>
          <p:nvPr>
            <p:ph type="sldNum" sz="quarter" idx="12"/>
          </p:nvPr>
        </p:nvSpPr>
        <p:spPr>
          <a:ln/>
        </p:spPr>
        <p:txBody>
          <a:bodyPr/>
          <a:lstStyle>
            <a:lvl1pPr>
              <a:defRPr/>
            </a:lvl1pPr>
          </a:lstStyle>
          <a:p>
            <a:pPr>
              <a:defRPr/>
            </a:pPr>
            <a:fld id="{A06F3F28-E75A-4607-B3A8-5FD46F40D951}" type="slidenum">
              <a:rPr lang="zh-CN" altLang="en-US"/>
              <a:pPr>
                <a:defRPr/>
              </a:pPr>
              <a:t>‹#›</a:t>
            </a:fld>
            <a:endParaRPr lang="zh-CN" altLang="en-US"/>
          </a:p>
        </p:txBody>
      </p:sp>
    </p:spTree>
    <p:extLst>
      <p:ext uri="{BB962C8B-B14F-4D97-AF65-F5344CB8AC3E}">
        <p14:creationId xmlns:p14="http://schemas.microsoft.com/office/powerpoint/2010/main" val="156513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F24A407-7B99-4E2F-9CF6-A03855F047F9}"/>
              </a:ext>
            </a:extLst>
          </p:cNvPr>
          <p:cNvSpPr>
            <a:spLocks noGrp="1" noChangeArrowheads="1"/>
          </p:cNvSpPr>
          <p:nvPr>
            <p:ph type="dt" sz="half" idx="10"/>
          </p:nvPr>
        </p:nvSpPr>
        <p:spPr>
          <a:ln/>
        </p:spPr>
        <p:txBody>
          <a:bodyPr/>
          <a:lstStyle>
            <a:lvl1pPr>
              <a:defRPr/>
            </a:lvl1pPr>
          </a:lstStyle>
          <a:p>
            <a:pPr>
              <a:defRPr/>
            </a:pPr>
            <a:fld id="{4368F89D-ED60-4DE1-98DD-4E2A74657B94}" type="datetime1">
              <a:rPr lang="zh-CN" altLang="en-US" smtClean="0"/>
              <a:t>2023-10-18</a:t>
            </a:fld>
            <a:endParaRPr lang="zh-CN" altLang="en-US"/>
          </a:p>
        </p:txBody>
      </p:sp>
      <p:sp>
        <p:nvSpPr>
          <p:cNvPr id="6" name="页脚占位符 4">
            <a:extLst>
              <a:ext uri="{FF2B5EF4-FFF2-40B4-BE49-F238E27FC236}">
                <a16:creationId xmlns:a16="http://schemas.microsoft.com/office/drawing/2014/main" id="{D24E812B-0D02-4757-B8E3-D288175AA61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F5A4CED-26EB-47FE-95D8-A1D422A80759}"/>
              </a:ext>
            </a:extLst>
          </p:cNvPr>
          <p:cNvSpPr>
            <a:spLocks noGrp="1" noChangeArrowheads="1"/>
          </p:cNvSpPr>
          <p:nvPr>
            <p:ph type="sldNum" sz="quarter" idx="12"/>
          </p:nvPr>
        </p:nvSpPr>
        <p:spPr>
          <a:ln/>
        </p:spPr>
        <p:txBody>
          <a:bodyPr/>
          <a:lstStyle>
            <a:lvl1pPr>
              <a:defRPr/>
            </a:lvl1pPr>
          </a:lstStyle>
          <a:p>
            <a:pPr>
              <a:defRPr/>
            </a:pPr>
            <a:fld id="{91DB5C25-8330-4B8D-B564-1FC980F552EC}" type="slidenum">
              <a:rPr lang="zh-CN" altLang="en-US"/>
              <a:pPr>
                <a:defRPr/>
              </a:pPr>
              <a:t>‹#›</a:t>
            </a:fld>
            <a:endParaRPr lang="zh-CN" altLang="en-US"/>
          </a:p>
        </p:txBody>
      </p:sp>
    </p:spTree>
    <p:extLst>
      <p:ext uri="{BB962C8B-B14F-4D97-AF65-F5344CB8AC3E}">
        <p14:creationId xmlns:p14="http://schemas.microsoft.com/office/powerpoint/2010/main" val="1336686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矩形 6">
            <a:extLst>
              <a:ext uri="{FF2B5EF4-FFF2-40B4-BE49-F238E27FC236}">
                <a16:creationId xmlns:a16="http://schemas.microsoft.com/office/drawing/2014/main" id="{BF8D6A58-EB9D-4B73-9071-197C3E44A10C}"/>
              </a:ext>
            </a:extLst>
          </p:cNvPr>
          <p:cNvSpPr>
            <a:spLocks noChangeArrowheads="1"/>
          </p:cNvSpPr>
          <p:nvPr/>
        </p:nvSpPr>
        <p:spPr bwMode="auto">
          <a:xfrm>
            <a:off x="179388" y="115888"/>
            <a:ext cx="8785225" cy="798512"/>
          </a:xfrm>
          <a:prstGeom prst="rect">
            <a:avLst/>
          </a:prstGeom>
          <a:solidFill>
            <a:srgbClr val="82308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300">
              <a:solidFill>
                <a:srgbClr val="FFFFFF"/>
              </a:solidFill>
            </a:endParaRPr>
          </a:p>
        </p:txBody>
      </p:sp>
      <p:pic>
        <p:nvPicPr>
          <p:cNvPr id="2051" name="图片 8">
            <a:extLst>
              <a:ext uri="{FF2B5EF4-FFF2-40B4-BE49-F238E27FC236}">
                <a16:creationId xmlns:a16="http://schemas.microsoft.com/office/drawing/2014/main" id="{E5F40A43-713B-4B56-8A7D-7A18FBED1CB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500" y="2206625"/>
            <a:ext cx="52070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矩形 9">
            <a:extLst>
              <a:ext uri="{FF2B5EF4-FFF2-40B4-BE49-F238E27FC236}">
                <a16:creationId xmlns:a16="http://schemas.microsoft.com/office/drawing/2014/main" id="{9A08A0DE-461A-4C3A-A39E-67933A6BCF8F}"/>
              </a:ext>
            </a:extLst>
          </p:cNvPr>
          <p:cNvSpPr>
            <a:spLocks noChangeArrowheads="1"/>
          </p:cNvSpPr>
          <p:nvPr/>
        </p:nvSpPr>
        <p:spPr bwMode="auto">
          <a:xfrm>
            <a:off x="2968625" y="1682750"/>
            <a:ext cx="5707063" cy="4670425"/>
          </a:xfrm>
          <a:prstGeom prst="rect">
            <a:avLst/>
          </a:prstGeom>
          <a:solidFill>
            <a:srgbClr val="FFFFFF">
              <a:alpha val="93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z="1300">
              <a:solidFill>
                <a:srgbClr val="FFFFFF"/>
              </a:solidFill>
            </a:endParaRPr>
          </a:p>
        </p:txBody>
      </p:sp>
      <p:sp>
        <p:nvSpPr>
          <p:cNvPr id="2053" name="标题占位符 1">
            <a:extLst>
              <a:ext uri="{FF2B5EF4-FFF2-40B4-BE49-F238E27FC236}">
                <a16:creationId xmlns:a16="http://schemas.microsoft.com/office/drawing/2014/main" id="{2AD721D2-FEE2-4365-89EA-4F5206E9516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4" name="文本占位符 2">
            <a:extLst>
              <a:ext uri="{FF2B5EF4-FFF2-40B4-BE49-F238E27FC236}">
                <a16:creationId xmlns:a16="http://schemas.microsoft.com/office/drawing/2014/main" id="{356A1C53-01C9-4EBD-ADCE-9CD0A9F8B2EF}"/>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80" name="日期占位符 3">
            <a:extLst>
              <a:ext uri="{FF2B5EF4-FFF2-40B4-BE49-F238E27FC236}">
                <a16:creationId xmlns:a16="http://schemas.microsoft.com/office/drawing/2014/main" id="{B586894F-4101-4507-A6DD-FA520555CFFB}"/>
              </a:ext>
            </a:extLst>
          </p:cNvPr>
          <p:cNvSpPr>
            <a:spLocks noGrp="1" noChangeArrowheads="1"/>
          </p:cNvSpPr>
          <p:nvPr>
            <p:ph type="dt" sz="half" idx="2"/>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900">
                <a:solidFill>
                  <a:srgbClr val="898989"/>
                </a:solidFill>
                <a:latin typeface="Calibri" panose="020F0502020204030204" pitchFamily="34" charset="0"/>
                <a:ea typeface="宋体" panose="02010600030101010101" pitchFamily="2" charset="-122"/>
              </a:defRPr>
            </a:lvl1pPr>
          </a:lstStyle>
          <a:p>
            <a:pPr>
              <a:defRPr/>
            </a:pPr>
            <a:fld id="{0C995F26-C1C8-41A1-B51C-16177B8EC06D}" type="datetime1">
              <a:rPr lang="zh-CN" altLang="en-US" smtClean="0"/>
              <a:t>2023-10-18</a:t>
            </a:fld>
            <a:endParaRPr lang="zh-CN" altLang="en-US"/>
          </a:p>
        </p:txBody>
      </p:sp>
      <p:sp>
        <p:nvSpPr>
          <p:cNvPr id="3081" name="页脚占位符 4">
            <a:extLst>
              <a:ext uri="{FF2B5EF4-FFF2-40B4-BE49-F238E27FC236}">
                <a16:creationId xmlns:a16="http://schemas.microsoft.com/office/drawing/2014/main" id="{ADD2D344-F043-4EA0-9647-0C6A55D11736}"/>
              </a:ext>
            </a:extLst>
          </p:cNvPr>
          <p:cNvSpPr>
            <a:spLocks noGrp="1" noChangeArrowheads="1"/>
          </p:cNvSpPr>
          <p:nvPr>
            <p:ph type="ftr" sz="quarter" idx="3"/>
          </p:nvPr>
        </p:nvSpPr>
        <p:spPr bwMode="auto">
          <a:xfrm>
            <a:off x="3124200" y="6356350"/>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900">
                <a:solidFill>
                  <a:srgbClr val="898989"/>
                </a:solidFill>
                <a:latin typeface="Calibri" panose="020F0502020204030204" pitchFamily="34" charset="0"/>
                <a:ea typeface="宋体" panose="02010600030101010101" pitchFamily="2" charset="-122"/>
              </a:defRPr>
            </a:lvl1pPr>
          </a:lstStyle>
          <a:p>
            <a:pPr>
              <a:defRPr/>
            </a:pPr>
            <a:endParaRPr lang="zh-CN" altLang="en-US"/>
          </a:p>
        </p:txBody>
      </p:sp>
      <p:sp>
        <p:nvSpPr>
          <p:cNvPr id="3082" name="灯片编号占位符 5">
            <a:extLst>
              <a:ext uri="{FF2B5EF4-FFF2-40B4-BE49-F238E27FC236}">
                <a16:creationId xmlns:a16="http://schemas.microsoft.com/office/drawing/2014/main" id="{E464516E-977B-4D4B-BCD6-2F5C485723B3}"/>
              </a:ext>
            </a:extLst>
          </p:cNvPr>
          <p:cNvSpPr>
            <a:spLocks noGrp="1" noChangeArrowheads="1"/>
          </p:cNvSpPr>
          <p:nvPr>
            <p:ph type="sldNum" sz="quarter" idx="4"/>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900">
                <a:solidFill>
                  <a:srgbClr val="898989"/>
                </a:solidFill>
                <a:latin typeface="Calibri" panose="020F0502020204030204" pitchFamily="34" charset="0"/>
                <a:ea typeface="宋体" panose="02010600030101010101" pitchFamily="2" charset="-122"/>
              </a:defRPr>
            </a:lvl1pPr>
          </a:lstStyle>
          <a:p>
            <a:pPr>
              <a:defRPr/>
            </a:pPr>
            <a:fld id="{74D3CE9F-A377-4660-B7EF-1ADA41BB51EF}" type="slidenum">
              <a:rPr lang="zh-CN" altLang="en-US"/>
              <a:pPr>
                <a:defRPr/>
              </a:pPr>
              <a:t>‹#›</a:t>
            </a:fld>
            <a:endParaRPr lang="zh-CN" altLang="en-US"/>
          </a:p>
        </p:txBody>
      </p:sp>
      <p:pic>
        <p:nvPicPr>
          <p:cNvPr id="2058" name="图片 8">
            <a:extLst>
              <a:ext uri="{FF2B5EF4-FFF2-40B4-BE49-F238E27FC236}">
                <a16:creationId xmlns:a16="http://schemas.microsoft.com/office/drawing/2014/main" id="{76FDC919-AB7F-401A-96FC-917F18EDF788}"/>
              </a:ext>
            </a:extLst>
          </p:cNvPr>
          <p:cNvPicPr>
            <a:picLocks noChangeAspect="1" noChangeArrowheads="1"/>
          </p:cNvPicPr>
          <p:nvPr userDrawn="1"/>
        </p:nvPicPr>
        <p:blipFill>
          <a:blip r:embed="rId14">
            <a:lum bright="70000" contrast="-70000"/>
            <a:extLst>
              <a:ext uri="{28A0092B-C50C-407E-A947-70E740481C1C}">
                <a14:useLocalDpi xmlns:a14="http://schemas.microsoft.com/office/drawing/2010/main" val="0"/>
              </a:ext>
            </a:extLst>
          </a:blip>
          <a:srcRect l="8186" t="57442" r="62682"/>
          <a:stretch>
            <a:fillRect/>
          </a:stretch>
        </p:blipFill>
        <p:spPr bwMode="auto">
          <a:xfrm>
            <a:off x="8078788" y="188913"/>
            <a:ext cx="836612"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386" r:id="rId1"/>
    <p:sldLayoutId id="2147486387" r:id="rId2"/>
    <p:sldLayoutId id="2147486388" r:id="rId3"/>
    <p:sldLayoutId id="2147486389" r:id="rId4"/>
    <p:sldLayoutId id="2147486390" r:id="rId5"/>
    <p:sldLayoutId id="2147486391" r:id="rId6"/>
    <p:sldLayoutId id="2147486407" r:id="rId7"/>
    <p:sldLayoutId id="2147486392" r:id="rId8"/>
    <p:sldLayoutId id="2147486393" r:id="rId9"/>
    <p:sldLayoutId id="2147486394" r:id="rId10"/>
    <p:sldLayoutId id="2147486395" r:id="rId11"/>
  </p:sldLayoutIdLst>
  <p:hf hdr="0" ftr="0" dt="0"/>
  <p:txStyles>
    <p:title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4572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9144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3716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8288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defTabSz="6858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defTabSz="6858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3963EAB8-EA62-48E6-B4DB-051EE9B9DAB9}"/>
              </a:ext>
            </a:extLst>
          </p:cNvPr>
          <p:cNvSpPr txBox="1">
            <a:spLocks noChangeArrowheads="1"/>
          </p:cNvSpPr>
          <p:nvPr/>
        </p:nvSpPr>
        <p:spPr bwMode="auto">
          <a:xfrm>
            <a:off x="387350" y="1719840"/>
            <a:ext cx="836930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4572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9144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3716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8288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4000" b="1" dirty="0">
                <a:solidFill>
                  <a:srgbClr val="002060"/>
                </a:solidFill>
                <a:latin typeface="Arial" panose="020B0604020202020204" pitchFamily="34" charset="0"/>
                <a:ea typeface="黑体" panose="02010609060101010101" pitchFamily="49" charset="-122"/>
                <a:cs typeface="Arial" panose="020B0604020202020204" pitchFamily="34" charset="0"/>
              </a:rPr>
              <a:t>Simulink</a:t>
            </a:r>
            <a:r>
              <a:rPr lang="zh-CN" altLang="en-US" sz="4000" b="1" dirty="0">
                <a:solidFill>
                  <a:srgbClr val="002060"/>
                </a:solidFill>
                <a:latin typeface="Arial" panose="020B0604020202020204" pitchFamily="34" charset="0"/>
                <a:ea typeface="黑体" panose="02010609060101010101" pitchFamily="49" charset="-122"/>
                <a:cs typeface="Arial" panose="020B0604020202020204" pitchFamily="34" charset="0"/>
              </a:rPr>
              <a:t>简介及电力电子仿真应用</a:t>
            </a:r>
            <a:endParaRPr lang="zh-CN" altLang="zh-CN" sz="4000" b="1" dirty="0">
              <a:solidFill>
                <a:srgbClr val="002060"/>
              </a:solidFill>
              <a:latin typeface="Arial" panose="020B0604020202020204" pitchFamily="34" charset="0"/>
              <a:ea typeface="黑体" panose="02010609060101010101" pitchFamily="49" charset="-122"/>
              <a:cs typeface="Arial" panose="020B0604020202020204" pitchFamily="34" charset="0"/>
            </a:endParaRPr>
          </a:p>
        </p:txBody>
      </p:sp>
      <p:sp>
        <p:nvSpPr>
          <p:cNvPr id="15" name="Subtitle 2">
            <a:extLst>
              <a:ext uri="{FF2B5EF4-FFF2-40B4-BE49-F238E27FC236}">
                <a16:creationId xmlns:a16="http://schemas.microsoft.com/office/drawing/2014/main" id="{4F3503BD-7DB7-48E9-A886-3D955F9C22F1}"/>
              </a:ext>
            </a:extLst>
          </p:cNvPr>
          <p:cNvSpPr txBox="1">
            <a:spLocks noChangeArrowheads="1"/>
          </p:cNvSpPr>
          <p:nvPr/>
        </p:nvSpPr>
        <p:spPr bwMode="auto">
          <a:xfrm>
            <a:off x="2860673" y="5494849"/>
            <a:ext cx="3422650"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1pPr>
            <a:lvl2pPr marL="342900" indent="-214313" defTabSz="685800">
              <a:spcBef>
                <a:spcPct val="2000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2pPr>
            <a:lvl3pPr marL="685800" indent="-171450" defTabSz="685800">
              <a:spcBef>
                <a:spcPct val="200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3pPr>
            <a:lvl4pPr marL="1028700" indent="-171450" defTabSz="685800">
              <a:spcBef>
                <a:spcPct val="20000"/>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4pPr>
            <a:lvl5pPr marL="1371600" indent="-171450" defTabSz="685800">
              <a:spcBef>
                <a:spcPct val="20000"/>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5pPr>
            <a:lvl6pPr marL="1828800" indent="-171450" defTabSz="6858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6pPr>
            <a:lvl7pPr marL="2286000" indent="-171450" defTabSz="6858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7pPr>
            <a:lvl8pPr marL="2743200" indent="-171450" defTabSz="6858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8pPr>
            <a:lvl9pPr marL="3200400" indent="-171450" defTabSz="6858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1600" b="1" dirty="0">
                <a:solidFill>
                  <a:srgbClr val="002060"/>
                </a:solidFill>
                <a:latin typeface="Arial" panose="020B0604020202020204" pitchFamily="34" charset="0"/>
                <a:ea typeface="黑体" panose="02010609060101010101" pitchFamily="49" charset="-122"/>
                <a:cs typeface="Arial" panose="020B0604020202020204" pitchFamily="34" charset="0"/>
              </a:rPr>
              <a:t>19</a:t>
            </a:r>
            <a:r>
              <a:rPr lang="en-US" altLang="zh-CN" sz="1600" b="1" baseline="30000" dirty="0">
                <a:solidFill>
                  <a:srgbClr val="002060"/>
                </a:solidFill>
                <a:latin typeface="Arial" panose="020B0604020202020204" pitchFamily="34" charset="0"/>
                <a:ea typeface="黑体" panose="02010609060101010101" pitchFamily="49" charset="-122"/>
                <a:cs typeface="Arial" panose="020B0604020202020204" pitchFamily="34" charset="0"/>
              </a:rPr>
              <a:t>th</a:t>
            </a:r>
            <a:r>
              <a:rPr lang="en-US" altLang="zh-CN" sz="1600" b="1" dirty="0">
                <a:solidFill>
                  <a:srgbClr val="002060"/>
                </a:solidFill>
                <a:latin typeface="Arial" panose="020B0604020202020204" pitchFamily="34" charset="0"/>
                <a:ea typeface="黑体" panose="02010609060101010101" pitchFamily="49" charset="-122"/>
                <a:cs typeface="Arial" panose="020B0604020202020204" pitchFamily="34" charset="0"/>
              </a:rPr>
              <a:t> October, 2023</a:t>
            </a:r>
            <a:endParaRPr lang="zh-CN" altLang="zh-CN" sz="1600" b="1" dirty="0">
              <a:solidFill>
                <a:srgbClr val="002060"/>
              </a:solidFill>
              <a:latin typeface="Arial" panose="020B0604020202020204" pitchFamily="34" charset="0"/>
              <a:ea typeface="黑体" panose="02010609060101010101" pitchFamily="49" charset="-122"/>
              <a:cs typeface="Arial" panose="020B0604020202020204" pitchFamily="34" charset="0"/>
            </a:endParaRPr>
          </a:p>
        </p:txBody>
      </p:sp>
      <p:sp>
        <p:nvSpPr>
          <p:cNvPr id="16" name="矩形 1">
            <a:extLst>
              <a:ext uri="{FF2B5EF4-FFF2-40B4-BE49-F238E27FC236}">
                <a16:creationId xmlns:a16="http://schemas.microsoft.com/office/drawing/2014/main" id="{9FF384CE-209B-4132-8C42-C44C6188B0DD}"/>
              </a:ext>
            </a:extLst>
          </p:cNvPr>
          <p:cNvSpPr>
            <a:spLocks noChangeArrowheads="1"/>
          </p:cNvSpPr>
          <p:nvPr/>
        </p:nvSpPr>
        <p:spPr bwMode="auto">
          <a:xfrm>
            <a:off x="1227136" y="4707069"/>
            <a:ext cx="6689725" cy="74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1pPr>
            <a:lvl2pPr marL="742950" indent="-285750" defTabSz="685800">
              <a:spcBef>
                <a:spcPct val="2000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2pPr>
            <a:lvl3pPr marL="1143000" indent="-228600" defTabSz="685800">
              <a:spcBef>
                <a:spcPct val="200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3pPr>
            <a:lvl4pPr marL="1600200" indent="-228600" defTabSz="685800">
              <a:spcBef>
                <a:spcPct val="20000"/>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4pPr>
            <a:lvl5pPr marL="2057400" indent="-228600" defTabSz="685800">
              <a:spcBef>
                <a:spcPct val="20000"/>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20000"/>
              </a:spcBef>
              <a:spcAft>
                <a:spcPct val="0"/>
              </a:spcAft>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buFontTx/>
              <a:buNone/>
            </a:pPr>
            <a:r>
              <a:rPr lang="zh-CN" altLang="en-US" sz="1800" b="1" dirty="0">
                <a:solidFill>
                  <a:srgbClr val="002060"/>
                </a:solidFill>
                <a:latin typeface="Arial" panose="020B0604020202020204" pitchFamily="34" charset="0"/>
                <a:ea typeface="黑体" panose="02010609060101010101" pitchFamily="49" charset="-122"/>
                <a:cs typeface="Arial" panose="020B0604020202020204" pitchFamily="34" charset="0"/>
              </a:rPr>
              <a:t>郑嘉扬</a:t>
            </a:r>
          </a:p>
          <a:p>
            <a:pPr algn="ctr" eaLnBrk="1" hangingPunct="1">
              <a:lnSpc>
                <a:spcPct val="120000"/>
              </a:lnSpc>
              <a:buFontTx/>
              <a:buNone/>
            </a:pPr>
            <a:r>
              <a:rPr lang="en-US" altLang="zh-CN" sz="1600" b="1" dirty="0">
                <a:solidFill>
                  <a:srgbClr val="002060"/>
                </a:solidFill>
                <a:latin typeface="Arial" panose="020B0604020202020204" pitchFamily="34" charset="0"/>
                <a:ea typeface="黑体" panose="02010609060101010101" pitchFamily="49" charset="-122"/>
                <a:cs typeface="Arial" panose="020B0604020202020204" pitchFamily="34" charset="0"/>
              </a:rPr>
              <a:t>Department of Electrical Engineering, Tsinghua University</a:t>
            </a:r>
            <a:r>
              <a:rPr lang="zh-CN" altLang="zh-CN" sz="1600" b="1" dirty="0">
                <a:solidFill>
                  <a:srgbClr val="002060"/>
                </a:solidFill>
                <a:latin typeface="Arial" panose="020B0604020202020204" pitchFamily="34" charset="0"/>
                <a:ea typeface="黑体" panose="02010609060101010101" pitchFamily="49" charset="-122"/>
                <a:cs typeface="Arial" panose="020B0604020202020204" pitchFamily="34" charset="0"/>
              </a:rPr>
              <a:t> </a:t>
            </a:r>
          </a:p>
        </p:txBody>
      </p:sp>
      <p:sp>
        <p:nvSpPr>
          <p:cNvPr id="4" name="灯片编号占位符 3"/>
          <p:cNvSpPr>
            <a:spLocks noGrp="1"/>
          </p:cNvSpPr>
          <p:nvPr>
            <p:ph type="sldNum" sz="quarter" idx="12"/>
          </p:nvPr>
        </p:nvSpPr>
        <p:spPr/>
        <p:txBody>
          <a:bodyPr/>
          <a:lstStyle/>
          <a:p>
            <a:pPr>
              <a:defRPr/>
            </a:pPr>
            <a:fld id="{5A28F20D-76EB-47F6-9735-4DC63678F44C}" type="slidenum">
              <a:rPr lang="zh-CN" altLang="en-US" smtClean="0">
                <a:ea typeface="黑体" panose="02010609060101010101" pitchFamily="49" charset="-122"/>
              </a:rPr>
              <a:pPr>
                <a:defRPr/>
              </a:pPr>
              <a:t>1</a:t>
            </a:fld>
            <a:r>
              <a:rPr lang="en-US" altLang="zh-CN" dirty="0">
                <a:ea typeface="黑体" panose="02010609060101010101" pitchFamily="49" charset="-122"/>
              </a:rPr>
              <a:t>/8</a:t>
            </a:r>
            <a:endParaRPr lang="zh-CN" altLang="en-US" dirty="0">
              <a:ea typeface="黑体" panose="02010609060101010101" pitchFamily="49" charset="-122"/>
            </a:endParaRPr>
          </a:p>
        </p:txBody>
      </p:sp>
      <p:sp>
        <p:nvSpPr>
          <p:cNvPr id="2" name="Title 1">
            <a:extLst>
              <a:ext uri="{FF2B5EF4-FFF2-40B4-BE49-F238E27FC236}">
                <a16:creationId xmlns:a16="http://schemas.microsoft.com/office/drawing/2014/main" id="{81313AE9-6364-CC6A-52B6-45C226C0446F}"/>
              </a:ext>
            </a:extLst>
          </p:cNvPr>
          <p:cNvSpPr txBox="1">
            <a:spLocks noChangeArrowheads="1"/>
          </p:cNvSpPr>
          <p:nvPr/>
        </p:nvSpPr>
        <p:spPr bwMode="auto">
          <a:xfrm>
            <a:off x="387350" y="2871427"/>
            <a:ext cx="8369300" cy="68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4572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9144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3716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8288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9pPr>
          </a:lstStyle>
          <a:p>
            <a:pPr eaLnBrk="1" hangingPunct="1">
              <a:lnSpc>
                <a:spcPct val="130000"/>
              </a:lnSpc>
            </a:pPr>
            <a:r>
              <a:rPr lang="en-US" altLang="zh-CN" sz="1800" b="1" dirty="0">
                <a:latin typeface="Arial" panose="020B0604020202020204" pitchFamily="34" charset="0"/>
                <a:ea typeface="黑体" panose="02010609060101010101" pitchFamily="49" charset="-122"/>
                <a:cs typeface="Arial" panose="020B0604020202020204" pitchFamily="34" charset="0"/>
              </a:rPr>
              <a:t>《</a:t>
            </a:r>
            <a:r>
              <a:rPr lang="zh-CN" altLang="en-US" sz="1800" b="1" dirty="0">
                <a:latin typeface="Arial" panose="020B0604020202020204" pitchFamily="34" charset="0"/>
                <a:ea typeface="黑体" panose="02010609060101010101" pitchFamily="49" charset="-122"/>
                <a:cs typeface="Arial" panose="020B0604020202020204" pitchFamily="34" charset="0"/>
              </a:rPr>
              <a:t>电力电子技术基础</a:t>
            </a:r>
            <a:r>
              <a:rPr lang="en-US" altLang="zh-CN" sz="1800" b="1" dirty="0">
                <a:latin typeface="Arial" panose="020B0604020202020204" pitchFamily="34" charset="0"/>
                <a:ea typeface="黑体" panose="02010609060101010101" pitchFamily="49" charset="-122"/>
                <a:cs typeface="Arial" panose="020B0604020202020204" pitchFamily="34" charset="0"/>
              </a:rPr>
              <a:t>》</a:t>
            </a:r>
            <a:r>
              <a:rPr lang="zh-CN" altLang="en-US" sz="1800" b="1" dirty="0">
                <a:latin typeface="Arial" panose="020B0604020202020204" pitchFamily="34" charset="0"/>
                <a:ea typeface="黑体" panose="02010609060101010101" pitchFamily="49" charset="-122"/>
                <a:cs typeface="Arial" panose="020B0604020202020204" pitchFamily="34" charset="0"/>
              </a:rPr>
              <a:t>课程</a:t>
            </a:r>
            <a:endParaRPr lang="zh-CN" altLang="zh-CN" sz="1800" b="1"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37"/>
          <p:cNvGrpSpPr>
            <a:grpSpLocks/>
          </p:cNvGrpSpPr>
          <p:nvPr/>
        </p:nvGrpSpPr>
        <p:grpSpPr bwMode="auto">
          <a:xfrm>
            <a:off x="906956" y="3579586"/>
            <a:ext cx="6968128" cy="1077218"/>
            <a:chOff x="3120899" y="3530277"/>
            <a:chExt cx="4856437" cy="1077835"/>
          </a:xfrm>
        </p:grpSpPr>
        <p:sp>
          <p:nvSpPr>
            <p:cNvPr id="16" name="Line 61"/>
            <p:cNvSpPr>
              <a:spLocks noChangeShapeType="1"/>
            </p:cNvSpPr>
            <p:nvPr/>
          </p:nvSpPr>
          <p:spPr bwMode="auto">
            <a:xfrm flipV="1">
              <a:off x="3136770" y="4149757"/>
              <a:ext cx="4840566" cy="28591"/>
            </a:xfrm>
            <a:prstGeom prst="line">
              <a:avLst/>
            </a:prstGeom>
            <a:noFill/>
            <a:ln w="25400">
              <a:solidFill>
                <a:schemeClr val="tx1"/>
              </a:solidFill>
              <a:prstDash val="sysDot"/>
              <a:round/>
              <a:headEnd/>
              <a:tailEnd type="oval" w="med" len="med"/>
            </a:ln>
            <a:effectLst/>
          </p:spPr>
          <p:txBody>
            <a:bodyPr wrap="none" anchor="ctr"/>
            <a:lstStyle/>
            <a:p>
              <a:pPr algn="ctr" eaLnBrk="1" hangingPunct="1">
                <a:defRPr/>
              </a:pPr>
              <a:endParaRPr lang="zh-CN" altLang="en-US" sz="32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5" name="Text Box 16"/>
            <p:cNvSpPr txBox="1">
              <a:spLocks noChangeArrowheads="1"/>
            </p:cNvSpPr>
            <p:nvPr/>
          </p:nvSpPr>
          <p:spPr bwMode="auto">
            <a:xfrm>
              <a:off x="3120899" y="3530277"/>
              <a:ext cx="4096174" cy="1077835"/>
            </a:xfrm>
            <a:prstGeom prst="rect">
              <a:avLst/>
            </a:prstGeom>
            <a:noFill/>
            <a:ln w="9525">
              <a:noFill/>
              <a:miter lim="800000"/>
              <a:headEnd/>
              <a:tailEnd/>
            </a:ln>
          </p:spPr>
          <p:txBody>
            <a:bodyPr>
              <a:spAutoFit/>
            </a:bodyPr>
            <a:lstStyle/>
            <a:p>
              <a:r>
                <a:rPr kumimoji="1" lang="zh-CN" altLang="en-US" sz="3200" dirty="0">
                  <a:solidFill>
                    <a:srgbClr val="000066"/>
                  </a:solidFill>
                  <a:latin typeface="Arial" panose="020B0604020202020204" pitchFamily="34" charset="0"/>
                  <a:ea typeface="黑体" panose="02010609060101010101" pitchFamily="49" charset="-122"/>
                </a:rPr>
                <a:t>三、电力电子常用库</a:t>
              </a:r>
            </a:p>
            <a:p>
              <a:endParaRPr kumimoji="1" lang="zh-CN" altLang="en-US" sz="3200" dirty="0">
                <a:solidFill>
                  <a:srgbClr val="000066"/>
                </a:solidFill>
                <a:latin typeface="Arial" panose="020B0604020202020204" pitchFamily="34" charset="0"/>
                <a:ea typeface="黑体" panose="02010609060101010101" pitchFamily="49" charset="-122"/>
              </a:endParaRPr>
            </a:p>
          </p:txBody>
        </p:sp>
      </p:grpSp>
      <p:grpSp>
        <p:nvGrpSpPr>
          <p:cNvPr id="26" name="组合 36"/>
          <p:cNvGrpSpPr>
            <a:grpSpLocks/>
          </p:cNvGrpSpPr>
          <p:nvPr/>
        </p:nvGrpSpPr>
        <p:grpSpPr bwMode="auto">
          <a:xfrm>
            <a:off x="908050" y="2700470"/>
            <a:ext cx="7197263" cy="649288"/>
            <a:chOff x="3136266" y="2524307"/>
            <a:chExt cx="5000260" cy="648650"/>
          </a:xfrm>
        </p:grpSpPr>
        <p:sp>
          <p:nvSpPr>
            <p:cNvPr id="27" name="Line 61"/>
            <p:cNvSpPr>
              <a:spLocks noChangeShapeType="1"/>
            </p:cNvSpPr>
            <p:nvPr/>
          </p:nvSpPr>
          <p:spPr bwMode="auto">
            <a:xfrm flipV="1">
              <a:off x="3136266" y="3141238"/>
              <a:ext cx="4841070" cy="31719"/>
            </a:xfrm>
            <a:prstGeom prst="line">
              <a:avLst/>
            </a:prstGeom>
            <a:noFill/>
            <a:ln w="25400">
              <a:solidFill>
                <a:schemeClr val="tx1"/>
              </a:solidFill>
              <a:prstDash val="sysDot"/>
              <a:round/>
              <a:headEnd/>
              <a:tailEnd type="oval" w="med" len="med"/>
            </a:ln>
            <a:effectLst/>
          </p:spPr>
          <p:txBody>
            <a:bodyPr wrap="none" anchor="ctr"/>
            <a:lstStyle/>
            <a:p>
              <a:pPr algn="ctr" eaLnBrk="1" hangingPunct="1">
                <a:defRPr/>
              </a:pPr>
              <a:endParaRPr lang="zh-CN" altLang="en-US" sz="32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28" name="Text Box 16"/>
            <p:cNvSpPr txBox="1">
              <a:spLocks noChangeArrowheads="1"/>
            </p:cNvSpPr>
            <p:nvPr/>
          </p:nvSpPr>
          <p:spPr bwMode="auto">
            <a:xfrm>
              <a:off x="3145791" y="2524307"/>
              <a:ext cx="4990735" cy="584201"/>
            </a:xfrm>
            <a:prstGeom prst="rect">
              <a:avLst/>
            </a:prstGeom>
            <a:noFill/>
            <a:ln w="9525">
              <a:noFill/>
              <a:miter lim="800000"/>
              <a:headEnd/>
              <a:tailEnd/>
            </a:ln>
          </p:spPr>
          <p:txBody>
            <a:bodyPr wrap="square">
              <a:spAutoFit/>
            </a:bodyPr>
            <a:lstStyle/>
            <a:p>
              <a:r>
                <a:rPr kumimoji="1" lang="zh-CN" altLang="en-US" sz="3200" dirty="0">
                  <a:solidFill>
                    <a:srgbClr val="000066"/>
                  </a:solidFill>
                  <a:latin typeface="Arial" panose="020B0604020202020204" pitchFamily="34" charset="0"/>
                  <a:ea typeface="黑体" panose="02010609060101010101" pitchFamily="49" charset="-122"/>
                </a:rPr>
                <a:t>二、仿真模型搭建流程</a:t>
              </a:r>
            </a:p>
          </p:txBody>
        </p:sp>
      </p:grpSp>
      <p:grpSp>
        <p:nvGrpSpPr>
          <p:cNvPr id="29" name="组合 38"/>
          <p:cNvGrpSpPr>
            <a:grpSpLocks/>
          </p:cNvGrpSpPr>
          <p:nvPr/>
        </p:nvGrpSpPr>
        <p:grpSpPr bwMode="auto">
          <a:xfrm>
            <a:off x="920668" y="4484319"/>
            <a:ext cx="7370617" cy="647700"/>
            <a:chOff x="3146132" y="4438974"/>
            <a:chExt cx="5119235" cy="647295"/>
          </a:xfrm>
        </p:grpSpPr>
        <p:sp>
          <p:nvSpPr>
            <p:cNvPr id="30" name="Line 61"/>
            <p:cNvSpPr>
              <a:spLocks noChangeShapeType="1"/>
            </p:cNvSpPr>
            <p:nvPr/>
          </p:nvSpPr>
          <p:spPr bwMode="auto">
            <a:xfrm flipV="1">
              <a:off x="3146132" y="5086269"/>
              <a:ext cx="4831922" cy="0"/>
            </a:xfrm>
            <a:prstGeom prst="line">
              <a:avLst/>
            </a:prstGeom>
            <a:noFill/>
            <a:ln w="25400">
              <a:solidFill>
                <a:schemeClr val="tx1"/>
              </a:solidFill>
              <a:prstDash val="sysDot"/>
              <a:round/>
              <a:headEnd/>
              <a:tailEnd type="oval" w="med" len="med"/>
            </a:ln>
            <a:effectLst/>
          </p:spPr>
          <p:txBody>
            <a:bodyPr wrap="none" anchor="ctr"/>
            <a:lstStyle/>
            <a:p>
              <a:pPr algn="ctr" eaLnBrk="1" hangingPunct="1">
                <a:defRPr/>
              </a:pPr>
              <a:endParaRPr lang="zh-CN" altLang="en-US" sz="32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31" name="Text Box 16"/>
            <p:cNvSpPr txBox="1">
              <a:spLocks noChangeArrowheads="1"/>
            </p:cNvSpPr>
            <p:nvPr/>
          </p:nvSpPr>
          <p:spPr bwMode="auto">
            <a:xfrm>
              <a:off x="3146134" y="4438974"/>
              <a:ext cx="5119233" cy="584073"/>
            </a:xfrm>
            <a:prstGeom prst="rect">
              <a:avLst/>
            </a:prstGeom>
            <a:noFill/>
            <a:ln w="9525">
              <a:noFill/>
              <a:miter lim="800000"/>
              <a:headEnd/>
              <a:tailEnd/>
            </a:ln>
          </p:spPr>
          <p:txBody>
            <a:bodyPr>
              <a:spAutoFit/>
            </a:bodyPr>
            <a:lstStyle/>
            <a:p>
              <a:r>
                <a:rPr kumimoji="1" lang="zh-CN" altLang="en-US" sz="3200" dirty="0">
                  <a:solidFill>
                    <a:srgbClr val="000066"/>
                  </a:solidFill>
                  <a:latin typeface="Arial" panose="020B0604020202020204" pitchFamily="34" charset="0"/>
                  <a:ea typeface="黑体" panose="02010609060101010101" pitchFamily="49" charset="-122"/>
                </a:rPr>
                <a:t>四、解算器和步长设置</a:t>
              </a:r>
            </a:p>
          </p:txBody>
        </p:sp>
      </p:grpSp>
      <p:grpSp>
        <p:nvGrpSpPr>
          <p:cNvPr id="32" name="组合 39"/>
          <p:cNvGrpSpPr>
            <a:grpSpLocks/>
          </p:cNvGrpSpPr>
          <p:nvPr/>
        </p:nvGrpSpPr>
        <p:grpSpPr bwMode="auto">
          <a:xfrm>
            <a:off x="920668" y="5356278"/>
            <a:ext cx="7593017" cy="649287"/>
            <a:chOff x="3146114" y="5387570"/>
            <a:chExt cx="5263269" cy="648581"/>
          </a:xfrm>
        </p:grpSpPr>
        <p:sp>
          <p:nvSpPr>
            <p:cNvPr id="33" name="Line 61"/>
            <p:cNvSpPr>
              <a:spLocks noChangeShapeType="1"/>
            </p:cNvSpPr>
            <p:nvPr/>
          </p:nvSpPr>
          <p:spPr bwMode="auto">
            <a:xfrm>
              <a:off x="3146114" y="6021880"/>
              <a:ext cx="4831541" cy="14271"/>
            </a:xfrm>
            <a:prstGeom prst="line">
              <a:avLst/>
            </a:prstGeom>
            <a:noFill/>
            <a:ln w="25400">
              <a:solidFill>
                <a:schemeClr val="tx1"/>
              </a:solidFill>
              <a:prstDash val="sysDot"/>
              <a:round/>
              <a:headEnd/>
              <a:tailEnd type="oval" w="med" len="med"/>
            </a:ln>
            <a:effectLst/>
          </p:spPr>
          <p:txBody>
            <a:bodyPr wrap="none" anchor="ctr"/>
            <a:lstStyle/>
            <a:p>
              <a:pPr algn="ctr" eaLnBrk="1" hangingPunct="1">
                <a:defRPr/>
              </a:pPr>
              <a:endParaRPr lang="zh-CN" altLang="en-US" sz="32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34" name="Text Box 16"/>
            <p:cNvSpPr txBox="1">
              <a:spLocks noChangeArrowheads="1"/>
            </p:cNvSpPr>
            <p:nvPr/>
          </p:nvSpPr>
          <p:spPr bwMode="auto">
            <a:xfrm>
              <a:off x="3146115" y="5387570"/>
              <a:ext cx="5263268" cy="585234"/>
            </a:xfrm>
            <a:prstGeom prst="rect">
              <a:avLst/>
            </a:prstGeom>
            <a:noFill/>
            <a:ln w="9525">
              <a:noFill/>
              <a:miter lim="800000"/>
              <a:headEnd/>
              <a:tailEnd/>
            </a:ln>
          </p:spPr>
          <p:txBody>
            <a:bodyPr>
              <a:spAutoFit/>
            </a:bodyPr>
            <a:lstStyle/>
            <a:p>
              <a:r>
                <a:rPr kumimoji="1" lang="zh-CN" altLang="en-US" sz="3200" dirty="0">
                  <a:solidFill>
                    <a:srgbClr val="000066"/>
                  </a:solidFill>
                  <a:latin typeface="Arial" panose="020B0604020202020204" pitchFamily="34" charset="0"/>
                  <a:ea typeface="黑体" panose="02010609060101010101" pitchFamily="49" charset="-122"/>
                </a:rPr>
                <a:t>五、实际操作演示</a:t>
              </a:r>
            </a:p>
          </p:txBody>
        </p:sp>
      </p:grpSp>
      <p:grpSp>
        <p:nvGrpSpPr>
          <p:cNvPr id="35" name="组合 36"/>
          <p:cNvGrpSpPr>
            <a:grpSpLocks/>
          </p:cNvGrpSpPr>
          <p:nvPr/>
        </p:nvGrpSpPr>
        <p:grpSpPr bwMode="auto">
          <a:xfrm>
            <a:off x="906957" y="1851517"/>
            <a:ext cx="6968858" cy="649289"/>
            <a:chOff x="3136266" y="2524306"/>
            <a:chExt cx="4841070" cy="648651"/>
          </a:xfrm>
        </p:grpSpPr>
        <p:sp>
          <p:nvSpPr>
            <p:cNvPr id="36" name="Line 61"/>
            <p:cNvSpPr>
              <a:spLocks noChangeShapeType="1"/>
            </p:cNvSpPr>
            <p:nvPr/>
          </p:nvSpPr>
          <p:spPr bwMode="auto">
            <a:xfrm flipV="1">
              <a:off x="3136266" y="3141238"/>
              <a:ext cx="4841070" cy="31719"/>
            </a:xfrm>
            <a:prstGeom prst="line">
              <a:avLst/>
            </a:prstGeom>
            <a:noFill/>
            <a:ln w="25400">
              <a:solidFill>
                <a:schemeClr val="tx1"/>
              </a:solidFill>
              <a:prstDash val="sysDot"/>
              <a:round/>
              <a:headEnd/>
              <a:tailEnd type="oval" w="med" len="med"/>
            </a:ln>
            <a:effectLst/>
          </p:spPr>
          <p:txBody>
            <a:bodyPr wrap="none" anchor="ctr"/>
            <a:lstStyle/>
            <a:p>
              <a:pPr algn="ctr" eaLnBrk="1" hangingPunct="1">
                <a:defRPr/>
              </a:pPr>
              <a:endParaRPr lang="zh-CN" altLang="en-US" sz="3200">
                <a:effectLst>
                  <a:outerShdw blurRad="38100" dist="38100" dir="2700000" algn="tl">
                    <a:srgbClr val="000000">
                      <a:alpha val="43137"/>
                    </a:srgbClr>
                  </a:outerShdw>
                </a:effectLst>
                <a:latin typeface="Arial" panose="020B0604020202020204" pitchFamily="34" charset="0"/>
                <a:ea typeface="黑体" panose="02010609060101010101" pitchFamily="49" charset="-122"/>
              </a:endParaRPr>
            </a:p>
          </p:txBody>
        </p:sp>
        <p:sp>
          <p:nvSpPr>
            <p:cNvPr id="37" name="Text Box 16"/>
            <p:cNvSpPr txBox="1">
              <a:spLocks noChangeArrowheads="1"/>
            </p:cNvSpPr>
            <p:nvPr/>
          </p:nvSpPr>
          <p:spPr bwMode="auto">
            <a:xfrm>
              <a:off x="3145791" y="2524306"/>
              <a:ext cx="4240425" cy="585298"/>
            </a:xfrm>
            <a:prstGeom prst="rect">
              <a:avLst/>
            </a:prstGeom>
            <a:noFill/>
            <a:ln w="9525">
              <a:noFill/>
              <a:miter lim="800000"/>
              <a:headEnd/>
              <a:tailEnd/>
            </a:ln>
          </p:spPr>
          <p:txBody>
            <a:bodyPr>
              <a:spAutoFit/>
            </a:bodyPr>
            <a:lstStyle/>
            <a:p>
              <a:r>
                <a:rPr kumimoji="1" lang="zh-CN" altLang="en-US" sz="3200" dirty="0">
                  <a:solidFill>
                    <a:srgbClr val="000066"/>
                  </a:solidFill>
                  <a:latin typeface="Arial" panose="020B0604020202020204" pitchFamily="34" charset="0"/>
                  <a:ea typeface="黑体" panose="02010609060101010101" pitchFamily="49" charset="-122"/>
                </a:rPr>
                <a:t>一、</a:t>
              </a:r>
              <a:r>
                <a:rPr kumimoji="1" lang="en-US" altLang="zh-CN" sz="3200" dirty="0">
                  <a:solidFill>
                    <a:srgbClr val="000066"/>
                  </a:solidFill>
                  <a:latin typeface="Arial" panose="020B0604020202020204" pitchFamily="34" charset="0"/>
                  <a:ea typeface="黑体" panose="02010609060101010101" pitchFamily="49" charset="-122"/>
                </a:rPr>
                <a:t>Simulink</a:t>
              </a:r>
              <a:r>
                <a:rPr kumimoji="1" lang="zh-CN" altLang="en-US" sz="3200" dirty="0">
                  <a:solidFill>
                    <a:srgbClr val="000066"/>
                  </a:solidFill>
                  <a:latin typeface="Arial" panose="020B0604020202020204" pitchFamily="34" charset="0"/>
                  <a:ea typeface="黑体" panose="02010609060101010101" pitchFamily="49" charset="-122"/>
                </a:rPr>
                <a:t>简介</a:t>
              </a:r>
            </a:p>
          </p:txBody>
        </p:sp>
      </p:grpSp>
      <p:sp>
        <p:nvSpPr>
          <p:cNvPr id="4" name="灯片编号占位符 3"/>
          <p:cNvSpPr>
            <a:spLocks noGrp="1"/>
          </p:cNvSpPr>
          <p:nvPr>
            <p:ph type="sldNum" sz="quarter" idx="12"/>
          </p:nvPr>
        </p:nvSpPr>
        <p:spPr/>
        <p:txBody>
          <a:bodyPr/>
          <a:lstStyle/>
          <a:p>
            <a:pPr>
              <a:defRPr/>
            </a:pPr>
            <a:fld id="{5A28F20D-76EB-47F6-9735-4DC63678F44C}" type="slidenum">
              <a:rPr lang="zh-CN" altLang="en-US" smtClean="0">
                <a:ea typeface="黑体" panose="02010609060101010101" pitchFamily="49" charset="-122"/>
              </a:rPr>
              <a:pPr>
                <a:defRPr/>
              </a:pPr>
              <a:t>2</a:t>
            </a:fld>
            <a:r>
              <a:rPr lang="en-US" altLang="zh-CN" dirty="0">
                <a:ea typeface="黑体" panose="02010609060101010101" pitchFamily="49" charset="-122"/>
              </a:rPr>
              <a:t>/8</a:t>
            </a:r>
            <a:endParaRPr lang="zh-CN" altLang="en-US" dirty="0">
              <a:ea typeface="黑体" panose="02010609060101010101" pitchFamily="49" charset="-122"/>
            </a:endParaRPr>
          </a:p>
        </p:txBody>
      </p:sp>
    </p:spTree>
    <p:extLst>
      <p:ext uri="{BB962C8B-B14F-4D97-AF65-F5344CB8AC3E}">
        <p14:creationId xmlns:p14="http://schemas.microsoft.com/office/powerpoint/2010/main" val="1618984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168F66F-A0AF-A47B-B26E-EACF21320D99}"/>
              </a:ext>
            </a:extLst>
          </p:cNvPr>
          <p:cNvSpPr>
            <a:spLocks noGrp="1"/>
          </p:cNvSpPr>
          <p:nvPr>
            <p:ph type="sldNum" sz="quarter" idx="12"/>
          </p:nvPr>
        </p:nvSpPr>
        <p:spPr/>
        <p:txBody>
          <a:bodyPr/>
          <a:lstStyle/>
          <a:p>
            <a:pPr>
              <a:defRPr/>
            </a:pPr>
            <a:fld id="{5A28F20D-76EB-47F6-9735-4DC63678F44C}" type="slidenum">
              <a:rPr lang="zh-CN" altLang="en-US" smtClean="0"/>
              <a:pPr>
                <a:defRPr/>
              </a:pPr>
              <a:t>3</a:t>
            </a:fld>
            <a:r>
              <a:rPr lang="en-US" altLang="zh-CN" dirty="0"/>
              <a:t>/8</a:t>
            </a:r>
            <a:endParaRPr lang="zh-CN" altLang="en-US" dirty="0"/>
          </a:p>
        </p:txBody>
      </p:sp>
      <p:sp>
        <p:nvSpPr>
          <p:cNvPr id="4" name="标题 2">
            <a:extLst>
              <a:ext uri="{FF2B5EF4-FFF2-40B4-BE49-F238E27FC236}">
                <a16:creationId xmlns:a16="http://schemas.microsoft.com/office/drawing/2014/main" id="{D8AEE5CB-35D3-5B01-746D-05F2FF08AA52}"/>
              </a:ext>
            </a:extLst>
          </p:cNvPr>
          <p:cNvSpPr txBox="1">
            <a:spLocks/>
          </p:cNvSpPr>
          <p:nvPr/>
        </p:nvSpPr>
        <p:spPr bwMode="auto">
          <a:xfrm>
            <a:off x="1055688" y="92075"/>
            <a:ext cx="70326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4572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9144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3716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8288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9pPr>
          </a:lstStyle>
          <a:p>
            <a:r>
              <a:rPr lang="en-US" altLang="zh-CN" sz="3200" b="1" dirty="0">
                <a:solidFill>
                  <a:schemeClr val="bg1"/>
                </a:solidFill>
                <a:latin typeface="Arial" panose="020B0604020202020204" pitchFamily="34" charset="0"/>
                <a:ea typeface="黑体" panose="02010609060101010101" pitchFamily="49" charset="-122"/>
              </a:rPr>
              <a:t>1.Simulink</a:t>
            </a:r>
            <a:r>
              <a:rPr lang="zh-CN" altLang="en-US" sz="3200" b="1" dirty="0">
                <a:solidFill>
                  <a:schemeClr val="bg1"/>
                </a:solidFill>
                <a:latin typeface="Arial" panose="020B0604020202020204" pitchFamily="34" charset="0"/>
                <a:ea typeface="黑体" panose="02010609060101010101" pitchFamily="49" charset="-122"/>
              </a:rPr>
              <a:t>简介</a:t>
            </a:r>
            <a:endParaRPr lang="en-US" altLang="zh-CN" sz="3200" b="1" dirty="0">
              <a:solidFill>
                <a:schemeClr val="bg1"/>
              </a:solidFill>
              <a:latin typeface="Arial" panose="020B0604020202020204" pitchFamily="34" charset="0"/>
              <a:ea typeface="黑体" panose="02010609060101010101" pitchFamily="49" charset="-122"/>
            </a:endParaRPr>
          </a:p>
        </p:txBody>
      </p:sp>
      <p:sp>
        <p:nvSpPr>
          <p:cNvPr id="10" name="文本框 9">
            <a:extLst>
              <a:ext uri="{FF2B5EF4-FFF2-40B4-BE49-F238E27FC236}">
                <a16:creationId xmlns:a16="http://schemas.microsoft.com/office/drawing/2014/main" id="{F1C72F78-EC2B-7795-3EE6-5F08896B01F0}"/>
              </a:ext>
            </a:extLst>
          </p:cNvPr>
          <p:cNvSpPr txBox="1"/>
          <p:nvPr/>
        </p:nvSpPr>
        <p:spPr>
          <a:xfrm>
            <a:off x="3403856" y="1076352"/>
            <a:ext cx="5477523" cy="1554272"/>
          </a:xfrm>
          <a:prstGeom prst="rect">
            <a:avLst/>
          </a:prstGeom>
          <a:noFill/>
        </p:spPr>
        <p:txBody>
          <a:bodyPr vert="horz" wrap="square" rtlCol="0">
            <a:spAutoFit/>
          </a:bodyPr>
          <a:lstStyle/>
          <a:p>
            <a:pPr algn="ctr">
              <a:spcBef>
                <a:spcPts val="600"/>
              </a:spcBef>
            </a:pPr>
            <a:r>
              <a:rPr lang="en-US" altLang="zh-CN" b="0" i="0" dirty="0">
                <a:effectLst/>
                <a:latin typeface="Times New Roman" panose="02020603050405020304" pitchFamily="18" charset="0"/>
              </a:rPr>
              <a:t>Simulink</a:t>
            </a:r>
            <a:r>
              <a:rPr lang="zh-CN" altLang="en-US" b="0" i="0" dirty="0">
                <a:effectLst/>
                <a:latin typeface="Times New Roman" panose="02020603050405020304" pitchFamily="18" charset="0"/>
              </a:rPr>
              <a:t>是由</a:t>
            </a:r>
            <a:r>
              <a:rPr lang="en-US" altLang="zh-CN" b="0" i="0" dirty="0">
                <a:effectLst/>
                <a:latin typeface="Times New Roman" panose="02020603050405020304" pitchFamily="18" charset="0"/>
              </a:rPr>
              <a:t>MathWorks</a:t>
            </a:r>
            <a:r>
              <a:rPr lang="zh-CN" altLang="en-US" b="0" i="0" dirty="0">
                <a:effectLst/>
                <a:latin typeface="Times New Roman" panose="02020603050405020304" pitchFamily="18" charset="0"/>
              </a:rPr>
              <a:t>开发的一款图形化建模和仿真工具，广泛用于控制系统、信号处理和通信系统的设计和分析。</a:t>
            </a:r>
            <a:endParaRPr lang="en-US" altLang="zh-CN" b="0" i="0" dirty="0">
              <a:effectLst/>
              <a:latin typeface="Times New Roman" panose="02020603050405020304" pitchFamily="18" charset="0"/>
            </a:endParaRPr>
          </a:p>
          <a:p>
            <a:pPr algn="ctr">
              <a:spcBef>
                <a:spcPts val="600"/>
              </a:spcBef>
            </a:pPr>
            <a:r>
              <a:rPr lang="zh-CN" altLang="en-US" b="0" i="0" dirty="0">
                <a:effectLst/>
                <a:latin typeface="Times New Roman" panose="02020603050405020304" pitchFamily="18" charset="0"/>
              </a:rPr>
              <a:t>它提供了一个直观的可视化环境，允许用户通过拖放模块和连接线来建立系统模型。</a:t>
            </a:r>
            <a:endParaRPr lang="zh-CN" altLang="en-US" dirty="0">
              <a:latin typeface="Times New Roman" panose="02020603050405020304" pitchFamily="18" charset="0"/>
              <a:ea typeface="黑体" panose="02010609060101010101" pitchFamily="49" charset="-122"/>
            </a:endParaRPr>
          </a:p>
        </p:txBody>
      </p:sp>
      <p:sp>
        <p:nvSpPr>
          <p:cNvPr id="11" name="文本框 10">
            <a:extLst>
              <a:ext uri="{FF2B5EF4-FFF2-40B4-BE49-F238E27FC236}">
                <a16:creationId xmlns:a16="http://schemas.microsoft.com/office/drawing/2014/main" id="{22D971CD-B3FB-F642-5C47-65FB6ADF8B5C}"/>
              </a:ext>
            </a:extLst>
          </p:cNvPr>
          <p:cNvSpPr txBox="1"/>
          <p:nvPr/>
        </p:nvSpPr>
        <p:spPr>
          <a:xfrm>
            <a:off x="4743974" y="4098588"/>
            <a:ext cx="4260242" cy="2339102"/>
          </a:xfrm>
          <a:prstGeom prst="rect">
            <a:avLst/>
          </a:prstGeom>
          <a:noFill/>
        </p:spPr>
        <p:txBody>
          <a:bodyPr vert="horz" wrap="square" rtlCol="0">
            <a:spAutoFit/>
          </a:bodyPr>
          <a:lstStyle/>
          <a:p>
            <a:pPr>
              <a:spcBef>
                <a:spcPts val="1200"/>
              </a:spcBef>
            </a:pPr>
            <a:r>
              <a:rPr lang="zh-CN" altLang="en-US" dirty="0">
                <a:latin typeface="Times New Roman" panose="02020603050405020304" pitchFamily="18" charset="0"/>
              </a:rPr>
              <a:t>多学科仿真：能够表现控制系统和电路之间的耦合关系，因此适合应用于电力电子仿真；</a:t>
            </a:r>
            <a:endParaRPr lang="en-US" altLang="zh-CN" dirty="0">
              <a:latin typeface="Times New Roman" panose="02020603050405020304" pitchFamily="18" charset="0"/>
            </a:endParaRPr>
          </a:p>
          <a:p>
            <a:pPr>
              <a:spcBef>
                <a:spcPts val="1200"/>
              </a:spcBef>
            </a:pPr>
            <a:r>
              <a:rPr lang="zh-CN" altLang="en-US" dirty="0">
                <a:latin typeface="Times New Roman" panose="02020603050405020304" pitchFamily="18" charset="0"/>
              </a:rPr>
              <a:t>仿真和分析：可用于分析模型的稳定性、频域响应、时域响应等。</a:t>
            </a:r>
          </a:p>
          <a:p>
            <a:pPr>
              <a:spcBef>
                <a:spcPts val="1200"/>
              </a:spcBef>
            </a:pPr>
            <a:r>
              <a:rPr lang="zh-CN" altLang="en-US" dirty="0">
                <a:latin typeface="Times New Roman" panose="02020603050405020304" pitchFamily="18" charset="0"/>
              </a:rPr>
              <a:t>集成性：可以使用</a:t>
            </a:r>
            <a:r>
              <a:rPr lang="en-US" altLang="zh-CN" dirty="0">
                <a:latin typeface="Times New Roman" panose="02020603050405020304" pitchFamily="18" charset="0"/>
              </a:rPr>
              <a:t>MATLAB</a:t>
            </a:r>
            <a:r>
              <a:rPr lang="zh-CN" altLang="en-US" dirty="0">
                <a:latin typeface="Times New Roman" panose="02020603050405020304" pitchFamily="18" charset="0"/>
              </a:rPr>
              <a:t>中的数值计算和分析功能来增强模型的功能。</a:t>
            </a:r>
          </a:p>
        </p:txBody>
      </p:sp>
      <p:pic>
        <p:nvPicPr>
          <p:cNvPr id="6" name="图片 5">
            <a:extLst>
              <a:ext uri="{FF2B5EF4-FFF2-40B4-BE49-F238E27FC236}">
                <a16:creationId xmlns:a16="http://schemas.microsoft.com/office/drawing/2014/main" id="{6B820872-4BBF-DDDC-2703-733F38086CA6}"/>
              </a:ext>
            </a:extLst>
          </p:cNvPr>
          <p:cNvPicPr>
            <a:picLocks noChangeAspect="1"/>
          </p:cNvPicPr>
          <p:nvPr/>
        </p:nvPicPr>
        <p:blipFill rotWithShape="1">
          <a:blip r:embed="rId2">
            <a:extLst>
              <a:ext uri="{28A0092B-C50C-407E-A947-70E740481C1C}">
                <a14:useLocalDpi xmlns:a14="http://schemas.microsoft.com/office/drawing/2010/main" val="0"/>
              </a:ext>
            </a:extLst>
          </a:blip>
          <a:srcRect t="12168"/>
          <a:stretch/>
        </p:blipFill>
        <p:spPr>
          <a:xfrm>
            <a:off x="0" y="950913"/>
            <a:ext cx="3288447" cy="1806410"/>
          </a:xfrm>
          <a:prstGeom prst="rect">
            <a:avLst/>
          </a:prstGeom>
        </p:spPr>
      </p:pic>
      <p:pic>
        <p:nvPicPr>
          <p:cNvPr id="7" name="图片 6">
            <a:extLst>
              <a:ext uri="{FF2B5EF4-FFF2-40B4-BE49-F238E27FC236}">
                <a16:creationId xmlns:a16="http://schemas.microsoft.com/office/drawing/2014/main" id="{DAFF920C-FCF8-BECB-7111-C4A131E3636B}"/>
              </a:ext>
            </a:extLst>
          </p:cNvPr>
          <p:cNvPicPr>
            <a:picLocks noChangeAspect="1"/>
          </p:cNvPicPr>
          <p:nvPr/>
        </p:nvPicPr>
        <p:blipFill>
          <a:blip r:embed="rId3"/>
          <a:stretch>
            <a:fillRect/>
          </a:stretch>
        </p:blipFill>
        <p:spPr>
          <a:xfrm>
            <a:off x="0" y="2544316"/>
            <a:ext cx="9144000" cy="1282119"/>
          </a:xfrm>
          <a:prstGeom prst="rect">
            <a:avLst/>
          </a:prstGeom>
        </p:spPr>
      </p:pic>
      <p:sp>
        <p:nvSpPr>
          <p:cNvPr id="8" name="矩形: 圆角 7">
            <a:extLst>
              <a:ext uri="{FF2B5EF4-FFF2-40B4-BE49-F238E27FC236}">
                <a16:creationId xmlns:a16="http://schemas.microsoft.com/office/drawing/2014/main" id="{5352E6AE-4FD5-47BE-0F7F-D2A6DFC3B721}"/>
              </a:ext>
            </a:extLst>
          </p:cNvPr>
          <p:cNvSpPr/>
          <p:nvPr/>
        </p:nvSpPr>
        <p:spPr bwMode="auto">
          <a:xfrm>
            <a:off x="5317724" y="2931131"/>
            <a:ext cx="824893" cy="918776"/>
          </a:xfrm>
          <a:prstGeom prst="roundRect">
            <a:avLst>
              <a:gd name="adj" fmla="val 0"/>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12" name="图片 11">
            <a:extLst>
              <a:ext uri="{FF2B5EF4-FFF2-40B4-BE49-F238E27FC236}">
                <a16:creationId xmlns:a16="http://schemas.microsoft.com/office/drawing/2014/main" id="{82EF7C63-4DE8-7C50-0AD7-BBBD7C44C68F}"/>
              </a:ext>
            </a:extLst>
          </p:cNvPr>
          <p:cNvPicPr>
            <a:picLocks noChangeAspect="1"/>
          </p:cNvPicPr>
          <p:nvPr/>
        </p:nvPicPr>
        <p:blipFill>
          <a:blip r:embed="rId4"/>
          <a:stretch>
            <a:fillRect/>
          </a:stretch>
        </p:blipFill>
        <p:spPr>
          <a:xfrm>
            <a:off x="303060" y="4138239"/>
            <a:ext cx="4153711" cy="2400642"/>
          </a:xfrm>
          <a:prstGeom prst="rect">
            <a:avLst/>
          </a:prstGeom>
        </p:spPr>
      </p:pic>
    </p:spTree>
    <p:extLst>
      <p:ext uri="{BB962C8B-B14F-4D97-AF65-F5344CB8AC3E}">
        <p14:creationId xmlns:p14="http://schemas.microsoft.com/office/powerpoint/2010/main" val="3568623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97872203-4D0D-1889-0B58-495EF4296E3A}"/>
              </a:ext>
            </a:extLst>
          </p:cNvPr>
          <p:cNvSpPr>
            <a:spLocks noGrp="1"/>
          </p:cNvSpPr>
          <p:nvPr>
            <p:ph type="sldNum" sz="quarter" idx="12"/>
          </p:nvPr>
        </p:nvSpPr>
        <p:spPr/>
        <p:txBody>
          <a:bodyPr/>
          <a:lstStyle/>
          <a:p>
            <a:pPr>
              <a:defRPr/>
            </a:pPr>
            <a:fld id="{5A28F20D-76EB-47F6-9735-4DC63678F44C}" type="slidenum">
              <a:rPr lang="zh-CN" altLang="en-US" smtClean="0"/>
              <a:pPr>
                <a:defRPr/>
              </a:pPr>
              <a:t>4</a:t>
            </a:fld>
            <a:r>
              <a:rPr lang="en-US" altLang="zh-CN" dirty="0"/>
              <a:t>/8</a:t>
            </a:r>
            <a:endParaRPr lang="zh-CN" altLang="en-US" dirty="0"/>
          </a:p>
        </p:txBody>
      </p:sp>
      <p:sp>
        <p:nvSpPr>
          <p:cNvPr id="5" name="标题 2">
            <a:extLst>
              <a:ext uri="{FF2B5EF4-FFF2-40B4-BE49-F238E27FC236}">
                <a16:creationId xmlns:a16="http://schemas.microsoft.com/office/drawing/2014/main" id="{9DC4C252-FE67-E4FD-6835-64AF9CBFFEFD}"/>
              </a:ext>
            </a:extLst>
          </p:cNvPr>
          <p:cNvSpPr txBox="1">
            <a:spLocks/>
          </p:cNvSpPr>
          <p:nvPr/>
        </p:nvSpPr>
        <p:spPr bwMode="auto">
          <a:xfrm>
            <a:off x="1055688" y="92075"/>
            <a:ext cx="70326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4572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9144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3716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8288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9pPr>
          </a:lstStyle>
          <a:p>
            <a:r>
              <a:rPr lang="en-US" altLang="zh-CN" sz="3200" b="1" dirty="0">
                <a:solidFill>
                  <a:schemeClr val="bg1"/>
                </a:solidFill>
                <a:latin typeface="Arial" panose="020B0604020202020204" pitchFamily="34" charset="0"/>
                <a:ea typeface="黑体" panose="02010609060101010101" pitchFamily="49" charset="-122"/>
              </a:rPr>
              <a:t>2.</a:t>
            </a:r>
            <a:r>
              <a:rPr lang="zh-CN" altLang="en-US" sz="3200" b="1" dirty="0">
                <a:solidFill>
                  <a:schemeClr val="bg1"/>
                </a:solidFill>
                <a:latin typeface="Arial" panose="020B0604020202020204" pitchFamily="34" charset="0"/>
                <a:ea typeface="黑体" panose="02010609060101010101" pitchFamily="49" charset="-122"/>
              </a:rPr>
              <a:t>仿真模型搭建流程</a:t>
            </a:r>
            <a:endParaRPr lang="en-US" altLang="zh-CN" sz="3200" b="1" dirty="0">
              <a:solidFill>
                <a:schemeClr val="bg1"/>
              </a:solidFill>
              <a:latin typeface="Arial" panose="020B0604020202020204" pitchFamily="34" charset="0"/>
              <a:ea typeface="黑体" panose="02010609060101010101" pitchFamily="49" charset="-122"/>
            </a:endParaRPr>
          </a:p>
        </p:txBody>
      </p:sp>
      <p:pic>
        <p:nvPicPr>
          <p:cNvPr id="2" name="图片 1">
            <a:extLst>
              <a:ext uri="{FF2B5EF4-FFF2-40B4-BE49-F238E27FC236}">
                <a16:creationId xmlns:a16="http://schemas.microsoft.com/office/drawing/2014/main" id="{BF9803AF-6F13-66F2-3A01-C369CCE5180B}"/>
              </a:ext>
            </a:extLst>
          </p:cNvPr>
          <p:cNvPicPr>
            <a:picLocks noChangeAspect="1"/>
          </p:cNvPicPr>
          <p:nvPr/>
        </p:nvPicPr>
        <p:blipFill rotWithShape="1">
          <a:blip r:embed="rId2"/>
          <a:srcRect r="45453"/>
          <a:stretch/>
        </p:blipFill>
        <p:spPr>
          <a:xfrm>
            <a:off x="3972270" y="950913"/>
            <a:ext cx="2400408" cy="2643031"/>
          </a:xfrm>
          <a:prstGeom prst="rect">
            <a:avLst/>
          </a:prstGeom>
        </p:spPr>
      </p:pic>
      <p:sp>
        <p:nvSpPr>
          <p:cNvPr id="12" name="矩形: 圆角 11">
            <a:extLst>
              <a:ext uri="{FF2B5EF4-FFF2-40B4-BE49-F238E27FC236}">
                <a16:creationId xmlns:a16="http://schemas.microsoft.com/office/drawing/2014/main" id="{966DCC35-7B19-DE5A-4416-C8B3B86B350F}"/>
              </a:ext>
            </a:extLst>
          </p:cNvPr>
          <p:cNvSpPr/>
          <p:nvPr/>
        </p:nvSpPr>
        <p:spPr bwMode="auto">
          <a:xfrm>
            <a:off x="6822244" y="1109817"/>
            <a:ext cx="1837677" cy="675196"/>
          </a:xfrm>
          <a:prstGeom prst="round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14" name="文本框 13">
            <a:extLst>
              <a:ext uri="{FF2B5EF4-FFF2-40B4-BE49-F238E27FC236}">
                <a16:creationId xmlns:a16="http://schemas.microsoft.com/office/drawing/2014/main" id="{C3E1D6E6-5046-AFCE-B8B6-4A109C96AFF3}"/>
              </a:ext>
            </a:extLst>
          </p:cNvPr>
          <p:cNvSpPr txBox="1"/>
          <p:nvPr/>
        </p:nvSpPr>
        <p:spPr>
          <a:xfrm>
            <a:off x="6926296" y="1109817"/>
            <a:ext cx="1629572" cy="646331"/>
          </a:xfrm>
          <a:prstGeom prst="rect">
            <a:avLst/>
          </a:prstGeom>
          <a:noFill/>
        </p:spPr>
        <p:txBody>
          <a:bodyPr wrap="square">
            <a:spAutoFit/>
          </a:bodyPr>
          <a:lstStyle/>
          <a:p>
            <a:pPr>
              <a:spcBef>
                <a:spcPts val="1200"/>
              </a:spcBef>
            </a:pPr>
            <a:r>
              <a:rPr lang="zh-CN" altLang="en-US" dirty="0">
                <a:latin typeface="Times New Roman" panose="02020603050405020304" pitchFamily="18" charset="0"/>
              </a:rPr>
              <a:t>在库浏览器中选择所需模块</a:t>
            </a:r>
            <a:endParaRPr lang="en-US" altLang="zh-CN" dirty="0">
              <a:latin typeface="Times New Roman" panose="02020603050405020304" pitchFamily="18" charset="0"/>
            </a:endParaRPr>
          </a:p>
        </p:txBody>
      </p:sp>
      <p:sp>
        <p:nvSpPr>
          <p:cNvPr id="16" name="文本框 15">
            <a:extLst>
              <a:ext uri="{FF2B5EF4-FFF2-40B4-BE49-F238E27FC236}">
                <a16:creationId xmlns:a16="http://schemas.microsoft.com/office/drawing/2014/main" id="{2F13BB68-3DFC-ABC1-CD06-DDACE996AD1F}"/>
              </a:ext>
            </a:extLst>
          </p:cNvPr>
          <p:cNvSpPr txBox="1"/>
          <p:nvPr/>
        </p:nvSpPr>
        <p:spPr>
          <a:xfrm>
            <a:off x="6920402" y="2225525"/>
            <a:ext cx="1651247" cy="646331"/>
          </a:xfrm>
          <a:prstGeom prst="rect">
            <a:avLst/>
          </a:prstGeom>
          <a:noFill/>
        </p:spPr>
        <p:txBody>
          <a:bodyPr wrap="square">
            <a:spAutoFit/>
          </a:bodyPr>
          <a:lstStyle/>
          <a:p>
            <a:r>
              <a:rPr lang="zh-CN" altLang="en-US" dirty="0">
                <a:latin typeface="Times New Roman" panose="02020603050405020304" pitchFamily="18" charset="0"/>
              </a:rPr>
              <a:t>将模块连接成所需要的拓扑</a:t>
            </a:r>
            <a:endParaRPr lang="zh-CN" altLang="en-US" dirty="0"/>
          </a:p>
        </p:txBody>
      </p:sp>
      <p:sp>
        <p:nvSpPr>
          <p:cNvPr id="18" name="矩形: 圆角 17">
            <a:extLst>
              <a:ext uri="{FF2B5EF4-FFF2-40B4-BE49-F238E27FC236}">
                <a16:creationId xmlns:a16="http://schemas.microsoft.com/office/drawing/2014/main" id="{7F3BE65A-5BCC-5248-8763-9EA18DE3D8D1}"/>
              </a:ext>
            </a:extLst>
          </p:cNvPr>
          <p:cNvSpPr/>
          <p:nvPr/>
        </p:nvSpPr>
        <p:spPr bwMode="auto">
          <a:xfrm>
            <a:off x="6816349" y="2220096"/>
            <a:ext cx="1837677" cy="675196"/>
          </a:xfrm>
          <a:prstGeom prst="round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0" name="文本框 19">
            <a:extLst>
              <a:ext uri="{FF2B5EF4-FFF2-40B4-BE49-F238E27FC236}">
                <a16:creationId xmlns:a16="http://schemas.microsoft.com/office/drawing/2014/main" id="{14F2ACD7-8D79-C829-98ED-2884E9D45DFE}"/>
              </a:ext>
            </a:extLst>
          </p:cNvPr>
          <p:cNvSpPr txBox="1"/>
          <p:nvPr/>
        </p:nvSpPr>
        <p:spPr>
          <a:xfrm>
            <a:off x="6826927" y="4456289"/>
            <a:ext cx="1859872" cy="646331"/>
          </a:xfrm>
          <a:prstGeom prst="rect">
            <a:avLst/>
          </a:prstGeom>
          <a:noFill/>
        </p:spPr>
        <p:txBody>
          <a:bodyPr wrap="square">
            <a:spAutoFit/>
          </a:bodyPr>
          <a:lstStyle/>
          <a:p>
            <a:r>
              <a:rPr lang="zh-CN" altLang="en-US" dirty="0">
                <a:latin typeface="Times New Roman" panose="02020603050405020304" pitchFamily="18" charset="0"/>
              </a:rPr>
              <a:t>设置仿真求解器仿真时间和步长</a:t>
            </a:r>
            <a:endParaRPr lang="zh-CN" altLang="en-US" dirty="0"/>
          </a:p>
        </p:txBody>
      </p:sp>
      <p:sp>
        <p:nvSpPr>
          <p:cNvPr id="21" name="矩形: 圆角 20">
            <a:extLst>
              <a:ext uri="{FF2B5EF4-FFF2-40B4-BE49-F238E27FC236}">
                <a16:creationId xmlns:a16="http://schemas.microsoft.com/office/drawing/2014/main" id="{66F77112-6C20-D32E-F76E-E571F2BC9B7E}"/>
              </a:ext>
            </a:extLst>
          </p:cNvPr>
          <p:cNvSpPr/>
          <p:nvPr/>
        </p:nvSpPr>
        <p:spPr bwMode="auto">
          <a:xfrm>
            <a:off x="6838024" y="4441856"/>
            <a:ext cx="1837677" cy="675196"/>
          </a:xfrm>
          <a:prstGeom prst="round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2" name="文本框 21">
            <a:extLst>
              <a:ext uri="{FF2B5EF4-FFF2-40B4-BE49-F238E27FC236}">
                <a16:creationId xmlns:a16="http://schemas.microsoft.com/office/drawing/2014/main" id="{7FB06A44-E38B-C3F2-29D9-85F3C78F5F67}"/>
              </a:ext>
            </a:extLst>
          </p:cNvPr>
          <p:cNvSpPr txBox="1"/>
          <p:nvPr/>
        </p:nvSpPr>
        <p:spPr>
          <a:xfrm>
            <a:off x="6838024" y="3344155"/>
            <a:ext cx="1837677" cy="646331"/>
          </a:xfrm>
          <a:prstGeom prst="rect">
            <a:avLst/>
          </a:prstGeom>
          <a:noFill/>
        </p:spPr>
        <p:txBody>
          <a:bodyPr wrap="square">
            <a:spAutoFit/>
          </a:bodyPr>
          <a:lstStyle/>
          <a:p>
            <a:r>
              <a:rPr lang="zh-CN" altLang="en-US" dirty="0"/>
              <a:t>设置合适的测量点和数据交互</a:t>
            </a:r>
          </a:p>
        </p:txBody>
      </p:sp>
      <p:sp>
        <p:nvSpPr>
          <p:cNvPr id="23" name="矩形: 圆角 22">
            <a:extLst>
              <a:ext uri="{FF2B5EF4-FFF2-40B4-BE49-F238E27FC236}">
                <a16:creationId xmlns:a16="http://schemas.microsoft.com/office/drawing/2014/main" id="{E45E7585-8D78-B276-17AB-774A5D45F37E}"/>
              </a:ext>
            </a:extLst>
          </p:cNvPr>
          <p:cNvSpPr/>
          <p:nvPr/>
        </p:nvSpPr>
        <p:spPr bwMode="auto">
          <a:xfrm>
            <a:off x="6816349" y="3329328"/>
            <a:ext cx="1837677" cy="675196"/>
          </a:xfrm>
          <a:prstGeom prst="round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24" name="文本框 23">
            <a:extLst>
              <a:ext uri="{FF2B5EF4-FFF2-40B4-BE49-F238E27FC236}">
                <a16:creationId xmlns:a16="http://schemas.microsoft.com/office/drawing/2014/main" id="{8BEA4661-19F4-511A-30D0-202543AF9B8E}"/>
              </a:ext>
            </a:extLst>
          </p:cNvPr>
          <p:cNvSpPr txBox="1"/>
          <p:nvPr/>
        </p:nvSpPr>
        <p:spPr>
          <a:xfrm>
            <a:off x="6826927" y="5549395"/>
            <a:ext cx="1859872" cy="646331"/>
          </a:xfrm>
          <a:prstGeom prst="rect">
            <a:avLst/>
          </a:prstGeom>
          <a:noFill/>
        </p:spPr>
        <p:txBody>
          <a:bodyPr wrap="square">
            <a:spAutoFit/>
          </a:bodyPr>
          <a:lstStyle/>
          <a:p>
            <a:r>
              <a:rPr lang="zh-CN" altLang="en-US" dirty="0"/>
              <a:t>运行仿真，分析仿真结果</a:t>
            </a:r>
          </a:p>
        </p:txBody>
      </p:sp>
      <p:sp>
        <p:nvSpPr>
          <p:cNvPr id="25" name="矩形: 圆角 24">
            <a:extLst>
              <a:ext uri="{FF2B5EF4-FFF2-40B4-BE49-F238E27FC236}">
                <a16:creationId xmlns:a16="http://schemas.microsoft.com/office/drawing/2014/main" id="{BFDE83FD-9755-27F4-BA34-22EEDD753B65}"/>
              </a:ext>
            </a:extLst>
          </p:cNvPr>
          <p:cNvSpPr/>
          <p:nvPr/>
        </p:nvSpPr>
        <p:spPr bwMode="auto">
          <a:xfrm>
            <a:off x="6838024" y="5534962"/>
            <a:ext cx="1837677" cy="675196"/>
          </a:xfrm>
          <a:prstGeom prst="round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26" name="图片 25">
            <a:extLst>
              <a:ext uri="{FF2B5EF4-FFF2-40B4-BE49-F238E27FC236}">
                <a16:creationId xmlns:a16="http://schemas.microsoft.com/office/drawing/2014/main" id="{387A9D1B-F0A6-98E8-F860-6C87F7638FD0}"/>
              </a:ext>
            </a:extLst>
          </p:cNvPr>
          <p:cNvPicPr>
            <a:picLocks noChangeAspect="1"/>
          </p:cNvPicPr>
          <p:nvPr/>
        </p:nvPicPr>
        <p:blipFill rotWithShape="1">
          <a:blip r:embed="rId3"/>
          <a:srcRect l="18927" r="20340" b="21443"/>
          <a:stretch/>
        </p:blipFill>
        <p:spPr>
          <a:xfrm>
            <a:off x="60168" y="934393"/>
            <a:ext cx="3321227" cy="2676075"/>
          </a:xfrm>
          <a:prstGeom prst="rect">
            <a:avLst/>
          </a:prstGeom>
        </p:spPr>
      </p:pic>
      <p:cxnSp>
        <p:nvCxnSpPr>
          <p:cNvPr id="27" name="直接箭头连接符 26">
            <a:extLst>
              <a:ext uri="{FF2B5EF4-FFF2-40B4-BE49-F238E27FC236}">
                <a16:creationId xmlns:a16="http://schemas.microsoft.com/office/drawing/2014/main" id="{BE2D5AE0-A13C-3983-11E2-E485E930A50F}"/>
              </a:ext>
            </a:extLst>
          </p:cNvPr>
          <p:cNvCxnSpPr>
            <a:stCxn id="30" idx="6"/>
          </p:cNvCxnSpPr>
          <p:nvPr/>
        </p:nvCxnSpPr>
        <p:spPr bwMode="auto">
          <a:xfrm>
            <a:off x="5095783" y="1357424"/>
            <a:ext cx="1535836" cy="92784"/>
          </a:xfrm>
          <a:prstGeom prst="straightConnector1">
            <a:avLst/>
          </a:prstGeom>
          <a:solidFill>
            <a:schemeClr val="accent1"/>
          </a:solidFill>
          <a:ln w="19050" cap="flat" cmpd="sng" algn="ctr">
            <a:solidFill>
              <a:srgbClr val="FF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椭圆 29">
            <a:extLst>
              <a:ext uri="{FF2B5EF4-FFF2-40B4-BE49-F238E27FC236}">
                <a16:creationId xmlns:a16="http://schemas.microsoft.com/office/drawing/2014/main" id="{FD95D10E-1FBB-1B35-90C3-7E3DBB05D340}"/>
              </a:ext>
            </a:extLst>
          </p:cNvPr>
          <p:cNvSpPr/>
          <p:nvPr/>
        </p:nvSpPr>
        <p:spPr bwMode="auto">
          <a:xfrm>
            <a:off x="4394447" y="1083076"/>
            <a:ext cx="701336" cy="548695"/>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34" name="箭头: 右 33">
            <a:extLst>
              <a:ext uri="{FF2B5EF4-FFF2-40B4-BE49-F238E27FC236}">
                <a16:creationId xmlns:a16="http://schemas.microsoft.com/office/drawing/2014/main" id="{E03835E6-19DB-1AEF-9A33-69523ED5F2AF}"/>
              </a:ext>
            </a:extLst>
          </p:cNvPr>
          <p:cNvSpPr/>
          <p:nvPr/>
        </p:nvSpPr>
        <p:spPr bwMode="auto">
          <a:xfrm>
            <a:off x="3495825" y="2086252"/>
            <a:ext cx="362014" cy="319597"/>
          </a:xfrm>
          <a:prstGeom prst="rightArrow">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37" name="图片 36">
            <a:extLst>
              <a:ext uri="{FF2B5EF4-FFF2-40B4-BE49-F238E27FC236}">
                <a16:creationId xmlns:a16="http://schemas.microsoft.com/office/drawing/2014/main" id="{E3754F1B-475E-532B-0169-AA78B1F4FCB6}"/>
              </a:ext>
            </a:extLst>
          </p:cNvPr>
          <p:cNvPicPr>
            <a:picLocks noChangeAspect="1"/>
          </p:cNvPicPr>
          <p:nvPr/>
        </p:nvPicPr>
        <p:blipFill>
          <a:blip r:embed="rId4"/>
          <a:stretch>
            <a:fillRect/>
          </a:stretch>
        </p:blipFill>
        <p:spPr>
          <a:xfrm>
            <a:off x="81989" y="3868292"/>
            <a:ext cx="1698032" cy="2054155"/>
          </a:xfrm>
          <a:prstGeom prst="rect">
            <a:avLst/>
          </a:prstGeom>
        </p:spPr>
      </p:pic>
      <p:pic>
        <p:nvPicPr>
          <p:cNvPr id="38" name="图片 37">
            <a:extLst>
              <a:ext uri="{FF2B5EF4-FFF2-40B4-BE49-F238E27FC236}">
                <a16:creationId xmlns:a16="http://schemas.microsoft.com/office/drawing/2014/main" id="{F96CBE9F-0D83-300E-D90D-A50A1F726BF8}"/>
              </a:ext>
            </a:extLst>
          </p:cNvPr>
          <p:cNvPicPr>
            <a:picLocks noChangeAspect="1"/>
          </p:cNvPicPr>
          <p:nvPr/>
        </p:nvPicPr>
        <p:blipFill rotWithShape="1">
          <a:blip r:embed="rId5"/>
          <a:srcRect b="58690"/>
          <a:stretch/>
        </p:blipFill>
        <p:spPr>
          <a:xfrm>
            <a:off x="2031383" y="4028941"/>
            <a:ext cx="4648496" cy="1514907"/>
          </a:xfrm>
          <a:prstGeom prst="rect">
            <a:avLst/>
          </a:prstGeom>
        </p:spPr>
      </p:pic>
      <p:pic>
        <p:nvPicPr>
          <p:cNvPr id="39" name="图片 38">
            <a:extLst>
              <a:ext uri="{FF2B5EF4-FFF2-40B4-BE49-F238E27FC236}">
                <a16:creationId xmlns:a16="http://schemas.microsoft.com/office/drawing/2014/main" id="{8141E74C-81B5-68D1-C50E-7296F0A83290}"/>
              </a:ext>
            </a:extLst>
          </p:cNvPr>
          <p:cNvPicPr>
            <a:picLocks noChangeAspect="1"/>
          </p:cNvPicPr>
          <p:nvPr/>
        </p:nvPicPr>
        <p:blipFill>
          <a:blip r:embed="rId6"/>
          <a:stretch>
            <a:fillRect/>
          </a:stretch>
        </p:blipFill>
        <p:spPr>
          <a:xfrm>
            <a:off x="3708392" y="5735325"/>
            <a:ext cx="1428571" cy="838095"/>
          </a:xfrm>
          <a:prstGeom prst="rect">
            <a:avLst/>
          </a:prstGeom>
        </p:spPr>
      </p:pic>
      <p:sp>
        <p:nvSpPr>
          <p:cNvPr id="40" name="椭圆 39">
            <a:extLst>
              <a:ext uri="{FF2B5EF4-FFF2-40B4-BE49-F238E27FC236}">
                <a16:creationId xmlns:a16="http://schemas.microsoft.com/office/drawing/2014/main" id="{5665EA39-13DA-36AB-CF92-993408A0E818}"/>
              </a:ext>
            </a:extLst>
          </p:cNvPr>
          <p:cNvSpPr/>
          <p:nvPr/>
        </p:nvSpPr>
        <p:spPr bwMode="auto">
          <a:xfrm>
            <a:off x="354352" y="3773010"/>
            <a:ext cx="1270262" cy="768847"/>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cxnSp>
        <p:nvCxnSpPr>
          <p:cNvPr id="41" name="直接箭头连接符 40">
            <a:extLst>
              <a:ext uri="{FF2B5EF4-FFF2-40B4-BE49-F238E27FC236}">
                <a16:creationId xmlns:a16="http://schemas.microsoft.com/office/drawing/2014/main" id="{AAC4A2F6-CF8D-C46B-2052-03FEF2F66CBE}"/>
              </a:ext>
            </a:extLst>
          </p:cNvPr>
          <p:cNvCxnSpPr>
            <a:stCxn id="40" idx="6"/>
          </p:cNvCxnSpPr>
          <p:nvPr/>
        </p:nvCxnSpPr>
        <p:spPr bwMode="auto">
          <a:xfrm flipV="1">
            <a:off x="1624614" y="3689226"/>
            <a:ext cx="5055265" cy="468208"/>
          </a:xfrm>
          <a:prstGeom prst="straightConnector1">
            <a:avLst/>
          </a:prstGeom>
          <a:solidFill>
            <a:schemeClr val="accent1"/>
          </a:solidFill>
          <a:ln w="19050" cap="flat" cmpd="sng" algn="ctr">
            <a:solidFill>
              <a:srgbClr val="FF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椭圆 43">
            <a:extLst>
              <a:ext uri="{FF2B5EF4-FFF2-40B4-BE49-F238E27FC236}">
                <a16:creationId xmlns:a16="http://schemas.microsoft.com/office/drawing/2014/main" id="{782CA8D1-74AB-AAB1-6B0D-878BD44D1372}"/>
              </a:ext>
            </a:extLst>
          </p:cNvPr>
          <p:cNvSpPr/>
          <p:nvPr/>
        </p:nvSpPr>
        <p:spPr bwMode="auto">
          <a:xfrm>
            <a:off x="4465468" y="4922709"/>
            <a:ext cx="991163" cy="621139"/>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cxnSp>
        <p:nvCxnSpPr>
          <p:cNvPr id="45" name="直接箭头连接符 44">
            <a:extLst>
              <a:ext uri="{FF2B5EF4-FFF2-40B4-BE49-F238E27FC236}">
                <a16:creationId xmlns:a16="http://schemas.microsoft.com/office/drawing/2014/main" id="{06094BC6-36F0-D071-C5E1-E9BC0635B811}"/>
              </a:ext>
            </a:extLst>
          </p:cNvPr>
          <p:cNvCxnSpPr>
            <a:cxnSpLocks/>
            <a:stCxn id="44" idx="7"/>
            <a:endCxn id="38" idx="3"/>
          </p:cNvCxnSpPr>
          <p:nvPr/>
        </p:nvCxnSpPr>
        <p:spPr bwMode="auto">
          <a:xfrm flipV="1">
            <a:off x="5311479" y="4786395"/>
            <a:ext cx="1368400" cy="227278"/>
          </a:xfrm>
          <a:prstGeom prst="straightConnector1">
            <a:avLst/>
          </a:prstGeom>
          <a:solidFill>
            <a:schemeClr val="accent1"/>
          </a:solidFill>
          <a:ln w="19050" cap="flat" cmpd="sng" algn="ctr">
            <a:solidFill>
              <a:srgbClr val="FF000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箭头: 右 61">
            <a:extLst>
              <a:ext uri="{FF2B5EF4-FFF2-40B4-BE49-F238E27FC236}">
                <a16:creationId xmlns:a16="http://schemas.microsoft.com/office/drawing/2014/main" id="{39737CD6-3B95-DABC-1D37-C6554E5F2C5F}"/>
              </a:ext>
            </a:extLst>
          </p:cNvPr>
          <p:cNvSpPr/>
          <p:nvPr/>
        </p:nvSpPr>
        <p:spPr bwMode="auto">
          <a:xfrm rot="5400000">
            <a:off x="7578769" y="1841295"/>
            <a:ext cx="312835" cy="319597"/>
          </a:xfrm>
          <a:prstGeom prst="rightArrow">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63" name="箭头: 右 62">
            <a:extLst>
              <a:ext uri="{FF2B5EF4-FFF2-40B4-BE49-F238E27FC236}">
                <a16:creationId xmlns:a16="http://schemas.microsoft.com/office/drawing/2014/main" id="{D03E1A11-D615-5AF8-97CD-5E3BAB3F7EDA}"/>
              </a:ext>
            </a:extLst>
          </p:cNvPr>
          <p:cNvSpPr/>
          <p:nvPr/>
        </p:nvSpPr>
        <p:spPr bwMode="auto">
          <a:xfrm rot="5400000">
            <a:off x="7578768" y="2959979"/>
            <a:ext cx="312835" cy="319597"/>
          </a:xfrm>
          <a:prstGeom prst="rightArrow">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64" name="箭头: 右 63">
            <a:extLst>
              <a:ext uri="{FF2B5EF4-FFF2-40B4-BE49-F238E27FC236}">
                <a16:creationId xmlns:a16="http://schemas.microsoft.com/office/drawing/2014/main" id="{B82D3669-BBB6-A022-F5D8-21E2BD686302}"/>
              </a:ext>
            </a:extLst>
          </p:cNvPr>
          <p:cNvSpPr/>
          <p:nvPr/>
        </p:nvSpPr>
        <p:spPr bwMode="auto">
          <a:xfrm rot="5400000">
            <a:off x="7578767" y="4060896"/>
            <a:ext cx="312835" cy="319597"/>
          </a:xfrm>
          <a:prstGeom prst="rightArrow">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
        <p:nvSpPr>
          <p:cNvPr id="65" name="箭头: 右 64">
            <a:extLst>
              <a:ext uri="{FF2B5EF4-FFF2-40B4-BE49-F238E27FC236}">
                <a16:creationId xmlns:a16="http://schemas.microsoft.com/office/drawing/2014/main" id="{1BA16576-F87F-2FDF-BBC4-DF6853B4EE8D}"/>
              </a:ext>
            </a:extLst>
          </p:cNvPr>
          <p:cNvSpPr/>
          <p:nvPr/>
        </p:nvSpPr>
        <p:spPr bwMode="auto">
          <a:xfrm rot="5400000">
            <a:off x="7578766" y="5162737"/>
            <a:ext cx="312835" cy="319597"/>
          </a:xfrm>
          <a:prstGeom prst="rightArrow">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9349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41DBB31E-1032-B96D-3040-43315ADC7D33}"/>
              </a:ext>
            </a:extLst>
          </p:cNvPr>
          <p:cNvPicPr>
            <a:picLocks noChangeAspect="1"/>
          </p:cNvPicPr>
          <p:nvPr/>
        </p:nvPicPr>
        <p:blipFill>
          <a:blip r:embed="rId3"/>
          <a:stretch>
            <a:fillRect/>
          </a:stretch>
        </p:blipFill>
        <p:spPr>
          <a:xfrm>
            <a:off x="7809107" y="935676"/>
            <a:ext cx="1334894" cy="744589"/>
          </a:xfrm>
          <a:prstGeom prst="rect">
            <a:avLst/>
          </a:prstGeom>
        </p:spPr>
      </p:pic>
      <p:sp>
        <p:nvSpPr>
          <p:cNvPr id="3" name="灯片编号占位符 2">
            <a:extLst>
              <a:ext uri="{FF2B5EF4-FFF2-40B4-BE49-F238E27FC236}">
                <a16:creationId xmlns:a16="http://schemas.microsoft.com/office/drawing/2014/main" id="{28D696CE-5E8C-500F-13E0-2BAAB5BAFB3A}"/>
              </a:ext>
            </a:extLst>
          </p:cNvPr>
          <p:cNvSpPr>
            <a:spLocks noGrp="1"/>
          </p:cNvSpPr>
          <p:nvPr>
            <p:ph type="sldNum" sz="quarter" idx="12"/>
          </p:nvPr>
        </p:nvSpPr>
        <p:spPr/>
        <p:txBody>
          <a:bodyPr/>
          <a:lstStyle/>
          <a:p>
            <a:pPr>
              <a:defRPr/>
            </a:pPr>
            <a:fld id="{5A28F20D-76EB-47F6-9735-4DC63678F44C}" type="slidenum">
              <a:rPr lang="zh-CN" altLang="en-US" smtClean="0"/>
              <a:pPr>
                <a:defRPr/>
              </a:pPr>
              <a:t>5</a:t>
            </a:fld>
            <a:r>
              <a:rPr lang="en-US" altLang="zh-CN" dirty="0"/>
              <a:t>/8</a:t>
            </a:r>
            <a:endParaRPr lang="zh-CN" altLang="en-US" dirty="0"/>
          </a:p>
        </p:txBody>
      </p:sp>
      <p:sp>
        <p:nvSpPr>
          <p:cNvPr id="4" name="标题 2">
            <a:extLst>
              <a:ext uri="{FF2B5EF4-FFF2-40B4-BE49-F238E27FC236}">
                <a16:creationId xmlns:a16="http://schemas.microsoft.com/office/drawing/2014/main" id="{40FFEB98-2A78-7A02-5174-FCB1B354F82C}"/>
              </a:ext>
            </a:extLst>
          </p:cNvPr>
          <p:cNvSpPr txBox="1">
            <a:spLocks/>
          </p:cNvSpPr>
          <p:nvPr/>
        </p:nvSpPr>
        <p:spPr bwMode="auto">
          <a:xfrm>
            <a:off x="1055688" y="92075"/>
            <a:ext cx="70326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4572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9144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3716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8288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9pPr>
          </a:lstStyle>
          <a:p>
            <a:r>
              <a:rPr lang="en-US" altLang="zh-CN" sz="3200" b="1" dirty="0">
                <a:solidFill>
                  <a:schemeClr val="bg1"/>
                </a:solidFill>
                <a:latin typeface="Arial" panose="020B0604020202020204" pitchFamily="34" charset="0"/>
                <a:ea typeface="黑体" panose="02010609060101010101" pitchFamily="49" charset="-122"/>
              </a:rPr>
              <a:t>3.</a:t>
            </a:r>
            <a:r>
              <a:rPr lang="zh-CN" altLang="en-US" sz="3200" b="1" dirty="0">
                <a:solidFill>
                  <a:schemeClr val="bg1"/>
                </a:solidFill>
                <a:latin typeface="Arial" panose="020B0604020202020204" pitchFamily="34" charset="0"/>
                <a:ea typeface="黑体" panose="02010609060101010101" pitchFamily="49" charset="-122"/>
              </a:rPr>
              <a:t>电力电子常用库</a:t>
            </a:r>
            <a:endParaRPr lang="en-US" altLang="zh-CN" sz="3200" b="1" dirty="0">
              <a:solidFill>
                <a:schemeClr val="bg1"/>
              </a:solidFill>
              <a:latin typeface="Arial" panose="020B0604020202020204" pitchFamily="34" charset="0"/>
              <a:ea typeface="黑体" panose="02010609060101010101" pitchFamily="49" charset="-122"/>
            </a:endParaRPr>
          </a:p>
        </p:txBody>
      </p:sp>
      <p:pic>
        <p:nvPicPr>
          <p:cNvPr id="5" name="图片 4">
            <a:extLst>
              <a:ext uri="{FF2B5EF4-FFF2-40B4-BE49-F238E27FC236}">
                <a16:creationId xmlns:a16="http://schemas.microsoft.com/office/drawing/2014/main" id="{1C649F51-5AE0-3CA6-1FD6-6B7EBE3CD6D4}"/>
              </a:ext>
            </a:extLst>
          </p:cNvPr>
          <p:cNvPicPr>
            <a:picLocks noChangeAspect="1"/>
          </p:cNvPicPr>
          <p:nvPr/>
        </p:nvPicPr>
        <p:blipFill rotWithShape="1">
          <a:blip r:embed="rId4"/>
          <a:srcRect b="10430"/>
          <a:stretch/>
        </p:blipFill>
        <p:spPr>
          <a:xfrm>
            <a:off x="79259" y="1298286"/>
            <a:ext cx="1952857" cy="3526547"/>
          </a:xfrm>
          <a:prstGeom prst="rect">
            <a:avLst/>
          </a:prstGeom>
        </p:spPr>
      </p:pic>
      <p:pic>
        <p:nvPicPr>
          <p:cNvPr id="6" name="图片 5">
            <a:extLst>
              <a:ext uri="{FF2B5EF4-FFF2-40B4-BE49-F238E27FC236}">
                <a16:creationId xmlns:a16="http://schemas.microsoft.com/office/drawing/2014/main" id="{FC2E5145-3EA9-B97C-829D-F70EF361BB9B}"/>
              </a:ext>
            </a:extLst>
          </p:cNvPr>
          <p:cNvPicPr>
            <a:picLocks noChangeAspect="1"/>
          </p:cNvPicPr>
          <p:nvPr/>
        </p:nvPicPr>
        <p:blipFill>
          <a:blip r:embed="rId5"/>
          <a:stretch>
            <a:fillRect/>
          </a:stretch>
        </p:blipFill>
        <p:spPr>
          <a:xfrm>
            <a:off x="2286494" y="1298286"/>
            <a:ext cx="3647734" cy="3526547"/>
          </a:xfrm>
          <a:prstGeom prst="rect">
            <a:avLst/>
          </a:prstGeom>
        </p:spPr>
      </p:pic>
      <p:sp>
        <p:nvSpPr>
          <p:cNvPr id="7" name="文本框 6">
            <a:extLst>
              <a:ext uri="{FF2B5EF4-FFF2-40B4-BE49-F238E27FC236}">
                <a16:creationId xmlns:a16="http://schemas.microsoft.com/office/drawing/2014/main" id="{B6B8673F-ACEB-A981-97EC-268D84E499A8}"/>
              </a:ext>
            </a:extLst>
          </p:cNvPr>
          <p:cNvSpPr txBox="1"/>
          <p:nvPr/>
        </p:nvSpPr>
        <p:spPr>
          <a:xfrm>
            <a:off x="2286494" y="928954"/>
            <a:ext cx="1952857" cy="369332"/>
          </a:xfrm>
          <a:prstGeom prst="rect">
            <a:avLst/>
          </a:prstGeom>
          <a:noFill/>
        </p:spPr>
        <p:txBody>
          <a:bodyPr wrap="square">
            <a:spAutoFit/>
          </a:bodyPr>
          <a:lstStyle/>
          <a:p>
            <a:pPr>
              <a:spcBef>
                <a:spcPts val="1200"/>
              </a:spcBef>
            </a:pPr>
            <a:r>
              <a:rPr lang="en-US" altLang="zh-CN" dirty="0">
                <a:latin typeface="Times New Roman" panose="02020603050405020304" pitchFamily="18" charset="0"/>
              </a:rPr>
              <a:t>MATLAB R2018a</a:t>
            </a:r>
          </a:p>
        </p:txBody>
      </p:sp>
      <p:sp>
        <p:nvSpPr>
          <p:cNvPr id="8" name="文本框 7">
            <a:extLst>
              <a:ext uri="{FF2B5EF4-FFF2-40B4-BE49-F238E27FC236}">
                <a16:creationId xmlns:a16="http://schemas.microsoft.com/office/drawing/2014/main" id="{7A32B052-B714-D6F6-7536-371F0CDDBB93}"/>
              </a:ext>
            </a:extLst>
          </p:cNvPr>
          <p:cNvSpPr txBox="1"/>
          <p:nvPr/>
        </p:nvSpPr>
        <p:spPr>
          <a:xfrm>
            <a:off x="0" y="928954"/>
            <a:ext cx="1952857" cy="369332"/>
          </a:xfrm>
          <a:prstGeom prst="rect">
            <a:avLst/>
          </a:prstGeom>
          <a:noFill/>
        </p:spPr>
        <p:txBody>
          <a:bodyPr wrap="square">
            <a:spAutoFit/>
          </a:bodyPr>
          <a:lstStyle/>
          <a:p>
            <a:pPr>
              <a:spcBef>
                <a:spcPts val="1200"/>
              </a:spcBef>
            </a:pPr>
            <a:r>
              <a:rPr lang="en-US" altLang="zh-CN" dirty="0">
                <a:latin typeface="Times New Roman" panose="02020603050405020304" pitchFamily="18" charset="0"/>
              </a:rPr>
              <a:t>MATLAB R2022b</a:t>
            </a:r>
          </a:p>
        </p:txBody>
      </p:sp>
      <p:sp>
        <p:nvSpPr>
          <p:cNvPr id="10" name="文本框 9">
            <a:extLst>
              <a:ext uri="{FF2B5EF4-FFF2-40B4-BE49-F238E27FC236}">
                <a16:creationId xmlns:a16="http://schemas.microsoft.com/office/drawing/2014/main" id="{5CDD785B-AC8F-8D29-4A9A-C7C59FD140B5}"/>
              </a:ext>
            </a:extLst>
          </p:cNvPr>
          <p:cNvSpPr txBox="1"/>
          <p:nvPr/>
        </p:nvSpPr>
        <p:spPr>
          <a:xfrm>
            <a:off x="6114229" y="1019661"/>
            <a:ext cx="2963963" cy="3877985"/>
          </a:xfrm>
          <a:prstGeom prst="rect">
            <a:avLst/>
          </a:prstGeom>
          <a:noFill/>
        </p:spPr>
        <p:txBody>
          <a:bodyPr vert="horz" wrap="square" rtlCol="0">
            <a:spAutoFit/>
          </a:bodyPr>
          <a:lstStyle/>
          <a:p>
            <a:pPr>
              <a:spcBef>
                <a:spcPts val="1200"/>
              </a:spcBef>
            </a:pPr>
            <a:r>
              <a:rPr lang="zh-CN" altLang="en-US" dirty="0">
                <a:solidFill>
                  <a:srgbClr val="0070C0"/>
                </a:solidFill>
                <a:latin typeface="Times New Roman" panose="02020603050405020304" pitchFamily="18" charset="0"/>
              </a:rPr>
              <a:t>蓝库</a:t>
            </a:r>
            <a:r>
              <a:rPr lang="en-US" altLang="zh-CN" dirty="0">
                <a:latin typeface="Times New Roman" panose="02020603050405020304" pitchFamily="18" charset="0"/>
              </a:rPr>
              <a:t>/</a:t>
            </a:r>
            <a:r>
              <a:rPr lang="zh-CN" altLang="en-US" dirty="0">
                <a:latin typeface="Times New Roman" panose="02020603050405020304" pitchFamily="18" charset="0"/>
              </a:rPr>
              <a:t>黑库</a:t>
            </a:r>
            <a:endParaRPr lang="en-US" altLang="zh-CN" dirty="0">
              <a:latin typeface="Times New Roman" panose="02020603050405020304" pitchFamily="18" charset="0"/>
            </a:endParaRPr>
          </a:p>
          <a:p>
            <a:pPr>
              <a:spcBef>
                <a:spcPts val="1200"/>
              </a:spcBef>
            </a:pPr>
            <a:r>
              <a:rPr lang="en-US" altLang="zh-CN" dirty="0">
                <a:latin typeface="Times New Roman" panose="02020603050405020304" pitchFamily="18" charset="0"/>
              </a:rPr>
              <a:t> </a:t>
            </a:r>
            <a:r>
              <a:rPr lang="en-US" altLang="zh-CN" dirty="0">
                <a:solidFill>
                  <a:srgbClr val="0070C0"/>
                </a:solidFill>
                <a:latin typeface="Times New Roman" panose="02020603050405020304" pitchFamily="18" charset="0"/>
              </a:rPr>
              <a:t>Simscape electrical foundation (SC) </a:t>
            </a:r>
            <a:r>
              <a:rPr lang="en-US" altLang="zh-CN" dirty="0">
                <a:latin typeface="Times New Roman" panose="02020603050405020304" pitchFamily="18" charset="0"/>
              </a:rPr>
              <a:t>/Simscape power systems specialized technology (ST)</a:t>
            </a:r>
          </a:p>
          <a:p>
            <a:pPr>
              <a:spcBef>
                <a:spcPts val="1200"/>
              </a:spcBef>
            </a:pPr>
            <a:r>
              <a:rPr lang="zh-CN" altLang="en-US" dirty="0">
                <a:latin typeface="Times New Roman" panose="02020603050405020304" pitchFamily="18" charset="0"/>
              </a:rPr>
              <a:t>简单来说，</a:t>
            </a:r>
            <a:r>
              <a:rPr lang="zh-CN" altLang="en-US" dirty="0">
                <a:solidFill>
                  <a:srgbClr val="0070C0"/>
                </a:solidFill>
                <a:latin typeface="Times New Roman" panose="02020603050405020304" pitchFamily="18" charset="0"/>
              </a:rPr>
              <a:t>蓝库中的器件需要更多的输入参数，模型更精细，适合仿真器件级的瞬态过程</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spcBef>
                <a:spcPts val="1200"/>
              </a:spcBef>
            </a:pPr>
            <a:r>
              <a:rPr lang="zh-CN" altLang="en-US" dirty="0">
                <a:latin typeface="Times New Roman" panose="02020603050405020304" pitchFamily="18" charset="0"/>
              </a:rPr>
              <a:t>而黑库中的器件仅保留了作为开关器件最重要的几个参数，适合针对拓扑的仿真。</a:t>
            </a:r>
            <a:endParaRPr lang="en-US" altLang="zh-CN" dirty="0">
              <a:latin typeface="Times New Roman" panose="02020603050405020304" pitchFamily="18" charset="0"/>
            </a:endParaRPr>
          </a:p>
        </p:txBody>
      </p:sp>
      <p:cxnSp>
        <p:nvCxnSpPr>
          <p:cNvPr id="12" name="直接箭头连接符 11">
            <a:extLst>
              <a:ext uri="{FF2B5EF4-FFF2-40B4-BE49-F238E27FC236}">
                <a16:creationId xmlns:a16="http://schemas.microsoft.com/office/drawing/2014/main" id="{567E1673-D4F8-A985-C985-F41511287D01}"/>
              </a:ext>
            </a:extLst>
          </p:cNvPr>
          <p:cNvCxnSpPr>
            <a:cxnSpLocks/>
            <a:stCxn id="15" idx="3"/>
          </p:cNvCxnSpPr>
          <p:nvPr/>
        </p:nvCxnSpPr>
        <p:spPr bwMode="auto">
          <a:xfrm flipV="1">
            <a:off x="3293616" y="1787792"/>
            <a:ext cx="2815052" cy="476014"/>
          </a:xfrm>
          <a:prstGeom prst="straightConnector1">
            <a:avLst/>
          </a:prstGeom>
          <a:solidFill>
            <a:schemeClr val="accent1"/>
          </a:solidFill>
          <a:ln w="19050" cap="flat" cmpd="sng" algn="ctr">
            <a:solidFill>
              <a:srgbClr val="0070C0"/>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圆角 14">
            <a:extLst>
              <a:ext uri="{FF2B5EF4-FFF2-40B4-BE49-F238E27FC236}">
                <a16:creationId xmlns:a16="http://schemas.microsoft.com/office/drawing/2014/main" id="{48DB909E-A30C-1C7A-5F5F-D6E5E653E059}"/>
              </a:ext>
            </a:extLst>
          </p:cNvPr>
          <p:cNvSpPr/>
          <p:nvPr/>
        </p:nvSpPr>
        <p:spPr bwMode="auto">
          <a:xfrm>
            <a:off x="2512381" y="2188345"/>
            <a:ext cx="781235" cy="150921"/>
          </a:xfrm>
          <a:prstGeom prst="roundRect">
            <a:avLst/>
          </a:prstGeom>
          <a:noFill/>
          <a:ln w="158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cxnSp>
        <p:nvCxnSpPr>
          <p:cNvPr id="18" name="直接箭头连接符 17">
            <a:extLst>
              <a:ext uri="{FF2B5EF4-FFF2-40B4-BE49-F238E27FC236}">
                <a16:creationId xmlns:a16="http://schemas.microsoft.com/office/drawing/2014/main" id="{134843E3-D4CB-E48E-6869-E63439151433}"/>
              </a:ext>
            </a:extLst>
          </p:cNvPr>
          <p:cNvCxnSpPr>
            <a:cxnSpLocks/>
            <a:stCxn id="19" idx="3"/>
          </p:cNvCxnSpPr>
          <p:nvPr/>
        </p:nvCxnSpPr>
        <p:spPr bwMode="auto">
          <a:xfrm flipV="1">
            <a:off x="3781887" y="2385789"/>
            <a:ext cx="2326781" cy="822009"/>
          </a:xfrm>
          <a:prstGeom prst="straightConnector1">
            <a:avLst/>
          </a:prstGeom>
          <a:solidFill>
            <a:schemeClr val="accent1"/>
          </a:solidFill>
          <a:ln w="19050" cap="flat" cmpd="sng" algn="ctr">
            <a:solidFill>
              <a:schemeClr val="accent4"/>
            </a:solidFill>
            <a:prstDash val="solid"/>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圆角 18">
            <a:extLst>
              <a:ext uri="{FF2B5EF4-FFF2-40B4-BE49-F238E27FC236}">
                <a16:creationId xmlns:a16="http://schemas.microsoft.com/office/drawing/2014/main" id="{BA8D1FB9-32BB-FEA5-85F3-F04A0CF41AD6}"/>
              </a:ext>
            </a:extLst>
          </p:cNvPr>
          <p:cNvSpPr/>
          <p:nvPr/>
        </p:nvSpPr>
        <p:spPr bwMode="auto">
          <a:xfrm>
            <a:off x="2505362" y="2882283"/>
            <a:ext cx="1276525" cy="651030"/>
          </a:xfrm>
          <a:prstGeom prst="roundRect">
            <a:avLst/>
          </a:prstGeom>
          <a:noFill/>
          <a:ln w="15875" cap="flat" cmpd="sng" algn="ctr">
            <a:solidFill>
              <a:schemeClr val="accent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pic>
        <p:nvPicPr>
          <p:cNvPr id="28" name="图片 27">
            <a:extLst>
              <a:ext uri="{FF2B5EF4-FFF2-40B4-BE49-F238E27FC236}">
                <a16:creationId xmlns:a16="http://schemas.microsoft.com/office/drawing/2014/main" id="{F4E003F5-BA3B-5F8D-9F04-8BD308A39009}"/>
              </a:ext>
            </a:extLst>
          </p:cNvPr>
          <p:cNvPicPr>
            <a:picLocks noChangeAspect="1"/>
          </p:cNvPicPr>
          <p:nvPr/>
        </p:nvPicPr>
        <p:blipFill rotWithShape="1">
          <a:blip r:embed="rId6"/>
          <a:srcRect l="6188" t="27645" b="50000"/>
          <a:stretch/>
        </p:blipFill>
        <p:spPr>
          <a:xfrm>
            <a:off x="371005" y="5636763"/>
            <a:ext cx="4791925" cy="1161761"/>
          </a:xfrm>
          <a:prstGeom prst="rect">
            <a:avLst/>
          </a:prstGeom>
        </p:spPr>
      </p:pic>
      <p:sp>
        <p:nvSpPr>
          <p:cNvPr id="29" name="文本框 28">
            <a:extLst>
              <a:ext uri="{FF2B5EF4-FFF2-40B4-BE49-F238E27FC236}">
                <a16:creationId xmlns:a16="http://schemas.microsoft.com/office/drawing/2014/main" id="{1BA91A7E-8EF8-792B-82B8-551E736C3E9F}"/>
              </a:ext>
            </a:extLst>
          </p:cNvPr>
          <p:cNvSpPr txBox="1"/>
          <p:nvPr/>
        </p:nvSpPr>
        <p:spPr>
          <a:xfrm>
            <a:off x="327828" y="5254992"/>
            <a:ext cx="5063986" cy="369332"/>
          </a:xfrm>
          <a:prstGeom prst="rect">
            <a:avLst/>
          </a:prstGeom>
          <a:noFill/>
        </p:spPr>
        <p:txBody>
          <a:bodyPr wrap="square">
            <a:spAutoFit/>
          </a:bodyPr>
          <a:lstStyle/>
          <a:p>
            <a:pPr>
              <a:spcBef>
                <a:spcPts val="1200"/>
              </a:spcBef>
            </a:pPr>
            <a:r>
              <a:rPr lang="zh-CN" altLang="en-US" dirty="0">
                <a:latin typeface="Times New Roman" panose="02020603050405020304" pitchFamily="18" charset="0"/>
              </a:rPr>
              <a:t>控制系统模块：</a:t>
            </a:r>
            <a:r>
              <a:rPr lang="en-US" altLang="zh-CN" dirty="0">
                <a:latin typeface="Times New Roman" panose="02020603050405020304" pitchFamily="18" charset="0"/>
              </a:rPr>
              <a:t>Simulink-continuous/discrete</a:t>
            </a:r>
          </a:p>
        </p:txBody>
      </p:sp>
      <p:pic>
        <p:nvPicPr>
          <p:cNvPr id="30" name="图片 29">
            <a:extLst>
              <a:ext uri="{FF2B5EF4-FFF2-40B4-BE49-F238E27FC236}">
                <a16:creationId xmlns:a16="http://schemas.microsoft.com/office/drawing/2014/main" id="{81C64C9F-E792-C006-00D9-F15625C42EAE}"/>
              </a:ext>
            </a:extLst>
          </p:cNvPr>
          <p:cNvPicPr>
            <a:picLocks noChangeAspect="1"/>
          </p:cNvPicPr>
          <p:nvPr/>
        </p:nvPicPr>
        <p:blipFill>
          <a:blip r:embed="rId7"/>
          <a:stretch>
            <a:fillRect/>
          </a:stretch>
        </p:blipFill>
        <p:spPr>
          <a:xfrm>
            <a:off x="5391814" y="5480087"/>
            <a:ext cx="3256973" cy="1241388"/>
          </a:xfrm>
          <a:prstGeom prst="rect">
            <a:avLst/>
          </a:prstGeom>
        </p:spPr>
      </p:pic>
      <p:sp>
        <p:nvSpPr>
          <p:cNvPr id="2" name="矩形 1">
            <a:extLst>
              <a:ext uri="{FF2B5EF4-FFF2-40B4-BE49-F238E27FC236}">
                <a16:creationId xmlns:a16="http://schemas.microsoft.com/office/drawing/2014/main" id="{9CF27582-9378-F2D1-BDE7-E765FF707746}"/>
              </a:ext>
            </a:extLst>
          </p:cNvPr>
          <p:cNvSpPr/>
          <p:nvPr/>
        </p:nvSpPr>
        <p:spPr bwMode="auto">
          <a:xfrm>
            <a:off x="1473047" y="4910667"/>
            <a:ext cx="5904296" cy="354933"/>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9" name="文本框 8">
            <a:extLst>
              <a:ext uri="{FF2B5EF4-FFF2-40B4-BE49-F238E27FC236}">
                <a16:creationId xmlns:a16="http://schemas.microsoft.com/office/drawing/2014/main" id="{0C747276-DA9D-7FCA-1F80-055ACA034647}"/>
              </a:ext>
            </a:extLst>
          </p:cNvPr>
          <p:cNvSpPr txBox="1"/>
          <p:nvPr/>
        </p:nvSpPr>
        <p:spPr>
          <a:xfrm>
            <a:off x="1473048" y="4897646"/>
            <a:ext cx="5904295" cy="369332"/>
          </a:xfrm>
          <a:prstGeom prst="rect">
            <a:avLst/>
          </a:prstGeom>
          <a:noFill/>
        </p:spPr>
        <p:txBody>
          <a:bodyPr wrap="square">
            <a:spAutoFit/>
          </a:bodyPr>
          <a:lstStyle/>
          <a:p>
            <a:pPr>
              <a:spcBef>
                <a:spcPts val="1200"/>
              </a:spcBef>
            </a:pPr>
            <a:r>
              <a:rPr lang="zh-CN" altLang="en-US" dirty="0">
                <a:latin typeface="Times New Roman" panose="02020603050405020304" pitchFamily="18" charset="0"/>
              </a:rPr>
              <a:t>需要注意：不同库（不同颜色）之间的器件不能相互连接</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358490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1C7FA62-7658-6B7B-BC85-127EEF7C4119}"/>
              </a:ext>
            </a:extLst>
          </p:cNvPr>
          <p:cNvSpPr>
            <a:spLocks noGrp="1"/>
          </p:cNvSpPr>
          <p:nvPr>
            <p:ph type="sldNum" sz="quarter" idx="12"/>
          </p:nvPr>
        </p:nvSpPr>
        <p:spPr/>
        <p:txBody>
          <a:bodyPr/>
          <a:lstStyle/>
          <a:p>
            <a:pPr>
              <a:defRPr/>
            </a:pPr>
            <a:fld id="{5A28F20D-76EB-47F6-9735-4DC63678F44C}" type="slidenum">
              <a:rPr lang="zh-CN" altLang="en-US" smtClean="0"/>
              <a:pPr>
                <a:defRPr/>
              </a:pPr>
              <a:t>6</a:t>
            </a:fld>
            <a:r>
              <a:rPr lang="en-US" altLang="zh-CN" dirty="0"/>
              <a:t>/8</a:t>
            </a:r>
            <a:endParaRPr lang="zh-CN" altLang="en-US" dirty="0"/>
          </a:p>
        </p:txBody>
      </p:sp>
      <p:sp>
        <p:nvSpPr>
          <p:cNvPr id="4" name="标题 2">
            <a:extLst>
              <a:ext uri="{FF2B5EF4-FFF2-40B4-BE49-F238E27FC236}">
                <a16:creationId xmlns:a16="http://schemas.microsoft.com/office/drawing/2014/main" id="{6BD1165C-D355-898F-651C-60DA5465F0D0}"/>
              </a:ext>
            </a:extLst>
          </p:cNvPr>
          <p:cNvSpPr txBox="1">
            <a:spLocks/>
          </p:cNvSpPr>
          <p:nvPr/>
        </p:nvSpPr>
        <p:spPr bwMode="auto">
          <a:xfrm>
            <a:off x="1055688" y="92075"/>
            <a:ext cx="70326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4572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9144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3716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8288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9pPr>
          </a:lstStyle>
          <a:p>
            <a:r>
              <a:rPr lang="en-US" altLang="zh-CN" sz="3200" b="1" dirty="0">
                <a:solidFill>
                  <a:schemeClr val="bg1"/>
                </a:solidFill>
                <a:latin typeface="Arial" panose="020B0604020202020204" pitchFamily="34" charset="0"/>
                <a:ea typeface="黑体" panose="02010609060101010101" pitchFamily="49" charset="-122"/>
              </a:rPr>
              <a:t>3.</a:t>
            </a:r>
            <a:r>
              <a:rPr lang="zh-CN" altLang="en-US" sz="3200" b="1" dirty="0">
                <a:solidFill>
                  <a:schemeClr val="bg1"/>
                </a:solidFill>
                <a:latin typeface="Arial" panose="020B0604020202020204" pitchFamily="34" charset="0"/>
                <a:ea typeface="黑体" panose="02010609060101010101" pitchFamily="49" charset="-122"/>
              </a:rPr>
              <a:t>电力电子常用库</a:t>
            </a:r>
            <a:endParaRPr lang="en-US" altLang="zh-CN" sz="3200" b="1" dirty="0">
              <a:solidFill>
                <a:schemeClr val="bg1"/>
              </a:solidFill>
              <a:latin typeface="Arial" panose="020B0604020202020204" pitchFamily="34" charset="0"/>
              <a:ea typeface="黑体" panose="02010609060101010101" pitchFamily="49" charset="-122"/>
            </a:endParaRPr>
          </a:p>
        </p:txBody>
      </p:sp>
      <p:pic>
        <p:nvPicPr>
          <p:cNvPr id="5" name="图片 4">
            <a:extLst>
              <a:ext uri="{FF2B5EF4-FFF2-40B4-BE49-F238E27FC236}">
                <a16:creationId xmlns:a16="http://schemas.microsoft.com/office/drawing/2014/main" id="{4803C4BE-117B-3B7F-7FD0-6A0D7F723D22}"/>
              </a:ext>
            </a:extLst>
          </p:cNvPr>
          <p:cNvPicPr>
            <a:picLocks noChangeAspect="1"/>
          </p:cNvPicPr>
          <p:nvPr/>
        </p:nvPicPr>
        <p:blipFill>
          <a:blip r:embed="rId2"/>
          <a:stretch>
            <a:fillRect/>
          </a:stretch>
        </p:blipFill>
        <p:spPr>
          <a:xfrm>
            <a:off x="190230" y="1277324"/>
            <a:ext cx="1438095" cy="3038095"/>
          </a:xfrm>
          <a:prstGeom prst="rect">
            <a:avLst/>
          </a:prstGeom>
        </p:spPr>
      </p:pic>
      <p:pic>
        <p:nvPicPr>
          <p:cNvPr id="6" name="图片 5">
            <a:extLst>
              <a:ext uri="{FF2B5EF4-FFF2-40B4-BE49-F238E27FC236}">
                <a16:creationId xmlns:a16="http://schemas.microsoft.com/office/drawing/2014/main" id="{20736E86-9811-2D65-6A57-9B09670AEEF7}"/>
              </a:ext>
            </a:extLst>
          </p:cNvPr>
          <p:cNvPicPr>
            <a:picLocks noChangeAspect="1"/>
          </p:cNvPicPr>
          <p:nvPr/>
        </p:nvPicPr>
        <p:blipFill>
          <a:blip r:embed="rId3"/>
          <a:stretch>
            <a:fillRect/>
          </a:stretch>
        </p:blipFill>
        <p:spPr>
          <a:xfrm>
            <a:off x="1875304" y="1280342"/>
            <a:ext cx="3419048" cy="1171429"/>
          </a:xfrm>
          <a:prstGeom prst="rect">
            <a:avLst/>
          </a:prstGeom>
        </p:spPr>
      </p:pic>
      <p:pic>
        <p:nvPicPr>
          <p:cNvPr id="8" name="图片 7">
            <a:extLst>
              <a:ext uri="{FF2B5EF4-FFF2-40B4-BE49-F238E27FC236}">
                <a16:creationId xmlns:a16="http://schemas.microsoft.com/office/drawing/2014/main" id="{CB1748FC-DAED-5765-970A-E7DFFF698923}"/>
              </a:ext>
            </a:extLst>
          </p:cNvPr>
          <p:cNvPicPr>
            <a:picLocks noChangeAspect="1"/>
          </p:cNvPicPr>
          <p:nvPr/>
        </p:nvPicPr>
        <p:blipFill rotWithShape="1">
          <a:blip r:embed="rId4"/>
          <a:srcRect l="4141" r="2357"/>
          <a:stretch/>
        </p:blipFill>
        <p:spPr>
          <a:xfrm>
            <a:off x="205386" y="4716341"/>
            <a:ext cx="2920799" cy="1895238"/>
          </a:xfrm>
          <a:prstGeom prst="rect">
            <a:avLst/>
          </a:prstGeom>
        </p:spPr>
      </p:pic>
      <p:sp>
        <p:nvSpPr>
          <p:cNvPr id="9" name="文本框 8">
            <a:extLst>
              <a:ext uri="{FF2B5EF4-FFF2-40B4-BE49-F238E27FC236}">
                <a16:creationId xmlns:a16="http://schemas.microsoft.com/office/drawing/2014/main" id="{02C569CB-CA59-1818-CB18-58F1EFDD8FF2}"/>
              </a:ext>
            </a:extLst>
          </p:cNvPr>
          <p:cNvSpPr txBox="1"/>
          <p:nvPr/>
        </p:nvSpPr>
        <p:spPr>
          <a:xfrm>
            <a:off x="190230" y="4347009"/>
            <a:ext cx="1952857" cy="369332"/>
          </a:xfrm>
          <a:prstGeom prst="rect">
            <a:avLst/>
          </a:prstGeom>
          <a:noFill/>
        </p:spPr>
        <p:txBody>
          <a:bodyPr wrap="square">
            <a:spAutoFit/>
          </a:bodyPr>
          <a:lstStyle/>
          <a:p>
            <a:pPr>
              <a:spcBef>
                <a:spcPts val="1200"/>
              </a:spcBef>
            </a:pPr>
            <a:r>
              <a:rPr lang="en-US" altLang="zh-CN" dirty="0">
                <a:latin typeface="Times New Roman" panose="02020603050405020304" pitchFamily="18" charset="0"/>
              </a:rPr>
              <a:t>Passives</a:t>
            </a:r>
          </a:p>
        </p:txBody>
      </p:sp>
      <p:sp>
        <p:nvSpPr>
          <p:cNvPr id="10" name="文本框 9">
            <a:extLst>
              <a:ext uri="{FF2B5EF4-FFF2-40B4-BE49-F238E27FC236}">
                <a16:creationId xmlns:a16="http://schemas.microsoft.com/office/drawing/2014/main" id="{EF02B00C-30D8-3508-0B2F-03FEFEAC9EB9}"/>
              </a:ext>
            </a:extLst>
          </p:cNvPr>
          <p:cNvSpPr txBox="1"/>
          <p:nvPr/>
        </p:nvSpPr>
        <p:spPr>
          <a:xfrm>
            <a:off x="97334" y="873868"/>
            <a:ext cx="3746377" cy="369332"/>
          </a:xfrm>
          <a:prstGeom prst="rect">
            <a:avLst/>
          </a:prstGeom>
          <a:noFill/>
        </p:spPr>
        <p:txBody>
          <a:bodyPr wrap="square">
            <a:spAutoFit/>
          </a:bodyPr>
          <a:lstStyle/>
          <a:p>
            <a:pPr>
              <a:spcBef>
                <a:spcPts val="1200"/>
              </a:spcBef>
            </a:pPr>
            <a:r>
              <a:rPr lang="en-US" altLang="zh-CN" dirty="0">
                <a:latin typeface="Times New Roman" panose="02020603050405020304" pitchFamily="18" charset="0"/>
              </a:rPr>
              <a:t>Sensors and Measurements</a:t>
            </a:r>
          </a:p>
        </p:txBody>
      </p:sp>
      <p:pic>
        <p:nvPicPr>
          <p:cNvPr id="11" name="图片 10">
            <a:extLst>
              <a:ext uri="{FF2B5EF4-FFF2-40B4-BE49-F238E27FC236}">
                <a16:creationId xmlns:a16="http://schemas.microsoft.com/office/drawing/2014/main" id="{8538B8E1-B9A2-F261-5F52-A8CBE5685E94}"/>
              </a:ext>
            </a:extLst>
          </p:cNvPr>
          <p:cNvPicPr>
            <a:picLocks noChangeAspect="1"/>
          </p:cNvPicPr>
          <p:nvPr/>
        </p:nvPicPr>
        <p:blipFill rotWithShape="1">
          <a:blip r:embed="rId5"/>
          <a:srcRect l="8238" t="5870" r="6015" b="5180"/>
          <a:stretch/>
        </p:blipFill>
        <p:spPr>
          <a:xfrm>
            <a:off x="3260525" y="4716341"/>
            <a:ext cx="2760957" cy="1895238"/>
          </a:xfrm>
          <a:prstGeom prst="rect">
            <a:avLst/>
          </a:prstGeom>
        </p:spPr>
      </p:pic>
      <p:sp>
        <p:nvSpPr>
          <p:cNvPr id="12" name="文本框 11">
            <a:extLst>
              <a:ext uri="{FF2B5EF4-FFF2-40B4-BE49-F238E27FC236}">
                <a16:creationId xmlns:a16="http://schemas.microsoft.com/office/drawing/2014/main" id="{AAF0BFAE-E89E-A9BA-B529-7C536DF92C30}"/>
              </a:ext>
            </a:extLst>
          </p:cNvPr>
          <p:cNvSpPr txBox="1"/>
          <p:nvPr/>
        </p:nvSpPr>
        <p:spPr>
          <a:xfrm>
            <a:off x="3260525" y="4347009"/>
            <a:ext cx="1952857" cy="369332"/>
          </a:xfrm>
          <a:prstGeom prst="rect">
            <a:avLst/>
          </a:prstGeom>
          <a:noFill/>
        </p:spPr>
        <p:txBody>
          <a:bodyPr wrap="square">
            <a:spAutoFit/>
          </a:bodyPr>
          <a:lstStyle/>
          <a:p>
            <a:pPr>
              <a:spcBef>
                <a:spcPts val="1200"/>
              </a:spcBef>
            </a:pPr>
            <a:r>
              <a:rPr lang="en-US" altLang="zh-CN" dirty="0">
                <a:latin typeface="Times New Roman" panose="02020603050405020304" pitchFamily="18" charset="0"/>
              </a:rPr>
              <a:t>Sources</a:t>
            </a:r>
          </a:p>
        </p:txBody>
      </p:sp>
      <p:pic>
        <p:nvPicPr>
          <p:cNvPr id="13" name="图片 12">
            <a:extLst>
              <a:ext uri="{FF2B5EF4-FFF2-40B4-BE49-F238E27FC236}">
                <a16:creationId xmlns:a16="http://schemas.microsoft.com/office/drawing/2014/main" id="{F04EE644-C732-8345-E129-9634FBE86FE5}"/>
              </a:ext>
            </a:extLst>
          </p:cNvPr>
          <p:cNvPicPr>
            <a:picLocks noChangeAspect="1"/>
          </p:cNvPicPr>
          <p:nvPr/>
        </p:nvPicPr>
        <p:blipFill>
          <a:blip r:embed="rId6"/>
          <a:stretch>
            <a:fillRect/>
          </a:stretch>
        </p:blipFill>
        <p:spPr>
          <a:xfrm>
            <a:off x="1776372" y="2522830"/>
            <a:ext cx="3569291" cy="1883400"/>
          </a:xfrm>
          <a:prstGeom prst="rect">
            <a:avLst/>
          </a:prstGeom>
        </p:spPr>
      </p:pic>
      <p:pic>
        <p:nvPicPr>
          <p:cNvPr id="14" name="图片 13">
            <a:extLst>
              <a:ext uri="{FF2B5EF4-FFF2-40B4-BE49-F238E27FC236}">
                <a16:creationId xmlns:a16="http://schemas.microsoft.com/office/drawing/2014/main" id="{4988C75A-26CA-0067-7075-FBE1DABD43ED}"/>
              </a:ext>
            </a:extLst>
          </p:cNvPr>
          <p:cNvPicPr>
            <a:picLocks noChangeAspect="1"/>
          </p:cNvPicPr>
          <p:nvPr/>
        </p:nvPicPr>
        <p:blipFill rotWithShape="1">
          <a:blip r:embed="rId7"/>
          <a:srcRect t="16171" b="6071"/>
          <a:stretch/>
        </p:blipFill>
        <p:spPr>
          <a:xfrm>
            <a:off x="5904013" y="1256269"/>
            <a:ext cx="2657143" cy="1473694"/>
          </a:xfrm>
          <a:prstGeom prst="rect">
            <a:avLst/>
          </a:prstGeom>
        </p:spPr>
      </p:pic>
      <p:pic>
        <p:nvPicPr>
          <p:cNvPr id="15" name="图片 14">
            <a:extLst>
              <a:ext uri="{FF2B5EF4-FFF2-40B4-BE49-F238E27FC236}">
                <a16:creationId xmlns:a16="http://schemas.microsoft.com/office/drawing/2014/main" id="{9608DE72-6673-A5D7-42A9-10EEC79AC775}"/>
              </a:ext>
            </a:extLst>
          </p:cNvPr>
          <p:cNvPicPr>
            <a:picLocks noChangeAspect="1"/>
          </p:cNvPicPr>
          <p:nvPr/>
        </p:nvPicPr>
        <p:blipFill rotWithShape="1">
          <a:blip r:embed="rId8"/>
          <a:srcRect l="-39" t="1091" r="-5839" b="48254"/>
          <a:stretch/>
        </p:blipFill>
        <p:spPr>
          <a:xfrm>
            <a:off x="6010024" y="2796371"/>
            <a:ext cx="2551132" cy="1645077"/>
          </a:xfrm>
          <a:prstGeom prst="rect">
            <a:avLst/>
          </a:prstGeom>
        </p:spPr>
      </p:pic>
      <p:pic>
        <p:nvPicPr>
          <p:cNvPr id="17" name="图片 16">
            <a:extLst>
              <a:ext uri="{FF2B5EF4-FFF2-40B4-BE49-F238E27FC236}">
                <a16:creationId xmlns:a16="http://schemas.microsoft.com/office/drawing/2014/main" id="{DCB11524-0A5C-8310-89A5-D56092B2FCC6}"/>
              </a:ext>
            </a:extLst>
          </p:cNvPr>
          <p:cNvPicPr>
            <a:picLocks noChangeAspect="1"/>
          </p:cNvPicPr>
          <p:nvPr/>
        </p:nvPicPr>
        <p:blipFill>
          <a:blip r:embed="rId9"/>
          <a:stretch>
            <a:fillRect/>
          </a:stretch>
        </p:blipFill>
        <p:spPr>
          <a:xfrm>
            <a:off x="6171304" y="4745952"/>
            <a:ext cx="2228571" cy="1142857"/>
          </a:xfrm>
          <a:prstGeom prst="rect">
            <a:avLst/>
          </a:prstGeom>
        </p:spPr>
      </p:pic>
      <p:sp>
        <p:nvSpPr>
          <p:cNvPr id="18" name="文本框 17">
            <a:extLst>
              <a:ext uri="{FF2B5EF4-FFF2-40B4-BE49-F238E27FC236}">
                <a16:creationId xmlns:a16="http://schemas.microsoft.com/office/drawing/2014/main" id="{60DBD352-E0A1-F06D-5C8E-8282E39E9DD2}"/>
              </a:ext>
            </a:extLst>
          </p:cNvPr>
          <p:cNvSpPr txBox="1"/>
          <p:nvPr/>
        </p:nvSpPr>
        <p:spPr>
          <a:xfrm>
            <a:off x="5746812" y="903694"/>
            <a:ext cx="3059838" cy="369332"/>
          </a:xfrm>
          <a:prstGeom prst="rect">
            <a:avLst/>
          </a:prstGeom>
          <a:noFill/>
        </p:spPr>
        <p:txBody>
          <a:bodyPr wrap="square">
            <a:spAutoFit/>
          </a:bodyPr>
          <a:lstStyle/>
          <a:p>
            <a:pPr>
              <a:spcBef>
                <a:spcPts val="1200"/>
              </a:spcBef>
            </a:pPr>
            <a:r>
              <a:rPr lang="en-US" altLang="zh-CN" dirty="0">
                <a:latin typeface="Times New Roman" panose="02020603050405020304" pitchFamily="18" charset="0"/>
              </a:rPr>
              <a:t>Power Electronics</a:t>
            </a:r>
          </a:p>
        </p:txBody>
      </p:sp>
      <p:sp>
        <p:nvSpPr>
          <p:cNvPr id="19" name="文本框 18">
            <a:extLst>
              <a:ext uri="{FF2B5EF4-FFF2-40B4-BE49-F238E27FC236}">
                <a16:creationId xmlns:a16="http://schemas.microsoft.com/office/drawing/2014/main" id="{8F03F319-4C4C-60B0-6A2C-E5F13B41A4BF}"/>
              </a:ext>
            </a:extLst>
          </p:cNvPr>
          <p:cNvSpPr txBox="1"/>
          <p:nvPr/>
        </p:nvSpPr>
        <p:spPr>
          <a:xfrm>
            <a:off x="5904013" y="4376620"/>
            <a:ext cx="3059838" cy="369332"/>
          </a:xfrm>
          <a:prstGeom prst="rect">
            <a:avLst/>
          </a:prstGeom>
          <a:noFill/>
        </p:spPr>
        <p:txBody>
          <a:bodyPr wrap="square">
            <a:spAutoFit/>
          </a:bodyPr>
          <a:lstStyle/>
          <a:p>
            <a:pPr>
              <a:spcBef>
                <a:spcPts val="1200"/>
              </a:spcBef>
            </a:pPr>
            <a:r>
              <a:rPr lang="en-US" altLang="zh-CN" dirty="0">
                <a:latin typeface="Times New Roman" panose="02020603050405020304" pitchFamily="18" charset="0"/>
              </a:rPr>
              <a:t>Power Electronics Control</a:t>
            </a:r>
          </a:p>
        </p:txBody>
      </p:sp>
    </p:spTree>
    <p:extLst>
      <p:ext uri="{BB962C8B-B14F-4D97-AF65-F5344CB8AC3E}">
        <p14:creationId xmlns:p14="http://schemas.microsoft.com/office/powerpoint/2010/main" val="176223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28D696CE-5E8C-500F-13E0-2BAAB5BAFB3A}"/>
              </a:ext>
            </a:extLst>
          </p:cNvPr>
          <p:cNvSpPr>
            <a:spLocks noGrp="1"/>
          </p:cNvSpPr>
          <p:nvPr>
            <p:ph type="sldNum" sz="quarter" idx="12"/>
          </p:nvPr>
        </p:nvSpPr>
        <p:spPr/>
        <p:txBody>
          <a:bodyPr/>
          <a:lstStyle/>
          <a:p>
            <a:pPr>
              <a:defRPr/>
            </a:pPr>
            <a:fld id="{5A28F20D-76EB-47F6-9735-4DC63678F44C}" type="slidenum">
              <a:rPr lang="zh-CN" altLang="en-US" smtClean="0"/>
              <a:pPr>
                <a:defRPr/>
              </a:pPr>
              <a:t>7</a:t>
            </a:fld>
            <a:r>
              <a:rPr lang="en-US" altLang="zh-CN" dirty="0"/>
              <a:t>/8</a:t>
            </a:r>
            <a:endParaRPr lang="zh-CN" altLang="en-US" dirty="0"/>
          </a:p>
        </p:txBody>
      </p:sp>
      <p:sp>
        <p:nvSpPr>
          <p:cNvPr id="4" name="标题 2">
            <a:extLst>
              <a:ext uri="{FF2B5EF4-FFF2-40B4-BE49-F238E27FC236}">
                <a16:creationId xmlns:a16="http://schemas.microsoft.com/office/drawing/2014/main" id="{40FFEB98-2A78-7A02-5174-FCB1B354F82C}"/>
              </a:ext>
            </a:extLst>
          </p:cNvPr>
          <p:cNvSpPr txBox="1">
            <a:spLocks/>
          </p:cNvSpPr>
          <p:nvPr/>
        </p:nvSpPr>
        <p:spPr bwMode="auto">
          <a:xfrm>
            <a:off x="1055688" y="92075"/>
            <a:ext cx="70326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4572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9144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3716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8288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9pPr>
          </a:lstStyle>
          <a:p>
            <a:r>
              <a:rPr lang="en-US" altLang="zh-CN" sz="3200" b="1" dirty="0">
                <a:solidFill>
                  <a:schemeClr val="bg1"/>
                </a:solidFill>
                <a:latin typeface="Arial" panose="020B0604020202020204" pitchFamily="34" charset="0"/>
                <a:ea typeface="黑体" panose="02010609060101010101" pitchFamily="49" charset="-122"/>
              </a:rPr>
              <a:t>4.</a:t>
            </a:r>
            <a:r>
              <a:rPr lang="zh-CN" altLang="en-US" sz="3200" b="1" dirty="0">
                <a:solidFill>
                  <a:schemeClr val="bg1"/>
                </a:solidFill>
                <a:latin typeface="Arial" panose="020B0604020202020204" pitchFamily="34" charset="0"/>
                <a:ea typeface="黑体" panose="02010609060101010101" pitchFamily="49" charset="-122"/>
              </a:rPr>
              <a:t>解算器和步长设置</a:t>
            </a:r>
            <a:endParaRPr lang="en-US" altLang="zh-CN" sz="3200" b="1" dirty="0">
              <a:solidFill>
                <a:schemeClr val="bg1"/>
              </a:solidFill>
              <a:latin typeface="Arial" panose="020B0604020202020204" pitchFamily="34" charset="0"/>
              <a:ea typeface="黑体" panose="02010609060101010101" pitchFamily="49" charset="-122"/>
            </a:endParaRPr>
          </a:p>
        </p:txBody>
      </p:sp>
      <p:sp>
        <p:nvSpPr>
          <p:cNvPr id="10" name="文本框 9">
            <a:extLst>
              <a:ext uri="{FF2B5EF4-FFF2-40B4-BE49-F238E27FC236}">
                <a16:creationId xmlns:a16="http://schemas.microsoft.com/office/drawing/2014/main" id="{5CDD785B-AC8F-8D29-4A9A-C7C59FD140B5}"/>
              </a:ext>
            </a:extLst>
          </p:cNvPr>
          <p:cNvSpPr txBox="1"/>
          <p:nvPr/>
        </p:nvSpPr>
        <p:spPr>
          <a:xfrm>
            <a:off x="4980373" y="966220"/>
            <a:ext cx="4163627" cy="3631763"/>
          </a:xfrm>
          <a:prstGeom prst="rect">
            <a:avLst/>
          </a:prstGeom>
          <a:noFill/>
        </p:spPr>
        <p:txBody>
          <a:bodyPr vert="horz" wrap="square" rtlCol="0">
            <a:spAutoFit/>
          </a:bodyPr>
          <a:lstStyle/>
          <a:p>
            <a:pPr>
              <a:spcBef>
                <a:spcPts val="1200"/>
              </a:spcBef>
            </a:pPr>
            <a:r>
              <a:rPr lang="zh-CN" altLang="en-US" dirty="0">
                <a:solidFill>
                  <a:schemeClr val="accent6"/>
                </a:solidFill>
                <a:latin typeface="Times New Roman" panose="02020603050405020304" pitchFamily="18" charset="0"/>
              </a:rPr>
              <a:t>变步长</a:t>
            </a:r>
            <a:r>
              <a:rPr lang="en-US" altLang="zh-CN" dirty="0">
                <a:latin typeface="Times New Roman" panose="02020603050405020304" pitchFamily="18" charset="0"/>
              </a:rPr>
              <a:t>/</a:t>
            </a:r>
            <a:r>
              <a:rPr lang="zh-CN" altLang="en-US" dirty="0">
                <a:latin typeface="Times New Roman" panose="02020603050405020304" pitchFamily="18" charset="0"/>
              </a:rPr>
              <a:t>定步长</a:t>
            </a:r>
            <a:endParaRPr lang="en-US" altLang="zh-CN" dirty="0">
              <a:latin typeface="Times New Roman" panose="02020603050405020304" pitchFamily="18" charset="0"/>
            </a:endParaRPr>
          </a:p>
          <a:p>
            <a:pPr>
              <a:spcBef>
                <a:spcPts val="1200"/>
              </a:spcBef>
            </a:pPr>
            <a:r>
              <a:rPr lang="zh-CN" altLang="en-US" dirty="0">
                <a:solidFill>
                  <a:schemeClr val="accent6"/>
                </a:solidFill>
                <a:latin typeface="Times New Roman" panose="02020603050405020304" pitchFamily="18" charset="0"/>
              </a:rPr>
              <a:t>变步长求解器会在仿真过程中随模型状态变化速度改变步长，在满足设定的准确度时避免执行不必要的时间步</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spcBef>
                <a:spcPts val="1200"/>
              </a:spcBef>
            </a:pPr>
            <a:r>
              <a:rPr lang="zh-CN" altLang="en-US" dirty="0">
                <a:latin typeface="Times New Roman" panose="02020603050405020304" pitchFamily="18" charset="0"/>
              </a:rPr>
              <a:t>常用求解器：</a:t>
            </a:r>
            <a:r>
              <a:rPr lang="en-US" altLang="zh-CN" dirty="0">
                <a:latin typeface="Times New Roman" panose="02020603050405020304" pitchFamily="18" charset="0"/>
              </a:rPr>
              <a:t>ode45/ode15s</a:t>
            </a:r>
          </a:p>
          <a:p>
            <a:pPr>
              <a:spcBef>
                <a:spcPts val="1200"/>
              </a:spcBef>
            </a:pPr>
            <a:r>
              <a:rPr lang="zh-CN" altLang="en-US" dirty="0">
                <a:latin typeface="Times New Roman" panose="02020603050405020304" pitchFamily="18" charset="0"/>
              </a:rPr>
              <a:t>定步长求解器按固定时间间隔在从仿真开始到仿真结束的时间段内解算模型。</a:t>
            </a:r>
          </a:p>
          <a:p>
            <a:pPr>
              <a:spcBef>
                <a:spcPts val="1200"/>
              </a:spcBef>
            </a:pPr>
            <a:r>
              <a:rPr lang="zh-CN" altLang="en-US" dirty="0">
                <a:latin typeface="Times New Roman" panose="02020603050405020304" pitchFamily="18" charset="0"/>
              </a:rPr>
              <a:t>常用求解器：</a:t>
            </a:r>
            <a:r>
              <a:rPr lang="en-US" altLang="zh-CN" dirty="0">
                <a:latin typeface="Times New Roman" panose="02020603050405020304" pitchFamily="18" charset="0"/>
              </a:rPr>
              <a:t>ode4/ode5</a:t>
            </a:r>
          </a:p>
          <a:p>
            <a:pPr>
              <a:spcBef>
                <a:spcPts val="1200"/>
              </a:spcBef>
            </a:pPr>
            <a:r>
              <a:rPr lang="zh-CN" altLang="en-US" dirty="0">
                <a:solidFill>
                  <a:srgbClr val="002060"/>
                </a:solidFill>
                <a:latin typeface="Times New Roman" panose="02020603050405020304" pitchFamily="18" charset="0"/>
              </a:rPr>
              <a:t>根据模型是否包含连续状态，选择离散求解器</a:t>
            </a:r>
            <a:r>
              <a:rPr lang="en-US" altLang="zh-CN" dirty="0">
                <a:solidFill>
                  <a:srgbClr val="002060"/>
                </a:solidFill>
                <a:latin typeface="Times New Roman" panose="02020603050405020304" pitchFamily="18" charset="0"/>
              </a:rPr>
              <a:t>/</a:t>
            </a:r>
            <a:r>
              <a:rPr lang="zh-CN" altLang="en-US" dirty="0">
                <a:solidFill>
                  <a:srgbClr val="002060"/>
                </a:solidFill>
                <a:latin typeface="Times New Roman" panose="02020603050405020304" pitchFamily="18" charset="0"/>
              </a:rPr>
              <a:t>连续求解器。</a:t>
            </a:r>
            <a:endParaRPr lang="en-US" altLang="zh-CN" dirty="0">
              <a:solidFill>
                <a:srgbClr val="002060"/>
              </a:solidFill>
              <a:latin typeface="Times New Roman" panose="02020603050405020304" pitchFamily="18" charset="0"/>
            </a:endParaRPr>
          </a:p>
        </p:txBody>
      </p:sp>
      <p:sp>
        <p:nvSpPr>
          <p:cNvPr id="29" name="文本框 28">
            <a:extLst>
              <a:ext uri="{FF2B5EF4-FFF2-40B4-BE49-F238E27FC236}">
                <a16:creationId xmlns:a16="http://schemas.microsoft.com/office/drawing/2014/main" id="{1BA91A7E-8EF8-792B-82B8-551E736C3E9F}"/>
              </a:ext>
            </a:extLst>
          </p:cNvPr>
          <p:cNvSpPr txBox="1"/>
          <p:nvPr/>
        </p:nvSpPr>
        <p:spPr>
          <a:xfrm>
            <a:off x="623053" y="4684399"/>
            <a:ext cx="3441911" cy="369332"/>
          </a:xfrm>
          <a:prstGeom prst="rect">
            <a:avLst/>
          </a:prstGeom>
          <a:noFill/>
        </p:spPr>
        <p:txBody>
          <a:bodyPr wrap="square">
            <a:spAutoFit/>
          </a:bodyPr>
          <a:lstStyle/>
          <a:p>
            <a:pPr>
              <a:spcBef>
                <a:spcPts val="1200"/>
              </a:spcBef>
            </a:pPr>
            <a:r>
              <a:rPr lang="en-US" altLang="zh-CN" dirty="0">
                <a:latin typeface="Times New Roman" panose="02020603050405020304" pitchFamily="18" charset="0"/>
              </a:rPr>
              <a:t>SC</a:t>
            </a:r>
            <a:r>
              <a:rPr lang="zh-CN" altLang="en-US" dirty="0">
                <a:latin typeface="Times New Roman" panose="02020603050405020304" pitchFamily="18" charset="0"/>
              </a:rPr>
              <a:t>库的环境设置模块：</a:t>
            </a:r>
            <a:r>
              <a:rPr lang="en-US" altLang="zh-CN" dirty="0">
                <a:latin typeface="Times New Roman" panose="02020603050405020304" pitchFamily="18" charset="0"/>
              </a:rPr>
              <a:t>powergui</a:t>
            </a:r>
          </a:p>
        </p:txBody>
      </p:sp>
      <p:pic>
        <p:nvPicPr>
          <p:cNvPr id="35" name="图片 34">
            <a:extLst>
              <a:ext uri="{FF2B5EF4-FFF2-40B4-BE49-F238E27FC236}">
                <a16:creationId xmlns:a16="http://schemas.microsoft.com/office/drawing/2014/main" id="{C853955A-51B8-6E2F-ECFB-2AA8E3D4A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3" y="966220"/>
            <a:ext cx="4831380" cy="3623535"/>
          </a:xfrm>
          <a:prstGeom prst="rect">
            <a:avLst/>
          </a:prstGeom>
        </p:spPr>
      </p:pic>
      <p:sp>
        <p:nvSpPr>
          <p:cNvPr id="37" name="文本框 36">
            <a:extLst>
              <a:ext uri="{FF2B5EF4-FFF2-40B4-BE49-F238E27FC236}">
                <a16:creationId xmlns:a16="http://schemas.microsoft.com/office/drawing/2014/main" id="{9F1A5BC9-ED86-4DC0-3BE8-20FFB9468151}"/>
              </a:ext>
            </a:extLst>
          </p:cNvPr>
          <p:cNvSpPr txBox="1"/>
          <p:nvPr/>
        </p:nvSpPr>
        <p:spPr>
          <a:xfrm>
            <a:off x="615184" y="6133419"/>
            <a:ext cx="6813612" cy="369332"/>
          </a:xfrm>
          <a:prstGeom prst="rect">
            <a:avLst/>
          </a:prstGeom>
          <a:noFill/>
        </p:spPr>
        <p:txBody>
          <a:bodyPr wrap="square">
            <a:spAutoFit/>
          </a:bodyPr>
          <a:lstStyle/>
          <a:p>
            <a:pPr>
              <a:spcBef>
                <a:spcPts val="1200"/>
              </a:spcBef>
            </a:pPr>
            <a:r>
              <a:rPr lang="zh-CN" altLang="en-US" dirty="0">
                <a:latin typeface="Times New Roman" panose="02020603050405020304" pitchFamily="18" charset="0"/>
              </a:rPr>
              <a:t>用于单独设置黑库中电路模块的仿真方式，仿真时必须添加</a:t>
            </a:r>
            <a:endParaRPr lang="en-US" altLang="zh-CN" dirty="0">
              <a:latin typeface="Times New Roman" panose="02020603050405020304" pitchFamily="18" charset="0"/>
            </a:endParaRPr>
          </a:p>
        </p:txBody>
      </p:sp>
      <p:sp>
        <p:nvSpPr>
          <p:cNvPr id="38" name="矩形 37">
            <a:extLst>
              <a:ext uri="{FF2B5EF4-FFF2-40B4-BE49-F238E27FC236}">
                <a16:creationId xmlns:a16="http://schemas.microsoft.com/office/drawing/2014/main" id="{BE397D0F-CB43-F851-BD2F-D16F8EC834C3}"/>
              </a:ext>
            </a:extLst>
          </p:cNvPr>
          <p:cNvSpPr/>
          <p:nvPr/>
        </p:nvSpPr>
        <p:spPr bwMode="auto">
          <a:xfrm>
            <a:off x="5042438" y="5003632"/>
            <a:ext cx="3542269" cy="923330"/>
          </a:xfrm>
          <a:prstGeom prst="rect">
            <a:avLst/>
          </a:prstGeom>
          <a:no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Calibri" panose="020F0502020204030204" pitchFamily="34" charset="0"/>
              <a:ea typeface="宋体" panose="02010600030101010101" pitchFamily="2" charset="-122"/>
            </a:endParaRPr>
          </a:p>
        </p:txBody>
      </p:sp>
      <p:sp>
        <p:nvSpPr>
          <p:cNvPr id="39" name="文本框 38">
            <a:extLst>
              <a:ext uri="{FF2B5EF4-FFF2-40B4-BE49-F238E27FC236}">
                <a16:creationId xmlns:a16="http://schemas.microsoft.com/office/drawing/2014/main" id="{86AAA2D7-C7D0-3931-9B18-E865445BB160}"/>
              </a:ext>
            </a:extLst>
          </p:cNvPr>
          <p:cNvSpPr txBox="1"/>
          <p:nvPr/>
        </p:nvSpPr>
        <p:spPr>
          <a:xfrm>
            <a:off x="5042439" y="5003632"/>
            <a:ext cx="3610587" cy="923330"/>
          </a:xfrm>
          <a:prstGeom prst="rect">
            <a:avLst/>
          </a:prstGeom>
          <a:noFill/>
        </p:spPr>
        <p:txBody>
          <a:bodyPr wrap="square">
            <a:spAutoFit/>
          </a:bodyPr>
          <a:lstStyle/>
          <a:p>
            <a:pPr>
              <a:spcBef>
                <a:spcPts val="1200"/>
              </a:spcBef>
            </a:pPr>
            <a:r>
              <a:rPr lang="zh-CN" altLang="en-US" dirty="0">
                <a:latin typeface="Times New Roman" panose="02020603050405020304" pitchFamily="18" charset="0"/>
              </a:rPr>
              <a:t>需要注意：</a:t>
            </a:r>
            <a:r>
              <a:rPr lang="en-US" altLang="zh-CN" dirty="0">
                <a:latin typeface="Times New Roman" panose="02020603050405020304" pitchFamily="18" charset="0"/>
              </a:rPr>
              <a:t>powergui</a:t>
            </a:r>
            <a:r>
              <a:rPr lang="zh-CN" altLang="en-US" dirty="0">
                <a:latin typeface="Times New Roman" panose="02020603050405020304" pitchFamily="18" charset="0"/>
              </a:rPr>
              <a:t>中的仿真设置不能和</a:t>
            </a:r>
            <a:r>
              <a:rPr lang="en-US" altLang="zh-CN" dirty="0">
                <a:latin typeface="Times New Roman" panose="02020603050405020304" pitchFamily="18" charset="0"/>
              </a:rPr>
              <a:t>configuration</a:t>
            </a:r>
            <a:r>
              <a:rPr lang="zh-CN" altLang="en-US" dirty="0">
                <a:latin typeface="Times New Roman" panose="02020603050405020304" pitchFamily="18" charset="0"/>
              </a:rPr>
              <a:t>中的设置冲突（离散</a:t>
            </a:r>
            <a:r>
              <a:rPr lang="en-US" altLang="zh-CN" dirty="0">
                <a:latin typeface="Times New Roman" panose="02020603050405020304" pitchFamily="18" charset="0"/>
              </a:rPr>
              <a:t>/</a:t>
            </a:r>
            <a:r>
              <a:rPr lang="zh-CN" altLang="en-US" dirty="0">
                <a:latin typeface="Times New Roman" panose="02020603050405020304" pitchFamily="18" charset="0"/>
              </a:rPr>
              <a:t>连续，步长为整数倍）</a:t>
            </a:r>
            <a:endParaRPr lang="en-US" altLang="zh-CN" dirty="0">
              <a:latin typeface="Times New Roman" panose="02020603050405020304" pitchFamily="18" charset="0"/>
            </a:endParaRPr>
          </a:p>
        </p:txBody>
      </p:sp>
      <p:pic>
        <p:nvPicPr>
          <p:cNvPr id="40" name="图片 39">
            <a:extLst>
              <a:ext uri="{FF2B5EF4-FFF2-40B4-BE49-F238E27FC236}">
                <a16:creationId xmlns:a16="http://schemas.microsoft.com/office/drawing/2014/main" id="{2E16AB60-8A58-CDD8-5B84-0AD5B647D2CA}"/>
              </a:ext>
            </a:extLst>
          </p:cNvPr>
          <p:cNvPicPr>
            <a:picLocks noChangeAspect="1"/>
          </p:cNvPicPr>
          <p:nvPr/>
        </p:nvPicPr>
        <p:blipFill rotWithShape="1">
          <a:blip r:embed="rId3"/>
          <a:srcRect b="67674"/>
          <a:stretch/>
        </p:blipFill>
        <p:spPr>
          <a:xfrm>
            <a:off x="1196672" y="5124815"/>
            <a:ext cx="3483378" cy="985735"/>
          </a:xfrm>
          <a:prstGeom prst="rect">
            <a:avLst/>
          </a:prstGeom>
        </p:spPr>
      </p:pic>
      <p:pic>
        <p:nvPicPr>
          <p:cNvPr id="41" name="图片 40">
            <a:extLst>
              <a:ext uri="{FF2B5EF4-FFF2-40B4-BE49-F238E27FC236}">
                <a16:creationId xmlns:a16="http://schemas.microsoft.com/office/drawing/2014/main" id="{B53C9EB6-01E6-EAD9-5DEF-0E4F0C3CEA4B}"/>
              </a:ext>
            </a:extLst>
          </p:cNvPr>
          <p:cNvPicPr>
            <a:picLocks noChangeAspect="1"/>
          </p:cNvPicPr>
          <p:nvPr/>
        </p:nvPicPr>
        <p:blipFill>
          <a:blip r:embed="rId4"/>
          <a:stretch>
            <a:fillRect/>
          </a:stretch>
        </p:blipFill>
        <p:spPr>
          <a:xfrm>
            <a:off x="127815" y="5272455"/>
            <a:ext cx="990476" cy="647619"/>
          </a:xfrm>
          <a:prstGeom prst="rect">
            <a:avLst/>
          </a:prstGeom>
        </p:spPr>
      </p:pic>
    </p:spTree>
    <p:extLst>
      <p:ext uri="{BB962C8B-B14F-4D97-AF65-F5344CB8AC3E}">
        <p14:creationId xmlns:p14="http://schemas.microsoft.com/office/powerpoint/2010/main" val="273714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CC40183F-5921-99E6-C657-DD1B143AC3AC}"/>
              </a:ext>
            </a:extLst>
          </p:cNvPr>
          <p:cNvPicPr>
            <a:picLocks noChangeAspect="1"/>
          </p:cNvPicPr>
          <p:nvPr/>
        </p:nvPicPr>
        <p:blipFill rotWithShape="1">
          <a:blip r:embed="rId2"/>
          <a:srcRect b="5443"/>
          <a:stretch/>
        </p:blipFill>
        <p:spPr>
          <a:xfrm>
            <a:off x="559292" y="5010128"/>
            <a:ext cx="7873902" cy="1847872"/>
          </a:xfrm>
          <a:prstGeom prst="rect">
            <a:avLst/>
          </a:prstGeom>
        </p:spPr>
      </p:pic>
      <p:pic>
        <p:nvPicPr>
          <p:cNvPr id="9" name="图片 8">
            <a:extLst>
              <a:ext uri="{FF2B5EF4-FFF2-40B4-BE49-F238E27FC236}">
                <a16:creationId xmlns:a16="http://schemas.microsoft.com/office/drawing/2014/main" id="{410B947E-8072-22BD-A2DC-C90AFCFEDC1B}"/>
              </a:ext>
            </a:extLst>
          </p:cNvPr>
          <p:cNvPicPr>
            <a:picLocks noChangeAspect="1"/>
          </p:cNvPicPr>
          <p:nvPr/>
        </p:nvPicPr>
        <p:blipFill>
          <a:blip r:embed="rId3"/>
          <a:stretch>
            <a:fillRect/>
          </a:stretch>
        </p:blipFill>
        <p:spPr>
          <a:xfrm>
            <a:off x="4784485" y="1195152"/>
            <a:ext cx="4359515" cy="2165149"/>
          </a:xfrm>
          <a:prstGeom prst="rect">
            <a:avLst/>
          </a:prstGeom>
        </p:spPr>
      </p:pic>
      <p:sp>
        <p:nvSpPr>
          <p:cNvPr id="4" name="标题 2">
            <a:extLst>
              <a:ext uri="{FF2B5EF4-FFF2-40B4-BE49-F238E27FC236}">
                <a16:creationId xmlns:a16="http://schemas.microsoft.com/office/drawing/2014/main" id="{03B3A961-C26A-B7DD-8256-68D7BE43F845}"/>
              </a:ext>
            </a:extLst>
          </p:cNvPr>
          <p:cNvSpPr txBox="1">
            <a:spLocks/>
          </p:cNvSpPr>
          <p:nvPr/>
        </p:nvSpPr>
        <p:spPr bwMode="auto">
          <a:xfrm>
            <a:off x="1055688" y="92075"/>
            <a:ext cx="70326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defTabSz="685800" rtl="0" eaLnBrk="0" fontAlgn="base" hangingPunct="0">
              <a:spcBef>
                <a:spcPct val="0"/>
              </a:spcBef>
              <a:spcAft>
                <a:spcPct val="0"/>
              </a:spcAft>
              <a:defRPr sz="3300" kern="1200">
                <a:solidFill>
                  <a:schemeClr val="tx1"/>
                </a:solidFill>
                <a:latin typeface="+mj-lt"/>
                <a:ea typeface="+mj-ea"/>
                <a:cs typeface="+mj-cs"/>
              </a:defRPr>
            </a:lvl1pPr>
            <a:lvl2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2pPr>
            <a:lvl3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3pPr>
            <a:lvl4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4pPr>
            <a:lvl5pPr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5pPr>
            <a:lvl6pPr marL="4572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9144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3716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828800" algn="ctr" defTabSz="685800" rtl="0" eaLnBrk="0" fontAlgn="base" hangingPunct="0">
              <a:spcBef>
                <a:spcPct val="0"/>
              </a:spcBef>
              <a:spcAft>
                <a:spcPct val="0"/>
              </a:spcAft>
              <a:defRPr sz="3300">
                <a:solidFill>
                  <a:schemeClr val="tx1"/>
                </a:solidFill>
                <a:latin typeface="Calibri" panose="020F0502020204030204" pitchFamily="34" charset="0"/>
                <a:ea typeface="宋体" panose="02010600030101010101" pitchFamily="2" charset="-122"/>
              </a:defRPr>
            </a:lvl9pPr>
          </a:lstStyle>
          <a:p>
            <a:r>
              <a:rPr lang="en-US" altLang="zh-CN" sz="3200" b="1" dirty="0">
                <a:solidFill>
                  <a:schemeClr val="bg1"/>
                </a:solidFill>
                <a:latin typeface="Arial" panose="020B0604020202020204" pitchFamily="34" charset="0"/>
                <a:ea typeface="黑体" panose="02010609060101010101" pitchFamily="49" charset="-122"/>
              </a:rPr>
              <a:t>5.</a:t>
            </a:r>
            <a:r>
              <a:rPr lang="zh-CN" altLang="en-US" sz="3200" b="1" dirty="0">
                <a:solidFill>
                  <a:schemeClr val="bg1"/>
                </a:solidFill>
                <a:latin typeface="Arial" panose="020B0604020202020204" pitchFamily="34" charset="0"/>
                <a:ea typeface="黑体" panose="02010609060101010101" pitchFamily="49" charset="-122"/>
              </a:rPr>
              <a:t>实际操作演示</a:t>
            </a:r>
            <a:endParaRPr lang="en-US" altLang="zh-CN" sz="3200" b="1" dirty="0">
              <a:solidFill>
                <a:schemeClr val="bg1"/>
              </a:solidFill>
              <a:latin typeface="Arial" panose="020B0604020202020204" pitchFamily="34" charset="0"/>
              <a:ea typeface="黑体" panose="02010609060101010101" pitchFamily="49" charset="-122"/>
            </a:endParaRPr>
          </a:p>
        </p:txBody>
      </p:sp>
      <p:sp>
        <p:nvSpPr>
          <p:cNvPr id="6" name="文本框 5">
            <a:extLst>
              <a:ext uri="{FF2B5EF4-FFF2-40B4-BE49-F238E27FC236}">
                <a16:creationId xmlns:a16="http://schemas.microsoft.com/office/drawing/2014/main" id="{C5A92E6F-C21A-E3C4-39AD-63C3DF2E7E44}"/>
              </a:ext>
            </a:extLst>
          </p:cNvPr>
          <p:cNvSpPr txBox="1"/>
          <p:nvPr/>
        </p:nvSpPr>
        <p:spPr>
          <a:xfrm>
            <a:off x="143226" y="3082385"/>
            <a:ext cx="4428774" cy="461665"/>
          </a:xfrm>
          <a:prstGeom prst="rect">
            <a:avLst/>
          </a:prstGeom>
          <a:noFill/>
        </p:spPr>
        <p:txBody>
          <a:bodyPr vert="horz" wrap="square" rtlCol="0">
            <a:spAutoFit/>
          </a:bodyPr>
          <a:lstStyle/>
          <a:p>
            <a:pPr>
              <a:spcBef>
                <a:spcPts val="1200"/>
              </a:spcBef>
            </a:pPr>
            <a:r>
              <a:rPr lang="zh-CN" altLang="en-US" sz="2400" dirty="0">
                <a:latin typeface="Arial" panose="020B0604020202020204" pitchFamily="34" charset="0"/>
                <a:ea typeface="黑体" panose="02010609060101010101" pitchFamily="49" charset="-122"/>
              </a:rPr>
              <a:t>实例</a:t>
            </a:r>
            <a:r>
              <a:rPr lang="en-US" altLang="zh-CN" sz="2400" dirty="0">
                <a:latin typeface="Arial" panose="020B0604020202020204" pitchFamily="34" charset="0"/>
                <a:ea typeface="黑体" panose="02010609060101010101" pitchFamily="49" charset="-122"/>
              </a:rPr>
              <a:t>2</a:t>
            </a:r>
            <a:r>
              <a:rPr lang="zh-CN" altLang="en-US" sz="2400" dirty="0">
                <a:latin typeface="Arial" panose="020B0604020202020204" pitchFamily="34" charset="0"/>
                <a:ea typeface="黑体" panose="02010609060101010101" pitchFamily="49" charset="-122"/>
              </a:rPr>
              <a:t>：直流电机双闭环控制</a:t>
            </a:r>
          </a:p>
        </p:txBody>
      </p:sp>
      <p:sp>
        <p:nvSpPr>
          <p:cNvPr id="7" name="文本框 6">
            <a:extLst>
              <a:ext uri="{FF2B5EF4-FFF2-40B4-BE49-F238E27FC236}">
                <a16:creationId xmlns:a16="http://schemas.microsoft.com/office/drawing/2014/main" id="{C9CDC0EA-5274-74B7-0FC7-DC4B021E5541}"/>
              </a:ext>
            </a:extLst>
          </p:cNvPr>
          <p:cNvSpPr txBox="1"/>
          <p:nvPr/>
        </p:nvSpPr>
        <p:spPr>
          <a:xfrm>
            <a:off x="143225" y="1528722"/>
            <a:ext cx="4908169" cy="1354217"/>
          </a:xfrm>
          <a:prstGeom prst="rect">
            <a:avLst/>
          </a:prstGeom>
          <a:noFill/>
        </p:spPr>
        <p:txBody>
          <a:bodyPr vert="horz" wrap="square" rtlCol="0">
            <a:spAutoFit/>
          </a:bodyPr>
          <a:lstStyle/>
          <a:p>
            <a:pPr marL="285750" indent="-285750">
              <a:spcBef>
                <a:spcPts val="1200"/>
              </a:spcBef>
              <a:buFont typeface="Arial" panose="020B0604020202020204" pitchFamily="34" charset="0"/>
              <a:buChar char="•"/>
            </a:pPr>
            <a:r>
              <a:rPr lang="zh-CN" altLang="en-US" dirty="0">
                <a:latin typeface="Arial" panose="020B0604020202020204" pitchFamily="34" charset="0"/>
                <a:ea typeface="黑体" panose="02010609060101010101" pitchFamily="49" charset="-122"/>
              </a:rPr>
              <a:t>以作业</a:t>
            </a:r>
            <a:r>
              <a:rPr lang="en-US" altLang="zh-CN" dirty="0">
                <a:latin typeface="Arial" panose="020B0604020202020204" pitchFamily="34" charset="0"/>
                <a:ea typeface="黑体" panose="02010609060101010101" pitchFamily="49" charset="-122"/>
              </a:rPr>
              <a:t>2</a:t>
            </a:r>
            <a:r>
              <a:rPr lang="zh-CN" altLang="en-US" dirty="0">
                <a:latin typeface="Arial" panose="020B0604020202020204" pitchFamily="34" charset="0"/>
                <a:ea typeface="黑体" panose="02010609060101010101" pitchFamily="49" charset="-122"/>
              </a:rPr>
              <a:t>题目为例，搭建一个三相不控整流电路，负载为</a:t>
            </a:r>
            <a:r>
              <a:rPr lang="en-US" altLang="zh-CN" dirty="0">
                <a:latin typeface="Arial" panose="020B0604020202020204" pitchFamily="34" charset="0"/>
                <a:ea typeface="黑体" panose="02010609060101010101" pitchFamily="49" charset="-122"/>
              </a:rPr>
              <a:t>80A</a:t>
            </a:r>
            <a:r>
              <a:rPr lang="zh-CN" altLang="en-US" dirty="0">
                <a:latin typeface="Arial" panose="020B0604020202020204" pitchFamily="34" charset="0"/>
                <a:ea typeface="黑体" panose="02010609060101010101" pitchFamily="49" charset="-122"/>
              </a:rPr>
              <a:t>电流源，输出电压平均值为</a:t>
            </a:r>
            <a:r>
              <a:rPr lang="en-US" altLang="zh-CN" dirty="0">
                <a:latin typeface="Arial" panose="020B0604020202020204" pitchFamily="34" charset="0"/>
                <a:ea typeface="黑体" panose="02010609060101010101" pitchFamily="49" charset="-122"/>
              </a:rPr>
              <a:t>160V</a:t>
            </a:r>
            <a:r>
              <a:rPr lang="zh-CN" altLang="en-US" dirty="0">
                <a:latin typeface="Arial" panose="020B0604020202020204" pitchFamily="34" charset="0"/>
                <a:ea typeface="黑体" panose="02010609060101010101" pitchFamily="49" charset="-122"/>
              </a:rPr>
              <a:t>；</a:t>
            </a:r>
            <a:endParaRPr lang="en-US" altLang="zh-CN" dirty="0">
              <a:latin typeface="Arial" panose="020B0604020202020204" pitchFamily="34" charset="0"/>
              <a:ea typeface="黑体" panose="02010609060101010101" pitchFamily="49" charset="-122"/>
            </a:endParaRPr>
          </a:p>
          <a:p>
            <a:pPr marL="285750" indent="-285750">
              <a:spcBef>
                <a:spcPts val="1200"/>
              </a:spcBef>
              <a:buFont typeface="Arial" panose="020B0604020202020204" pitchFamily="34" charset="0"/>
              <a:buChar char="•"/>
            </a:pPr>
            <a:r>
              <a:rPr lang="zh-CN" altLang="en-US" dirty="0">
                <a:latin typeface="Arial" panose="020B0604020202020204" pitchFamily="34" charset="0"/>
                <a:ea typeface="黑体" panose="02010609060101010101" pitchFamily="49" charset="-122"/>
              </a:rPr>
              <a:t>观察仿真中二极管的电压、电流波形。</a:t>
            </a:r>
            <a:endParaRPr lang="en-US" altLang="zh-CN" dirty="0">
              <a:latin typeface="Arial" panose="020B0604020202020204" pitchFamily="34" charset="0"/>
              <a:ea typeface="黑体" panose="02010609060101010101" pitchFamily="49" charset="-122"/>
            </a:endParaRPr>
          </a:p>
        </p:txBody>
      </p:sp>
      <p:sp>
        <p:nvSpPr>
          <p:cNvPr id="8" name="文本框 7">
            <a:extLst>
              <a:ext uri="{FF2B5EF4-FFF2-40B4-BE49-F238E27FC236}">
                <a16:creationId xmlns:a16="http://schemas.microsoft.com/office/drawing/2014/main" id="{AE245C38-BC03-15AC-ED57-67664EBE4186}"/>
              </a:ext>
            </a:extLst>
          </p:cNvPr>
          <p:cNvSpPr txBox="1"/>
          <p:nvPr/>
        </p:nvSpPr>
        <p:spPr>
          <a:xfrm>
            <a:off x="143225" y="3559747"/>
            <a:ext cx="8876488" cy="1508105"/>
          </a:xfrm>
          <a:prstGeom prst="rect">
            <a:avLst/>
          </a:prstGeom>
          <a:noFill/>
        </p:spPr>
        <p:txBody>
          <a:bodyPr vert="horz" wrap="square" rtlCol="0">
            <a:spAutoFit/>
          </a:bodyPr>
          <a:lstStyle/>
          <a:p>
            <a:pPr marL="285750" indent="-285750">
              <a:spcBef>
                <a:spcPts val="1200"/>
              </a:spcBef>
              <a:buFont typeface="Arial" panose="020B0604020202020204" pitchFamily="34" charset="0"/>
              <a:buChar char="•"/>
            </a:pPr>
            <a:r>
              <a:rPr lang="zh-CN" altLang="en-US" dirty="0">
                <a:latin typeface="Arial" panose="020B0604020202020204" pitchFamily="34" charset="0"/>
                <a:ea typeface="黑体" panose="02010609060101010101" pitchFamily="49" charset="-122"/>
              </a:rPr>
              <a:t>在</a:t>
            </a:r>
            <a:r>
              <a:rPr lang="en-US" altLang="zh-CN" dirty="0">
                <a:latin typeface="Arial" panose="020B0604020202020204" pitchFamily="34" charset="0"/>
                <a:ea typeface="黑体" panose="02010609060101010101" pitchFamily="49" charset="-122"/>
              </a:rPr>
              <a:t>Simulink</a:t>
            </a:r>
            <a:r>
              <a:rPr lang="zh-CN" altLang="en-US" dirty="0">
                <a:latin typeface="Arial" panose="020B0604020202020204" pitchFamily="34" charset="0"/>
                <a:ea typeface="黑体" panose="02010609060101010101" pitchFamily="49" charset="-122"/>
              </a:rPr>
              <a:t>中搭建一个</a:t>
            </a:r>
            <a:r>
              <a:rPr lang="en-US" altLang="zh-CN" dirty="0">
                <a:latin typeface="Arial" panose="020B0604020202020204" pitchFamily="34" charset="0"/>
                <a:ea typeface="黑体" panose="02010609060101010101" pitchFamily="49" charset="-122"/>
              </a:rPr>
              <a:t>Buck</a:t>
            </a:r>
            <a:r>
              <a:rPr lang="zh-CN" altLang="en-US" dirty="0">
                <a:latin typeface="Arial" panose="020B0604020202020204" pitchFamily="34" charset="0"/>
                <a:ea typeface="黑体" panose="02010609060101010101" pitchFamily="49" charset="-122"/>
              </a:rPr>
              <a:t>降压变换器接直流电机作为负载，开关管的输入占空比为转速外环、电流内环的输出，以实现直流电机的恒转速控制；</a:t>
            </a:r>
            <a:endParaRPr lang="en-US" altLang="zh-CN" dirty="0">
              <a:latin typeface="Arial" panose="020B0604020202020204" pitchFamily="34" charset="0"/>
              <a:ea typeface="黑体" panose="02010609060101010101" pitchFamily="49" charset="-122"/>
            </a:endParaRPr>
          </a:p>
          <a:p>
            <a:pPr marL="285750" indent="-285750">
              <a:spcBef>
                <a:spcPts val="1200"/>
              </a:spcBef>
              <a:buFont typeface="Arial" panose="020B0604020202020204" pitchFamily="34" charset="0"/>
              <a:buChar char="•"/>
            </a:pPr>
            <a:r>
              <a:rPr lang="zh-CN" altLang="en-US" dirty="0">
                <a:latin typeface="Arial" panose="020B0604020202020204" pitchFamily="34" charset="0"/>
                <a:ea typeface="黑体" panose="02010609060101010101" pitchFamily="49" charset="-122"/>
              </a:rPr>
              <a:t>观察仿真中直流电机转速、</a:t>
            </a:r>
            <a:r>
              <a:rPr lang="en-US" altLang="zh-CN" dirty="0">
                <a:latin typeface="Arial" panose="020B0604020202020204" pitchFamily="34" charset="0"/>
                <a:ea typeface="黑体" panose="02010609060101010101" pitchFamily="49" charset="-122"/>
              </a:rPr>
              <a:t>Buck</a:t>
            </a:r>
            <a:r>
              <a:rPr lang="zh-CN" altLang="en-US" dirty="0">
                <a:latin typeface="Arial" panose="020B0604020202020204" pitchFamily="34" charset="0"/>
                <a:ea typeface="黑体" panose="02010609060101010101" pitchFamily="49" charset="-122"/>
              </a:rPr>
              <a:t>电路的电感电流波形；</a:t>
            </a:r>
            <a:endParaRPr lang="en-US" altLang="zh-CN" dirty="0">
              <a:latin typeface="Arial" panose="020B0604020202020204" pitchFamily="34" charset="0"/>
              <a:ea typeface="黑体" panose="02010609060101010101" pitchFamily="49" charset="-122"/>
            </a:endParaRPr>
          </a:p>
          <a:p>
            <a:pPr marL="285750" indent="-285750">
              <a:spcBef>
                <a:spcPts val="1200"/>
              </a:spcBef>
              <a:buFont typeface="Arial" panose="020B0604020202020204" pitchFamily="34" charset="0"/>
              <a:buChar char="•"/>
            </a:pPr>
            <a:r>
              <a:rPr lang="zh-CN" altLang="en-US" dirty="0">
                <a:latin typeface="Arial" panose="020B0604020202020204" pitchFamily="34" charset="0"/>
                <a:ea typeface="黑体" panose="02010609060101010101" pitchFamily="49" charset="-122"/>
              </a:rPr>
              <a:t>利用</a:t>
            </a:r>
            <a:r>
              <a:rPr lang="en-US" altLang="zh-CN" dirty="0">
                <a:latin typeface="Arial" panose="020B0604020202020204" pitchFamily="34" charset="0"/>
                <a:ea typeface="黑体" panose="02010609060101010101" pitchFamily="49" charset="-122"/>
              </a:rPr>
              <a:t>MATLAB</a:t>
            </a:r>
            <a:r>
              <a:rPr lang="zh-CN" altLang="en-US" dirty="0">
                <a:latin typeface="Arial" panose="020B0604020202020204" pitchFamily="34" charset="0"/>
                <a:ea typeface="黑体" panose="02010609060101010101" pitchFamily="49" charset="-122"/>
              </a:rPr>
              <a:t>对电感电量作频谱分析。</a:t>
            </a:r>
            <a:endParaRPr lang="en-US" altLang="zh-CN" dirty="0">
              <a:latin typeface="Arial" panose="020B0604020202020204" pitchFamily="34" charset="0"/>
              <a:ea typeface="黑体" panose="02010609060101010101" pitchFamily="49" charset="-122"/>
            </a:endParaRPr>
          </a:p>
        </p:txBody>
      </p:sp>
      <p:sp>
        <p:nvSpPr>
          <p:cNvPr id="5" name="文本框 4">
            <a:extLst>
              <a:ext uri="{FF2B5EF4-FFF2-40B4-BE49-F238E27FC236}">
                <a16:creationId xmlns:a16="http://schemas.microsoft.com/office/drawing/2014/main" id="{3F86905C-16DA-2AD6-E77A-C7F6C1DD02D2}"/>
              </a:ext>
            </a:extLst>
          </p:cNvPr>
          <p:cNvSpPr txBox="1"/>
          <p:nvPr/>
        </p:nvSpPr>
        <p:spPr>
          <a:xfrm>
            <a:off x="143226" y="1048568"/>
            <a:ext cx="5875834" cy="461665"/>
          </a:xfrm>
          <a:prstGeom prst="rect">
            <a:avLst/>
          </a:prstGeom>
          <a:noFill/>
        </p:spPr>
        <p:txBody>
          <a:bodyPr vert="horz" wrap="square" rtlCol="0">
            <a:spAutoFit/>
          </a:bodyPr>
          <a:lstStyle/>
          <a:p>
            <a:pPr>
              <a:spcBef>
                <a:spcPts val="1200"/>
              </a:spcBef>
            </a:pPr>
            <a:r>
              <a:rPr lang="zh-CN" altLang="en-US" sz="2400" dirty="0">
                <a:latin typeface="Arial" panose="020B0604020202020204" pitchFamily="34" charset="0"/>
                <a:ea typeface="黑体" panose="02010609060101010101" pitchFamily="49" charset="-122"/>
              </a:rPr>
              <a:t>实例</a:t>
            </a:r>
            <a:r>
              <a:rPr lang="en-US" altLang="zh-CN" sz="2400" dirty="0">
                <a:latin typeface="Arial" panose="020B0604020202020204" pitchFamily="34" charset="0"/>
                <a:ea typeface="黑体" panose="02010609060101010101" pitchFamily="49" charset="-122"/>
              </a:rPr>
              <a:t>1</a:t>
            </a:r>
            <a:r>
              <a:rPr lang="zh-CN" altLang="en-US" sz="2400" dirty="0">
                <a:latin typeface="Arial" panose="020B0604020202020204" pitchFamily="34" charset="0"/>
                <a:ea typeface="黑体" panose="02010609060101010101" pitchFamily="49" charset="-122"/>
              </a:rPr>
              <a:t>：三相不控整流电路（作业</a:t>
            </a:r>
            <a:r>
              <a:rPr lang="en-US" altLang="zh-CN" sz="2400" dirty="0">
                <a:latin typeface="Arial" panose="020B0604020202020204" pitchFamily="34" charset="0"/>
                <a:ea typeface="黑体" panose="02010609060101010101" pitchFamily="49" charset="-122"/>
              </a:rPr>
              <a:t>2</a:t>
            </a:r>
            <a:r>
              <a:rPr lang="zh-CN" altLang="en-US" sz="2400" dirty="0">
                <a:latin typeface="Arial" panose="020B0604020202020204" pitchFamily="34" charset="0"/>
                <a:ea typeface="黑体" panose="02010609060101010101" pitchFamily="49" charset="-122"/>
              </a:rPr>
              <a:t>）</a:t>
            </a:r>
          </a:p>
        </p:txBody>
      </p:sp>
      <p:sp>
        <p:nvSpPr>
          <p:cNvPr id="14" name="灯片编号占位符 13">
            <a:extLst>
              <a:ext uri="{FF2B5EF4-FFF2-40B4-BE49-F238E27FC236}">
                <a16:creationId xmlns:a16="http://schemas.microsoft.com/office/drawing/2014/main" id="{A5EEB270-E893-03BC-2A84-C9184EBAE9F0}"/>
              </a:ext>
            </a:extLst>
          </p:cNvPr>
          <p:cNvSpPr>
            <a:spLocks noGrp="1"/>
          </p:cNvSpPr>
          <p:nvPr>
            <p:ph type="sldNum" sz="quarter" idx="12"/>
          </p:nvPr>
        </p:nvSpPr>
        <p:spPr/>
        <p:txBody>
          <a:bodyPr/>
          <a:lstStyle/>
          <a:p>
            <a:pPr>
              <a:defRPr/>
            </a:pPr>
            <a:fld id="{5A28F20D-76EB-47F6-9735-4DC63678F44C}" type="slidenum">
              <a:rPr lang="zh-CN" altLang="en-US" smtClean="0"/>
              <a:pPr>
                <a:defRPr/>
              </a:pPr>
              <a:t>8</a:t>
            </a:fld>
            <a:r>
              <a:rPr lang="en-US" altLang="zh-CN" dirty="0"/>
              <a:t>/8</a:t>
            </a:r>
            <a:endParaRPr lang="zh-CN" altLang="en-US" dirty="0"/>
          </a:p>
        </p:txBody>
      </p:sp>
    </p:spTree>
    <p:extLst>
      <p:ext uri="{BB962C8B-B14F-4D97-AF65-F5344CB8AC3E}">
        <p14:creationId xmlns:p14="http://schemas.microsoft.com/office/powerpoint/2010/main" val="2210391043"/>
      </p:ext>
    </p:extLst>
  </p:cSld>
  <p:clrMapOvr>
    <a:masterClrMapping/>
  </p:clrMapOvr>
</p:sld>
</file>

<file path=ppt/theme/theme1.xml><?xml version="1.0" encoding="utf-8"?>
<a:theme xmlns:a="http://schemas.openxmlformats.org/drawingml/2006/main" name="2_清华模板">
  <a:themeElements>
    <a:clrScheme name="2_清华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清华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defRPr>
        </a:defPPr>
      </a:lstStyle>
    </a:lnDef>
  </a:objectDefaults>
  <a:extraClrSchemeLst>
    <a:extraClrScheme>
      <a:clrScheme name="2_清华模板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清华模板</Template>
  <TotalTime>25047</TotalTime>
  <Pages>0</Pages>
  <Words>586</Words>
  <Characters>0</Characters>
  <Application>Microsoft Office PowerPoint</Application>
  <DocSecurity>0</DocSecurity>
  <PresentationFormat>全屏显示(4:3)</PresentationFormat>
  <Lines>0</Lines>
  <Paragraphs>64</Paragraphs>
  <Slides>8</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Arial</vt:lpstr>
      <vt:lpstr>Calibri</vt:lpstr>
      <vt:lpstr>Times New Roman</vt:lpstr>
      <vt:lpstr>2_清华模板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Tsinghua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Ling Zhang</dc:creator>
  <cp:keywords/>
  <dc:description/>
  <cp:lastModifiedBy>郑 嘉扬</cp:lastModifiedBy>
  <cp:revision>2738</cp:revision>
  <dcterms:created xsi:type="dcterms:W3CDTF">2014-06-19T02:12:52Z</dcterms:created>
  <dcterms:modified xsi:type="dcterms:W3CDTF">2023-10-18T14:06:58Z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2052-9.1.0.4716</vt:lpwstr>
  </property>
</Properties>
</file>