
<file path=[Content_Types].xml><?xml version="1.0" encoding="utf-8"?>
<Types xmlns="http://schemas.openxmlformats.org/package/2006/content-types">
  <Default Extension="xml" ContentType="application/xml"/>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Override PartName="/customXml/itemProps48.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1" r:id="rId3"/>
    <p:sldId id="262" r:id="rId5"/>
    <p:sldId id="264" r:id="rId6"/>
    <p:sldId id="263" r:id="rId7"/>
    <p:sldId id="265" r:id="rId8"/>
    <p:sldId id="266" r:id="rId9"/>
    <p:sldId id="267" r:id="rId10"/>
    <p:sldId id="271" r:id="rId11"/>
    <p:sldId id="272" r:id="rId12"/>
    <p:sldId id="274" r:id="rId13"/>
    <p:sldId id="275" r:id="rId14"/>
    <p:sldId id="277" r:id="rId15"/>
    <p:sldId id="279" r:id="rId16"/>
    <p:sldId id="281" r:id="rId17"/>
    <p:sldId id="283" r:id="rId18"/>
    <p:sldId id="284" r:id="rId19"/>
    <p:sldId id="296" r:id="rId20"/>
    <p:sldId id="286" r:id="rId21"/>
    <p:sldId id="288" r:id="rId22"/>
    <p:sldId id="289" r:id="rId23"/>
    <p:sldId id="290" r:id="rId24"/>
    <p:sldId id="291" r:id="rId25"/>
    <p:sldId id="292" r:id="rId26"/>
    <p:sldId id="293" r:id="rId27"/>
    <p:sldId id="294" r:id="rId28"/>
    <p:sldId id="295" r:id="rId29"/>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琪" initials="王"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gs" Target="tags/tag49.xml"/><Relationship Id="rId35" Type="http://schemas.openxmlformats.org/officeDocument/2006/relationships/customXml" Target="../customXml/item1.xml"/><Relationship Id="rId34" Type="http://schemas.openxmlformats.org/officeDocument/2006/relationships/customXmlProps" Target="../customXml/itemProps48.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448CC-7A6D-4363-84F4-1E3CEB03A9BB}" type="slidenum">
              <a:rPr lang="en-GB" altLang="zh-CN"/>
            </a:fld>
            <a:endParaRPr lang="en-GB" altLang="zh-CN"/>
          </a:p>
        </p:txBody>
      </p:sp>
      <p:sp>
        <p:nvSpPr>
          <p:cNvPr id="21506" name="Rectangle 2"/>
          <p:cNvSpPr>
            <a:spLocks noGrp="1" noRot="1" noChangeAspect="1" noChangeArrowheads="1" noTextEdit="1"/>
          </p:cNvSpPr>
          <p:nvPr>
            <p:ph type="sldImg"/>
          </p:nvPr>
        </p:nvSpPr>
        <p:spPr>
          <a:xfrm>
            <a:off x="139700" y="768350"/>
            <a:ext cx="6819900" cy="3836988"/>
          </a:xfrm>
        </p:spPr>
      </p:sp>
      <p:sp>
        <p:nvSpPr>
          <p:cNvPr id="21507" name="Rectangle 3"/>
          <p:cNvSpPr>
            <a:spLocks noGrp="1" noChangeArrowheads="1"/>
          </p:cNvSpPr>
          <p:nvPr>
            <p:ph type="body" idx="1"/>
          </p:nvPr>
        </p:nvSpPr>
        <p:spPr/>
        <p:txBody>
          <a:bodyPr/>
          <a:lstStyle/>
          <a:p>
            <a:endParaRPr lang="en-GB"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448CC-7A6D-4363-84F4-1E3CEB03A9BB}" type="slidenum">
              <a:rPr lang="en-GB" altLang="zh-CN"/>
            </a:fld>
            <a:endParaRPr lang="en-GB" altLang="zh-CN"/>
          </a:p>
        </p:txBody>
      </p:sp>
      <p:sp>
        <p:nvSpPr>
          <p:cNvPr id="21506" name="Rectangle 2"/>
          <p:cNvSpPr>
            <a:spLocks noGrp="1" noRot="1" noChangeAspect="1" noChangeArrowheads="1" noTextEdit="1"/>
          </p:cNvSpPr>
          <p:nvPr>
            <p:ph type="sldImg"/>
          </p:nvPr>
        </p:nvSpPr>
        <p:spPr>
          <a:xfrm>
            <a:off x="139700" y="768350"/>
            <a:ext cx="6819900" cy="3836988"/>
          </a:xfrm>
        </p:spPr>
      </p:sp>
      <p:sp>
        <p:nvSpPr>
          <p:cNvPr id="21507" name="Rectangle 3"/>
          <p:cNvSpPr>
            <a:spLocks noGrp="1" noChangeArrowheads="1"/>
          </p:cNvSpPr>
          <p:nvPr>
            <p:ph type="body" idx="1"/>
          </p:nvPr>
        </p:nvSpPr>
        <p:spPr/>
        <p:txBody>
          <a:bodyPr/>
          <a:lstStyle/>
          <a:p>
            <a:endParaRPr lang="en-GB"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78DB73-5D0C-4045-BFB2-BB2564BCB53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78DB73-5D0C-4045-BFB2-BB2564BCB53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78DB73-5D0C-4045-BFB2-BB2564BCB53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78DB73-5D0C-4045-BFB2-BB2564BCB53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78DB73-5D0C-4045-BFB2-BB2564BCB53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448CC-7A6D-4363-84F4-1E3CEB03A9BB}" type="slidenum">
              <a:rPr lang="en-GB" altLang="zh-CN"/>
            </a:fld>
            <a:endParaRPr lang="en-GB" altLang="zh-CN"/>
          </a:p>
        </p:txBody>
      </p:sp>
      <p:sp>
        <p:nvSpPr>
          <p:cNvPr id="21506" name="Rectangle 2"/>
          <p:cNvSpPr>
            <a:spLocks noGrp="1" noRot="1" noChangeAspect="1" noChangeArrowheads="1" noTextEdit="1"/>
          </p:cNvSpPr>
          <p:nvPr>
            <p:ph type="sldImg"/>
          </p:nvPr>
        </p:nvSpPr>
        <p:spPr>
          <a:xfrm>
            <a:off x="139700" y="768350"/>
            <a:ext cx="6819900" cy="3836988"/>
          </a:xfrm>
        </p:spPr>
      </p:sp>
      <p:sp>
        <p:nvSpPr>
          <p:cNvPr id="21507" name="Rectangle 3"/>
          <p:cNvSpPr>
            <a:spLocks noGrp="1" noChangeArrowheads="1"/>
          </p:cNvSpPr>
          <p:nvPr>
            <p:ph type="body" idx="1"/>
          </p:nvPr>
        </p:nvSpPr>
        <p:spPr/>
        <p:txBody>
          <a:bodyPr/>
          <a:lstStyle/>
          <a:p>
            <a:endParaRPr lang="en-GB"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78DB73-5D0C-4045-BFB2-BB2564BCB53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78DB73-5D0C-4045-BFB2-BB2564BCB53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78DB73-5D0C-4045-BFB2-BB2564BCB53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78DB73-5D0C-4045-BFB2-BB2564BCB53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78DB73-5D0C-4045-BFB2-BB2564BCB53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78DB73-5D0C-4045-BFB2-BB2564BCB53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78DB73-5D0C-4045-BFB2-BB2564BCB53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78DB73-5D0C-4045-BFB2-BB2564BCB53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78DB73-5D0C-4045-BFB2-BB2564BCB53F}"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78DB73-5D0C-4045-BFB2-BB2564BCB53F}"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448CC-7A6D-4363-84F4-1E3CEB03A9BB}" type="slidenum">
              <a:rPr lang="en-GB" altLang="zh-CN"/>
            </a:fld>
            <a:endParaRPr lang="en-GB" altLang="zh-CN"/>
          </a:p>
        </p:txBody>
      </p:sp>
      <p:sp>
        <p:nvSpPr>
          <p:cNvPr id="21506" name="Rectangle 2"/>
          <p:cNvSpPr>
            <a:spLocks noGrp="1" noRot="1" noChangeAspect="1" noChangeArrowheads="1" noTextEdit="1"/>
          </p:cNvSpPr>
          <p:nvPr>
            <p:ph type="sldImg"/>
          </p:nvPr>
        </p:nvSpPr>
        <p:spPr>
          <a:xfrm>
            <a:off x="139700" y="768350"/>
            <a:ext cx="6819900" cy="3836988"/>
          </a:xfrm>
        </p:spPr>
      </p:sp>
      <p:sp>
        <p:nvSpPr>
          <p:cNvPr id="21507" name="Rectangle 3"/>
          <p:cNvSpPr>
            <a:spLocks noGrp="1" noChangeArrowheads="1"/>
          </p:cNvSpPr>
          <p:nvPr>
            <p:ph type="body" idx="1"/>
          </p:nvPr>
        </p:nvSpPr>
        <p:spPr/>
        <p:txBody>
          <a:bodyPr/>
          <a:lstStyle/>
          <a:p>
            <a:endParaRPr lang="en-GB"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448CC-7A6D-4363-84F4-1E3CEB03A9BB}" type="slidenum">
              <a:rPr lang="en-GB" altLang="zh-CN"/>
            </a:fld>
            <a:endParaRPr lang="en-GB" altLang="zh-CN"/>
          </a:p>
        </p:txBody>
      </p:sp>
      <p:sp>
        <p:nvSpPr>
          <p:cNvPr id="21506" name="Rectangle 2"/>
          <p:cNvSpPr>
            <a:spLocks noGrp="1" noRot="1" noChangeAspect="1" noChangeArrowheads="1" noTextEdit="1"/>
          </p:cNvSpPr>
          <p:nvPr>
            <p:ph type="sldImg"/>
          </p:nvPr>
        </p:nvSpPr>
        <p:spPr>
          <a:xfrm>
            <a:off x="139700" y="768350"/>
            <a:ext cx="6819900" cy="3836988"/>
          </a:xfrm>
        </p:spPr>
      </p:sp>
      <p:sp>
        <p:nvSpPr>
          <p:cNvPr id="21507" name="Rectangle 3"/>
          <p:cNvSpPr>
            <a:spLocks noGrp="1" noChangeArrowheads="1"/>
          </p:cNvSpPr>
          <p:nvPr>
            <p:ph type="body" idx="1"/>
          </p:nvPr>
        </p:nvSpPr>
        <p:spPr/>
        <p:txBody>
          <a:bodyPr/>
          <a:lstStyle/>
          <a:p>
            <a:endParaRPr lang="en-GB"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78DB73-5D0C-4045-BFB2-BB2564BCB53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78DB73-5D0C-4045-BFB2-BB2564BCB53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78DB73-5D0C-4045-BFB2-BB2564BCB53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78DB73-5D0C-4045-BFB2-BB2564BCB53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78DB73-5D0C-4045-BFB2-BB2564BCB53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78DB73-5D0C-4045-BFB2-BB2564BCB53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spTree>
      <p:nvGrpSpPr>
        <p:cNvPr id="1" name=""/>
        <p:cNvGrpSpPr/>
        <p:nvPr/>
      </p:nvGrpSpPr>
      <p:grpSpPr>
        <a:xfrm>
          <a:off x="0" y="0"/>
          <a:ext cx="0" cy="0"/>
          <a:chOff x="0" y="0"/>
          <a:chExt cx="0" cy="0"/>
        </a:xfrm>
      </p:grpSpPr>
      <p:grpSp>
        <p:nvGrpSpPr>
          <p:cNvPr id="14344" name="Group 8"/>
          <p:cNvGrpSpPr/>
          <p:nvPr/>
        </p:nvGrpSpPr>
        <p:grpSpPr bwMode="auto">
          <a:xfrm>
            <a:off x="8" y="620"/>
            <a:ext cx="12192005" cy="6884988"/>
            <a:chOff x="0" y="-1"/>
            <a:chExt cx="5760" cy="4337"/>
          </a:xfrm>
        </p:grpSpPr>
        <p:sp>
          <p:nvSpPr>
            <p:cNvPr id="14345" name="Rectangle 9"/>
            <p:cNvSpPr>
              <a:spLocks noChangeArrowheads="1"/>
            </p:cNvSpPr>
            <p:nvPr/>
          </p:nvSpPr>
          <p:spPr bwMode="auto">
            <a:xfrm>
              <a:off x="0" y="0"/>
              <a:ext cx="5760" cy="4320"/>
            </a:xfrm>
            <a:prstGeom prst="rect">
              <a:avLst/>
            </a:prstGeom>
            <a:gradFill rotWithShape="1">
              <a:gsLst>
                <a:gs pos="0">
                  <a:schemeClr val="accent1"/>
                </a:gs>
                <a:gs pos="100000">
                  <a:schemeClr val="accent1">
                    <a:gamma/>
                    <a:shade val="46275"/>
                    <a:invGamma/>
                  </a:schemeClr>
                </a:gs>
              </a:gsLst>
              <a:path path="rect">
                <a:fillToRect t="100000" r="100000"/>
              </a:path>
            </a:gradFill>
            <a:ln>
              <a:noFill/>
            </a:ln>
            <a:effectLst/>
          </p:spPr>
          <p:txBody>
            <a:bodyPr wrap="none" anchor="ctr"/>
            <a:lstStyle/>
            <a:p>
              <a:endParaRPr lang="zh-CN" altLang="en-US"/>
            </a:p>
          </p:txBody>
        </p:sp>
        <p:sp>
          <p:nvSpPr>
            <p:cNvPr id="14346" name="Rectangle 10"/>
            <p:cNvSpPr>
              <a:spLocks noChangeArrowheads="1"/>
            </p:cNvSpPr>
            <p:nvPr/>
          </p:nvSpPr>
          <p:spPr bwMode="auto">
            <a:xfrm>
              <a:off x="0" y="0"/>
              <a:ext cx="5760" cy="4320"/>
            </a:xfrm>
            <a:prstGeom prst="rect">
              <a:avLst/>
            </a:prstGeom>
            <a:solidFill>
              <a:srgbClr val="4D1979">
                <a:alpha val="53999"/>
              </a:srgbClr>
            </a:solidFill>
            <a:ln>
              <a:noFill/>
            </a:ln>
            <a:effectLst/>
          </p:spPr>
          <p:txBody>
            <a:bodyPr wrap="none" anchor="ctr"/>
            <a:lstStyle/>
            <a:p>
              <a:endParaRPr lang="zh-CN" altLang="en-US"/>
            </a:p>
          </p:txBody>
        </p:sp>
        <p:sp>
          <p:nvSpPr>
            <p:cNvPr id="14348" name="Rectangle 12"/>
            <p:cNvSpPr>
              <a:spLocks noChangeArrowheads="1"/>
            </p:cNvSpPr>
            <p:nvPr/>
          </p:nvSpPr>
          <p:spPr bwMode="auto">
            <a:xfrm>
              <a:off x="0" y="16"/>
              <a:ext cx="5737" cy="4320"/>
            </a:xfrm>
            <a:prstGeom prst="rect">
              <a:avLst/>
            </a:prstGeom>
            <a:gradFill rotWithShape="1">
              <a:gsLst>
                <a:gs pos="0">
                  <a:schemeClr val="tx1">
                    <a:gamma/>
                    <a:shade val="46275"/>
                    <a:invGamma/>
                    <a:alpha val="0"/>
                  </a:schemeClr>
                </a:gs>
                <a:gs pos="100000">
                  <a:schemeClr val="tx1">
                    <a:alpha val="16000"/>
                  </a:schemeClr>
                </a:gs>
              </a:gsLst>
              <a:lin ang="18900000" scaled="1"/>
            </a:gradFill>
            <a:ln>
              <a:noFill/>
            </a:ln>
            <a:effectLst/>
          </p:spPr>
          <p:txBody>
            <a:bodyPr wrap="none" anchor="ctr"/>
            <a:lstStyle/>
            <a:p>
              <a:endParaRPr lang="zh-CN" altLang="en-US"/>
            </a:p>
          </p:txBody>
        </p:sp>
        <p:sp>
          <p:nvSpPr>
            <p:cNvPr id="14349" name="Rectangle 13"/>
            <p:cNvSpPr>
              <a:spLocks noChangeArrowheads="1"/>
            </p:cNvSpPr>
            <p:nvPr/>
          </p:nvSpPr>
          <p:spPr bwMode="auto">
            <a:xfrm>
              <a:off x="4224" y="-1"/>
              <a:ext cx="1536" cy="4320"/>
            </a:xfrm>
            <a:prstGeom prst="rect">
              <a:avLst/>
            </a:prstGeom>
            <a:gradFill rotWithShape="1">
              <a:gsLst>
                <a:gs pos="0">
                  <a:schemeClr val="tx1">
                    <a:gamma/>
                    <a:shade val="46275"/>
                    <a:invGamma/>
                    <a:alpha val="0"/>
                  </a:schemeClr>
                </a:gs>
                <a:gs pos="100000">
                  <a:schemeClr val="tx1">
                    <a:alpha val="16000"/>
                  </a:schemeClr>
                </a:gs>
              </a:gsLst>
              <a:lin ang="0" scaled="1"/>
            </a:gradFill>
            <a:ln>
              <a:noFill/>
            </a:ln>
            <a:effectLst/>
          </p:spPr>
          <p:txBody>
            <a:bodyPr wrap="none" anchor="ctr"/>
            <a:lstStyle/>
            <a:p>
              <a:endParaRPr lang="zh-CN" altLang="en-US"/>
            </a:p>
          </p:txBody>
        </p:sp>
        <p:sp>
          <p:nvSpPr>
            <p:cNvPr id="14350" name="Rectangle 14"/>
            <p:cNvSpPr>
              <a:spLocks noChangeArrowheads="1"/>
            </p:cNvSpPr>
            <p:nvPr/>
          </p:nvSpPr>
          <p:spPr bwMode="auto">
            <a:xfrm>
              <a:off x="0" y="0"/>
              <a:ext cx="3136" cy="4320"/>
            </a:xfrm>
            <a:prstGeom prst="rect">
              <a:avLst/>
            </a:prstGeom>
            <a:gradFill rotWithShape="1">
              <a:gsLst>
                <a:gs pos="0">
                  <a:schemeClr val="bg1">
                    <a:alpha val="6000"/>
                  </a:schemeClr>
                </a:gs>
                <a:gs pos="100000">
                  <a:schemeClr val="bg1">
                    <a:gamma/>
                    <a:shade val="46275"/>
                    <a:invGamma/>
                    <a:alpha val="0"/>
                  </a:schemeClr>
                </a:gs>
              </a:gsLst>
              <a:lin ang="0" scaled="1"/>
            </a:gradFill>
            <a:ln>
              <a:noFill/>
            </a:ln>
            <a:effectLst/>
          </p:spPr>
          <p:txBody>
            <a:bodyPr wrap="none" anchor="ctr"/>
            <a:lstStyle/>
            <a:p>
              <a:endParaRPr lang="zh-CN" altLang="en-US"/>
            </a:p>
          </p:txBody>
        </p:sp>
      </p:grpSp>
      <p:grpSp>
        <p:nvGrpSpPr>
          <p:cNvPr id="14351" name="Group 15"/>
          <p:cNvGrpSpPr/>
          <p:nvPr/>
        </p:nvGrpSpPr>
        <p:grpSpPr bwMode="auto">
          <a:xfrm>
            <a:off x="0" y="4076700"/>
            <a:ext cx="12192000" cy="2781300"/>
            <a:chOff x="0" y="2568"/>
            <a:chExt cx="5760" cy="1752"/>
          </a:xfrm>
        </p:grpSpPr>
        <p:sp>
          <p:nvSpPr>
            <p:cNvPr id="14352" name="Rectangle 16"/>
            <p:cNvSpPr>
              <a:spLocks noChangeArrowheads="1"/>
            </p:cNvSpPr>
            <p:nvPr/>
          </p:nvSpPr>
          <p:spPr bwMode="auto">
            <a:xfrm>
              <a:off x="0" y="4156"/>
              <a:ext cx="5760" cy="140"/>
            </a:xfrm>
            <a:prstGeom prst="rect">
              <a:avLst/>
            </a:prstGeom>
            <a:gradFill rotWithShape="1">
              <a:gsLst>
                <a:gs pos="0">
                  <a:schemeClr val="tx1">
                    <a:gamma/>
                    <a:shade val="46275"/>
                    <a:invGamma/>
                    <a:alpha val="0"/>
                  </a:schemeClr>
                </a:gs>
                <a:gs pos="100000">
                  <a:schemeClr val="tx1">
                    <a:alpha val="33000"/>
                  </a:schemeClr>
                </a:gs>
              </a:gsLst>
              <a:lin ang="5400000" scaled="1"/>
            </a:gradFill>
            <a:ln>
              <a:noFill/>
            </a:ln>
            <a:effectLst/>
          </p:spPr>
          <p:txBody>
            <a:bodyPr wrap="none" anchor="ctr"/>
            <a:lstStyle/>
            <a:p>
              <a:endParaRPr lang="zh-CN" altLang="en-US"/>
            </a:p>
          </p:txBody>
        </p:sp>
        <p:sp>
          <p:nvSpPr>
            <p:cNvPr id="14353" name="Rectangle 17"/>
            <p:cNvSpPr>
              <a:spLocks noChangeArrowheads="1"/>
            </p:cNvSpPr>
            <p:nvPr/>
          </p:nvSpPr>
          <p:spPr bwMode="auto">
            <a:xfrm>
              <a:off x="0" y="2568"/>
              <a:ext cx="5760" cy="1752"/>
            </a:xfrm>
            <a:prstGeom prst="rect">
              <a:avLst/>
            </a:prstGeom>
            <a:gradFill rotWithShape="1">
              <a:gsLst>
                <a:gs pos="0">
                  <a:schemeClr val="tx1">
                    <a:gamma/>
                    <a:shade val="46275"/>
                    <a:invGamma/>
                    <a:alpha val="0"/>
                  </a:schemeClr>
                </a:gs>
                <a:gs pos="100000">
                  <a:schemeClr val="tx1">
                    <a:alpha val="22000"/>
                  </a:schemeClr>
                </a:gs>
              </a:gsLst>
              <a:lin ang="5400000" scaled="1"/>
            </a:gradFill>
            <a:ln>
              <a:noFill/>
            </a:ln>
            <a:effectLst/>
          </p:spPr>
          <p:txBody>
            <a:bodyPr wrap="none" anchor="ctr"/>
            <a:lstStyle/>
            <a:p>
              <a:endParaRPr lang="zh-CN" altLang="en-US"/>
            </a:p>
          </p:txBody>
        </p:sp>
        <p:sp>
          <p:nvSpPr>
            <p:cNvPr id="14354" name="Rectangle 18"/>
            <p:cNvSpPr>
              <a:spLocks noChangeArrowheads="1"/>
            </p:cNvSpPr>
            <p:nvPr/>
          </p:nvSpPr>
          <p:spPr bwMode="auto">
            <a:xfrm>
              <a:off x="0" y="4276"/>
              <a:ext cx="5760" cy="44"/>
            </a:xfrm>
            <a:prstGeom prst="rect">
              <a:avLst/>
            </a:prstGeom>
            <a:gradFill rotWithShape="1">
              <a:gsLst>
                <a:gs pos="0">
                  <a:schemeClr val="hlink"/>
                </a:gs>
                <a:gs pos="100000">
                  <a:schemeClr val="accent2"/>
                </a:gs>
              </a:gsLst>
              <a:lin ang="5400000" scaled="1"/>
            </a:gradFill>
            <a:ln>
              <a:noFill/>
            </a:ln>
            <a:effectLst/>
          </p:spPr>
          <p:txBody>
            <a:bodyPr wrap="none" anchor="ctr"/>
            <a:lstStyle/>
            <a:p>
              <a:endParaRPr lang="zh-CN" altLang="en-US"/>
            </a:p>
          </p:txBody>
        </p:sp>
      </p:grpSp>
      <p:sp>
        <p:nvSpPr>
          <p:cNvPr id="14338" name="Rectangle 2"/>
          <p:cNvSpPr>
            <a:spLocks noGrp="1" noChangeArrowheads="1"/>
          </p:cNvSpPr>
          <p:nvPr>
            <p:ph type="ctrTitle"/>
          </p:nvPr>
        </p:nvSpPr>
        <p:spPr>
          <a:xfrm>
            <a:off x="133351" y="1666878"/>
            <a:ext cx="10363200" cy="1470025"/>
          </a:xfrm>
        </p:spPr>
        <p:txBody>
          <a:bodyPr anchor="b"/>
          <a:lstStyle>
            <a:lvl1pPr>
              <a:defRPr sz="3200"/>
            </a:lvl1pPr>
          </a:lstStyle>
          <a:p>
            <a:pPr lvl="0"/>
            <a:r>
              <a:rPr lang="zh-CN" altLang="en-US" noProof="0"/>
              <a:t>单击此处编辑母版标题样式</a:t>
            </a:r>
            <a:endParaRPr lang="en-GB" altLang="zh-CN" noProof="0"/>
          </a:p>
        </p:txBody>
      </p:sp>
      <p:sp>
        <p:nvSpPr>
          <p:cNvPr id="14339" name="Rectangle 3"/>
          <p:cNvSpPr>
            <a:spLocks noGrp="1" noChangeArrowheads="1"/>
          </p:cNvSpPr>
          <p:nvPr>
            <p:ph type="subTitle" idx="1"/>
          </p:nvPr>
        </p:nvSpPr>
        <p:spPr>
          <a:xfrm>
            <a:off x="133351" y="3152778"/>
            <a:ext cx="8534400" cy="2047875"/>
          </a:xfrm>
        </p:spPr>
        <p:txBody>
          <a:bodyPr/>
          <a:lstStyle>
            <a:lvl1pPr marL="0" indent="0">
              <a:buFontTx/>
              <a:buNone/>
              <a:defRPr>
                <a:solidFill>
                  <a:schemeClr val="bg1"/>
                </a:solidFill>
              </a:defRPr>
            </a:lvl1pPr>
          </a:lstStyle>
          <a:p>
            <a:pPr lvl="0"/>
            <a:r>
              <a:rPr lang="zh-CN" altLang="en-US" noProof="0"/>
              <a:t>单击此处编辑母版副标题样式</a:t>
            </a:r>
            <a:endParaRPr lang="en-GB" altLang="zh-CN" noProof="0"/>
          </a:p>
        </p:txBody>
      </p:sp>
      <p:sp>
        <p:nvSpPr>
          <p:cNvPr id="14341" name="Rectangle 5"/>
          <p:cNvSpPr>
            <a:spLocks noGrp="1" noChangeArrowheads="1"/>
          </p:cNvSpPr>
          <p:nvPr>
            <p:ph type="ftr" sz="quarter" idx="3"/>
          </p:nvPr>
        </p:nvSpPr>
        <p:spPr/>
        <p:txBody>
          <a:bodyPr/>
          <a:lstStyle>
            <a:lvl1pPr>
              <a:defRPr>
                <a:solidFill>
                  <a:schemeClr val="bg1"/>
                </a:solidFill>
              </a:defRPr>
            </a:lvl1pPr>
          </a:lstStyle>
          <a:p>
            <a:endParaRPr lang="zh-CN" altLang="zh-CN"/>
          </a:p>
        </p:txBody>
      </p:sp>
      <p:sp>
        <p:nvSpPr>
          <p:cNvPr id="14342" name="Rectangle 6"/>
          <p:cNvSpPr>
            <a:spLocks noGrp="1" noChangeArrowheads="1"/>
          </p:cNvSpPr>
          <p:nvPr>
            <p:ph type="sldNum" sz="quarter" idx="4"/>
          </p:nvPr>
        </p:nvSpPr>
        <p:spPr/>
        <p:txBody>
          <a:bodyPr/>
          <a:lstStyle>
            <a:lvl1pPr>
              <a:defRPr>
                <a:solidFill>
                  <a:schemeClr val="bg1"/>
                </a:solidFill>
              </a:defRPr>
            </a:lvl1pPr>
          </a:lstStyle>
          <a:p>
            <a:endParaRPr lang="zh-CN" altLang="zh-CN"/>
          </a:p>
        </p:txBody>
      </p:sp>
      <p:pic>
        <p:nvPicPr>
          <p:cNvPr id="4" name="图片 3"/>
          <p:cNvPicPr>
            <a:picLocks noChangeAspect="1"/>
          </p:cNvPicPr>
          <p:nvPr userDrawn="1"/>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rot="1274465">
            <a:off x="7889965" y="47814"/>
            <a:ext cx="6803649" cy="6209928"/>
          </a:xfrm>
          <a:prstGeom prst="rect">
            <a:avLst/>
          </a:prstGeom>
        </p:spPr>
      </p:pic>
      <p:pic>
        <p:nvPicPr>
          <p:cNvPr id="21" name="图片 14"/>
          <p:cNvPicPr>
            <a:picLocks noChangeAspect="1"/>
          </p:cNvPicPr>
          <p:nvPr userDrawn="1"/>
        </p:nvPicPr>
        <p:blipFill>
          <a:blip r:embed="rId3">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42615" y="5680433"/>
            <a:ext cx="1228849" cy="1084753"/>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500"/>
                                        <p:tgtEl>
                                          <p:spTgt spid="143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9">
                                            <p:txEl>
                                              <p:pRg st="4294967295" end="4294967295"/>
                                            </p:txEl>
                                          </p:spTgt>
                                        </p:tgtEl>
                                        <p:attrNameLst>
                                          <p:attrName>style.visibility</p:attrName>
                                        </p:attrNameLst>
                                      </p:cBhvr>
                                      <p:to>
                                        <p:strVal val="visible"/>
                                      </p:to>
                                    </p:set>
                                    <p:animEffect transition="in" filter="fade">
                                      <p:cBhvr>
                                        <p:cTn id="11" dur="500"/>
                                        <p:tgtEl>
                                          <p:spTgt spid="14339">
                                            <p:txEl>
                                              <p:pRg st="4294967295" end="4294967295"/>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339">
                                            <p:txEl>
                                              <p:pRg st="0" end="0"/>
                                            </p:txEl>
                                          </p:spTgt>
                                        </p:tgtEl>
                                        <p:attrNameLst>
                                          <p:attrName>style.visibility</p:attrName>
                                        </p:attrNameLst>
                                      </p:cBhvr>
                                      <p:to>
                                        <p:strVal val="visible"/>
                                      </p:to>
                                    </p:set>
                                    <p:animEffect transition="in" filter="fade">
                                      <p:cBhvr>
                                        <p:cTn id="15" dur="500"/>
                                        <p:tgtEl>
                                          <p:spTgt spid="143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build="p">
        <p:tmplLst>
          <p:tmpl lvl="1">
            <p:tnLst>
              <p:par>
                <p:cTn presetID="10" presetClass="entr" presetSubtype="0" fill="hold" nodeType="after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500"/>
                        <p:tgtEl>
                          <p:spTgt spid="1433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grpSp>
        <p:nvGrpSpPr>
          <p:cNvPr id="7" name="Group 6"/>
          <p:cNvGrpSpPr/>
          <p:nvPr userDrawn="1"/>
        </p:nvGrpSpPr>
        <p:grpSpPr>
          <a:xfrm>
            <a:off x="1007435" y="6207695"/>
            <a:ext cx="2304256" cy="561394"/>
            <a:chOff x="755576" y="6207695"/>
            <a:chExt cx="1728192" cy="561394"/>
          </a:xfrm>
        </p:grpSpPr>
        <p:pic>
          <p:nvPicPr>
            <p:cNvPr id="8" name="Picture 7"/>
            <p:cNvPicPr>
              <a:picLocks noChangeAspect="1"/>
            </p:cNvPicPr>
            <p:nvPr userDrawn="1"/>
          </p:nvPicPr>
          <p:blipFill>
            <a:blip r:embed="rId2"/>
            <a:stretch>
              <a:fillRect/>
            </a:stretch>
          </p:blipFill>
          <p:spPr>
            <a:xfrm>
              <a:off x="755576" y="6309320"/>
              <a:ext cx="1728192" cy="459769"/>
            </a:xfrm>
            <a:prstGeom prst="rect">
              <a:avLst/>
            </a:prstGeom>
          </p:spPr>
        </p:pic>
        <p:sp>
          <p:nvSpPr>
            <p:cNvPr id="9" name="TextBox 8"/>
            <p:cNvSpPr txBox="1"/>
            <p:nvPr userDrawn="1"/>
          </p:nvSpPr>
          <p:spPr>
            <a:xfrm>
              <a:off x="760219" y="6207695"/>
              <a:ext cx="1292662" cy="461665"/>
            </a:xfrm>
            <a:prstGeom prst="rect">
              <a:avLst/>
            </a:prstGeom>
            <a:noFill/>
          </p:spPr>
          <p:txBody>
            <a:bodyPr wrap="none" rtlCol="0">
              <a:spAutoFit/>
            </a:bodyPr>
            <a:lstStyle/>
            <a:p>
              <a:r>
                <a:rPr lang="zh-CN" altLang="en-US" sz="1200" b="0" dirty="0">
                  <a:solidFill>
                    <a:schemeClr val="bg2">
                      <a:lumMod val="75000"/>
                    </a:schemeClr>
                  </a:solidFill>
                  <a:latin typeface="微软雅黑" panose="020B0503020204020204" charset="-122"/>
                  <a:ea typeface="微软雅黑" panose="020B0503020204020204" charset="-122"/>
                </a:rPr>
                <a:t>清华大学</a:t>
              </a:r>
              <a:endParaRPr lang="en-US" altLang="zh-CN" sz="1200" b="0" dirty="0">
                <a:solidFill>
                  <a:schemeClr val="bg2">
                    <a:lumMod val="75000"/>
                  </a:schemeClr>
                </a:solidFill>
                <a:latin typeface="微软雅黑" panose="020B0503020204020204" charset="-122"/>
                <a:ea typeface="微软雅黑" panose="020B0503020204020204" charset="-122"/>
              </a:endParaRPr>
            </a:p>
            <a:p>
              <a:r>
                <a:rPr lang="zh-CN" altLang="en-US" sz="1200" b="0" dirty="0">
                  <a:solidFill>
                    <a:schemeClr val="bg2">
                      <a:lumMod val="75000"/>
                    </a:schemeClr>
                  </a:solidFill>
                  <a:latin typeface="微软雅黑" panose="020B0503020204020204" charset="-122"/>
                  <a:ea typeface="微软雅黑" panose="020B0503020204020204" charset="-122"/>
                </a:rPr>
                <a:t>电机工程与应用技术系</a:t>
              </a:r>
              <a:endParaRPr lang="zh-CN" altLang="en-US" sz="1200" b="0" dirty="0">
                <a:solidFill>
                  <a:schemeClr val="bg2">
                    <a:lumMod val="75000"/>
                  </a:schemeClr>
                </a:solidFill>
                <a:latin typeface="微软雅黑" panose="020B0503020204020204" charset="-122"/>
                <a:ea typeface="微软雅黑" panose="020B0503020204020204" charset="-122"/>
              </a:endParaRPr>
            </a:p>
          </p:txBody>
        </p:sp>
      </p:gr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CDCDE85-0B22-4C21-BEB5-20FAA37EDEA7}" type="slidenum">
              <a:rPr lang="zh-CN" altLang="zh-CN" smtClean="0"/>
            </a:fld>
            <a:endParaRPr lang="zh-CN" altLang="zh-C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grpSp>
        <p:nvGrpSpPr>
          <p:cNvPr id="7" name="Group 6"/>
          <p:cNvGrpSpPr/>
          <p:nvPr userDrawn="1"/>
        </p:nvGrpSpPr>
        <p:grpSpPr>
          <a:xfrm>
            <a:off x="1007435" y="6207695"/>
            <a:ext cx="2304256" cy="561394"/>
            <a:chOff x="755576" y="6207695"/>
            <a:chExt cx="1728192" cy="561394"/>
          </a:xfrm>
        </p:grpSpPr>
        <p:pic>
          <p:nvPicPr>
            <p:cNvPr id="8" name="Picture 7"/>
            <p:cNvPicPr>
              <a:picLocks noChangeAspect="1"/>
            </p:cNvPicPr>
            <p:nvPr userDrawn="1"/>
          </p:nvPicPr>
          <p:blipFill>
            <a:blip r:embed="rId2"/>
            <a:stretch>
              <a:fillRect/>
            </a:stretch>
          </p:blipFill>
          <p:spPr>
            <a:xfrm>
              <a:off x="755576" y="6309320"/>
              <a:ext cx="1728192" cy="459769"/>
            </a:xfrm>
            <a:prstGeom prst="rect">
              <a:avLst/>
            </a:prstGeom>
          </p:spPr>
        </p:pic>
        <p:sp>
          <p:nvSpPr>
            <p:cNvPr id="9" name="TextBox 8"/>
            <p:cNvSpPr txBox="1"/>
            <p:nvPr userDrawn="1"/>
          </p:nvSpPr>
          <p:spPr>
            <a:xfrm>
              <a:off x="760219" y="6207695"/>
              <a:ext cx="1292662" cy="461665"/>
            </a:xfrm>
            <a:prstGeom prst="rect">
              <a:avLst/>
            </a:prstGeom>
            <a:noFill/>
          </p:spPr>
          <p:txBody>
            <a:bodyPr wrap="none" rtlCol="0">
              <a:spAutoFit/>
            </a:bodyPr>
            <a:lstStyle/>
            <a:p>
              <a:r>
                <a:rPr lang="zh-CN" altLang="en-US" sz="1200" b="0" dirty="0">
                  <a:solidFill>
                    <a:schemeClr val="bg2">
                      <a:lumMod val="75000"/>
                    </a:schemeClr>
                  </a:solidFill>
                  <a:latin typeface="微软雅黑" panose="020B0503020204020204" charset="-122"/>
                  <a:ea typeface="微软雅黑" panose="020B0503020204020204" charset="-122"/>
                </a:rPr>
                <a:t>清华大学</a:t>
              </a:r>
              <a:endParaRPr lang="en-US" altLang="zh-CN" sz="1200" b="0" dirty="0">
                <a:solidFill>
                  <a:schemeClr val="bg2">
                    <a:lumMod val="75000"/>
                  </a:schemeClr>
                </a:solidFill>
                <a:latin typeface="微软雅黑" panose="020B0503020204020204" charset="-122"/>
                <a:ea typeface="微软雅黑" panose="020B0503020204020204" charset="-122"/>
              </a:endParaRPr>
            </a:p>
            <a:p>
              <a:r>
                <a:rPr lang="zh-CN" altLang="en-US" sz="1200" b="0" dirty="0">
                  <a:solidFill>
                    <a:schemeClr val="bg2">
                      <a:lumMod val="75000"/>
                    </a:schemeClr>
                  </a:solidFill>
                  <a:latin typeface="微软雅黑" panose="020B0503020204020204" charset="-122"/>
                  <a:ea typeface="微软雅黑" panose="020B0503020204020204" charset="-122"/>
                </a:rPr>
                <a:t>电机工程与应用技术系</a:t>
              </a:r>
              <a:endParaRPr lang="zh-CN" altLang="en-US" sz="1200" b="0" dirty="0">
                <a:solidFill>
                  <a:schemeClr val="bg2">
                    <a:lumMod val="75000"/>
                  </a:schemeClr>
                </a:solidFill>
                <a:latin typeface="微软雅黑" panose="020B0503020204020204" charset="-122"/>
                <a:ea typeface="微软雅黑" panose="020B0503020204020204" charset="-122"/>
              </a:endParaRPr>
            </a:p>
          </p:txBody>
        </p:sp>
      </p:grpSp>
      <p:sp>
        <p:nvSpPr>
          <p:cNvPr id="2" name="竖排标题 1"/>
          <p:cNvSpPr>
            <a:spLocks noGrp="1"/>
          </p:cNvSpPr>
          <p:nvPr>
            <p:ph type="title" orient="vert"/>
          </p:nvPr>
        </p:nvSpPr>
        <p:spPr>
          <a:xfrm>
            <a:off x="9173635" y="0"/>
            <a:ext cx="3018367" cy="63817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16417" y="0"/>
            <a:ext cx="8854016" cy="63817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0815221C-1440-4A98-8E27-72013256D39E}" type="slidenum">
              <a:rPr lang="zh-CN" altLang="zh-CN" smtClean="0"/>
            </a:fld>
            <a:endParaRPr lang="zh-CN" altLang="zh-CN"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sz="2800" b="1">
                <a:effectLst>
                  <a:outerShdw blurRad="38100" dist="38100" dir="2700000" algn="tl">
                    <a:srgbClr val="000000">
                      <a:alpha val="43137"/>
                    </a:srgbClr>
                  </a:outerShdw>
                </a:effectLst>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5" name="页脚占位符 4"/>
          <p:cNvSpPr>
            <a:spLocks noGrp="1"/>
          </p:cNvSpPr>
          <p:nvPr>
            <p:ph type="ftr" sz="quarter" idx="11"/>
          </p:nvPr>
        </p:nvSpPr>
        <p:spPr/>
        <p:txBody>
          <a:bodyPr/>
          <a:lstStyle>
            <a:lvl1pPr>
              <a:defRPr/>
            </a:lvl1pPr>
          </a:lstStyle>
          <a:p>
            <a:endParaRPr lang="zh-CN" altLang="zh-CN" dirty="0"/>
          </a:p>
        </p:txBody>
      </p:sp>
      <p:sp>
        <p:nvSpPr>
          <p:cNvPr id="6" name="灯片编号占位符 5"/>
          <p:cNvSpPr>
            <a:spLocks noGrp="1"/>
          </p:cNvSpPr>
          <p:nvPr>
            <p:ph type="sldNum" sz="quarter" idx="12"/>
          </p:nvPr>
        </p:nvSpPr>
        <p:spPr/>
        <p:txBody>
          <a:bodyPr/>
          <a:lstStyle>
            <a:lvl1pPr>
              <a:defRPr/>
            </a:lvl1pPr>
          </a:lstStyle>
          <a:p>
            <a:fld id="{2C751173-8904-4E33-B93A-22DFAD774EEA}" type="slidenum">
              <a:rPr lang="zh-CN" altLang="zh-CN" smtClean="0"/>
            </a:fld>
            <a:endParaRPr lang="zh-CN" altLang="zh-CN" dirty="0"/>
          </a:p>
        </p:txBody>
      </p:sp>
      <p:sp>
        <p:nvSpPr>
          <p:cNvPr id="3" name="内容占位符 2"/>
          <p:cNvSpPr>
            <a:spLocks noGrp="1"/>
          </p:cNvSpPr>
          <p:nvPr>
            <p:ph idx="1"/>
          </p:nvPr>
        </p:nvSpPr>
        <p:spPr/>
        <p:txBody>
          <a:bodyPr/>
          <a:lstStyle>
            <a:lvl1pPr marL="342900" indent="-342900">
              <a:buClr>
                <a:srgbClr val="6C8A15"/>
              </a:buClr>
              <a:buFont typeface="Wingdings" panose="05000000000000000000" pitchFamily="2" charset="2"/>
              <a:buChar char="p"/>
              <a:defRPr sz="2000" b="1">
                <a:solidFill>
                  <a:srgbClr val="927817"/>
                </a:solidFill>
                <a:effectLst/>
                <a:latin typeface="黑体" panose="02010609060101010101" charset="-122"/>
                <a:ea typeface="黑体" panose="02010609060101010101" charset="-122"/>
                <a:cs typeface="Times New Roman" panose="02020603050405020304" pitchFamily="18" charset="0"/>
              </a:defRPr>
            </a:lvl1pPr>
            <a:lvl2pPr>
              <a:defRPr sz="1800" b="1">
                <a:solidFill>
                  <a:srgbClr val="333333"/>
                </a:solidFill>
                <a:latin typeface="Times New Roman" panose="02020603050405020304" pitchFamily="18" charset="0"/>
                <a:cs typeface="Times New Roman" panose="02020603050405020304" pitchFamily="18" charset="0"/>
              </a:defRPr>
            </a:lvl2pPr>
            <a:lvl3pPr>
              <a:defRPr sz="1600" b="1">
                <a:solidFill>
                  <a:srgbClr val="333333"/>
                </a:solidFill>
                <a:latin typeface="Times New Roman" panose="02020603050405020304" pitchFamily="18" charset="0"/>
                <a:cs typeface="Times New Roman" panose="02020603050405020304" pitchFamily="18" charset="0"/>
              </a:defRPr>
            </a:lvl3pPr>
            <a:lvl4pPr>
              <a:defRPr sz="1400" b="1">
                <a:solidFill>
                  <a:srgbClr val="333333"/>
                </a:solidFill>
                <a:latin typeface="Times New Roman" panose="02020603050405020304" pitchFamily="18" charset="0"/>
                <a:cs typeface="Times New Roman" panose="02020603050405020304" pitchFamily="18" charset="0"/>
              </a:defRPr>
            </a:lvl4pPr>
            <a:lvl5pPr>
              <a:defRPr sz="1400" b="1">
                <a:solidFill>
                  <a:srgbClr val="333333"/>
                </a:solidFill>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8" name="Group 7"/>
          <p:cNvGrpSpPr/>
          <p:nvPr userDrawn="1"/>
        </p:nvGrpSpPr>
        <p:grpSpPr>
          <a:xfrm>
            <a:off x="1007435" y="6207695"/>
            <a:ext cx="2304256" cy="561394"/>
            <a:chOff x="755576" y="6207695"/>
            <a:chExt cx="1728192" cy="561394"/>
          </a:xfrm>
        </p:grpSpPr>
        <p:pic>
          <p:nvPicPr>
            <p:cNvPr id="9" name="Picture 8"/>
            <p:cNvPicPr>
              <a:picLocks noChangeAspect="1"/>
            </p:cNvPicPr>
            <p:nvPr userDrawn="1"/>
          </p:nvPicPr>
          <p:blipFill>
            <a:blip r:embed="rId2"/>
            <a:stretch>
              <a:fillRect/>
            </a:stretch>
          </p:blipFill>
          <p:spPr>
            <a:xfrm>
              <a:off x="755576" y="6309320"/>
              <a:ext cx="1728192" cy="459769"/>
            </a:xfrm>
            <a:prstGeom prst="rect">
              <a:avLst/>
            </a:prstGeom>
          </p:spPr>
        </p:pic>
        <p:sp>
          <p:nvSpPr>
            <p:cNvPr id="10" name="TextBox 9"/>
            <p:cNvSpPr txBox="1"/>
            <p:nvPr userDrawn="1"/>
          </p:nvSpPr>
          <p:spPr>
            <a:xfrm>
              <a:off x="760219" y="6207695"/>
              <a:ext cx="1292662" cy="461665"/>
            </a:xfrm>
            <a:prstGeom prst="rect">
              <a:avLst/>
            </a:prstGeom>
            <a:noFill/>
          </p:spPr>
          <p:txBody>
            <a:bodyPr wrap="none" rtlCol="0">
              <a:spAutoFit/>
            </a:bodyPr>
            <a:lstStyle/>
            <a:p>
              <a:r>
                <a:rPr lang="zh-CN" altLang="en-US" sz="1200" b="0" dirty="0">
                  <a:solidFill>
                    <a:schemeClr val="bg2">
                      <a:lumMod val="75000"/>
                    </a:schemeClr>
                  </a:solidFill>
                  <a:latin typeface="微软雅黑" panose="020B0503020204020204" charset="-122"/>
                  <a:ea typeface="微软雅黑" panose="020B0503020204020204" charset="-122"/>
                </a:rPr>
                <a:t>清华大学</a:t>
              </a:r>
              <a:endParaRPr lang="en-US" altLang="zh-CN" sz="1200" b="0" dirty="0">
                <a:solidFill>
                  <a:schemeClr val="bg2">
                    <a:lumMod val="75000"/>
                  </a:schemeClr>
                </a:solidFill>
                <a:latin typeface="微软雅黑" panose="020B0503020204020204" charset="-122"/>
                <a:ea typeface="微软雅黑" panose="020B0503020204020204" charset="-122"/>
              </a:endParaRPr>
            </a:p>
            <a:p>
              <a:r>
                <a:rPr lang="zh-CN" altLang="en-US" sz="1200" b="0" dirty="0">
                  <a:solidFill>
                    <a:schemeClr val="bg2">
                      <a:lumMod val="75000"/>
                    </a:schemeClr>
                  </a:solidFill>
                  <a:latin typeface="微软雅黑" panose="020B0503020204020204" charset="-122"/>
                  <a:ea typeface="微软雅黑" panose="020B0503020204020204" charset="-122"/>
                </a:rPr>
                <a:t>电机工程与应用技术系</a:t>
              </a:r>
              <a:endParaRPr lang="zh-CN" altLang="en-US" sz="1200" b="0" dirty="0">
                <a:solidFill>
                  <a:schemeClr val="bg2">
                    <a:lumMod val="75000"/>
                  </a:schemeClr>
                </a:solidFill>
                <a:latin typeface="微软雅黑" panose="020B0503020204020204" charset="-122"/>
                <a:ea typeface="微软雅黑" panose="020B0503020204020204" charset="-122"/>
              </a:endParaRPr>
            </a:p>
          </p:txBody>
        </p:sp>
      </p:gr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262468" y="992188"/>
            <a:ext cx="5731933" cy="5389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992188"/>
            <a:ext cx="5731933" cy="5389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A2B1FACF-405A-4256-83BC-AF502E6AFC7B}" type="slidenum">
              <a:rPr lang="zh-CN" altLang="zh-CN" smtClean="0"/>
            </a:fld>
            <a:endParaRPr lang="zh-CN" altLang="zh-CN"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grpSp>
        <p:nvGrpSpPr>
          <p:cNvPr id="10" name="Group 9"/>
          <p:cNvGrpSpPr/>
          <p:nvPr userDrawn="1"/>
        </p:nvGrpSpPr>
        <p:grpSpPr>
          <a:xfrm>
            <a:off x="1007435" y="6207695"/>
            <a:ext cx="2304256" cy="561394"/>
            <a:chOff x="755576" y="6207695"/>
            <a:chExt cx="1728192" cy="561394"/>
          </a:xfrm>
        </p:grpSpPr>
        <p:pic>
          <p:nvPicPr>
            <p:cNvPr id="11" name="Picture 10"/>
            <p:cNvPicPr>
              <a:picLocks noChangeAspect="1"/>
            </p:cNvPicPr>
            <p:nvPr userDrawn="1"/>
          </p:nvPicPr>
          <p:blipFill>
            <a:blip r:embed="rId2"/>
            <a:stretch>
              <a:fillRect/>
            </a:stretch>
          </p:blipFill>
          <p:spPr>
            <a:xfrm>
              <a:off x="755576" y="6309320"/>
              <a:ext cx="1728192" cy="459769"/>
            </a:xfrm>
            <a:prstGeom prst="rect">
              <a:avLst/>
            </a:prstGeom>
          </p:spPr>
        </p:pic>
        <p:sp>
          <p:nvSpPr>
            <p:cNvPr id="12" name="TextBox 11"/>
            <p:cNvSpPr txBox="1"/>
            <p:nvPr userDrawn="1"/>
          </p:nvSpPr>
          <p:spPr>
            <a:xfrm>
              <a:off x="760219" y="6207695"/>
              <a:ext cx="1292662" cy="461665"/>
            </a:xfrm>
            <a:prstGeom prst="rect">
              <a:avLst/>
            </a:prstGeom>
            <a:noFill/>
          </p:spPr>
          <p:txBody>
            <a:bodyPr wrap="none" rtlCol="0">
              <a:spAutoFit/>
            </a:bodyPr>
            <a:lstStyle/>
            <a:p>
              <a:r>
                <a:rPr lang="zh-CN" altLang="en-US" sz="1200" b="0" dirty="0">
                  <a:solidFill>
                    <a:schemeClr val="bg2">
                      <a:lumMod val="75000"/>
                    </a:schemeClr>
                  </a:solidFill>
                  <a:latin typeface="微软雅黑" panose="020B0503020204020204" charset="-122"/>
                  <a:ea typeface="微软雅黑" panose="020B0503020204020204" charset="-122"/>
                </a:rPr>
                <a:t>清华大学</a:t>
              </a:r>
              <a:endParaRPr lang="en-US" altLang="zh-CN" sz="1200" b="0" dirty="0">
                <a:solidFill>
                  <a:schemeClr val="bg2">
                    <a:lumMod val="75000"/>
                  </a:schemeClr>
                </a:solidFill>
                <a:latin typeface="微软雅黑" panose="020B0503020204020204" charset="-122"/>
                <a:ea typeface="微软雅黑" panose="020B0503020204020204" charset="-122"/>
              </a:endParaRPr>
            </a:p>
            <a:p>
              <a:r>
                <a:rPr lang="zh-CN" altLang="en-US" sz="1200" b="0" dirty="0">
                  <a:solidFill>
                    <a:schemeClr val="bg2">
                      <a:lumMod val="75000"/>
                    </a:schemeClr>
                  </a:solidFill>
                  <a:latin typeface="微软雅黑" panose="020B0503020204020204" charset="-122"/>
                  <a:ea typeface="微软雅黑" panose="020B0503020204020204" charset="-122"/>
                </a:rPr>
                <a:t>电机工程与应用技术系</a:t>
              </a:r>
              <a:endParaRPr lang="zh-CN" altLang="en-US" sz="1200" b="0" dirty="0">
                <a:solidFill>
                  <a:schemeClr val="bg2">
                    <a:lumMod val="75000"/>
                  </a:schemeClr>
                </a:solidFill>
                <a:latin typeface="微软雅黑" panose="020B0503020204020204" charset="-122"/>
                <a:ea typeface="微软雅黑" panose="020B0503020204020204" charset="-122"/>
              </a:endParaRPr>
            </a:p>
          </p:txBody>
        </p:sp>
      </p:grpSp>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EF5704C8-7F8B-442C-B422-6EA1360D2D72}" type="slidenum">
              <a:rPr lang="zh-CN" altLang="zh-CN" smtClean="0"/>
            </a:fld>
            <a:endParaRPr lang="zh-CN" altLang="zh-CN"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1007435" y="6309323"/>
            <a:ext cx="2304256" cy="459769"/>
          </a:xfrm>
          <a:prstGeom prst="rect">
            <a:avLst/>
          </a:prstGeom>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E6706A18-99E0-462E-802C-FD2D054DA443}" type="slidenum">
              <a:rPr lang="zh-CN" altLang="zh-CN" smtClean="0"/>
            </a:fld>
            <a:endParaRPr lang="zh-CN" altLang="zh-CN"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lvl1pPr>
              <a:defRPr/>
            </a:lvl1pPr>
          </a:lstStyle>
          <a:p>
            <a:fld id="{C96CD6A7-D2A5-494E-A072-9DD55627C198}" type="slidenum">
              <a:rPr lang="zh-CN" altLang="zh-CN" smtClean="0"/>
            </a:fld>
            <a:endParaRPr lang="zh-CN" altLang="zh-C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8" name="Group 7"/>
          <p:cNvGrpSpPr/>
          <p:nvPr userDrawn="1"/>
        </p:nvGrpSpPr>
        <p:grpSpPr>
          <a:xfrm>
            <a:off x="1007435" y="6207695"/>
            <a:ext cx="2304256" cy="561394"/>
            <a:chOff x="755576" y="6207695"/>
            <a:chExt cx="1728192" cy="561394"/>
          </a:xfrm>
        </p:grpSpPr>
        <p:pic>
          <p:nvPicPr>
            <p:cNvPr id="9" name="Picture 8"/>
            <p:cNvPicPr>
              <a:picLocks noChangeAspect="1"/>
            </p:cNvPicPr>
            <p:nvPr userDrawn="1"/>
          </p:nvPicPr>
          <p:blipFill>
            <a:blip r:embed="rId2"/>
            <a:stretch>
              <a:fillRect/>
            </a:stretch>
          </p:blipFill>
          <p:spPr>
            <a:xfrm>
              <a:off x="755576" y="6309320"/>
              <a:ext cx="1728192" cy="459769"/>
            </a:xfrm>
            <a:prstGeom prst="rect">
              <a:avLst/>
            </a:prstGeom>
          </p:spPr>
        </p:pic>
        <p:sp>
          <p:nvSpPr>
            <p:cNvPr id="10" name="TextBox 9"/>
            <p:cNvSpPr txBox="1"/>
            <p:nvPr userDrawn="1"/>
          </p:nvSpPr>
          <p:spPr>
            <a:xfrm>
              <a:off x="760219" y="6207695"/>
              <a:ext cx="1292662" cy="461665"/>
            </a:xfrm>
            <a:prstGeom prst="rect">
              <a:avLst/>
            </a:prstGeom>
            <a:noFill/>
          </p:spPr>
          <p:txBody>
            <a:bodyPr wrap="none" rtlCol="0">
              <a:spAutoFit/>
            </a:bodyPr>
            <a:lstStyle/>
            <a:p>
              <a:r>
                <a:rPr lang="zh-CN" altLang="en-US" sz="1200" b="0" dirty="0">
                  <a:solidFill>
                    <a:schemeClr val="bg2">
                      <a:lumMod val="75000"/>
                    </a:schemeClr>
                  </a:solidFill>
                  <a:latin typeface="微软雅黑" panose="020B0503020204020204" charset="-122"/>
                  <a:ea typeface="微软雅黑" panose="020B0503020204020204" charset="-122"/>
                </a:rPr>
                <a:t>清华大学</a:t>
              </a:r>
              <a:endParaRPr lang="en-US" altLang="zh-CN" sz="1200" b="0" dirty="0">
                <a:solidFill>
                  <a:schemeClr val="bg2">
                    <a:lumMod val="75000"/>
                  </a:schemeClr>
                </a:solidFill>
                <a:latin typeface="微软雅黑" panose="020B0503020204020204" charset="-122"/>
                <a:ea typeface="微软雅黑" panose="020B0503020204020204" charset="-122"/>
              </a:endParaRPr>
            </a:p>
            <a:p>
              <a:r>
                <a:rPr lang="zh-CN" altLang="en-US" sz="1200" b="0" dirty="0">
                  <a:solidFill>
                    <a:schemeClr val="bg2">
                      <a:lumMod val="75000"/>
                    </a:schemeClr>
                  </a:solidFill>
                  <a:latin typeface="微软雅黑" panose="020B0503020204020204" charset="-122"/>
                  <a:ea typeface="微软雅黑" panose="020B0503020204020204" charset="-122"/>
                </a:rPr>
                <a:t>电机工程与应用技术系</a:t>
              </a:r>
              <a:endParaRPr lang="zh-CN" altLang="en-US" sz="1200" b="0" dirty="0">
                <a:solidFill>
                  <a:schemeClr val="bg2">
                    <a:lumMod val="75000"/>
                  </a:schemeClr>
                </a:solidFill>
                <a:latin typeface="微软雅黑" panose="020B0503020204020204" charset="-122"/>
                <a:ea typeface="微软雅黑" panose="020B0503020204020204" charset="-122"/>
              </a:endParaRPr>
            </a:p>
          </p:txBody>
        </p:sp>
      </p:grpSp>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AEC47698-3316-4D83-BD8A-DE9D0B3FF0AF}" type="slidenum">
              <a:rPr lang="zh-CN" altLang="zh-CN" smtClean="0"/>
            </a:fld>
            <a:endParaRPr lang="zh-CN" altLang="zh-CN"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userDrawn="1"/>
        </p:nvGrpSpPr>
        <p:grpSpPr>
          <a:xfrm>
            <a:off x="1007435" y="6207695"/>
            <a:ext cx="2304256" cy="561394"/>
            <a:chOff x="755576" y="6207695"/>
            <a:chExt cx="1728192" cy="561394"/>
          </a:xfrm>
        </p:grpSpPr>
        <p:pic>
          <p:nvPicPr>
            <p:cNvPr id="9" name="Picture 8"/>
            <p:cNvPicPr>
              <a:picLocks noChangeAspect="1"/>
            </p:cNvPicPr>
            <p:nvPr userDrawn="1"/>
          </p:nvPicPr>
          <p:blipFill>
            <a:blip r:embed="rId2"/>
            <a:stretch>
              <a:fillRect/>
            </a:stretch>
          </p:blipFill>
          <p:spPr>
            <a:xfrm>
              <a:off x="755576" y="6309320"/>
              <a:ext cx="1728192" cy="459769"/>
            </a:xfrm>
            <a:prstGeom prst="rect">
              <a:avLst/>
            </a:prstGeom>
          </p:spPr>
        </p:pic>
        <p:sp>
          <p:nvSpPr>
            <p:cNvPr id="10" name="TextBox 9"/>
            <p:cNvSpPr txBox="1"/>
            <p:nvPr userDrawn="1"/>
          </p:nvSpPr>
          <p:spPr>
            <a:xfrm>
              <a:off x="760219" y="6207695"/>
              <a:ext cx="1292662" cy="461665"/>
            </a:xfrm>
            <a:prstGeom prst="rect">
              <a:avLst/>
            </a:prstGeom>
            <a:noFill/>
          </p:spPr>
          <p:txBody>
            <a:bodyPr wrap="none" rtlCol="0">
              <a:spAutoFit/>
            </a:bodyPr>
            <a:lstStyle/>
            <a:p>
              <a:r>
                <a:rPr lang="zh-CN" altLang="en-US" sz="1200" b="0" dirty="0">
                  <a:solidFill>
                    <a:schemeClr val="bg2">
                      <a:lumMod val="75000"/>
                    </a:schemeClr>
                  </a:solidFill>
                  <a:latin typeface="微软雅黑" panose="020B0503020204020204" charset="-122"/>
                  <a:ea typeface="微软雅黑" panose="020B0503020204020204" charset="-122"/>
                </a:rPr>
                <a:t>清华大学</a:t>
              </a:r>
              <a:endParaRPr lang="en-US" altLang="zh-CN" sz="1200" b="0" dirty="0">
                <a:solidFill>
                  <a:schemeClr val="bg2">
                    <a:lumMod val="75000"/>
                  </a:schemeClr>
                </a:solidFill>
                <a:latin typeface="微软雅黑" panose="020B0503020204020204" charset="-122"/>
                <a:ea typeface="微软雅黑" panose="020B0503020204020204" charset="-122"/>
              </a:endParaRPr>
            </a:p>
            <a:p>
              <a:r>
                <a:rPr lang="zh-CN" altLang="en-US" sz="1200" b="0" dirty="0">
                  <a:solidFill>
                    <a:schemeClr val="bg2">
                      <a:lumMod val="75000"/>
                    </a:schemeClr>
                  </a:solidFill>
                  <a:latin typeface="微软雅黑" panose="020B0503020204020204" charset="-122"/>
                  <a:ea typeface="微软雅黑" panose="020B0503020204020204" charset="-122"/>
                </a:rPr>
                <a:t>电机工程与应用技术系</a:t>
              </a:r>
              <a:endParaRPr lang="zh-CN" altLang="en-US" sz="1200" b="0" dirty="0">
                <a:solidFill>
                  <a:schemeClr val="bg2">
                    <a:lumMod val="75000"/>
                  </a:schemeClr>
                </a:solidFill>
                <a:latin typeface="微软雅黑" panose="020B0503020204020204" charset="-122"/>
                <a:ea typeface="微软雅黑" panose="020B0503020204020204" charset="-122"/>
              </a:endParaRPr>
            </a:p>
          </p:txBody>
        </p:sp>
      </p:grpSp>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2E2449F9-17E2-4944-BFB7-98A70A6E3674}" type="slidenum">
              <a:rPr lang="zh-CN" altLang="zh-CN" smtClean="0"/>
            </a:fld>
            <a:endParaRPr lang="zh-CN" altLang="zh-CN"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5.png"/><Relationship Id="rId13" Type="http://schemas.openxmlformats.org/officeDocument/2006/relationships/image" Target="../media/image4.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2" name="Group 8"/>
          <p:cNvGrpSpPr/>
          <p:nvPr userDrawn="1"/>
        </p:nvGrpSpPr>
        <p:grpSpPr bwMode="auto">
          <a:xfrm>
            <a:off x="0" y="4076700"/>
            <a:ext cx="12192000" cy="2781300"/>
            <a:chOff x="0" y="2568"/>
            <a:chExt cx="5760" cy="1752"/>
          </a:xfrm>
        </p:grpSpPr>
        <p:sp>
          <p:nvSpPr>
            <p:cNvPr id="1033" name="Rectangle 9"/>
            <p:cNvSpPr>
              <a:spLocks noChangeArrowheads="1"/>
            </p:cNvSpPr>
            <p:nvPr/>
          </p:nvSpPr>
          <p:spPr bwMode="auto">
            <a:xfrm>
              <a:off x="0" y="4156"/>
              <a:ext cx="5760" cy="140"/>
            </a:xfrm>
            <a:prstGeom prst="rect">
              <a:avLst/>
            </a:prstGeom>
            <a:gradFill rotWithShape="1">
              <a:gsLst>
                <a:gs pos="0">
                  <a:schemeClr val="bg2">
                    <a:gamma/>
                    <a:shade val="46275"/>
                    <a:invGamma/>
                    <a:alpha val="0"/>
                  </a:schemeClr>
                </a:gs>
                <a:gs pos="100000">
                  <a:schemeClr val="bg2">
                    <a:alpha val="33000"/>
                  </a:schemeClr>
                </a:gs>
              </a:gsLst>
              <a:lin ang="5400000" scaled="1"/>
            </a:gradFill>
            <a:ln>
              <a:noFill/>
            </a:ln>
            <a:effectLst/>
          </p:spPr>
          <p:txBody>
            <a:bodyPr wrap="none" anchor="ctr"/>
            <a:lstStyle/>
            <a:p>
              <a:endParaRPr lang="zh-CN" altLang="en-US"/>
            </a:p>
          </p:txBody>
        </p:sp>
        <p:sp>
          <p:nvSpPr>
            <p:cNvPr id="1034" name="Rectangle 10"/>
            <p:cNvSpPr>
              <a:spLocks noChangeArrowheads="1"/>
            </p:cNvSpPr>
            <p:nvPr/>
          </p:nvSpPr>
          <p:spPr bwMode="auto">
            <a:xfrm>
              <a:off x="0" y="2568"/>
              <a:ext cx="5760" cy="1752"/>
            </a:xfrm>
            <a:prstGeom prst="rect">
              <a:avLst/>
            </a:prstGeom>
            <a:gradFill rotWithShape="1">
              <a:gsLst>
                <a:gs pos="0">
                  <a:schemeClr val="bg2">
                    <a:gamma/>
                    <a:shade val="46275"/>
                    <a:invGamma/>
                    <a:alpha val="0"/>
                  </a:schemeClr>
                </a:gs>
                <a:gs pos="100000">
                  <a:schemeClr val="bg2">
                    <a:alpha val="28999"/>
                  </a:schemeClr>
                </a:gs>
              </a:gsLst>
              <a:lin ang="5400000" scaled="1"/>
            </a:gradFill>
            <a:ln>
              <a:noFill/>
            </a:ln>
            <a:effectLst/>
          </p:spPr>
          <p:txBody>
            <a:bodyPr wrap="none" anchor="ctr"/>
            <a:lstStyle/>
            <a:p>
              <a:endParaRPr lang="zh-CN" altLang="en-US"/>
            </a:p>
          </p:txBody>
        </p:sp>
        <p:sp>
          <p:nvSpPr>
            <p:cNvPr id="1035" name="Rectangle 11"/>
            <p:cNvSpPr>
              <a:spLocks noChangeArrowheads="1"/>
            </p:cNvSpPr>
            <p:nvPr/>
          </p:nvSpPr>
          <p:spPr bwMode="auto">
            <a:xfrm>
              <a:off x="0" y="4276"/>
              <a:ext cx="5760" cy="44"/>
            </a:xfrm>
            <a:prstGeom prst="rect">
              <a:avLst/>
            </a:prstGeom>
            <a:gradFill rotWithShape="1">
              <a:gsLst>
                <a:gs pos="0">
                  <a:schemeClr val="hlink"/>
                </a:gs>
                <a:gs pos="100000">
                  <a:schemeClr val="accent2"/>
                </a:gs>
              </a:gsLst>
              <a:lin ang="5400000" scaled="1"/>
            </a:gradFill>
            <a:ln>
              <a:noFill/>
            </a:ln>
            <a:effectLst/>
          </p:spPr>
          <p:txBody>
            <a:bodyPr wrap="none" anchor="ctr"/>
            <a:lstStyle/>
            <a:p>
              <a:endParaRPr lang="zh-CN" altLang="en-US"/>
            </a:p>
          </p:txBody>
        </p:sp>
      </p:grpSp>
      <p:sp>
        <p:nvSpPr>
          <p:cNvPr id="1026" name="Rectangle 2"/>
          <p:cNvSpPr>
            <a:spLocks noGrp="1" noChangeArrowheads="1"/>
          </p:cNvSpPr>
          <p:nvPr>
            <p:ph type="title"/>
          </p:nvPr>
        </p:nvSpPr>
        <p:spPr bwMode="auto">
          <a:xfrm>
            <a:off x="164635" y="17562"/>
            <a:ext cx="12075583" cy="819150"/>
          </a:xfrm>
          <a:prstGeom prst="rect">
            <a:avLst/>
          </a:prstGeom>
          <a:noFill/>
          <a:ln>
            <a:noFill/>
          </a:ln>
          <a:effectLst/>
        </p:spPr>
        <p:txBody>
          <a:bodyPr vert="horz" wrap="square" lIns="91440" tIns="45720" rIns="91440" bIns="45720" numCol="1" anchor="ctr" anchorCtr="0" compatLnSpc="1"/>
          <a:lstStyle/>
          <a:p>
            <a:pPr lvl="0"/>
            <a:r>
              <a:rPr lang="zh-CN" altLang="en-US"/>
              <a:t>单击此处编辑母版标题样式</a:t>
            </a:r>
            <a:endParaRPr lang="en-GB" altLang="zh-CN"/>
          </a:p>
        </p:txBody>
      </p:sp>
      <p:sp>
        <p:nvSpPr>
          <p:cNvPr id="1027" name="Rectangle 3"/>
          <p:cNvSpPr>
            <a:spLocks noGrp="1" noChangeArrowheads="1"/>
          </p:cNvSpPr>
          <p:nvPr>
            <p:ph type="body" idx="1"/>
          </p:nvPr>
        </p:nvSpPr>
        <p:spPr bwMode="auto">
          <a:xfrm>
            <a:off x="262468" y="992188"/>
            <a:ext cx="11667067" cy="5389562"/>
          </a:xfrm>
          <a:prstGeom prst="rect">
            <a:avLst/>
          </a:prstGeom>
          <a:noFill/>
          <a:ln>
            <a:noFill/>
          </a:ln>
          <a:effectLst/>
        </p:spPr>
        <p:txBody>
          <a:bodyPr vert="horz" wrap="square" lIns="91440" tIns="45720" rIns="91440" bIns="45720" numCol="1" anchor="t" anchorCtr="0" compatLnSpc="1"/>
          <a:lstStyle/>
          <a:p>
            <a:pPr lvl="0"/>
            <a:r>
              <a:rPr lang="en-GB" altLang="zh-CN" dirty="0"/>
              <a:t>Click to edit Master text styles</a:t>
            </a:r>
            <a:endParaRPr lang="en-GB" altLang="zh-CN" dirty="0"/>
          </a:p>
        </p:txBody>
      </p:sp>
      <p:sp>
        <p:nvSpPr>
          <p:cNvPr id="1029" name="Rectangle 5"/>
          <p:cNvSpPr>
            <a:spLocks noGrp="1" noChangeArrowheads="1"/>
          </p:cNvSpPr>
          <p:nvPr>
            <p:ph type="ftr" sz="quarter" idx="3"/>
          </p:nvPr>
        </p:nvSpPr>
        <p:spPr bwMode="auto">
          <a:xfrm>
            <a:off x="3160184" y="6413500"/>
            <a:ext cx="7120467" cy="300038"/>
          </a:xfrm>
          <a:prstGeom prst="rect">
            <a:avLst/>
          </a:prstGeom>
          <a:noFill/>
          <a:ln>
            <a:noFill/>
          </a:ln>
          <a:effectLst/>
        </p:spPr>
        <p:txBody>
          <a:bodyPr vert="horz" wrap="square" lIns="91440" tIns="45720" rIns="91440" bIns="45720" numCol="1" anchor="t" anchorCtr="0" compatLnSpc="1"/>
          <a:lstStyle>
            <a:lvl1pPr algn="ctr">
              <a:defRPr sz="1400" b="1" i="0" spc="0">
                <a:solidFill>
                  <a:schemeClr val="accent1">
                    <a:lumMod val="75000"/>
                  </a:schemeClr>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defRPr>
            </a:lvl1pPr>
          </a:lstStyle>
          <a:p>
            <a:endParaRPr lang="zh-CN" altLang="zh-CN" dirty="0"/>
          </a:p>
        </p:txBody>
      </p:sp>
      <p:sp>
        <p:nvSpPr>
          <p:cNvPr id="1030" name="Rectangle 6"/>
          <p:cNvSpPr>
            <a:spLocks noGrp="1" noChangeArrowheads="1"/>
          </p:cNvSpPr>
          <p:nvPr>
            <p:ph type="sldNum" sz="quarter" idx="4"/>
          </p:nvPr>
        </p:nvSpPr>
        <p:spPr bwMode="auto">
          <a:xfrm>
            <a:off x="10513484" y="6413500"/>
            <a:ext cx="1581149" cy="300038"/>
          </a:xfrm>
          <a:prstGeom prst="rect">
            <a:avLst/>
          </a:prstGeom>
          <a:noFill/>
          <a:ln>
            <a:noFill/>
          </a:ln>
          <a:effectLst/>
        </p:spPr>
        <p:txBody>
          <a:bodyPr vert="horz" wrap="square" lIns="91440" tIns="45720" rIns="91440" bIns="45720" numCol="1" anchor="t" anchorCtr="0" compatLnSpc="1"/>
          <a:lstStyle>
            <a:lvl1pPr algn="r">
              <a:defRPr sz="1400"/>
            </a:lvl1pPr>
          </a:lstStyle>
          <a:p>
            <a:fld id="{14C0F46B-58C1-4750-812E-0437BCD043C7}" type="slidenum">
              <a:rPr lang="zh-CN" altLang="zh-CN" smtClean="0"/>
            </a:fld>
            <a:endParaRPr lang="zh-CN" altLang="zh-CN" dirty="0"/>
          </a:p>
        </p:txBody>
      </p:sp>
      <p:sp>
        <p:nvSpPr>
          <p:cNvPr id="75" name="Rectangle 141"/>
          <p:cNvSpPr>
            <a:spLocks noChangeArrowheads="1"/>
          </p:cNvSpPr>
          <p:nvPr userDrawn="1"/>
        </p:nvSpPr>
        <p:spPr bwMode="auto">
          <a:xfrm>
            <a:off x="0" y="-20896"/>
            <a:ext cx="12192000" cy="857608"/>
          </a:xfrm>
          <a:prstGeom prst="rect">
            <a:avLst/>
          </a:prstGeom>
          <a:gradFill rotWithShape="1">
            <a:gsLst>
              <a:gs pos="0">
                <a:srgbClr val="4D1979">
                  <a:gamma/>
                  <a:shade val="65882"/>
                  <a:invGamma/>
                </a:srgbClr>
              </a:gs>
              <a:gs pos="100000">
                <a:srgbClr val="4D1979"/>
              </a:gs>
            </a:gsLst>
            <a:lin ang="18900000" scaled="1"/>
          </a:gradFill>
          <a:ln>
            <a:noFill/>
          </a:ln>
          <a:effectLst/>
        </p:spPr>
        <p:txBody>
          <a:bodyPr wrap="none" anchor="ctr"/>
          <a:lstStyle/>
          <a:p>
            <a:endParaRPr lang="zh-CN" altLang="en-US"/>
          </a:p>
        </p:txBody>
      </p:sp>
      <p:sp>
        <p:nvSpPr>
          <p:cNvPr id="76" name="Rectangle 142"/>
          <p:cNvSpPr>
            <a:spLocks noChangeArrowheads="1"/>
          </p:cNvSpPr>
          <p:nvPr userDrawn="1"/>
        </p:nvSpPr>
        <p:spPr bwMode="auto">
          <a:xfrm rot="10800000">
            <a:off x="0" y="803275"/>
            <a:ext cx="12192000" cy="222250"/>
          </a:xfrm>
          <a:prstGeom prst="rect">
            <a:avLst/>
          </a:prstGeom>
          <a:gradFill rotWithShape="1">
            <a:gsLst>
              <a:gs pos="0">
                <a:schemeClr val="bg2">
                  <a:gamma/>
                  <a:shade val="46275"/>
                  <a:invGamma/>
                  <a:alpha val="0"/>
                </a:schemeClr>
              </a:gs>
              <a:gs pos="100000">
                <a:schemeClr val="bg2">
                  <a:alpha val="33000"/>
                </a:schemeClr>
              </a:gs>
            </a:gsLst>
            <a:lin ang="5400000" scaled="1"/>
          </a:gradFill>
          <a:ln>
            <a:noFill/>
          </a:ln>
          <a:effectLst/>
        </p:spPr>
        <p:txBody>
          <a:bodyPr wrap="none" anchor="ctr"/>
          <a:lstStyle/>
          <a:p>
            <a:endParaRPr lang="zh-CN" altLang="en-US"/>
          </a:p>
        </p:txBody>
      </p:sp>
      <p:sp>
        <p:nvSpPr>
          <p:cNvPr id="79" name="Rectangle 145"/>
          <p:cNvSpPr>
            <a:spLocks noChangeArrowheads="1"/>
          </p:cNvSpPr>
          <p:nvPr userDrawn="1"/>
        </p:nvSpPr>
        <p:spPr bwMode="auto">
          <a:xfrm>
            <a:off x="0" y="17562"/>
            <a:ext cx="12192000" cy="260350"/>
          </a:xfrm>
          <a:prstGeom prst="rect">
            <a:avLst/>
          </a:prstGeom>
          <a:gradFill rotWithShape="1">
            <a:gsLst>
              <a:gs pos="0">
                <a:schemeClr val="bg1">
                  <a:alpha val="13000"/>
                </a:schemeClr>
              </a:gs>
              <a:gs pos="100000">
                <a:schemeClr val="bg1">
                  <a:gamma/>
                  <a:shade val="46275"/>
                  <a:invGamma/>
                  <a:alpha val="0"/>
                </a:schemeClr>
              </a:gs>
            </a:gsLst>
            <a:lin ang="5400000" scaled="1"/>
          </a:gradFill>
          <a:ln>
            <a:noFill/>
          </a:ln>
          <a:effectLst/>
        </p:spPr>
        <p:txBody>
          <a:bodyPr wrap="none" anchor="ctr"/>
          <a:lstStyle/>
          <a:p>
            <a:endParaRPr lang="zh-CN" altLang="en-US"/>
          </a:p>
        </p:txBody>
      </p:sp>
      <p:sp>
        <p:nvSpPr>
          <p:cNvPr id="78" name="Rectangle 144"/>
          <p:cNvSpPr>
            <a:spLocks noChangeArrowheads="1"/>
          </p:cNvSpPr>
          <p:nvPr userDrawn="1"/>
        </p:nvSpPr>
        <p:spPr bwMode="auto">
          <a:xfrm>
            <a:off x="0" y="766862"/>
            <a:ext cx="12192000" cy="69850"/>
          </a:xfrm>
          <a:prstGeom prst="rect">
            <a:avLst/>
          </a:prstGeom>
          <a:gradFill rotWithShape="1">
            <a:gsLst>
              <a:gs pos="0">
                <a:srgbClr val="C9E576"/>
              </a:gs>
              <a:gs pos="100000">
                <a:srgbClr val="97C523"/>
              </a:gs>
            </a:gsLst>
            <a:lin ang="5400000" scaled="1"/>
          </a:gradFill>
          <a:ln>
            <a:noFill/>
          </a:ln>
          <a:effectLst/>
        </p:spPr>
        <p:txBody>
          <a:bodyPr wrap="none" anchor="ctr"/>
          <a:lstStyle/>
          <a:p>
            <a:endParaRPr lang="zh-CN" altLang="en-US"/>
          </a:p>
        </p:txBody>
      </p:sp>
      <p:pic>
        <p:nvPicPr>
          <p:cNvPr id="4" name="图片 3"/>
          <p:cNvPicPr>
            <a:picLocks noChangeAspect="1"/>
          </p:cNvPicPr>
          <p:nvPr userDrawn="1"/>
        </p:nvPicPr>
        <p:blipFill rotWithShape="1">
          <a:blip r:embed="rId13" cstate="print">
            <a:clrChange>
              <a:clrFrom>
                <a:srgbClr val="FFFFFF">
                  <a:alpha val="50196"/>
                </a:srgbClr>
              </a:clrFrom>
              <a:clrTo>
                <a:srgbClr val="FFFFFF">
                  <a:alpha val="0"/>
                </a:srgbClr>
              </a:clrTo>
            </a:clrChange>
            <a:lum bright="70000" contrast="-70000"/>
            <a:extLst>
              <a:ext uri="{28A0092B-C50C-407E-A947-70E740481C1C}">
                <a14:useLocalDpi xmlns:a14="http://schemas.microsoft.com/office/drawing/2010/main" val="0"/>
              </a:ext>
            </a:extLst>
          </a:blip>
          <a:srcRect t="24773" r="31890" b="37002"/>
          <a:stretch>
            <a:fillRect/>
          </a:stretch>
        </p:blipFill>
        <p:spPr>
          <a:xfrm>
            <a:off x="10920536" y="-20896"/>
            <a:ext cx="1271464" cy="787758"/>
          </a:xfrm>
          <a:prstGeom prst="rect">
            <a:avLst/>
          </a:prstGeom>
        </p:spPr>
      </p:pic>
      <p:pic>
        <p:nvPicPr>
          <p:cNvPr id="19" name="图片 8"/>
          <p:cNvPicPr>
            <a:picLocks noChangeAspect="1" noChangeArrowheads="1"/>
          </p:cNvPicPr>
          <p:nvPr userDrawn="1"/>
        </p:nvPicPr>
        <p:blipFill>
          <a:blip r:embed="rId14" cstate="print">
            <a:duotone>
              <a:schemeClr val="accent5">
                <a:shade val="45000"/>
                <a:satMod val="135000"/>
              </a:schemeClr>
              <a:prstClr val="white"/>
            </a:duotone>
            <a:extLst>
              <a:ext uri="{28A0092B-C50C-407E-A947-70E740481C1C}">
                <a14:useLocalDpi xmlns:a14="http://schemas.microsoft.com/office/drawing/2010/main" val="0"/>
              </a:ext>
            </a:extLst>
          </a:blip>
          <a:srcRect l="8186" t="57442" r="62682"/>
          <a:stretch>
            <a:fillRect/>
          </a:stretch>
        </p:blipFill>
        <p:spPr bwMode="auto">
          <a:xfrm>
            <a:off x="2" y="6093296"/>
            <a:ext cx="1055438" cy="680906"/>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hdr="0" ftr="0" dt="0"/>
  <p:txStyles>
    <p:titleStyle>
      <a:lvl1pPr algn="l" rtl="0" eaLnBrk="1" fontAlgn="base" hangingPunct="1">
        <a:spcBef>
          <a:spcPct val="0"/>
        </a:spcBef>
        <a:spcAft>
          <a:spcPct val="0"/>
        </a:spcAft>
        <a:defRPr sz="24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panose="020B0604020202020204" pitchFamily="34" charset="0"/>
        </a:defRPr>
      </a:lvl2pPr>
      <a:lvl3pPr algn="l" rtl="0" eaLnBrk="1" fontAlgn="base" hangingPunct="1">
        <a:spcBef>
          <a:spcPct val="0"/>
        </a:spcBef>
        <a:spcAft>
          <a:spcPct val="0"/>
        </a:spcAft>
        <a:defRPr sz="2400">
          <a:solidFill>
            <a:schemeClr val="bg1"/>
          </a:solidFill>
          <a:latin typeface="Arial" panose="020B0604020202020204" pitchFamily="34" charset="0"/>
        </a:defRPr>
      </a:lvl3pPr>
      <a:lvl4pPr algn="l" rtl="0" eaLnBrk="1" fontAlgn="base" hangingPunct="1">
        <a:spcBef>
          <a:spcPct val="0"/>
        </a:spcBef>
        <a:spcAft>
          <a:spcPct val="0"/>
        </a:spcAft>
        <a:defRPr sz="2400">
          <a:solidFill>
            <a:schemeClr val="bg1"/>
          </a:solidFill>
          <a:latin typeface="Arial" panose="020B0604020202020204" pitchFamily="34" charset="0"/>
        </a:defRPr>
      </a:lvl4pPr>
      <a:lvl5pPr algn="l" rtl="0" eaLnBrk="1" fontAlgn="base" hangingPunct="1">
        <a:spcBef>
          <a:spcPct val="0"/>
        </a:spcBef>
        <a:spcAft>
          <a:spcPct val="0"/>
        </a:spcAft>
        <a:defRPr sz="2400">
          <a:solidFill>
            <a:schemeClr val="bg1"/>
          </a:solidFill>
          <a:latin typeface="Arial" panose="020B0604020202020204" pitchFamily="34" charset="0"/>
        </a:defRPr>
      </a:lvl5pPr>
      <a:lvl6pPr marL="457200" algn="l" rtl="0" eaLnBrk="1" fontAlgn="base" hangingPunct="1">
        <a:spcBef>
          <a:spcPct val="0"/>
        </a:spcBef>
        <a:spcAft>
          <a:spcPct val="0"/>
        </a:spcAft>
        <a:defRPr sz="2400">
          <a:solidFill>
            <a:schemeClr val="bg1"/>
          </a:solidFill>
          <a:latin typeface="Arial" panose="020B0604020202020204" pitchFamily="34" charset="0"/>
        </a:defRPr>
      </a:lvl6pPr>
      <a:lvl7pPr marL="914400" algn="l" rtl="0" eaLnBrk="1" fontAlgn="base" hangingPunct="1">
        <a:spcBef>
          <a:spcPct val="0"/>
        </a:spcBef>
        <a:spcAft>
          <a:spcPct val="0"/>
        </a:spcAft>
        <a:defRPr sz="2400">
          <a:solidFill>
            <a:schemeClr val="bg1"/>
          </a:solidFill>
          <a:latin typeface="Arial" panose="020B0604020202020204" pitchFamily="34" charset="0"/>
        </a:defRPr>
      </a:lvl7pPr>
      <a:lvl8pPr marL="1371600" algn="l" rtl="0" eaLnBrk="1" fontAlgn="base" hangingPunct="1">
        <a:spcBef>
          <a:spcPct val="0"/>
        </a:spcBef>
        <a:spcAft>
          <a:spcPct val="0"/>
        </a:spcAft>
        <a:defRPr sz="2400">
          <a:solidFill>
            <a:schemeClr val="bg1"/>
          </a:solidFill>
          <a:latin typeface="Arial" panose="020B0604020202020204" pitchFamily="34" charset="0"/>
        </a:defRPr>
      </a:lvl8pPr>
      <a:lvl9pPr marL="1828800" algn="l" rtl="0" eaLnBrk="1" fontAlgn="base" hangingPunct="1">
        <a:spcBef>
          <a:spcPct val="0"/>
        </a:spcBef>
        <a:spcAft>
          <a:spcPct val="0"/>
        </a:spcAft>
        <a:defRPr sz="24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2.xml"/><Relationship Id="rId7" Type="http://schemas.openxmlformats.org/officeDocument/2006/relationships/image" Target="../media/image21.png"/><Relationship Id="rId6" Type="http://schemas.openxmlformats.org/officeDocument/2006/relationships/tags" Target="../tags/tag19.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7.wmf"/><Relationship Id="rId2" Type="http://schemas.openxmlformats.org/officeDocument/2006/relationships/oleObject" Target="../embeddings/oleObject6.bin"/><Relationship Id="rId10" Type="http://schemas.openxmlformats.org/officeDocument/2006/relationships/notesSlide" Target="../notesSlides/notesSlide12.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1.png"/><Relationship Id="rId2" Type="http://schemas.openxmlformats.org/officeDocument/2006/relationships/tags" Target="../tags/tag20.xml"/><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6.emf"/><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tags" Target="../tags/tag25.xml"/><Relationship Id="rId2" Type="http://schemas.openxmlformats.org/officeDocument/2006/relationships/image" Target="../media/image21.png"/><Relationship Id="rId1" Type="http://schemas.openxmlformats.org/officeDocument/2006/relationships/tags" Target="../tags/tag24.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27.emf"/><Relationship Id="rId1" Type="http://schemas.openxmlformats.org/officeDocument/2006/relationships/tags" Target="../tags/tag26.xml"/></Relationships>
</file>

<file path=ppt/slides/_rels/slide19.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1" Type="http://schemas.openxmlformats.org/officeDocument/2006/relationships/notesSlide" Target="../notesSlides/notesSlide19.xml"/><Relationship Id="rId20" Type="http://schemas.openxmlformats.org/officeDocument/2006/relationships/slideLayout" Target="../slideLayouts/slideLayout2.xml"/><Relationship Id="rId2" Type="http://schemas.openxmlformats.org/officeDocument/2006/relationships/tags" Target="../tags/tag28.xml"/><Relationship Id="rId19" Type="http://schemas.openxmlformats.org/officeDocument/2006/relationships/tags" Target="../tags/tag45.xml"/><Relationship Id="rId18" Type="http://schemas.openxmlformats.org/officeDocument/2006/relationships/tags" Target="../tags/tag44.xml"/><Relationship Id="rId17" Type="http://schemas.openxmlformats.org/officeDocument/2006/relationships/tags" Target="../tags/tag43.xml"/><Relationship Id="rId16" Type="http://schemas.openxmlformats.org/officeDocument/2006/relationships/tags" Target="../tags/tag4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8.emf"/><Relationship Id="rId1" Type="http://schemas.openxmlformats.org/officeDocument/2006/relationships/tags" Target="../tags/tag4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tags" Target="../tags/tag4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1.bin"/><Relationship Id="rId3" Type="http://schemas.openxmlformats.org/officeDocument/2006/relationships/tags" Target="../tags/tag2.xml"/><Relationship Id="rId2" Type="http://schemas.openxmlformats.org/officeDocument/2006/relationships/image" Target="../media/image6.png"/><Relationship Id="rId11" Type="http://schemas.openxmlformats.org/officeDocument/2006/relationships/notesSlide" Target="../notesSlides/notesSlide4.xml"/><Relationship Id="rId10" Type="http://schemas.openxmlformats.org/officeDocument/2006/relationships/vmlDrawing" Target="../drawings/vmlDrawing1.v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image" Target="../media/image12.wmf"/><Relationship Id="rId6" Type="http://schemas.openxmlformats.org/officeDocument/2006/relationships/oleObject" Target="../embeddings/oleObject3.bin"/><Relationship Id="rId5" Type="http://schemas.openxmlformats.org/officeDocument/2006/relationships/tags" Target="../tags/tag5.xml"/><Relationship Id="rId4" Type="http://schemas.openxmlformats.org/officeDocument/2006/relationships/image" Target="../media/image11.wmf"/><Relationship Id="rId3" Type="http://schemas.openxmlformats.org/officeDocument/2006/relationships/oleObject" Target="../embeddings/oleObject2.bin"/><Relationship Id="rId2" Type="http://schemas.openxmlformats.org/officeDocument/2006/relationships/tags" Target="../tags/tag4.xml"/><Relationship Id="rId15" Type="http://schemas.openxmlformats.org/officeDocument/2006/relationships/notesSlide" Target="../notesSlides/notesSlide5.xml"/><Relationship Id="rId14" Type="http://schemas.openxmlformats.org/officeDocument/2006/relationships/vmlDrawing" Target="../drawings/vmlDrawing2.vml"/><Relationship Id="rId13" Type="http://schemas.openxmlformats.org/officeDocument/2006/relationships/slideLayout" Target="../slideLayouts/slideLayout2.xml"/><Relationship Id="rId12" Type="http://schemas.openxmlformats.org/officeDocument/2006/relationships/tags" Target="../tags/tag8.xml"/><Relationship Id="rId11" Type="http://schemas.openxmlformats.org/officeDocument/2006/relationships/image" Target="../media/image13.wmf"/><Relationship Id="rId10" Type="http://schemas.openxmlformats.org/officeDocument/2006/relationships/oleObject" Target="../embeddings/oleObject4.bin"/><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tags" Target="../tags/tag10.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9.png"/><Relationship Id="rId7" Type="http://schemas.openxmlformats.org/officeDocument/2006/relationships/tags" Target="../tags/tag13.xml"/><Relationship Id="rId6" Type="http://schemas.openxmlformats.org/officeDocument/2006/relationships/image" Target="../media/image18.wmf"/><Relationship Id="rId5" Type="http://schemas.openxmlformats.org/officeDocument/2006/relationships/oleObject" Target="../embeddings/oleObject5.bin"/><Relationship Id="rId4" Type="http://schemas.openxmlformats.org/officeDocument/2006/relationships/tags" Target="../tags/tag12.xml"/><Relationship Id="rId3" Type="http://schemas.openxmlformats.org/officeDocument/2006/relationships/image" Target="../media/image17.png"/><Relationship Id="rId2" Type="http://schemas.openxmlformats.org/officeDocument/2006/relationships/image" Target="../media/image14.png"/><Relationship Id="rId11" Type="http://schemas.openxmlformats.org/officeDocument/2006/relationships/notesSlide" Target="../notesSlides/notesSlide7.xml"/><Relationship Id="rId10" Type="http://schemas.openxmlformats.org/officeDocument/2006/relationships/vmlDrawing" Target="../drawings/vmlDrawing3.v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3" name="Group 12"/>
          <p:cNvGrpSpPr/>
          <p:nvPr/>
        </p:nvGrpSpPr>
        <p:grpSpPr>
          <a:xfrm>
            <a:off x="599954" y="3140968"/>
            <a:ext cx="8621932" cy="0"/>
            <a:chOff x="962832" y="2532973"/>
            <a:chExt cx="6207072" cy="0"/>
          </a:xfrm>
        </p:grpSpPr>
        <p:cxnSp>
          <p:nvCxnSpPr>
            <p:cNvPr id="19" name="Straight Connector 18"/>
            <p:cNvCxnSpPr/>
            <p:nvPr/>
          </p:nvCxnSpPr>
          <p:spPr>
            <a:xfrm>
              <a:off x="962832" y="2532973"/>
              <a:ext cx="1034512" cy="0"/>
            </a:xfrm>
            <a:prstGeom prst="line">
              <a:avLst/>
            </a:prstGeom>
            <a:ln w="28575">
              <a:solidFill>
                <a:srgbClr val="1572A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97344" y="2532973"/>
              <a:ext cx="1034512" cy="0"/>
            </a:xfrm>
            <a:prstGeom prst="line">
              <a:avLst/>
            </a:prstGeom>
            <a:ln w="28575">
              <a:solidFill>
                <a:srgbClr val="E0AC3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031856" y="2532973"/>
              <a:ext cx="1034512" cy="0"/>
            </a:xfrm>
            <a:prstGeom prst="line">
              <a:avLst/>
            </a:prstGeom>
            <a:ln w="28575">
              <a:solidFill>
                <a:srgbClr val="25A78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66368" y="2532973"/>
              <a:ext cx="1034512" cy="0"/>
            </a:xfrm>
            <a:prstGeom prst="line">
              <a:avLst/>
            </a:prstGeom>
            <a:ln w="28575">
              <a:solidFill>
                <a:srgbClr val="77558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100880" y="2532973"/>
              <a:ext cx="1034512" cy="0"/>
            </a:xfrm>
            <a:prstGeom prst="line">
              <a:avLst/>
            </a:prstGeom>
            <a:ln w="28575">
              <a:solidFill>
                <a:srgbClr val="0AB0B3"/>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135392" y="2532973"/>
              <a:ext cx="1034512" cy="0"/>
            </a:xfrm>
            <a:prstGeom prst="line">
              <a:avLst/>
            </a:prstGeom>
            <a:ln w="28575">
              <a:solidFill>
                <a:srgbClr val="D75063"/>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2159000" y="1602740"/>
            <a:ext cx="7873365" cy="768350"/>
          </a:xfrm>
          <a:prstGeom prst="rect">
            <a:avLst/>
          </a:prstGeom>
          <a:noFill/>
        </p:spPr>
        <p:txBody>
          <a:bodyPr wrap="square" lIns="91440" tIns="45720" rIns="91440" bIns="45720">
            <a:spAutoFit/>
          </a:bodyPr>
          <a:lstStyle/>
          <a:p>
            <a:pPr algn="ctr"/>
            <a:r>
              <a:rPr lang="zh-CN" altLang="en-US" sz="4400">
                <a:ln w="12700">
                  <a:solidFill>
                    <a:schemeClr val="accent5"/>
                  </a:solidFill>
                  <a:prstDash val="solid"/>
                </a:ln>
                <a:pattFill prst="ltDnDiag">
                  <a:fgClr>
                    <a:schemeClr val="accent5">
                      <a:lumMod val="60000"/>
                      <a:lumOff val="40000"/>
                    </a:schemeClr>
                  </a:fgClr>
                  <a:bgClr>
                    <a:schemeClr val="bg1"/>
                  </a:bgClr>
                </a:pattFill>
                <a:effectLst/>
                <a:sym typeface="+mn-ea"/>
              </a:rPr>
              <a:t>第</a:t>
            </a:r>
            <a:r>
              <a:rPr lang="en-US" altLang="zh-CN" sz="4400">
                <a:ln w="12700">
                  <a:solidFill>
                    <a:schemeClr val="accent5"/>
                  </a:solidFill>
                  <a:prstDash val="solid"/>
                </a:ln>
                <a:pattFill prst="ltDnDiag">
                  <a:fgClr>
                    <a:schemeClr val="accent5">
                      <a:lumMod val="60000"/>
                      <a:lumOff val="40000"/>
                    </a:schemeClr>
                  </a:fgClr>
                  <a:bgClr>
                    <a:schemeClr val="bg1"/>
                  </a:bgClr>
                </a:pattFill>
                <a:effectLst/>
                <a:sym typeface="+mn-ea"/>
              </a:rPr>
              <a:t>5</a:t>
            </a:r>
            <a:r>
              <a:rPr lang="zh-CN" altLang="en-US" sz="4400">
                <a:ln w="12700">
                  <a:solidFill>
                    <a:schemeClr val="accent5"/>
                  </a:solidFill>
                  <a:prstDash val="solid"/>
                </a:ln>
                <a:pattFill prst="ltDnDiag">
                  <a:fgClr>
                    <a:schemeClr val="accent5">
                      <a:lumMod val="60000"/>
                      <a:lumOff val="40000"/>
                    </a:schemeClr>
                  </a:fgClr>
                  <a:bgClr>
                    <a:schemeClr val="bg1"/>
                  </a:bgClr>
                </a:pattFill>
                <a:effectLst/>
                <a:sym typeface="+mn-ea"/>
              </a:rPr>
              <a:t>组</a:t>
            </a:r>
            <a:r>
              <a:rPr lang="en-US" altLang="zh-CN" sz="4400">
                <a:ln w="12700">
                  <a:solidFill>
                    <a:schemeClr val="accent5"/>
                  </a:solidFill>
                  <a:prstDash val="solid"/>
                </a:ln>
                <a:pattFill prst="ltDnDiag">
                  <a:fgClr>
                    <a:schemeClr val="accent5">
                      <a:lumMod val="60000"/>
                      <a:lumOff val="40000"/>
                    </a:schemeClr>
                  </a:fgClr>
                  <a:bgClr>
                    <a:schemeClr val="bg1"/>
                  </a:bgClr>
                </a:pattFill>
                <a:effectLst/>
                <a:sym typeface="+mn-ea"/>
              </a:rPr>
              <a:t> </a:t>
            </a:r>
            <a:r>
              <a:rPr lang="zh-CN" altLang="en-US" sz="4400">
                <a:ln w="12700">
                  <a:solidFill>
                    <a:schemeClr val="accent5"/>
                  </a:solidFill>
                  <a:prstDash val="solid"/>
                </a:ln>
                <a:pattFill prst="ltDnDiag">
                  <a:fgClr>
                    <a:schemeClr val="accent5">
                      <a:lumMod val="60000"/>
                      <a:lumOff val="40000"/>
                    </a:schemeClr>
                  </a:fgClr>
                  <a:bgClr>
                    <a:schemeClr val="bg1"/>
                  </a:bgClr>
                </a:pattFill>
                <a:effectLst/>
                <a:sym typeface="+mn-ea"/>
              </a:rPr>
              <a:t>分布式算法和通信拓扑</a:t>
            </a:r>
            <a:endParaRPr lang="zh-CN" altLang="en-US" sz="4400" b="1" dirty="0">
              <a:ln w="12700">
                <a:solidFill>
                  <a:schemeClr val="accent5"/>
                </a:solidFill>
                <a:prstDash val="solid"/>
              </a:ln>
              <a:pattFill prst="ltDnDiag">
                <a:fgClr>
                  <a:schemeClr val="accent5">
                    <a:lumMod val="60000"/>
                    <a:lumOff val="40000"/>
                  </a:schemeClr>
                </a:fgClr>
                <a:bgClr>
                  <a:schemeClr val="bg1"/>
                </a:bgClr>
              </a:pattFill>
              <a:effectLst/>
              <a:sym typeface="+mn-ea"/>
            </a:endParaRPr>
          </a:p>
        </p:txBody>
      </p:sp>
      <p:sp>
        <p:nvSpPr>
          <p:cNvPr id="2" name="文本框 1"/>
          <p:cNvSpPr txBox="1"/>
          <p:nvPr/>
        </p:nvSpPr>
        <p:spPr>
          <a:xfrm>
            <a:off x="1856740" y="4817745"/>
            <a:ext cx="6057265" cy="583565"/>
          </a:xfrm>
          <a:prstGeom prst="rect">
            <a:avLst/>
          </a:prstGeom>
          <a:noFill/>
        </p:spPr>
        <p:txBody>
          <a:bodyPr wrap="square" rtlCol="0">
            <a:spAutoFit/>
          </a:bodyPr>
          <a:p>
            <a:r>
              <a:rPr lang="zh-CN" altLang="en-US" sz="3200">
                <a:solidFill>
                  <a:schemeClr val="accent3"/>
                </a:solidFill>
              </a:rPr>
              <a:t>陆燃</a:t>
            </a:r>
            <a:r>
              <a:rPr lang="en-US" altLang="zh-CN" sz="3200">
                <a:solidFill>
                  <a:schemeClr val="accent3"/>
                </a:solidFill>
              </a:rPr>
              <a:t> </a:t>
            </a:r>
            <a:r>
              <a:rPr lang="zh-CN" altLang="en-US" sz="3200">
                <a:solidFill>
                  <a:schemeClr val="accent3"/>
                </a:solidFill>
              </a:rPr>
              <a:t>方炯翔</a:t>
            </a:r>
            <a:r>
              <a:rPr lang="en-US" altLang="zh-CN" sz="3200">
                <a:solidFill>
                  <a:schemeClr val="accent3"/>
                </a:solidFill>
              </a:rPr>
              <a:t> </a:t>
            </a:r>
            <a:r>
              <a:rPr lang="zh-CN" altLang="en-US" sz="3200">
                <a:solidFill>
                  <a:schemeClr val="accent3"/>
                </a:solidFill>
              </a:rPr>
              <a:t>邓俊豪</a:t>
            </a:r>
            <a:r>
              <a:rPr lang="en-US" altLang="zh-CN" sz="3200">
                <a:solidFill>
                  <a:schemeClr val="accent3"/>
                </a:solidFill>
              </a:rPr>
              <a:t> </a:t>
            </a:r>
            <a:r>
              <a:rPr lang="zh-CN" altLang="en-US" sz="3200">
                <a:solidFill>
                  <a:schemeClr val="accent3"/>
                </a:solidFill>
              </a:rPr>
              <a:t>金旺达</a:t>
            </a:r>
            <a:endParaRPr lang="zh-CN" altLang="en-US" sz="3200">
              <a:solidFill>
                <a:schemeClr val="accent3"/>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3" name="Group 12"/>
          <p:cNvGrpSpPr/>
          <p:nvPr/>
        </p:nvGrpSpPr>
        <p:grpSpPr>
          <a:xfrm>
            <a:off x="599954" y="3140968"/>
            <a:ext cx="8621932" cy="0"/>
            <a:chOff x="962832" y="2532973"/>
            <a:chExt cx="6207072" cy="0"/>
          </a:xfrm>
        </p:grpSpPr>
        <p:cxnSp>
          <p:nvCxnSpPr>
            <p:cNvPr id="19" name="Straight Connector 18"/>
            <p:cNvCxnSpPr/>
            <p:nvPr/>
          </p:nvCxnSpPr>
          <p:spPr>
            <a:xfrm>
              <a:off x="962832" y="2532973"/>
              <a:ext cx="1034512" cy="0"/>
            </a:xfrm>
            <a:prstGeom prst="line">
              <a:avLst/>
            </a:prstGeom>
            <a:ln w="28575">
              <a:solidFill>
                <a:srgbClr val="1572A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97344" y="2532973"/>
              <a:ext cx="1034512" cy="0"/>
            </a:xfrm>
            <a:prstGeom prst="line">
              <a:avLst/>
            </a:prstGeom>
            <a:ln w="28575">
              <a:solidFill>
                <a:srgbClr val="E0AC3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031856" y="2532973"/>
              <a:ext cx="1034512" cy="0"/>
            </a:xfrm>
            <a:prstGeom prst="line">
              <a:avLst/>
            </a:prstGeom>
            <a:ln w="28575">
              <a:solidFill>
                <a:srgbClr val="25A78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66368" y="2532973"/>
              <a:ext cx="1034512" cy="0"/>
            </a:xfrm>
            <a:prstGeom prst="line">
              <a:avLst/>
            </a:prstGeom>
            <a:ln w="28575">
              <a:solidFill>
                <a:srgbClr val="77558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100880" y="2532973"/>
              <a:ext cx="1034512" cy="0"/>
            </a:xfrm>
            <a:prstGeom prst="line">
              <a:avLst/>
            </a:prstGeom>
            <a:ln w="28575">
              <a:solidFill>
                <a:srgbClr val="0AB0B3"/>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135392" y="2532973"/>
              <a:ext cx="1034512" cy="0"/>
            </a:xfrm>
            <a:prstGeom prst="line">
              <a:avLst/>
            </a:prstGeom>
            <a:ln w="28575">
              <a:solidFill>
                <a:srgbClr val="D75063"/>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824865" y="3289935"/>
            <a:ext cx="8515985" cy="768350"/>
          </a:xfrm>
          <a:prstGeom prst="rect">
            <a:avLst/>
          </a:prstGeom>
          <a:noFill/>
        </p:spPr>
        <p:txBody>
          <a:bodyPr wrap="square" lIns="91440" tIns="45720" rIns="91440" bIns="45720">
            <a:spAutoFit/>
          </a:bodyPr>
          <a:lstStyle/>
          <a:p>
            <a:pPr algn="ctr"/>
            <a:r>
              <a:rPr lang="zh-CN" altLang="en-US" sz="4400">
                <a:ln w="12700">
                  <a:solidFill>
                    <a:schemeClr val="accent5"/>
                  </a:solidFill>
                  <a:prstDash val="solid"/>
                </a:ln>
                <a:pattFill prst="ltDnDiag">
                  <a:fgClr>
                    <a:schemeClr val="accent5">
                      <a:lumMod val="60000"/>
                      <a:lumOff val="40000"/>
                    </a:schemeClr>
                  </a:fgClr>
                  <a:bgClr>
                    <a:schemeClr val="bg1"/>
                  </a:bgClr>
                </a:pattFill>
                <a:effectLst/>
                <a:sym typeface="+mn-ea"/>
              </a:rPr>
              <a:t>任务二</a:t>
            </a:r>
            <a:r>
              <a:rPr lang="en-US" altLang="zh-CN" sz="4400">
                <a:ln w="12700">
                  <a:solidFill>
                    <a:schemeClr val="accent5"/>
                  </a:solidFill>
                  <a:prstDash val="solid"/>
                </a:ln>
                <a:pattFill prst="ltDnDiag">
                  <a:fgClr>
                    <a:schemeClr val="accent5">
                      <a:lumMod val="60000"/>
                      <a:lumOff val="40000"/>
                    </a:schemeClr>
                  </a:fgClr>
                  <a:bgClr>
                    <a:schemeClr val="bg1"/>
                  </a:bgClr>
                </a:pattFill>
                <a:effectLst/>
                <a:sym typeface="+mn-ea"/>
              </a:rPr>
              <a:t>	  8</a:t>
            </a:r>
            <a:r>
              <a:rPr lang="zh-CN" altLang="en-US" sz="4400">
                <a:ln w="12700">
                  <a:solidFill>
                    <a:schemeClr val="accent5"/>
                  </a:solidFill>
                  <a:prstDash val="solid"/>
                </a:ln>
                <a:pattFill prst="ltDnDiag">
                  <a:fgClr>
                    <a:schemeClr val="accent5">
                      <a:lumMod val="60000"/>
                      <a:lumOff val="40000"/>
                    </a:schemeClr>
                  </a:fgClr>
                  <a:bgClr>
                    <a:schemeClr val="bg1"/>
                  </a:bgClr>
                </a:pattFill>
                <a:effectLst/>
                <a:sym typeface="+mn-ea"/>
              </a:rPr>
              <a:t>节点园区有功</a:t>
            </a:r>
            <a:r>
              <a:rPr lang="zh-CN" altLang="en-US" sz="4400">
                <a:ln w="12700">
                  <a:solidFill>
                    <a:schemeClr val="accent5"/>
                  </a:solidFill>
                  <a:prstDash val="solid"/>
                </a:ln>
                <a:pattFill prst="ltDnDiag">
                  <a:fgClr>
                    <a:schemeClr val="accent5">
                      <a:lumMod val="60000"/>
                      <a:lumOff val="40000"/>
                    </a:schemeClr>
                  </a:fgClr>
                  <a:bgClr>
                    <a:schemeClr val="bg1"/>
                  </a:bgClr>
                </a:pattFill>
                <a:effectLst/>
                <a:sym typeface="+mn-ea"/>
              </a:rPr>
              <a:t>出力优化</a:t>
            </a:r>
            <a:r>
              <a:rPr lang="en-US" altLang="zh-CN" sz="4400">
                <a:ln w="12700">
                  <a:solidFill>
                    <a:schemeClr val="accent5"/>
                  </a:solidFill>
                  <a:prstDash val="solid"/>
                </a:ln>
                <a:pattFill prst="ltDnDiag">
                  <a:fgClr>
                    <a:schemeClr val="accent5">
                      <a:lumMod val="60000"/>
                      <a:lumOff val="40000"/>
                    </a:schemeClr>
                  </a:fgClr>
                  <a:bgClr>
                    <a:schemeClr val="bg1"/>
                  </a:bgClr>
                </a:pattFill>
                <a:effectLst/>
                <a:sym typeface="+mn-ea"/>
              </a:rPr>
              <a:t>	</a:t>
            </a:r>
            <a:endParaRPr lang="en-US" altLang="zh-CN" sz="4400">
              <a:ln w="12700">
                <a:solidFill>
                  <a:schemeClr val="accent5"/>
                </a:solidFill>
                <a:prstDash val="solid"/>
              </a:ln>
              <a:pattFill prst="ltDnDiag">
                <a:fgClr>
                  <a:schemeClr val="accent5">
                    <a:lumMod val="60000"/>
                    <a:lumOff val="40000"/>
                  </a:schemeClr>
                </a:fgClr>
                <a:bgClr>
                  <a:schemeClr val="bg1"/>
                </a:bgClr>
              </a:pattFill>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2C24282-D78C-4124-B539-B39088A0F07F}" type="slidenum">
              <a:rPr lang="zh-CN" altLang="en-US" smtClean="0"/>
            </a:fld>
            <a:endParaRPr lang="zh-CN" altLang="en-US" dirty="0"/>
          </a:p>
        </p:txBody>
      </p:sp>
      <p:sp>
        <p:nvSpPr>
          <p:cNvPr id="6" name="Rectangle 2"/>
          <p:cNvSpPr txBox="1">
            <a:spLocks noChangeArrowheads="1"/>
          </p:cNvSpPr>
          <p:nvPr/>
        </p:nvSpPr>
        <p:spPr>
          <a:xfrm>
            <a:off x="526415" y="44450"/>
            <a:ext cx="2214245" cy="644525"/>
          </a:xfrm>
          <a:prstGeom prst="rect">
            <a:avLst/>
          </a:prstGeom>
          <a:noFill/>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9pPr>
          </a:lstStyle>
          <a:p>
            <a:pPr algn="ctr"/>
            <a:r>
              <a:rPr lang="zh-CN" altLang="en-US"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拓扑</a:t>
            </a:r>
            <a:r>
              <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	</a:t>
            </a:r>
            <a:endPar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endParaRPr>
          </a:p>
        </p:txBody>
      </p:sp>
      <p:sp>
        <p:nvSpPr>
          <p:cNvPr id="100" name="文本框 99"/>
          <p:cNvSpPr txBox="1"/>
          <p:nvPr/>
        </p:nvSpPr>
        <p:spPr>
          <a:xfrm>
            <a:off x="1268095" y="1491615"/>
            <a:ext cx="6658610" cy="1245870"/>
          </a:xfrm>
          <a:prstGeom prst="rect">
            <a:avLst/>
          </a:prstGeom>
          <a:noFill/>
          <a:ln w="9525">
            <a:noFill/>
          </a:ln>
        </p:spPr>
        <p:txBody>
          <a:bodyPr>
            <a:noAutofit/>
          </a:bodyPr>
          <a:p>
            <a:pPr indent="0" fontAlgn="auto">
              <a:lnSpc>
                <a:spcPct val="150000"/>
              </a:lnSpc>
            </a:pPr>
            <a:r>
              <a:rPr b="0">
                <a:latin typeface="微软雅黑" panose="020B0503020204020204" charset="-122"/>
                <a:ea typeface="微软雅黑" panose="020B0503020204020204" charset="-122"/>
                <a:cs typeface="微软雅黑" panose="020B0503020204020204" charset="-122"/>
              </a:rPr>
              <a:t>在某个8节点园区中，有5台发电设备（分别接于2、3、4、5、6号节点），有8个用电负荷（分别接于1-8号节点），如图所示。现需优化发电设备的有功出力，以最小化发电成本。</a:t>
            </a:r>
            <a:endParaRPr b="0">
              <a:latin typeface="微软雅黑" panose="020B0503020204020204" charset="-122"/>
              <a:ea typeface="微软雅黑" panose="020B0503020204020204" charset="-122"/>
              <a:cs typeface="微软雅黑" panose="020B0503020204020204" charset="-122"/>
            </a:endParaRPr>
          </a:p>
        </p:txBody>
      </p:sp>
      <p:pic>
        <p:nvPicPr>
          <p:cNvPr id="8" name="图片 7"/>
          <p:cNvPicPr>
            <a:picLocks noChangeAspect="1"/>
          </p:cNvPicPr>
          <p:nvPr>
            <p:custDataLst>
              <p:tags r:id="rId1"/>
            </p:custDataLst>
          </p:nvPr>
        </p:nvPicPr>
        <p:blipFill>
          <a:blip r:embed="rId2"/>
          <a:stretch>
            <a:fillRect/>
          </a:stretch>
        </p:blipFill>
        <p:spPr>
          <a:xfrm>
            <a:off x="8904605" y="1127125"/>
            <a:ext cx="2853055" cy="2534920"/>
          </a:xfrm>
          <a:prstGeom prst="rect">
            <a:avLst/>
          </a:prstGeom>
        </p:spPr>
      </p:pic>
      <p:sp>
        <p:nvSpPr>
          <p:cNvPr id="2" name="文本框 1"/>
          <p:cNvSpPr txBox="1"/>
          <p:nvPr/>
        </p:nvSpPr>
        <p:spPr>
          <a:xfrm>
            <a:off x="9481185" y="3759835"/>
            <a:ext cx="1699895" cy="337185"/>
          </a:xfrm>
          <a:prstGeom prst="rect">
            <a:avLst/>
          </a:prstGeom>
          <a:noFill/>
        </p:spPr>
        <p:txBody>
          <a:bodyPr wrap="square" rtlCol="0">
            <a:spAutoFit/>
          </a:bodyPr>
          <a:p>
            <a:r>
              <a:rPr lang="zh-CN" altLang="en-US" sz="1600"/>
              <a:t>任务</a:t>
            </a:r>
            <a:r>
              <a:rPr lang="en-US" altLang="zh-CN" sz="1600"/>
              <a:t>2 </a:t>
            </a:r>
            <a:r>
              <a:rPr lang="zh-CN" altLang="en-US" sz="1600"/>
              <a:t>园区拓扑</a:t>
            </a:r>
            <a:endParaRPr lang="zh-CN" altLang="en-US" sz="1600"/>
          </a:p>
        </p:txBody>
      </p:sp>
      <p:sp>
        <p:nvSpPr>
          <p:cNvPr id="4" name="文本框 3"/>
          <p:cNvSpPr txBox="1"/>
          <p:nvPr/>
        </p:nvSpPr>
        <p:spPr>
          <a:xfrm>
            <a:off x="1397000" y="3305175"/>
            <a:ext cx="5743575" cy="506730"/>
          </a:xfrm>
          <a:prstGeom prst="rect">
            <a:avLst/>
          </a:prstGeom>
          <a:noFill/>
        </p:spPr>
        <p:txBody>
          <a:bodyPr wrap="square" rtlCol="0">
            <a:spAutoFit/>
          </a:bodyPr>
          <a:p>
            <a:pPr indent="0" fontAlgn="auto">
              <a:lnSpc>
                <a:spcPct val="150000"/>
              </a:lnSpc>
            </a:pPr>
            <a:r>
              <a:rPr lang="en-US" altLang="zh-CN"/>
              <a:t>1.</a:t>
            </a:r>
            <a:r>
              <a:rPr lang="zh-CN" altLang="en-US"/>
              <a:t>考虑网损，重新建立优化模型</a:t>
            </a:r>
            <a:endParaRPr lang="en-US" altLang="zh-CN"/>
          </a:p>
        </p:txBody>
      </p:sp>
      <p:sp>
        <p:nvSpPr>
          <p:cNvPr id="5" name="文本框 4"/>
          <p:cNvSpPr txBox="1"/>
          <p:nvPr/>
        </p:nvSpPr>
        <p:spPr>
          <a:xfrm>
            <a:off x="1445895" y="4273550"/>
            <a:ext cx="6070600" cy="922020"/>
          </a:xfrm>
          <a:prstGeom prst="rect">
            <a:avLst/>
          </a:prstGeom>
          <a:noFill/>
        </p:spPr>
        <p:txBody>
          <a:bodyPr wrap="square" rtlCol="0">
            <a:spAutoFit/>
          </a:bodyPr>
          <a:p>
            <a:pPr indent="0" fontAlgn="auto">
              <a:lnSpc>
                <a:spcPct val="150000"/>
              </a:lnSpc>
            </a:pPr>
            <a:r>
              <a:rPr lang="en-US" altLang="zh-CN"/>
              <a:t>2.</a:t>
            </a:r>
            <a:r>
              <a:rPr lang="zh-CN" altLang="en-US"/>
              <a:t>基于一致性算法，编程求解上述问题</a:t>
            </a:r>
            <a:endParaRPr lang="zh-CN" altLang="en-US"/>
          </a:p>
          <a:p>
            <a:pPr indent="0" fontAlgn="auto">
              <a:lnSpc>
                <a:spcPct val="150000"/>
              </a:lnSpc>
            </a:pPr>
            <a:r>
              <a:rPr lang="zh-CN" altLang="en-US"/>
              <a:t> </a:t>
            </a:r>
            <a:r>
              <a:rPr lang="en-US" altLang="zh-CN"/>
              <a:t>  </a:t>
            </a:r>
            <a:r>
              <a:rPr lang="zh-CN" altLang="en-US"/>
              <a:t>通信链路为2-5-3-6-4</a:t>
            </a:r>
            <a:endParaRPr lang="zh-CN" altLang="en-US"/>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2C24282-D78C-4124-B539-B39088A0F07F}" type="slidenum">
              <a:rPr lang="zh-CN" altLang="en-US" smtClean="0"/>
            </a:fld>
            <a:endParaRPr lang="zh-CN" altLang="en-US" dirty="0"/>
          </a:p>
        </p:txBody>
      </p:sp>
      <p:sp>
        <p:nvSpPr>
          <p:cNvPr id="6" name="Rectangle 2"/>
          <p:cNvSpPr txBox="1">
            <a:spLocks noChangeArrowheads="1"/>
          </p:cNvSpPr>
          <p:nvPr/>
        </p:nvSpPr>
        <p:spPr>
          <a:xfrm>
            <a:off x="526415" y="44450"/>
            <a:ext cx="2590165" cy="649605"/>
          </a:xfrm>
          <a:prstGeom prst="rect">
            <a:avLst/>
          </a:prstGeom>
          <a:noFill/>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9pPr>
          </a:lstStyle>
          <a:p>
            <a:pPr algn="ctr"/>
            <a:r>
              <a:rPr lang="zh-CN" altLang="en-US"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建立模型</a:t>
            </a:r>
            <a:r>
              <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	</a:t>
            </a:r>
            <a:endPar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endParaRPr>
          </a:p>
        </p:txBody>
      </p:sp>
      <p:sp>
        <p:nvSpPr>
          <p:cNvPr id="2" name="文本框 1"/>
          <p:cNvSpPr txBox="1"/>
          <p:nvPr/>
        </p:nvSpPr>
        <p:spPr>
          <a:xfrm>
            <a:off x="978535" y="997585"/>
            <a:ext cx="7356475" cy="1466850"/>
          </a:xfrm>
          <a:prstGeom prst="rect">
            <a:avLst/>
          </a:prstGeom>
          <a:noFill/>
          <a:ln w="9525">
            <a:noFill/>
          </a:ln>
        </p:spPr>
        <p:txBody>
          <a:bodyPr>
            <a:noAutofit/>
          </a:bodyPr>
          <a:p>
            <a:pPr indent="0" fontAlgn="auto">
              <a:lnSpc>
                <a:spcPct val="150000"/>
              </a:lnSpc>
            </a:pPr>
            <a:r>
              <a:rPr lang="zh-CN" b="0">
                <a:solidFill>
                  <a:srgbClr val="000000"/>
                </a:solidFill>
                <a:latin typeface="微软雅黑" panose="020B0503020204020204" charset="-122"/>
                <a:ea typeface="微软雅黑" panose="020B0503020204020204" charset="-122"/>
              </a:rPr>
              <a:t>若从潮流角度考虑，网络损耗可以表示为潮流注入量的线型超平面，且在一定条件时超平面满足凸特性，网损可以表示为控制量的线性函数。该表达式为考虑网损的电力系统经济调度提供了重要的简易求解方法。</a:t>
            </a:r>
            <a:endParaRPr lang="zh-CN" b="0">
              <a:solidFill>
                <a:srgbClr val="000000"/>
              </a:solidFill>
              <a:latin typeface="微软雅黑" panose="020B0503020204020204" charset="-122"/>
              <a:ea typeface="微软雅黑" panose="020B0503020204020204" charset="-122"/>
            </a:endParaRPr>
          </a:p>
          <a:p>
            <a:pPr indent="0"/>
            <a:endParaRPr lang="zh-CN" altLang="en-US" b="0">
              <a:solidFill>
                <a:srgbClr val="000000"/>
              </a:solidFill>
              <a:latin typeface="微软雅黑" panose="020B0503020204020204" charset="-122"/>
              <a:ea typeface="微软雅黑" panose="020B0503020204020204" charset="-122"/>
            </a:endParaRPr>
          </a:p>
          <a:p>
            <a:pPr indent="0"/>
            <a:r>
              <a:rPr lang="zh-CN" altLang="en-US" b="0">
                <a:solidFill>
                  <a:srgbClr val="000000"/>
                </a:solidFill>
                <a:latin typeface="微软雅黑" panose="020B0503020204020204" charset="-122"/>
                <a:ea typeface="微软雅黑" panose="020B0503020204020204" charset="-122"/>
              </a:rPr>
              <a:t>与任务一相似，发电机成本函数为：</a:t>
            </a:r>
            <a:endParaRPr lang="zh-CN" altLang="en-US" b="0">
              <a:solidFill>
                <a:srgbClr val="000000"/>
              </a:solidFill>
              <a:latin typeface="微软雅黑" panose="020B0503020204020204" charset="-122"/>
              <a:ea typeface="微软雅黑" panose="020B0503020204020204" charset="-122"/>
            </a:endParaRPr>
          </a:p>
        </p:txBody>
      </p:sp>
      <p:graphicFrame>
        <p:nvGraphicFramePr>
          <p:cNvPr id="4" name="对象 3"/>
          <p:cNvGraphicFramePr>
            <a:graphicFrameLocks noChangeAspect="1"/>
          </p:cNvGraphicFramePr>
          <p:nvPr>
            <p:custDataLst>
              <p:tags r:id="rId1"/>
            </p:custDataLst>
          </p:nvPr>
        </p:nvGraphicFramePr>
        <p:xfrm>
          <a:off x="3417658" y="2961278"/>
          <a:ext cx="2831977" cy="468280"/>
        </p:xfrm>
        <a:graphic>
          <a:graphicData uri="http://schemas.openxmlformats.org/presentationml/2006/ole">
            <mc:AlternateContent xmlns:mc="http://schemas.openxmlformats.org/markup-compatibility/2006">
              <mc:Choice xmlns:v="urn:schemas-microsoft-com:vml" Requires="v">
                <p:oleObj spid="_x0000_s5" name="Equation" r:id="rId2" imgW="1206500" imgH="203200" progId="Equation.DSMT4">
                  <p:embed/>
                </p:oleObj>
              </mc:Choice>
              <mc:Fallback>
                <p:oleObj name="Equation" r:id="rId2" imgW="1206500" imgH="203200" progId="Equation.DSMT4">
                  <p:embed/>
                  <p:pic>
                    <p:nvPicPr>
                      <p:cNvPr id="0" name="对象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7658" y="2961278"/>
                        <a:ext cx="2831977" cy="468280"/>
                      </a:xfrm>
                      <a:prstGeom prst="rect">
                        <a:avLst/>
                      </a:prstGeom>
                      <a:noFill/>
                    </p:spPr>
                  </p:pic>
                </p:oleObj>
              </mc:Fallback>
            </mc:AlternateContent>
          </a:graphicData>
        </a:graphic>
      </p:graphicFrame>
      <p:sp>
        <p:nvSpPr>
          <p:cNvPr id="7" name="文本框 6"/>
          <p:cNvSpPr txBox="1"/>
          <p:nvPr/>
        </p:nvSpPr>
        <p:spPr>
          <a:xfrm>
            <a:off x="1016000" y="3498850"/>
            <a:ext cx="4064000" cy="368300"/>
          </a:xfrm>
          <a:prstGeom prst="rect">
            <a:avLst/>
          </a:prstGeom>
          <a:noFill/>
        </p:spPr>
        <p:txBody>
          <a:bodyPr wrap="square" rtlCol="0">
            <a:spAutoFit/>
          </a:bodyPr>
          <a:p>
            <a:r>
              <a:rPr lang="zh-CN" altLang="en-US"/>
              <a:t>定义网损</a:t>
            </a:r>
            <a:r>
              <a:rPr lang="zh-CN" altLang="en-US"/>
              <a:t>如下：</a:t>
            </a:r>
            <a:endParaRPr lang="zh-CN" altLang="en-US"/>
          </a:p>
        </p:txBody>
      </p:sp>
      <mc:AlternateContent xmlns:mc="http://schemas.openxmlformats.org/markup-compatibility/2006">
        <mc:Choice xmlns:a14="http://schemas.microsoft.com/office/drawing/2010/main" Requires="a14">
          <p:sp>
            <p:nvSpPr>
              <p:cNvPr id="13" name="文本框 12"/>
              <p:cNvSpPr txBox="1"/>
              <p:nvPr/>
            </p:nvSpPr>
            <p:spPr>
              <a:xfrm>
                <a:off x="2343150" y="3997960"/>
                <a:ext cx="6096000" cy="35814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𝑙𝑜𝑠𝑠</m:t>
                          </m:r>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𝜂</m:t>
                          </m:r>
                        </m:e>
                        <m:sup>
                          <m:r>
                            <a:rPr lang="en-US" altLang="zh-CN" i="1">
                              <a:latin typeface="Cambria Math" panose="02040503050406030204" charset="0"/>
                              <a:cs typeface="Cambria Math" panose="02040503050406030204" charset="0"/>
                            </a:rPr>
                            <m:t>𝑇</m:t>
                          </m:r>
                        </m:sup>
                      </m:sSup>
                      <m:r>
                        <a:rPr lang="en-US" altLang="zh-CN" i="1">
                          <a:latin typeface="Cambria Math" panose="02040503050406030204" charset="0"/>
                          <a:cs typeface="Cambria Math" panose="02040503050406030204" charset="0"/>
                        </a:rPr>
                        <m:t>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𝑜</m:t>
                      </m:r>
                    </m:oMath>
                  </m:oMathPara>
                </a14:m>
                <a:endParaRPr lang="en-US" altLang="zh-CN">
                  <a:latin typeface="Cambria Math" panose="02040503050406030204" charset="0"/>
                  <a:cs typeface="Cambria Math" panose="02040503050406030204" charset="0"/>
                </a:endParaRPr>
              </a:p>
            </p:txBody>
          </p:sp>
        </mc:Choice>
        <mc:Fallback>
          <p:sp>
            <p:nvSpPr>
              <p:cNvPr id="13" name="文本框 12"/>
              <p:cNvSpPr txBox="1">
                <a:spLocks noRot="1" noChangeAspect="1" noMove="1" noResize="1" noEditPoints="1" noAdjustHandles="1" noChangeArrowheads="1" noChangeShapeType="1" noTextEdit="1"/>
              </p:cNvSpPr>
              <p:nvPr/>
            </p:nvSpPr>
            <p:spPr>
              <a:xfrm>
                <a:off x="2343150" y="3997960"/>
                <a:ext cx="6096000" cy="358140"/>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1016000" y="4719320"/>
                <a:ext cx="9846945" cy="476885"/>
              </a:xfrm>
              <a:prstGeom prst="rect">
                <a:avLst/>
              </a:prstGeom>
              <a:noFill/>
            </p:spPr>
            <p:txBody>
              <a:bodyPr wrap="square" rtlCol="0">
                <a:noAutofit/>
              </a:bodyPr>
              <a:p>
                <a:r>
                  <a:rPr lang="zh-CN" altLang="en-US"/>
                  <a:t>其中</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𝑙𝑜𝑠𝑠</m:t>
                        </m:r>
                      </m:sub>
                    </m:sSub>
                  </m:oMath>
                </a14:m>
                <a:r>
                  <a:rPr lang="zh-CN" altLang="en-US">
                    <a:latin typeface="Cambria Math" panose="02040503050406030204" charset="0"/>
                    <a:cs typeface="Cambria Math" panose="02040503050406030204" charset="0"/>
                  </a:rPr>
                  <a:t>为发电机组的总网损，</a:t>
                </a:r>
                <a14:m>
                  <m:oMath xmlns:m="http://schemas.openxmlformats.org/officeDocument/2006/math">
                    <m:r>
                      <a:rPr lang="en-US" altLang="zh-CN" i="1">
                        <a:latin typeface="Cambria Math" panose="02040503050406030204" charset="0"/>
                        <a:cs typeface="Cambria Math" panose="02040503050406030204" charset="0"/>
                      </a:rPr>
                      <m:t>𝜂</m:t>
                    </m:r>
                  </m:oMath>
                </a14:m>
                <a:r>
                  <a:rPr lang="zh-CN" altLang="en-US">
                    <a:latin typeface="Cambria Math" panose="02040503050406030204" charset="0"/>
                    <a:cs typeface="Cambria Math" panose="02040503050406030204" charset="0"/>
                  </a:rPr>
                  <a:t>为网损对机组输出功率的灵敏度向量，</a:t>
                </a:r>
                <a:r>
                  <a:rPr lang="en-US" altLang="zh-CN">
                    <a:latin typeface="Cambria Math" panose="02040503050406030204" charset="0"/>
                    <a:cs typeface="Cambria Math" panose="02040503050406030204" charset="0"/>
                  </a:rPr>
                  <a:t>o</a:t>
                </a:r>
                <a:r>
                  <a:rPr lang="zh-CN" altLang="en-US">
                    <a:latin typeface="Cambria Math" panose="02040503050406030204" charset="0"/>
                    <a:cs typeface="Cambria Math" panose="02040503050406030204" charset="0"/>
                  </a:rPr>
                  <a:t>为输出功率无关</a:t>
                </a:r>
                <a:r>
                  <a:rPr lang="zh-CN" altLang="en-US">
                    <a:latin typeface="Cambria Math" panose="02040503050406030204" charset="0"/>
                    <a:cs typeface="Cambria Math" panose="02040503050406030204" charset="0"/>
                  </a:rPr>
                  <a:t>项。</a:t>
                </a:r>
                <a:endParaRPr lang="zh-CN" altLang="en-US">
                  <a:latin typeface="Cambria Math" panose="02040503050406030204" charset="0"/>
                  <a:cs typeface="Cambria Math" panose="02040503050406030204" charset="0"/>
                </a:endParaRPr>
              </a:p>
            </p:txBody>
          </p:sp>
        </mc:Choice>
        <mc:Fallback>
          <p:sp>
            <p:nvSpPr>
              <p:cNvPr id="16" name="文本框 15"/>
              <p:cNvSpPr txBox="1">
                <a:spLocks noRot="1" noChangeAspect="1" noMove="1" noResize="1" noEditPoints="1" noAdjustHandles="1" noChangeArrowheads="1" noChangeShapeType="1" noTextEdit="1"/>
              </p:cNvSpPr>
              <p:nvPr/>
            </p:nvSpPr>
            <p:spPr>
              <a:xfrm>
                <a:off x="1016000" y="4719320"/>
                <a:ext cx="9846945" cy="476885"/>
              </a:xfrm>
              <a:prstGeom prst="rect">
                <a:avLst/>
              </a:prstGeom>
              <a:blipFill rotWithShape="1">
                <a:blip r:embed="rId5"/>
                <a:stretch>
                  <a:fillRect/>
                </a:stretch>
              </a:blipFill>
            </p:spPr>
            <p:txBody>
              <a:bodyPr/>
              <a:lstStyle/>
              <a:p>
                <a:r>
                  <a:rPr lang="zh-CN" altLang="en-US">
                    <a:noFill/>
                  </a:rPr>
                  <a:t> </a:t>
                </a:r>
              </a:p>
            </p:txBody>
          </p:sp>
        </mc:Fallback>
      </mc:AlternateContent>
      <p:pic>
        <p:nvPicPr>
          <p:cNvPr id="12" name="图片 11"/>
          <p:cNvPicPr>
            <a:picLocks noChangeAspect="1"/>
          </p:cNvPicPr>
          <p:nvPr>
            <p:custDataLst>
              <p:tags r:id="rId6"/>
            </p:custDataLst>
          </p:nvPr>
        </p:nvPicPr>
        <p:blipFill>
          <a:blip r:embed="rId7"/>
          <a:stretch>
            <a:fillRect/>
          </a:stretch>
        </p:blipFill>
        <p:spPr>
          <a:xfrm>
            <a:off x="8904605" y="1127125"/>
            <a:ext cx="2853055" cy="2534920"/>
          </a:xfrm>
          <a:prstGeom prst="rect">
            <a:avLst/>
          </a:prstGeom>
        </p:spPr>
      </p:pic>
      <p:sp>
        <p:nvSpPr>
          <p:cNvPr id="14" name="文本框 13"/>
          <p:cNvSpPr txBox="1"/>
          <p:nvPr/>
        </p:nvSpPr>
        <p:spPr>
          <a:xfrm>
            <a:off x="9481185" y="3759835"/>
            <a:ext cx="1699895" cy="337185"/>
          </a:xfrm>
          <a:prstGeom prst="rect">
            <a:avLst/>
          </a:prstGeom>
          <a:noFill/>
        </p:spPr>
        <p:txBody>
          <a:bodyPr wrap="square" rtlCol="0">
            <a:spAutoFit/>
          </a:bodyPr>
          <a:p>
            <a:r>
              <a:rPr lang="zh-CN" altLang="en-US" sz="1600"/>
              <a:t>任务</a:t>
            </a:r>
            <a:r>
              <a:rPr lang="en-US" altLang="zh-CN" sz="1600"/>
              <a:t>2 </a:t>
            </a:r>
            <a:r>
              <a:rPr lang="zh-CN" altLang="en-US" sz="1600"/>
              <a:t>园区拓扑</a:t>
            </a:r>
            <a:endParaRPr lang="zh-CN" altLang="en-US" sz="160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2C24282-D78C-4124-B539-B39088A0F07F}" type="slidenum">
              <a:rPr lang="zh-CN" altLang="en-US" smtClean="0"/>
            </a:fld>
            <a:endParaRPr lang="zh-CN" altLang="en-US" dirty="0"/>
          </a:p>
        </p:txBody>
      </p:sp>
      <p:sp>
        <p:nvSpPr>
          <p:cNvPr id="6" name="Rectangle 2"/>
          <p:cNvSpPr txBox="1">
            <a:spLocks noChangeArrowheads="1"/>
          </p:cNvSpPr>
          <p:nvPr/>
        </p:nvSpPr>
        <p:spPr>
          <a:xfrm>
            <a:off x="526415" y="44450"/>
            <a:ext cx="2590165" cy="649605"/>
          </a:xfrm>
          <a:prstGeom prst="rect">
            <a:avLst/>
          </a:prstGeom>
          <a:noFill/>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9pPr>
          </a:lstStyle>
          <a:p>
            <a:pPr algn="ctr"/>
            <a:r>
              <a:rPr lang="zh-CN" altLang="en-US"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建立模型</a:t>
            </a:r>
            <a:r>
              <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	</a:t>
            </a:r>
            <a:endPar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endParaRPr>
          </a:p>
        </p:txBody>
      </p:sp>
      <p:pic>
        <p:nvPicPr>
          <p:cNvPr id="9" name="图片 9" descr="截屏2024-06-12 19.13.38"/>
          <p:cNvPicPr>
            <a:picLocks noChangeAspect="1"/>
          </p:cNvPicPr>
          <p:nvPr/>
        </p:nvPicPr>
        <p:blipFill>
          <a:blip r:embed="rId1"/>
          <a:srcRect t="1782" r="-268"/>
          <a:stretch>
            <a:fillRect/>
          </a:stretch>
        </p:blipFill>
        <p:spPr>
          <a:xfrm>
            <a:off x="836930" y="1490345"/>
            <a:ext cx="7298690" cy="2684780"/>
          </a:xfrm>
          <a:prstGeom prst="rect">
            <a:avLst/>
          </a:prstGeom>
        </p:spPr>
      </p:pic>
      <p:pic>
        <p:nvPicPr>
          <p:cNvPr id="4" name="图片 3"/>
          <p:cNvPicPr>
            <a:picLocks noChangeAspect="1"/>
          </p:cNvPicPr>
          <p:nvPr>
            <p:custDataLst>
              <p:tags r:id="rId2"/>
            </p:custDataLst>
          </p:nvPr>
        </p:nvPicPr>
        <p:blipFill>
          <a:blip r:embed="rId3"/>
          <a:stretch>
            <a:fillRect/>
          </a:stretch>
        </p:blipFill>
        <p:spPr>
          <a:xfrm>
            <a:off x="8904605" y="1127125"/>
            <a:ext cx="2853055" cy="2534920"/>
          </a:xfrm>
          <a:prstGeom prst="rect">
            <a:avLst/>
          </a:prstGeom>
        </p:spPr>
      </p:pic>
      <p:sp>
        <p:nvSpPr>
          <p:cNvPr id="5" name="文本框 4"/>
          <p:cNvSpPr txBox="1"/>
          <p:nvPr/>
        </p:nvSpPr>
        <p:spPr>
          <a:xfrm>
            <a:off x="9481185" y="3759835"/>
            <a:ext cx="1699895" cy="337185"/>
          </a:xfrm>
          <a:prstGeom prst="rect">
            <a:avLst/>
          </a:prstGeom>
          <a:noFill/>
        </p:spPr>
        <p:txBody>
          <a:bodyPr wrap="square" rtlCol="0">
            <a:spAutoFit/>
          </a:bodyPr>
          <a:p>
            <a:r>
              <a:rPr lang="zh-CN" altLang="en-US" sz="1600"/>
              <a:t>任务</a:t>
            </a:r>
            <a:r>
              <a:rPr lang="en-US" altLang="zh-CN" sz="1600"/>
              <a:t>2 </a:t>
            </a:r>
            <a:r>
              <a:rPr lang="zh-CN" altLang="en-US" sz="1600"/>
              <a:t>园区拓扑</a:t>
            </a:r>
            <a:endParaRPr lang="zh-CN" altLang="en-US" sz="1600"/>
          </a:p>
        </p:txBody>
      </p:sp>
      <p:sp>
        <p:nvSpPr>
          <p:cNvPr id="7" name="文本框 6"/>
          <p:cNvSpPr txBox="1"/>
          <p:nvPr/>
        </p:nvSpPr>
        <p:spPr>
          <a:xfrm>
            <a:off x="982980" y="1028700"/>
            <a:ext cx="2176780" cy="368300"/>
          </a:xfrm>
          <a:prstGeom prst="rect">
            <a:avLst/>
          </a:prstGeom>
          <a:noFill/>
        </p:spPr>
        <p:txBody>
          <a:bodyPr wrap="square" rtlCol="0">
            <a:spAutoFit/>
          </a:bodyPr>
          <a:p>
            <a:r>
              <a:rPr lang="zh-CN" altLang="en-US"/>
              <a:t>相关文献数据：</a:t>
            </a:r>
            <a:endParaRPr lang="zh-CN" altLang="en-US"/>
          </a:p>
        </p:txBody>
      </p:sp>
      <p:sp>
        <p:nvSpPr>
          <p:cNvPr id="11" name="文本框 10"/>
          <p:cNvSpPr txBox="1"/>
          <p:nvPr/>
        </p:nvSpPr>
        <p:spPr>
          <a:xfrm>
            <a:off x="982980" y="4097020"/>
            <a:ext cx="6096000" cy="922020"/>
          </a:xfrm>
          <a:prstGeom prst="rect">
            <a:avLst/>
          </a:prstGeom>
          <a:noFill/>
        </p:spPr>
        <p:txBody>
          <a:bodyPr wrap="square" rtlCol="0" anchor="t">
            <a:spAutoFit/>
          </a:bodyPr>
          <a:p>
            <a:pPr indent="0" fontAlgn="auto">
              <a:lnSpc>
                <a:spcPct val="150000"/>
              </a:lnSpc>
            </a:pPr>
            <a:r>
              <a:rPr lang="zh-CN" altLang="en-US"/>
              <a:t>高压输电可以减少损耗，但长距离传输仍然会有一些损失。通常，输电损耗在2%到5%之间，长距离输电可能更高。</a:t>
            </a:r>
            <a:endParaRPr lang="zh-CN" altLang="en-US"/>
          </a:p>
        </p:txBody>
      </p:sp>
      <mc:AlternateContent xmlns:mc="http://schemas.openxmlformats.org/markup-compatibility/2006">
        <mc:Choice xmlns:a14="http://schemas.microsoft.com/office/drawing/2010/main" Requires="a14">
          <p:sp>
            <p:nvSpPr>
              <p:cNvPr id="100" name="文本框 99"/>
              <p:cNvSpPr txBox="1"/>
              <p:nvPr/>
            </p:nvSpPr>
            <p:spPr>
              <a:xfrm>
                <a:off x="982980" y="5285105"/>
                <a:ext cx="6643370" cy="368300"/>
              </a:xfrm>
              <a:prstGeom prst="rect">
                <a:avLst/>
              </a:prstGeom>
              <a:noFill/>
              <a:ln w="9525">
                <a:noFill/>
              </a:ln>
            </p:spPr>
            <p:txBody>
              <a:bodyPr wrap="square">
                <a:spAutoFit/>
              </a:bodyPr>
              <a:p>
                <a:pPr indent="0"/>
                <a:r>
                  <a:rPr lang="zh-CN" altLang="en-US" b="0"/>
                  <a:t>考虑到具体取值对算法收敛性等影响不大，网损</a:t>
                </a:r>
                <a14:m>
                  <m:oMath xmlns:m="http://schemas.openxmlformats.org/officeDocument/2006/math">
                    <m:r>
                      <a:rPr lang="en-US" altLang="zh-CN" i="1">
                        <a:latin typeface="Cambria Math" panose="02040503050406030204" charset="0"/>
                        <a:cs typeface="Cambria Math" panose="02040503050406030204" charset="0"/>
                      </a:rPr>
                      <m:t>𝜂</m:t>
                    </m:r>
                  </m:oMath>
                </a14:m>
                <a:r>
                  <a:rPr lang="zh-CN" altLang="en-US" b="0"/>
                  <a:t>取0.03，</a:t>
                </a:r>
                <a:r>
                  <a:rPr lang="en-US" altLang="zh-CN">
                    <a:latin typeface="Cambria Math" panose="02040503050406030204" charset="0"/>
                    <a:cs typeface="Cambria Math" panose="02040503050406030204" charset="0"/>
                    <a:sym typeface="+mn-ea"/>
                  </a:rPr>
                  <a:t>o</a:t>
                </a:r>
                <a:r>
                  <a:rPr lang="zh-CN" altLang="en-US" b="0"/>
                  <a:t>取0</a:t>
                </a:r>
                <a:endParaRPr lang="zh-CN" altLang="en-US" b="0"/>
              </a:p>
            </p:txBody>
          </p:sp>
        </mc:Choice>
        <mc:Fallback>
          <p:sp>
            <p:nvSpPr>
              <p:cNvPr id="100" name="文本框 99"/>
              <p:cNvSpPr txBox="1">
                <a:spLocks noRot="1" noChangeAspect="1" noMove="1" noResize="1" noEditPoints="1" noAdjustHandles="1" noChangeArrowheads="1" noChangeShapeType="1" noTextEdit="1"/>
              </p:cNvSpPr>
              <p:nvPr/>
            </p:nvSpPr>
            <p:spPr>
              <a:xfrm>
                <a:off x="982980" y="5285105"/>
                <a:ext cx="6643370" cy="368300"/>
              </a:xfrm>
              <a:prstGeom prst="rect">
                <a:avLst/>
              </a:prstGeom>
              <a:blipFill rotWithShape="1">
                <a:blip r:embed="rId4"/>
                <a:stretch>
                  <a:fillRect/>
                </a:stretch>
              </a:blipFill>
              <a:ln w="9525">
                <a:noFill/>
              </a:ln>
            </p:spPr>
            <p:txBody>
              <a:bodyPr/>
              <a:lstStyle/>
              <a:p>
                <a:r>
                  <a:rPr lang="zh-CN" altLang="en-US">
                    <a:noFill/>
                  </a:rPr>
                  <a:t> </a:t>
                </a:r>
              </a:p>
            </p:txBody>
          </p:sp>
        </mc:Fallback>
      </mc:AlternateContent>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26415" y="44450"/>
            <a:ext cx="2590165" cy="649605"/>
          </a:xfrm>
          <a:prstGeom prst="rect">
            <a:avLst/>
          </a:prstGeom>
          <a:noFill/>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9pPr>
          </a:lstStyle>
          <a:p>
            <a:pPr algn="ctr"/>
            <a:r>
              <a:rPr lang="zh-CN" altLang="en-US"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优化结果</a:t>
            </a:r>
            <a:r>
              <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	</a:t>
            </a:r>
            <a:endPar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endParaRPr>
          </a:p>
        </p:txBody>
      </p:sp>
      <p:graphicFrame>
        <p:nvGraphicFramePr>
          <p:cNvPr id="5" name="表格 4"/>
          <p:cNvGraphicFramePr/>
          <p:nvPr>
            <p:custDataLst>
              <p:tags r:id="rId1"/>
            </p:custDataLst>
          </p:nvPr>
        </p:nvGraphicFramePr>
        <p:xfrm>
          <a:off x="1830070" y="2074545"/>
          <a:ext cx="8533765" cy="762000"/>
        </p:xfrm>
        <a:graphic>
          <a:graphicData uri="http://schemas.openxmlformats.org/drawingml/2006/table">
            <a:tbl>
              <a:tblPr firstRow="1" bandRow="1">
                <a:tableStyleId>{5C22544A-7EE6-4342-B048-85BDC9FD1C3A}</a:tableStyleId>
              </a:tblPr>
              <a:tblGrid>
                <a:gridCol w="1421871"/>
                <a:gridCol w="1421871"/>
                <a:gridCol w="1421871"/>
                <a:gridCol w="1421870"/>
                <a:gridCol w="1421871"/>
                <a:gridCol w="1421871"/>
              </a:tblGrid>
              <a:tr h="381000">
                <a:tc>
                  <a:txBody>
                    <a:bodyPr/>
                    <a:p>
                      <a:pPr>
                        <a:buNone/>
                      </a:pPr>
                      <a:r>
                        <a:rPr lang="zh-CN" altLang="en-US"/>
                        <a:t>节点</a:t>
                      </a:r>
                      <a:r>
                        <a:rPr lang="zh-CN" altLang="en-US"/>
                        <a:t>编号</a:t>
                      </a:r>
                      <a:endParaRPr lang="zh-CN" altLang="en-US"/>
                    </a:p>
                  </a:txBody>
                  <a:tcPr/>
                </a:tc>
                <a:tc>
                  <a:txBody>
                    <a:bodyPr/>
                    <a:p>
                      <a:pPr>
                        <a:buNone/>
                      </a:pPr>
                      <a:r>
                        <a:rPr lang="en-US" altLang="zh-CN"/>
                        <a:t>2</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c>
                  <a:txBody>
                    <a:bodyPr/>
                    <a:p>
                      <a:pPr>
                        <a:buNone/>
                      </a:pPr>
                      <a:r>
                        <a:rPr lang="en-US" altLang="zh-CN"/>
                        <a:t>5</a:t>
                      </a:r>
                      <a:endParaRPr lang="en-US" altLang="zh-CN"/>
                    </a:p>
                  </a:txBody>
                  <a:tcPr/>
                </a:tc>
                <a:tc>
                  <a:txBody>
                    <a:bodyPr/>
                    <a:p>
                      <a:pPr>
                        <a:buNone/>
                      </a:pPr>
                      <a:r>
                        <a:rPr lang="en-US" altLang="zh-CN"/>
                        <a:t>6</a:t>
                      </a:r>
                      <a:endParaRPr lang="en-US" altLang="zh-CN"/>
                    </a:p>
                  </a:txBody>
                  <a:tcPr/>
                </a:tc>
              </a:tr>
              <a:tr h="381000">
                <a:tc>
                  <a:txBody>
                    <a:bodyPr/>
                    <a:p>
                      <a:pPr>
                        <a:buNone/>
                      </a:pPr>
                      <a:r>
                        <a:rPr lang="zh-CN" altLang="en-US"/>
                        <a:t>有功出力</a:t>
                      </a:r>
                      <a:endParaRPr lang="zh-CN" altLang="en-US"/>
                    </a:p>
                  </a:txBody>
                  <a:tcPr/>
                </a:tc>
                <a:tc>
                  <a:txBody>
                    <a:bodyPr/>
                    <a:p>
                      <a:pPr>
                        <a:buNone/>
                      </a:pPr>
                      <a:r>
                        <a:rPr lang="en-US" altLang="zh-CN"/>
                        <a:t>38.6406</a:t>
                      </a:r>
                      <a:endParaRPr lang="en-US" altLang="zh-CN"/>
                    </a:p>
                  </a:txBody>
                  <a:tcPr/>
                </a:tc>
                <a:tc>
                  <a:txBody>
                    <a:bodyPr/>
                    <a:p>
                      <a:pPr>
                        <a:buNone/>
                      </a:pPr>
                      <a:r>
                        <a:rPr lang="en-US" altLang="zh-CN"/>
                        <a:t>37.5047</a:t>
                      </a:r>
                      <a:endParaRPr lang="en-US" altLang="zh-CN"/>
                    </a:p>
                  </a:txBody>
                  <a:tcPr/>
                </a:tc>
                <a:tc>
                  <a:txBody>
                    <a:bodyPr/>
                    <a:p>
                      <a:pPr>
                        <a:buNone/>
                      </a:pPr>
                      <a:r>
                        <a:rPr lang="en-US" altLang="zh-CN"/>
                        <a:t>26.2524</a:t>
                      </a:r>
                      <a:endParaRPr lang="en-US" altLang="zh-CN"/>
                    </a:p>
                  </a:txBody>
                  <a:tcPr/>
                </a:tc>
                <a:tc>
                  <a:txBody>
                    <a:bodyPr/>
                    <a:p>
                      <a:pPr>
                        <a:buNone/>
                      </a:pPr>
                      <a:r>
                        <a:rPr lang="en-US" altLang="zh-CN"/>
                        <a:t>27.0872</a:t>
                      </a:r>
                      <a:endParaRPr lang="en-US" altLang="zh-CN"/>
                    </a:p>
                  </a:txBody>
                  <a:tcPr/>
                </a:tc>
                <a:tc>
                  <a:txBody>
                    <a:bodyPr/>
                    <a:p>
                      <a:pPr>
                        <a:buNone/>
                      </a:pPr>
                      <a:r>
                        <a:rPr lang="en-US" altLang="zh-CN"/>
                        <a:t>39.5872</a:t>
                      </a:r>
                      <a:endParaRPr lang="en-US" altLang="zh-CN"/>
                    </a:p>
                  </a:txBody>
                  <a:tcPr/>
                </a:tc>
              </a:tr>
            </a:tbl>
          </a:graphicData>
        </a:graphic>
      </p:graphicFrame>
      <p:sp>
        <p:nvSpPr>
          <p:cNvPr id="8" name="文本框 7"/>
          <p:cNvSpPr txBox="1"/>
          <p:nvPr/>
        </p:nvSpPr>
        <p:spPr>
          <a:xfrm>
            <a:off x="1830070" y="1546860"/>
            <a:ext cx="4064000" cy="368300"/>
          </a:xfrm>
          <a:prstGeom prst="rect">
            <a:avLst/>
          </a:prstGeom>
          <a:noFill/>
        </p:spPr>
        <p:txBody>
          <a:bodyPr wrap="square" rtlCol="0">
            <a:spAutoFit/>
          </a:bodyPr>
          <a:p>
            <a:r>
              <a:rPr lang="zh-CN" altLang="en-US"/>
              <a:t>一致性算法迭代</a:t>
            </a:r>
            <a:r>
              <a:rPr lang="zh-CN" altLang="en-US"/>
              <a:t>结果</a:t>
            </a:r>
            <a:endParaRPr lang="zh-CN" altLang="en-US"/>
          </a:p>
        </p:txBody>
      </p:sp>
      <p:sp>
        <p:nvSpPr>
          <p:cNvPr id="9" name="文本框 8"/>
          <p:cNvSpPr txBox="1"/>
          <p:nvPr/>
        </p:nvSpPr>
        <p:spPr>
          <a:xfrm>
            <a:off x="1830070" y="3342640"/>
            <a:ext cx="4064000" cy="368300"/>
          </a:xfrm>
          <a:prstGeom prst="rect">
            <a:avLst/>
          </a:prstGeom>
          <a:noFill/>
        </p:spPr>
        <p:txBody>
          <a:bodyPr wrap="square" rtlCol="0">
            <a:spAutoFit/>
          </a:bodyPr>
          <a:p>
            <a:r>
              <a:rPr lang="zh-CN" altLang="en-US"/>
              <a:t>方程求解</a:t>
            </a:r>
            <a:r>
              <a:rPr lang="zh-CN" altLang="en-US"/>
              <a:t>结果：</a:t>
            </a:r>
            <a:endParaRPr lang="zh-CN" altLang="en-US"/>
          </a:p>
        </p:txBody>
      </p:sp>
      <p:graphicFrame>
        <p:nvGraphicFramePr>
          <p:cNvPr id="10" name="表格 9"/>
          <p:cNvGraphicFramePr/>
          <p:nvPr>
            <p:custDataLst>
              <p:tags r:id="rId2"/>
            </p:custDataLst>
          </p:nvPr>
        </p:nvGraphicFramePr>
        <p:xfrm>
          <a:off x="1830070" y="3851910"/>
          <a:ext cx="8533765" cy="762000"/>
        </p:xfrm>
        <a:graphic>
          <a:graphicData uri="http://schemas.openxmlformats.org/drawingml/2006/table">
            <a:tbl>
              <a:tblPr firstRow="1" bandRow="1">
                <a:tableStyleId>{5C22544A-7EE6-4342-B048-85BDC9FD1C3A}</a:tableStyleId>
              </a:tblPr>
              <a:tblGrid>
                <a:gridCol w="1421871"/>
                <a:gridCol w="1421871"/>
                <a:gridCol w="1421871"/>
                <a:gridCol w="1421870"/>
                <a:gridCol w="1421871"/>
                <a:gridCol w="1421871"/>
              </a:tblGrid>
              <a:tr h="381000">
                <a:tc>
                  <a:txBody>
                    <a:bodyPr/>
                    <a:p>
                      <a:pPr>
                        <a:buNone/>
                      </a:pPr>
                      <a:r>
                        <a:rPr lang="zh-CN" altLang="en-US"/>
                        <a:t>节点</a:t>
                      </a:r>
                      <a:r>
                        <a:rPr lang="zh-CN" altLang="en-US"/>
                        <a:t>编号</a:t>
                      </a:r>
                      <a:endParaRPr lang="zh-CN" altLang="en-US"/>
                    </a:p>
                  </a:txBody>
                  <a:tcPr/>
                </a:tc>
                <a:tc>
                  <a:txBody>
                    <a:bodyPr/>
                    <a:p>
                      <a:pPr>
                        <a:buNone/>
                      </a:pPr>
                      <a:r>
                        <a:rPr lang="en-US" altLang="zh-CN"/>
                        <a:t>2</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c>
                  <a:txBody>
                    <a:bodyPr/>
                    <a:p>
                      <a:pPr>
                        <a:buNone/>
                      </a:pPr>
                      <a:r>
                        <a:rPr lang="en-US" altLang="zh-CN"/>
                        <a:t>5</a:t>
                      </a:r>
                      <a:endParaRPr lang="en-US" altLang="zh-CN"/>
                    </a:p>
                  </a:txBody>
                  <a:tcPr/>
                </a:tc>
                <a:tc>
                  <a:txBody>
                    <a:bodyPr/>
                    <a:p>
                      <a:pPr>
                        <a:buNone/>
                      </a:pPr>
                      <a:r>
                        <a:rPr lang="en-US" altLang="zh-CN"/>
                        <a:t>6</a:t>
                      </a:r>
                      <a:endParaRPr lang="en-US" altLang="zh-CN"/>
                    </a:p>
                  </a:txBody>
                  <a:tcPr/>
                </a:tc>
              </a:tr>
              <a:tr h="381000">
                <a:tc>
                  <a:txBody>
                    <a:bodyPr/>
                    <a:p>
                      <a:pPr>
                        <a:buNone/>
                      </a:pPr>
                      <a:r>
                        <a:rPr lang="zh-CN" altLang="en-US"/>
                        <a:t>有功出力</a:t>
                      </a:r>
                      <a:endParaRPr lang="zh-CN" altLang="en-US"/>
                    </a:p>
                  </a:txBody>
                  <a:tcPr/>
                </a:tc>
                <a:tc>
                  <a:txBody>
                    <a:bodyPr/>
                    <a:p>
                      <a:pPr>
                        <a:buNone/>
                      </a:pPr>
                      <a:r>
                        <a:rPr lang="en-US" altLang="zh-CN"/>
                        <a:t>38.6406</a:t>
                      </a:r>
                      <a:endParaRPr lang="en-US" altLang="zh-CN"/>
                    </a:p>
                  </a:txBody>
                  <a:tcPr/>
                </a:tc>
                <a:tc>
                  <a:txBody>
                    <a:bodyPr/>
                    <a:p>
                      <a:pPr>
                        <a:buNone/>
                      </a:pPr>
                      <a:r>
                        <a:rPr lang="en-US" altLang="zh-CN"/>
                        <a:t>37.5047</a:t>
                      </a:r>
                      <a:endParaRPr lang="en-US" altLang="zh-CN"/>
                    </a:p>
                  </a:txBody>
                  <a:tcPr/>
                </a:tc>
                <a:tc>
                  <a:txBody>
                    <a:bodyPr/>
                    <a:p>
                      <a:pPr>
                        <a:buNone/>
                      </a:pPr>
                      <a:r>
                        <a:rPr lang="en-US" altLang="zh-CN"/>
                        <a:t>26.2524</a:t>
                      </a:r>
                      <a:endParaRPr lang="en-US" altLang="zh-CN"/>
                    </a:p>
                  </a:txBody>
                  <a:tcPr/>
                </a:tc>
                <a:tc>
                  <a:txBody>
                    <a:bodyPr/>
                    <a:p>
                      <a:pPr>
                        <a:buNone/>
                      </a:pPr>
                      <a:r>
                        <a:rPr lang="en-US" altLang="zh-CN"/>
                        <a:t>27.0872</a:t>
                      </a:r>
                      <a:endParaRPr lang="en-US" altLang="zh-CN"/>
                    </a:p>
                  </a:txBody>
                  <a:tcPr/>
                </a:tc>
                <a:tc>
                  <a:txBody>
                    <a:bodyPr/>
                    <a:p>
                      <a:pPr>
                        <a:buNone/>
                      </a:pPr>
                      <a:r>
                        <a:rPr lang="en-US" altLang="zh-CN"/>
                        <a:t>39.5872</a:t>
                      </a:r>
                      <a:endParaRPr lang="en-US" altLang="zh-CN"/>
                    </a:p>
                  </a:txBody>
                  <a:tcPr/>
                </a:tc>
              </a:tr>
            </a:tbl>
          </a:graphicData>
        </a:graphic>
      </p:graphicFrame>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26415" y="44450"/>
            <a:ext cx="2590165" cy="649605"/>
          </a:xfrm>
          <a:prstGeom prst="rect">
            <a:avLst/>
          </a:prstGeom>
          <a:noFill/>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9pPr>
          </a:lstStyle>
          <a:p>
            <a:pPr algn="ctr"/>
            <a:r>
              <a:rPr lang="zh-CN" altLang="en-US"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优化结果</a:t>
            </a:r>
            <a:r>
              <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	</a:t>
            </a:r>
            <a:endPar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endParaRPr>
          </a:p>
        </p:txBody>
      </p:sp>
      <p:sp>
        <p:nvSpPr>
          <p:cNvPr id="3" name="文本框 2"/>
          <p:cNvSpPr txBox="1"/>
          <p:nvPr/>
        </p:nvSpPr>
        <p:spPr>
          <a:xfrm>
            <a:off x="2019300" y="1169035"/>
            <a:ext cx="8012430" cy="475615"/>
          </a:xfrm>
          <a:prstGeom prst="rect">
            <a:avLst/>
          </a:prstGeom>
          <a:noFill/>
        </p:spPr>
        <p:txBody>
          <a:bodyPr wrap="square" rtlCol="0">
            <a:noAutofit/>
          </a:bodyPr>
          <a:p>
            <a:r>
              <a:rPr lang="zh-CN" altLang="en-US">
                <a:sym typeface="+mn-ea"/>
              </a:rPr>
              <a:t>发电机有功出力随迭代次数的变化：容差为</a:t>
            </a:r>
            <a:r>
              <a:rPr lang="en-US" altLang="zh-CN">
                <a:sym typeface="+mn-ea"/>
              </a:rPr>
              <a:t>1e-4</a:t>
            </a:r>
            <a:r>
              <a:rPr lang="zh-CN" altLang="en-US">
                <a:sym typeface="+mn-ea"/>
              </a:rPr>
              <a:t>条件下，</a:t>
            </a:r>
            <a:r>
              <a:rPr lang="zh-CN" altLang="en-US"/>
              <a:t>迭代</a:t>
            </a:r>
            <a:r>
              <a:rPr lang="en-US"/>
              <a:t>64</a:t>
            </a:r>
            <a:r>
              <a:rPr lang="zh-CN" altLang="en-US"/>
              <a:t>次收敛。</a:t>
            </a:r>
            <a:r>
              <a:rPr lang="en-US" altLang="zh-CN"/>
              <a:t> </a:t>
            </a:r>
            <a:endParaRPr lang="en-US" altLang="zh-CN"/>
          </a:p>
        </p:txBody>
      </p:sp>
      <p:pic>
        <p:nvPicPr>
          <p:cNvPr id="7" name="图片 6"/>
          <p:cNvPicPr>
            <a:picLocks noChangeAspect="1"/>
          </p:cNvPicPr>
          <p:nvPr>
            <p:custDataLst>
              <p:tags r:id="rId1"/>
            </p:custDataLst>
          </p:nvPr>
        </p:nvPicPr>
        <p:blipFill>
          <a:blip r:embed="rId2"/>
          <a:stretch>
            <a:fillRect/>
          </a:stretch>
        </p:blipFill>
        <p:spPr>
          <a:xfrm>
            <a:off x="2019300" y="1957070"/>
            <a:ext cx="7573645" cy="4064000"/>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3" name="Group 12"/>
          <p:cNvGrpSpPr/>
          <p:nvPr/>
        </p:nvGrpSpPr>
        <p:grpSpPr>
          <a:xfrm>
            <a:off x="599954" y="3140968"/>
            <a:ext cx="8621932" cy="0"/>
            <a:chOff x="962832" y="2532973"/>
            <a:chExt cx="6207072" cy="0"/>
          </a:xfrm>
        </p:grpSpPr>
        <p:cxnSp>
          <p:nvCxnSpPr>
            <p:cNvPr id="19" name="Straight Connector 18"/>
            <p:cNvCxnSpPr/>
            <p:nvPr/>
          </p:nvCxnSpPr>
          <p:spPr>
            <a:xfrm>
              <a:off x="962832" y="2532973"/>
              <a:ext cx="1034512" cy="0"/>
            </a:xfrm>
            <a:prstGeom prst="line">
              <a:avLst/>
            </a:prstGeom>
            <a:ln w="28575">
              <a:solidFill>
                <a:srgbClr val="1572A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97344" y="2532973"/>
              <a:ext cx="1034512" cy="0"/>
            </a:xfrm>
            <a:prstGeom prst="line">
              <a:avLst/>
            </a:prstGeom>
            <a:ln w="28575">
              <a:solidFill>
                <a:srgbClr val="E0AC3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031856" y="2532973"/>
              <a:ext cx="1034512" cy="0"/>
            </a:xfrm>
            <a:prstGeom prst="line">
              <a:avLst/>
            </a:prstGeom>
            <a:ln w="28575">
              <a:solidFill>
                <a:srgbClr val="25A78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66368" y="2532973"/>
              <a:ext cx="1034512" cy="0"/>
            </a:xfrm>
            <a:prstGeom prst="line">
              <a:avLst/>
            </a:prstGeom>
            <a:ln w="28575">
              <a:solidFill>
                <a:srgbClr val="77558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100880" y="2532973"/>
              <a:ext cx="1034512" cy="0"/>
            </a:xfrm>
            <a:prstGeom prst="line">
              <a:avLst/>
            </a:prstGeom>
            <a:ln w="28575">
              <a:solidFill>
                <a:srgbClr val="0AB0B3"/>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135392" y="2532973"/>
              <a:ext cx="1034512" cy="0"/>
            </a:xfrm>
            <a:prstGeom prst="line">
              <a:avLst/>
            </a:prstGeom>
            <a:ln w="28575">
              <a:solidFill>
                <a:srgbClr val="D75063"/>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438150" y="3289935"/>
            <a:ext cx="10382885" cy="768350"/>
          </a:xfrm>
          <a:prstGeom prst="rect">
            <a:avLst/>
          </a:prstGeom>
          <a:noFill/>
        </p:spPr>
        <p:txBody>
          <a:bodyPr wrap="square" lIns="91440" tIns="45720" rIns="91440" bIns="45720">
            <a:spAutoFit/>
          </a:bodyPr>
          <a:lstStyle/>
          <a:p>
            <a:pPr algn="ctr"/>
            <a:r>
              <a:rPr lang="zh-CN" altLang="en-US" sz="4400">
                <a:ln w="12700">
                  <a:solidFill>
                    <a:schemeClr val="accent5"/>
                  </a:solidFill>
                  <a:prstDash val="solid"/>
                </a:ln>
                <a:pattFill prst="ltDnDiag">
                  <a:fgClr>
                    <a:schemeClr val="accent5">
                      <a:lumMod val="60000"/>
                      <a:lumOff val="40000"/>
                    </a:schemeClr>
                  </a:fgClr>
                  <a:bgClr>
                    <a:schemeClr val="bg1"/>
                  </a:bgClr>
                </a:pattFill>
                <a:effectLst/>
                <a:sym typeface="+mn-ea"/>
              </a:rPr>
              <a:t>开放式任务</a:t>
            </a:r>
            <a:r>
              <a:rPr lang="en-US" altLang="zh-CN" sz="4400">
                <a:ln w="12700">
                  <a:solidFill>
                    <a:schemeClr val="accent5"/>
                  </a:solidFill>
                  <a:prstDash val="solid"/>
                </a:ln>
                <a:pattFill prst="ltDnDiag">
                  <a:fgClr>
                    <a:schemeClr val="accent5">
                      <a:lumMod val="60000"/>
                      <a:lumOff val="40000"/>
                    </a:schemeClr>
                  </a:fgClr>
                  <a:bgClr>
                    <a:schemeClr val="bg1"/>
                  </a:bgClr>
                </a:pattFill>
                <a:effectLst/>
                <a:sym typeface="+mn-ea"/>
              </a:rPr>
              <a:t> 	</a:t>
            </a:r>
            <a:r>
              <a:rPr sz="4400">
                <a:ln w="12700">
                  <a:solidFill>
                    <a:schemeClr val="accent5"/>
                  </a:solidFill>
                  <a:prstDash val="solid"/>
                </a:ln>
                <a:pattFill prst="ltDnDiag">
                  <a:fgClr>
                    <a:schemeClr val="accent5">
                      <a:lumMod val="60000"/>
                      <a:lumOff val="40000"/>
                    </a:schemeClr>
                  </a:fgClr>
                  <a:bgClr>
                    <a:schemeClr val="bg1"/>
                  </a:bgClr>
                </a:pattFill>
                <a:effectLst/>
                <a:sym typeface="+mn-ea"/>
              </a:rPr>
              <a:t>通信线路架构和系统韧性</a:t>
            </a:r>
            <a:r>
              <a:rPr lang="en-US" altLang="zh-CN" sz="4400">
                <a:ln w="12700">
                  <a:solidFill>
                    <a:schemeClr val="accent5"/>
                  </a:solidFill>
                  <a:prstDash val="solid"/>
                </a:ln>
                <a:pattFill prst="ltDnDiag">
                  <a:fgClr>
                    <a:schemeClr val="accent5">
                      <a:lumMod val="60000"/>
                      <a:lumOff val="40000"/>
                    </a:schemeClr>
                  </a:fgClr>
                  <a:bgClr>
                    <a:schemeClr val="bg1"/>
                  </a:bgClr>
                </a:pattFill>
                <a:effectLst/>
                <a:sym typeface="+mn-ea"/>
              </a:rPr>
              <a:t>	</a:t>
            </a:r>
            <a:endParaRPr lang="en-US" altLang="zh-CN" sz="4400">
              <a:ln w="12700">
                <a:solidFill>
                  <a:schemeClr val="accent5"/>
                </a:solidFill>
                <a:prstDash val="solid"/>
              </a:ln>
              <a:pattFill prst="ltDnDiag">
                <a:fgClr>
                  <a:schemeClr val="accent5">
                    <a:lumMod val="60000"/>
                    <a:lumOff val="40000"/>
                  </a:schemeClr>
                </a:fgClr>
                <a:bgClr>
                  <a:schemeClr val="bg1"/>
                </a:bgClr>
              </a:pattFill>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26415" y="44450"/>
            <a:ext cx="3512820" cy="649605"/>
          </a:xfrm>
          <a:prstGeom prst="rect">
            <a:avLst/>
          </a:prstGeom>
          <a:noFill/>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9pPr>
          </a:lstStyle>
          <a:p>
            <a:pPr algn="ctr"/>
            <a:r>
              <a:rPr lang="zh-CN" altLang="en-US"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通信线路架构</a:t>
            </a:r>
            <a:r>
              <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	</a:t>
            </a:r>
            <a:endPar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endParaRPr>
          </a:p>
        </p:txBody>
      </p:sp>
      <p:sp>
        <p:nvSpPr>
          <p:cNvPr id="2" name="文本框 1"/>
          <p:cNvSpPr txBox="1"/>
          <p:nvPr/>
        </p:nvSpPr>
        <p:spPr>
          <a:xfrm>
            <a:off x="833755" y="1718310"/>
            <a:ext cx="7428230" cy="1014730"/>
          </a:xfrm>
          <a:prstGeom prst="rect">
            <a:avLst/>
          </a:prstGeom>
          <a:noFill/>
          <a:ln w="9525">
            <a:noFill/>
          </a:ln>
        </p:spPr>
        <p:txBody>
          <a:bodyPr wrap="square">
            <a:spAutoFit/>
          </a:bodyPr>
          <a:p>
            <a:pPr indent="0" fontAlgn="auto">
              <a:lnSpc>
                <a:spcPct val="150000"/>
              </a:lnSpc>
            </a:pPr>
            <a:r>
              <a:rPr lang="zh-CN" sz="2000" b="0">
                <a:latin typeface="+mj-ea"/>
                <a:ea typeface="+mj-ea"/>
                <a:cs typeface="+mj-ea"/>
              </a:rPr>
              <a:t>在任务</a:t>
            </a:r>
            <a:r>
              <a:rPr lang="en-US" altLang="zh-CN" sz="2000" b="0">
                <a:latin typeface="+mj-ea"/>
                <a:ea typeface="+mj-ea"/>
                <a:cs typeface="+mj-ea"/>
              </a:rPr>
              <a:t>2</a:t>
            </a:r>
            <a:r>
              <a:rPr lang="zh-CN" altLang="en-US" sz="2000" b="0">
                <a:latin typeface="+mj-ea"/>
                <a:ea typeface="+mj-ea"/>
                <a:cs typeface="+mj-ea"/>
              </a:rPr>
              <a:t>基础上，</a:t>
            </a:r>
            <a:r>
              <a:rPr lang="zh-CN" sz="2000" b="0">
                <a:latin typeface="+mj-ea"/>
                <a:ea typeface="+mj-ea"/>
                <a:cs typeface="+mj-ea"/>
              </a:rPr>
              <a:t>除了发电成本外，考虑通信设备的建设成本。</a:t>
            </a:r>
            <a:endParaRPr lang="zh-CN" sz="2000" b="0">
              <a:latin typeface="+mj-ea"/>
              <a:ea typeface="+mj-ea"/>
              <a:cs typeface="+mj-ea"/>
            </a:endParaRPr>
          </a:p>
          <a:p>
            <a:pPr indent="0" fontAlgn="auto">
              <a:lnSpc>
                <a:spcPct val="150000"/>
              </a:lnSpc>
            </a:pPr>
            <a:r>
              <a:rPr lang="zh-CN" sz="2000" b="0">
                <a:latin typeface="+mj-ea"/>
                <a:ea typeface="+mj-ea"/>
                <a:cs typeface="+mj-ea"/>
              </a:rPr>
              <a:t>探讨</a:t>
            </a:r>
            <a:r>
              <a:rPr lang="zh-CN" sz="2000" b="1">
                <a:latin typeface="+mj-ea"/>
                <a:ea typeface="+mj-ea"/>
                <a:cs typeface="+mj-ea"/>
              </a:rPr>
              <a:t>通信线路的数目以及架设位置</a:t>
            </a:r>
            <a:r>
              <a:rPr lang="zh-CN" sz="2000" b="0">
                <a:latin typeface="+mj-ea"/>
                <a:ea typeface="+mj-ea"/>
                <a:cs typeface="+mj-ea"/>
              </a:rPr>
              <a:t>对于算法收敛性能的影响。</a:t>
            </a:r>
            <a:endParaRPr lang="zh-CN" altLang="en-US" sz="2000" b="0">
              <a:latin typeface="+mj-ea"/>
              <a:ea typeface="+mj-ea"/>
              <a:cs typeface="+mj-ea"/>
            </a:endParaRPr>
          </a:p>
        </p:txBody>
      </p:sp>
      <p:pic>
        <p:nvPicPr>
          <p:cNvPr id="8" name="图片 7"/>
          <p:cNvPicPr>
            <a:picLocks noChangeAspect="1"/>
          </p:cNvPicPr>
          <p:nvPr>
            <p:custDataLst>
              <p:tags r:id="rId1"/>
            </p:custDataLst>
          </p:nvPr>
        </p:nvPicPr>
        <p:blipFill>
          <a:blip r:embed="rId2"/>
          <a:stretch>
            <a:fillRect/>
          </a:stretch>
        </p:blipFill>
        <p:spPr>
          <a:xfrm>
            <a:off x="8904605" y="1127125"/>
            <a:ext cx="2853055" cy="2534920"/>
          </a:xfrm>
          <a:prstGeom prst="rect">
            <a:avLst/>
          </a:prstGeom>
        </p:spPr>
      </p:pic>
      <p:sp>
        <p:nvSpPr>
          <p:cNvPr id="5" name="文本框 4"/>
          <p:cNvSpPr txBox="1"/>
          <p:nvPr>
            <p:custDataLst>
              <p:tags r:id="rId3"/>
            </p:custDataLst>
          </p:nvPr>
        </p:nvSpPr>
        <p:spPr>
          <a:xfrm>
            <a:off x="9481185" y="3759835"/>
            <a:ext cx="1699895" cy="337185"/>
          </a:xfrm>
          <a:prstGeom prst="rect">
            <a:avLst/>
          </a:prstGeom>
          <a:noFill/>
        </p:spPr>
        <p:txBody>
          <a:bodyPr wrap="square" rtlCol="0">
            <a:spAutoFit/>
          </a:bodyPr>
          <a:p>
            <a:r>
              <a:rPr lang="zh-CN" altLang="en-US" sz="1600"/>
              <a:t>任务</a:t>
            </a:r>
            <a:r>
              <a:rPr lang="en-US" altLang="zh-CN" sz="1600"/>
              <a:t>2 </a:t>
            </a:r>
            <a:r>
              <a:rPr lang="zh-CN" altLang="en-US" sz="1600"/>
              <a:t>园区拓扑</a:t>
            </a:r>
            <a:endParaRPr lang="zh-CN" altLang="en-US" sz="1600"/>
          </a:p>
        </p:txBody>
      </p:sp>
      <p:sp>
        <p:nvSpPr>
          <p:cNvPr id="7" name="文本框 6"/>
          <p:cNvSpPr txBox="1"/>
          <p:nvPr/>
        </p:nvSpPr>
        <p:spPr>
          <a:xfrm>
            <a:off x="892175" y="3526155"/>
            <a:ext cx="7175500" cy="1014730"/>
          </a:xfrm>
          <a:prstGeom prst="rect">
            <a:avLst/>
          </a:prstGeom>
          <a:noFill/>
          <a:ln w="9525">
            <a:noFill/>
          </a:ln>
        </p:spPr>
        <p:txBody>
          <a:bodyPr wrap="square">
            <a:spAutoFit/>
          </a:bodyPr>
          <a:p>
            <a:pPr indent="0" fontAlgn="auto">
              <a:lnSpc>
                <a:spcPct val="150000"/>
              </a:lnSpc>
            </a:pPr>
            <a:r>
              <a:rPr lang="zh-CN" sz="2000" b="0">
                <a:latin typeface="微软雅黑" panose="020B0503020204020204" charset="-122"/>
                <a:ea typeface="微软雅黑" panose="020B0503020204020204" charset="-122"/>
                <a:cs typeface="微软雅黑" panose="020B0503020204020204" charset="-122"/>
              </a:rPr>
              <a:t>通信线路架构并不影响最终收敛的点</a:t>
            </a:r>
            <a:r>
              <a:rPr lang="en-US" altLang="zh-CN" sz="2000" b="0">
                <a:latin typeface="微软雅黑" panose="020B0503020204020204" charset="-122"/>
                <a:ea typeface="微软雅黑" panose="020B0503020204020204" charset="-122"/>
                <a:cs typeface="微软雅黑" panose="020B0503020204020204" charset="-122"/>
              </a:rPr>
              <a:t>.</a:t>
            </a:r>
            <a:endParaRPr lang="zh-CN" sz="2000" b="0">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lang="zh-CN" sz="2000" b="0">
                <a:latin typeface="微软雅黑" panose="020B0503020204020204" charset="-122"/>
                <a:ea typeface="微软雅黑" panose="020B0503020204020204" charset="-122"/>
                <a:cs typeface="微软雅黑" panose="020B0503020204020204" charset="-122"/>
              </a:rPr>
              <a:t>因此优化成本为：</a:t>
            </a:r>
            <a:r>
              <a:rPr lang="zh-CN" sz="2000" b="1">
                <a:latin typeface="微软雅黑" panose="020B0503020204020204" charset="-122"/>
                <a:ea typeface="微软雅黑" panose="020B0503020204020204" charset="-122"/>
                <a:cs typeface="微软雅黑" panose="020B0503020204020204" charset="-122"/>
              </a:rPr>
              <a:t>任务</a:t>
            </a:r>
            <a:r>
              <a:rPr lang="en-US" altLang="zh-CN" sz="2000" b="1">
                <a:latin typeface="微软雅黑" panose="020B0503020204020204" charset="-122"/>
                <a:ea typeface="微软雅黑" panose="020B0503020204020204" charset="-122"/>
                <a:cs typeface="微软雅黑" panose="020B0503020204020204" charset="-122"/>
              </a:rPr>
              <a:t>2</a:t>
            </a:r>
            <a:r>
              <a:rPr lang="zh-CN" altLang="en-US" sz="2000" b="1">
                <a:latin typeface="微软雅黑" panose="020B0503020204020204" charset="-122"/>
                <a:ea typeface="微软雅黑" panose="020B0503020204020204" charset="-122"/>
                <a:cs typeface="微软雅黑" panose="020B0503020204020204" charset="-122"/>
              </a:rPr>
              <a:t>的出力成本</a:t>
            </a:r>
            <a:r>
              <a:rPr lang="en-US" sz="2000" b="0">
                <a:latin typeface="微软雅黑" panose="020B0503020204020204" charset="-122"/>
                <a:ea typeface="微软雅黑" panose="020B0503020204020204" charset="-122"/>
                <a:cs typeface="微软雅黑" panose="020B0503020204020204" charset="-122"/>
              </a:rPr>
              <a:t>+</a:t>
            </a:r>
            <a:r>
              <a:rPr lang="zh-CN" sz="2000" b="1">
                <a:latin typeface="微软雅黑" panose="020B0503020204020204" charset="-122"/>
                <a:ea typeface="微软雅黑" panose="020B0503020204020204" charset="-122"/>
                <a:cs typeface="微软雅黑" panose="020B0503020204020204" charset="-122"/>
              </a:rPr>
              <a:t>通讯线路数量</a:t>
            </a:r>
            <a:r>
              <a:rPr lang="en-US" sz="2000" b="1">
                <a:latin typeface="微软雅黑" panose="020B0503020204020204" charset="-122"/>
                <a:ea typeface="微软雅黑" panose="020B0503020204020204" charset="-122"/>
                <a:cs typeface="微软雅黑" panose="020B0503020204020204" charset="-122"/>
              </a:rPr>
              <a:t>*1200</a:t>
            </a:r>
            <a:endParaRPr lang="en-US"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26415" y="44450"/>
            <a:ext cx="3512820" cy="649605"/>
          </a:xfrm>
          <a:prstGeom prst="rect">
            <a:avLst/>
          </a:prstGeom>
          <a:noFill/>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9pPr>
          </a:lstStyle>
          <a:p>
            <a:pPr algn="ctr"/>
            <a:r>
              <a:rPr lang="zh-CN" altLang="en-US"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通信线路架构</a:t>
            </a:r>
            <a:r>
              <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	</a:t>
            </a:r>
            <a:endPar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endParaRPr>
          </a:p>
        </p:txBody>
      </p:sp>
      <p:sp>
        <p:nvSpPr>
          <p:cNvPr id="3" name="文本框 2"/>
          <p:cNvSpPr txBox="1"/>
          <p:nvPr/>
        </p:nvSpPr>
        <p:spPr>
          <a:xfrm>
            <a:off x="1419225" y="1124585"/>
            <a:ext cx="406400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通信线路数量</a:t>
            </a:r>
            <a:r>
              <a:rPr lang="zh-CN" altLang="en-US">
                <a:latin typeface="微软雅黑" panose="020B0503020204020204" charset="-122"/>
                <a:ea typeface="微软雅黑" panose="020B0503020204020204" charset="-122"/>
              </a:rPr>
              <a:t>对收敛性的影响</a:t>
            </a:r>
            <a:endParaRPr lang="zh-CN" altLang="en-US">
              <a:latin typeface="微软雅黑" panose="020B0503020204020204" charset="-122"/>
              <a:ea typeface="微软雅黑" panose="020B0503020204020204" charset="-122"/>
            </a:endParaRPr>
          </a:p>
        </p:txBody>
      </p:sp>
      <p:sp>
        <p:nvSpPr>
          <p:cNvPr id="100" name="文本框 99"/>
          <p:cNvSpPr txBox="1"/>
          <p:nvPr/>
        </p:nvSpPr>
        <p:spPr>
          <a:xfrm>
            <a:off x="9695180" y="4776470"/>
            <a:ext cx="1925955" cy="1443990"/>
          </a:xfrm>
          <a:prstGeom prst="rect">
            <a:avLst/>
          </a:prstGeom>
          <a:noFill/>
          <a:ln w="9525">
            <a:noFill/>
          </a:ln>
        </p:spPr>
        <p:txBody>
          <a:bodyPr>
            <a:noAutofit/>
          </a:bodyPr>
          <a:p>
            <a:pPr indent="0" fontAlgn="auto">
              <a:lnSpc>
                <a:spcPct val="150000"/>
              </a:lnSpc>
            </a:pPr>
            <a:r>
              <a:rPr lang="zh-CN" sz="2000" b="0">
                <a:latin typeface="微软雅黑" panose="020B0503020204020204" charset="-122"/>
                <a:ea typeface="微软雅黑" panose="020B0503020204020204" charset="-122"/>
              </a:rPr>
              <a:t>架设线路越多</a:t>
            </a:r>
            <a:endParaRPr lang="zh-CN" sz="2000" b="0">
              <a:latin typeface="微软雅黑" panose="020B0503020204020204" charset="-122"/>
              <a:ea typeface="微软雅黑" panose="020B0503020204020204" charset="-122"/>
            </a:endParaRPr>
          </a:p>
          <a:p>
            <a:pPr indent="0" fontAlgn="auto">
              <a:lnSpc>
                <a:spcPct val="150000"/>
              </a:lnSpc>
            </a:pPr>
            <a:r>
              <a:rPr lang="zh-CN" sz="2000" b="0">
                <a:latin typeface="微软雅黑" panose="020B0503020204020204" charset="-122"/>
                <a:ea typeface="微软雅黑" panose="020B0503020204020204" charset="-122"/>
              </a:rPr>
              <a:t>迭代次数越少</a:t>
            </a:r>
            <a:endParaRPr lang="zh-CN" altLang="en-US" sz="2000" b="0">
              <a:latin typeface="微软雅黑" panose="020B0503020204020204" charset="-122"/>
              <a:ea typeface="微软雅黑" panose="020B0503020204020204" charset="-122"/>
            </a:endParaRPr>
          </a:p>
        </p:txBody>
      </p:sp>
      <p:pic>
        <p:nvPicPr>
          <p:cNvPr id="2" name="图片 1"/>
          <p:cNvPicPr>
            <a:picLocks noChangeAspect="1"/>
          </p:cNvPicPr>
          <p:nvPr>
            <p:custDataLst>
              <p:tags r:id="rId1"/>
            </p:custDataLst>
          </p:nvPr>
        </p:nvPicPr>
        <p:blipFill>
          <a:blip r:embed="rId2"/>
          <a:stretch>
            <a:fillRect/>
          </a:stretch>
        </p:blipFill>
        <p:spPr>
          <a:xfrm>
            <a:off x="1181735" y="1671955"/>
            <a:ext cx="8354060" cy="4484370"/>
          </a:xfrm>
          <a:prstGeom prst="rect">
            <a:avLst/>
          </a:prstGeom>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26415" y="44450"/>
            <a:ext cx="3512820" cy="649605"/>
          </a:xfrm>
          <a:prstGeom prst="rect">
            <a:avLst/>
          </a:prstGeom>
          <a:noFill/>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9pPr>
          </a:lstStyle>
          <a:p>
            <a:pPr algn="ctr"/>
            <a:r>
              <a:rPr lang="zh-CN" altLang="en-US"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通信线路架构</a:t>
            </a:r>
            <a:r>
              <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	</a:t>
            </a:r>
            <a:endPar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endParaRPr>
          </a:p>
        </p:txBody>
      </p:sp>
      <p:sp>
        <p:nvSpPr>
          <p:cNvPr id="3" name="文本框 2"/>
          <p:cNvSpPr txBox="1"/>
          <p:nvPr/>
        </p:nvSpPr>
        <p:spPr>
          <a:xfrm>
            <a:off x="2261870" y="1149350"/>
            <a:ext cx="310451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单节点连接的最大节点</a:t>
            </a:r>
            <a:r>
              <a:rPr lang="zh-CN" altLang="en-US">
                <a:latin typeface="微软雅黑" panose="020B0503020204020204" charset="-122"/>
                <a:ea typeface="微软雅黑" panose="020B0503020204020204" charset="-122"/>
              </a:rPr>
              <a:t>数</a:t>
            </a:r>
            <a:endParaRPr lang="zh-CN" altLang="en-US">
              <a:latin typeface="微软雅黑" panose="020B0503020204020204" charset="-122"/>
              <a:ea typeface="微软雅黑" panose="020B0503020204020204" charset="-122"/>
            </a:endParaRPr>
          </a:p>
        </p:txBody>
      </p:sp>
      <p:sp>
        <p:nvSpPr>
          <p:cNvPr id="4" name="椭圆 3"/>
          <p:cNvSpPr/>
          <p:nvPr/>
        </p:nvSpPr>
        <p:spPr>
          <a:xfrm>
            <a:off x="2491740" y="3386455"/>
            <a:ext cx="289560" cy="259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5" name="椭圆 4"/>
          <p:cNvSpPr/>
          <p:nvPr>
            <p:custDataLst>
              <p:tags r:id="rId1"/>
            </p:custDataLst>
          </p:nvPr>
        </p:nvSpPr>
        <p:spPr>
          <a:xfrm>
            <a:off x="3662680" y="2371725"/>
            <a:ext cx="289560" cy="259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7" name="椭圆 6"/>
          <p:cNvSpPr/>
          <p:nvPr>
            <p:custDataLst>
              <p:tags r:id="rId2"/>
            </p:custDataLst>
          </p:nvPr>
        </p:nvSpPr>
        <p:spPr>
          <a:xfrm>
            <a:off x="3662680" y="3385820"/>
            <a:ext cx="289560" cy="259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8" name="椭圆 7"/>
          <p:cNvSpPr/>
          <p:nvPr>
            <p:custDataLst>
              <p:tags r:id="rId3"/>
            </p:custDataLst>
          </p:nvPr>
        </p:nvSpPr>
        <p:spPr>
          <a:xfrm>
            <a:off x="3662680" y="4338955"/>
            <a:ext cx="289560" cy="259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9" name="椭圆 8"/>
          <p:cNvSpPr/>
          <p:nvPr>
            <p:custDataLst>
              <p:tags r:id="rId4"/>
            </p:custDataLst>
          </p:nvPr>
        </p:nvSpPr>
        <p:spPr>
          <a:xfrm>
            <a:off x="4833620" y="3355340"/>
            <a:ext cx="289560" cy="259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cxnSp>
        <p:nvCxnSpPr>
          <p:cNvPr id="11" name="直接连接符 10"/>
          <p:cNvCxnSpPr>
            <a:stCxn id="5" idx="4"/>
            <a:endCxn id="5" idx="4"/>
          </p:cNvCxnSpPr>
          <p:nvPr/>
        </p:nvCxnSpPr>
        <p:spPr>
          <a:xfrm>
            <a:off x="3807460" y="2631440"/>
            <a:ext cx="0" cy="0"/>
          </a:xfrm>
          <a:prstGeom prst="line">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735580" y="2563495"/>
            <a:ext cx="975360" cy="822960"/>
          </a:xfrm>
          <a:prstGeom prst="line">
            <a:avLst/>
          </a:prstGeom>
          <a:ln w="12700" cmpd="sng">
            <a:solidFill>
              <a:schemeClr val="accent1">
                <a:shade val="50000"/>
              </a:schemeClr>
            </a:solidFill>
            <a:prstDash val="solid"/>
            <a:tailEnd type="none" w="med" len="med"/>
          </a:ln>
        </p:spPr>
        <p:style>
          <a:lnRef idx="2">
            <a:schemeClr val="dk1"/>
          </a:lnRef>
          <a:fillRef idx="0">
            <a:schemeClr val="dk1"/>
          </a:fillRef>
          <a:effectRef idx="1">
            <a:schemeClr val="dk1"/>
          </a:effectRef>
          <a:fontRef idx="minor">
            <a:schemeClr val="tx1"/>
          </a:fontRef>
        </p:style>
      </p:cxnSp>
      <p:cxnSp>
        <p:nvCxnSpPr>
          <p:cNvPr id="16" name="直接连接符 15"/>
          <p:cNvCxnSpPr/>
          <p:nvPr>
            <p:custDataLst>
              <p:tags r:id="rId5"/>
            </p:custDataLst>
          </p:nvPr>
        </p:nvCxnSpPr>
        <p:spPr>
          <a:xfrm>
            <a:off x="3810000" y="2639695"/>
            <a:ext cx="7620" cy="701040"/>
          </a:xfrm>
          <a:prstGeom prst="line">
            <a:avLst/>
          </a:prstGeom>
          <a:ln w="12700" cmpd="sng">
            <a:solidFill>
              <a:schemeClr val="accent1">
                <a:shade val="50000"/>
              </a:schemeClr>
            </a:solidFill>
            <a:prstDash val="solid"/>
            <a:tailEnd type="none" w="med" len="med"/>
          </a:ln>
        </p:spPr>
        <p:style>
          <a:lnRef idx="2">
            <a:schemeClr val="dk1"/>
          </a:lnRef>
          <a:fillRef idx="0">
            <a:schemeClr val="dk1"/>
          </a:fillRef>
          <a:effectRef idx="1">
            <a:schemeClr val="dk1"/>
          </a:effectRef>
          <a:fontRef idx="minor">
            <a:schemeClr val="tx1"/>
          </a:fontRef>
        </p:style>
      </p:cxnSp>
      <p:cxnSp>
        <p:nvCxnSpPr>
          <p:cNvPr id="17" name="直接连接符 16"/>
          <p:cNvCxnSpPr>
            <a:stCxn id="7" idx="2"/>
            <a:endCxn id="4" idx="6"/>
          </p:cNvCxnSpPr>
          <p:nvPr>
            <p:custDataLst>
              <p:tags r:id="rId6"/>
            </p:custDataLst>
          </p:nvPr>
        </p:nvCxnSpPr>
        <p:spPr>
          <a:xfrm flipH="1">
            <a:off x="2781300" y="3515995"/>
            <a:ext cx="881380" cy="635"/>
          </a:xfrm>
          <a:prstGeom prst="line">
            <a:avLst/>
          </a:prstGeom>
          <a:ln w="12700" cmpd="sng">
            <a:solidFill>
              <a:schemeClr val="accent1">
                <a:shade val="50000"/>
              </a:schemeClr>
            </a:solidFill>
            <a:prstDash val="solid"/>
            <a:tailEnd type="none" w="med" len="med"/>
          </a:ln>
        </p:spPr>
        <p:style>
          <a:lnRef idx="2">
            <a:schemeClr val="dk1"/>
          </a:lnRef>
          <a:fillRef idx="0">
            <a:schemeClr val="dk1"/>
          </a:fillRef>
          <a:effectRef idx="1">
            <a:schemeClr val="dk1"/>
          </a:effectRef>
          <a:fontRef idx="minor">
            <a:schemeClr val="tx1"/>
          </a:fontRef>
        </p:style>
      </p:cxnSp>
      <p:cxnSp>
        <p:nvCxnSpPr>
          <p:cNvPr id="18" name="直接连接符 17"/>
          <p:cNvCxnSpPr>
            <a:stCxn id="9" idx="2"/>
            <a:endCxn id="7" idx="6"/>
          </p:cNvCxnSpPr>
          <p:nvPr>
            <p:custDataLst>
              <p:tags r:id="rId7"/>
            </p:custDataLst>
          </p:nvPr>
        </p:nvCxnSpPr>
        <p:spPr>
          <a:xfrm flipH="1">
            <a:off x="3952240" y="3485515"/>
            <a:ext cx="881380" cy="30480"/>
          </a:xfrm>
          <a:prstGeom prst="line">
            <a:avLst/>
          </a:prstGeom>
          <a:ln w="12700" cmpd="sng">
            <a:solidFill>
              <a:schemeClr val="accent1">
                <a:shade val="50000"/>
              </a:schemeClr>
            </a:solidFill>
            <a:prstDash val="solid"/>
            <a:tailEnd type="none" w="med" len="med"/>
          </a:ln>
        </p:spPr>
        <p:style>
          <a:lnRef idx="2">
            <a:schemeClr val="dk1"/>
          </a:lnRef>
          <a:fillRef idx="0">
            <a:schemeClr val="dk1"/>
          </a:fillRef>
          <a:effectRef idx="1">
            <a:schemeClr val="dk1"/>
          </a:effectRef>
          <a:fontRef idx="minor">
            <a:schemeClr val="tx1"/>
          </a:fontRef>
        </p:style>
      </p:cxnSp>
      <p:cxnSp>
        <p:nvCxnSpPr>
          <p:cNvPr id="19" name="直接连接符 18"/>
          <p:cNvCxnSpPr>
            <a:endCxn id="8" idx="0"/>
          </p:cNvCxnSpPr>
          <p:nvPr>
            <p:custDataLst>
              <p:tags r:id="rId8"/>
            </p:custDataLst>
          </p:nvPr>
        </p:nvCxnSpPr>
        <p:spPr>
          <a:xfrm flipH="1">
            <a:off x="3807460" y="3646170"/>
            <a:ext cx="10160" cy="692785"/>
          </a:xfrm>
          <a:prstGeom prst="line">
            <a:avLst/>
          </a:prstGeom>
          <a:ln w="12700" cmpd="sng">
            <a:solidFill>
              <a:schemeClr val="accent1">
                <a:shade val="50000"/>
              </a:schemeClr>
            </a:solidFill>
            <a:prstDash val="solid"/>
            <a:tailEnd type="none" w="med" len="med"/>
          </a:ln>
        </p:spPr>
        <p:style>
          <a:lnRef idx="2">
            <a:schemeClr val="dk1"/>
          </a:lnRef>
          <a:fillRef idx="0">
            <a:schemeClr val="dk1"/>
          </a:fillRef>
          <a:effectRef idx="1">
            <a:schemeClr val="dk1"/>
          </a:effectRef>
          <a:fontRef idx="minor">
            <a:schemeClr val="tx1"/>
          </a:fontRef>
        </p:style>
      </p:cxnSp>
      <p:sp>
        <p:nvSpPr>
          <p:cNvPr id="23" name="椭圆 22"/>
          <p:cNvSpPr/>
          <p:nvPr>
            <p:custDataLst>
              <p:tags r:id="rId9"/>
            </p:custDataLst>
          </p:nvPr>
        </p:nvSpPr>
        <p:spPr>
          <a:xfrm>
            <a:off x="7487920" y="3340735"/>
            <a:ext cx="289560" cy="259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24" name="椭圆 23"/>
          <p:cNvSpPr/>
          <p:nvPr>
            <p:custDataLst>
              <p:tags r:id="rId10"/>
            </p:custDataLst>
          </p:nvPr>
        </p:nvSpPr>
        <p:spPr>
          <a:xfrm>
            <a:off x="8585200" y="2425700"/>
            <a:ext cx="289560" cy="259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25" name="椭圆 24"/>
          <p:cNvSpPr/>
          <p:nvPr>
            <p:custDataLst>
              <p:tags r:id="rId11"/>
            </p:custDataLst>
          </p:nvPr>
        </p:nvSpPr>
        <p:spPr>
          <a:xfrm>
            <a:off x="7995285" y="4415155"/>
            <a:ext cx="289560" cy="259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26" name="椭圆 25"/>
          <p:cNvSpPr/>
          <p:nvPr>
            <p:custDataLst>
              <p:tags r:id="rId12"/>
            </p:custDataLst>
          </p:nvPr>
        </p:nvSpPr>
        <p:spPr>
          <a:xfrm>
            <a:off x="9170035" y="4415155"/>
            <a:ext cx="289560" cy="259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27" name="椭圆 26"/>
          <p:cNvSpPr/>
          <p:nvPr>
            <p:custDataLst>
              <p:tags r:id="rId13"/>
            </p:custDataLst>
          </p:nvPr>
        </p:nvSpPr>
        <p:spPr>
          <a:xfrm>
            <a:off x="9659620" y="3340735"/>
            <a:ext cx="289560" cy="259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cxnSp>
        <p:nvCxnSpPr>
          <p:cNvPr id="28" name="直接连接符 27"/>
          <p:cNvCxnSpPr>
            <a:stCxn id="24" idx="4"/>
            <a:endCxn id="24" idx="4"/>
          </p:cNvCxnSpPr>
          <p:nvPr>
            <p:custDataLst>
              <p:tags r:id="rId14"/>
            </p:custDataLst>
          </p:nvPr>
        </p:nvCxnSpPr>
        <p:spPr>
          <a:xfrm>
            <a:off x="8729980" y="2685415"/>
            <a:ext cx="0" cy="0"/>
          </a:xfrm>
          <a:prstGeom prst="line">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4" idx="3"/>
            <a:endCxn id="23" idx="7"/>
          </p:cNvCxnSpPr>
          <p:nvPr>
            <p:custDataLst>
              <p:tags r:id="rId15"/>
            </p:custDataLst>
          </p:nvPr>
        </p:nvCxnSpPr>
        <p:spPr>
          <a:xfrm flipH="1">
            <a:off x="7734935" y="2647315"/>
            <a:ext cx="892810" cy="731520"/>
          </a:xfrm>
          <a:prstGeom prst="line">
            <a:avLst/>
          </a:prstGeom>
          <a:ln w="12700" cmpd="sng">
            <a:solidFill>
              <a:schemeClr val="accent1">
                <a:shade val="50000"/>
              </a:schemeClr>
            </a:solidFill>
            <a:prstDash val="solid"/>
            <a:tailEnd type="none" w="med" len="med"/>
          </a:ln>
        </p:spPr>
        <p:style>
          <a:lnRef idx="2">
            <a:schemeClr val="dk1"/>
          </a:lnRef>
          <a:fillRef idx="0">
            <a:schemeClr val="dk1"/>
          </a:fillRef>
          <a:effectRef idx="1">
            <a:schemeClr val="dk1"/>
          </a:effectRef>
          <a:fontRef idx="minor">
            <a:schemeClr val="tx1"/>
          </a:fontRef>
        </p:style>
      </p:cxnSp>
      <p:cxnSp>
        <p:nvCxnSpPr>
          <p:cNvPr id="30" name="直接连接符 29"/>
          <p:cNvCxnSpPr>
            <a:stCxn id="24" idx="5"/>
            <a:endCxn id="27" idx="1"/>
          </p:cNvCxnSpPr>
          <p:nvPr>
            <p:custDataLst>
              <p:tags r:id="rId16"/>
            </p:custDataLst>
          </p:nvPr>
        </p:nvCxnSpPr>
        <p:spPr>
          <a:xfrm>
            <a:off x="8832215" y="2647315"/>
            <a:ext cx="869950" cy="731520"/>
          </a:xfrm>
          <a:prstGeom prst="line">
            <a:avLst/>
          </a:prstGeom>
          <a:ln w="12700" cmpd="sng">
            <a:solidFill>
              <a:schemeClr val="accent1">
                <a:shade val="50000"/>
              </a:schemeClr>
            </a:solidFill>
            <a:prstDash val="solid"/>
            <a:tailEnd type="none" w="med" len="med"/>
          </a:ln>
        </p:spPr>
        <p:style>
          <a:lnRef idx="2">
            <a:schemeClr val="dk1"/>
          </a:lnRef>
          <a:fillRef idx="0">
            <a:schemeClr val="dk1"/>
          </a:fillRef>
          <a:effectRef idx="1">
            <a:schemeClr val="dk1"/>
          </a:effectRef>
          <a:fontRef idx="minor">
            <a:schemeClr val="tx1"/>
          </a:fontRef>
        </p:style>
      </p:cxnSp>
      <p:cxnSp>
        <p:nvCxnSpPr>
          <p:cNvPr id="31" name="直接连接符 30"/>
          <p:cNvCxnSpPr>
            <a:stCxn id="25" idx="1"/>
            <a:endCxn id="23" idx="4"/>
          </p:cNvCxnSpPr>
          <p:nvPr>
            <p:custDataLst>
              <p:tags r:id="rId17"/>
            </p:custDataLst>
          </p:nvPr>
        </p:nvCxnSpPr>
        <p:spPr>
          <a:xfrm flipH="1" flipV="1">
            <a:off x="7632700" y="3600450"/>
            <a:ext cx="405130" cy="852805"/>
          </a:xfrm>
          <a:prstGeom prst="line">
            <a:avLst/>
          </a:prstGeom>
          <a:ln w="12700" cmpd="sng">
            <a:solidFill>
              <a:schemeClr val="accent1">
                <a:shade val="50000"/>
              </a:schemeClr>
            </a:solidFill>
            <a:prstDash val="solid"/>
            <a:tailEnd type="none" w="med" len="med"/>
          </a:ln>
        </p:spPr>
        <p:style>
          <a:lnRef idx="2">
            <a:schemeClr val="dk1"/>
          </a:lnRef>
          <a:fillRef idx="0">
            <a:schemeClr val="dk1"/>
          </a:fillRef>
          <a:effectRef idx="1">
            <a:schemeClr val="dk1"/>
          </a:effectRef>
          <a:fontRef idx="minor">
            <a:schemeClr val="tx1"/>
          </a:fontRef>
        </p:style>
      </p:cxnSp>
      <p:cxnSp>
        <p:nvCxnSpPr>
          <p:cNvPr id="32" name="直接连接符 31"/>
          <p:cNvCxnSpPr>
            <a:stCxn id="27" idx="4"/>
            <a:endCxn id="26" idx="7"/>
          </p:cNvCxnSpPr>
          <p:nvPr>
            <p:custDataLst>
              <p:tags r:id="rId18"/>
            </p:custDataLst>
          </p:nvPr>
        </p:nvCxnSpPr>
        <p:spPr>
          <a:xfrm flipH="1">
            <a:off x="9417050" y="3600450"/>
            <a:ext cx="387350" cy="852805"/>
          </a:xfrm>
          <a:prstGeom prst="line">
            <a:avLst/>
          </a:prstGeom>
          <a:ln w="12700" cmpd="sng">
            <a:solidFill>
              <a:schemeClr val="accent1">
                <a:shade val="50000"/>
              </a:schemeClr>
            </a:solidFill>
            <a:prstDash val="solid"/>
            <a:tailEnd type="none" w="med" len="med"/>
          </a:ln>
        </p:spPr>
        <p:style>
          <a:lnRef idx="2">
            <a:schemeClr val="dk1"/>
          </a:lnRef>
          <a:fillRef idx="0">
            <a:schemeClr val="dk1"/>
          </a:fillRef>
          <a:effectRef idx="1">
            <a:schemeClr val="dk1"/>
          </a:effectRef>
          <a:fontRef idx="minor">
            <a:schemeClr val="tx1"/>
          </a:fontRef>
        </p:style>
      </p:cxnSp>
      <p:cxnSp>
        <p:nvCxnSpPr>
          <p:cNvPr id="33" name="直接连接符 32"/>
          <p:cNvCxnSpPr>
            <a:stCxn id="25" idx="6"/>
            <a:endCxn id="26" idx="2"/>
          </p:cNvCxnSpPr>
          <p:nvPr>
            <p:custDataLst>
              <p:tags r:id="rId19"/>
            </p:custDataLst>
          </p:nvPr>
        </p:nvCxnSpPr>
        <p:spPr>
          <a:xfrm>
            <a:off x="8284845" y="4545330"/>
            <a:ext cx="885190" cy="0"/>
          </a:xfrm>
          <a:prstGeom prst="line">
            <a:avLst/>
          </a:prstGeom>
          <a:ln w="12700" cmpd="sng">
            <a:solidFill>
              <a:schemeClr val="accent1">
                <a:shade val="50000"/>
              </a:schemeClr>
            </a:solidFill>
            <a:prstDash val="solid"/>
            <a:tailEnd type="none" w="med" len="med"/>
          </a:ln>
        </p:spPr>
        <p:style>
          <a:lnRef idx="2">
            <a:schemeClr val="dk1"/>
          </a:lnRef>
          <a:fillRef idx="0">
            <a:schemeClr val="dk1"/>
          </a:fillRef>
          <a:effectRef idx="1">
            <a:schemeClr val="dk1"/>
          </a:effectRef>
          <a:fontRef idx="minor">
            <a:schemeClr val="tx1"/>
          </a:fontRef>
        </p:style>
      </p:cxnSp>
      <p:sp>
        <p:nvSpPr>
          <p:cNvPr id="34" name="文本框 33"/>
          <p:cNvSpPr txBox="1"/>
          <p:nvPr/>
        </p:nvSpPr>
        <p:spPr>
          <a:xfrm>
            <a:off x="2310765" y="4993005"/>
            <a:ext cx="7348855" cy="1247775"/>
          </a:xfrm>
          <a:prstGeom prst="rect">
            <a:avLst/>
          </a:prstGeom>
          <a:noFill/>
        </p:spPr>
        <p:txBody>
          <a:bodyPr wrap="square" rtlCol="0">
            <a:noAutofit/>
          </a:bodyPr>
          <a:p>
            <a:pPr indent="0" fontAlgn="auto">
              <a:lnSpc>
                <a:spcPct val="150000"/>
              </a:lnSpc>
            </a:pPr>
            <a:r>
              <a:rPr lang="zh-CN" altLang="en-US"/>
              <a:t>左图</a:t>
            </a:r>
            <a:r>
              <a:rPr lang="zh-CN" altLang="en-US">
                <a:latin typeface="微软雅黑" panose="020B0503020204020204" charset="-122"/>
                <a:ea typeface="微软雅黑" panose="020B0503020204020204" charset="-122"/>
                <a:sym typeface="+mn-ea"/>
              </a:rPr>
              <a:t>单节点连接的最大节点数为</a:t>
            </a:r>
            <a:r>
              <a:rPr lang="en-US" altLang="zh-CN">
                <a:latin typeface="微软雅黑" panose="020B0503020204020204" charset="-122"/>
                <a:ea typeface="微软雅黑" panose="020B0503020204020204" charset="-122"/>
                <a:sym typeface="+mn-ea"/>
              </a:rPr>
              <a:t>4</a:t>
            </a:r>
            <a:r>
              <a:rPr lang="zh-CN" altLang="en-US">
                <a:latin typeface="微软雅黑" panose="020B0503020204020204" charset="-122"/>
                <a:ea typeface="微软雅黑" panose="020B0503020204020204" charset="-122"/>
                <a:sym typeface="+mn-ea"/>
              </a:rPr>
              <a:t>，右图单节点连接的最大节点数为</a:t>
            </a:r>
            <a:r>
              <a:rPr lang="en-US" altLang="zh-CN">
                <a:latin typeface="微软雅黑" panose="020B0503020204020204" charset="-122"/>
                <a:ea typeface="微软雅黑" panose="020B0503020204020204" charset="-122"/>
                <a:sym typeface="+mn-ea"/>
              </a:rPr>
              <a:t>2</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endParaRPr lang="zh-CN" altLang="en-US"/>
          </a:p>
        </p:txBody>
      </p:sp>
      <p:sp>
        <p:nvSpPr>
          <p:cNvPr id="2" name="文本框 1"/>
          <p:cNvSpPr txBox="1"/>
          <p:nvPr/>
        </p:nvSpPr>
        <p:spPr>
          <a:xfrm>
            <a:off x="325120" y="1124585"/>
            <a:ext cx="1848485" cy="398780"/>
          </a:xfrm>
          <a:prstGeom prst="rect">
            <a:avLst/>
          </a:prstGeom>
          <a:noFill/>
        </p:spPr>
        <p:txBody>
          <a:bodyPr wrap="square" rtlCol="0">
            <a:spAutoFit/>
          </a:bodyPr>
          <a:p>
            <a:r>
              <a:rPr lang="zh-CN" altLang="en-US" sz="2000" b="1">
                <a:latin typeface="微软雅黑" panose="020B0503020204020204" charset="-122"/>
                <a:ea typeface="微软雅黑" panose="020B0503020204020204" charset="-122"/>
              </a:rPr>
              <a:t>通信线路位置</a:t>
            </a:r>
            <a:endParaRPr lang="zh-CN" altLang="en-US" sz="2000" b="1">
              <a:latin typeface="微软雅黑" panose="020B0503020204020204" charset="-122"/>
              <a:ea typeface="微软雅黑" panose="020B0503020204020204" charset="-122"/>
            </a:endParaRPr>
          </a:p>
        </p:txBody>
      </p:sp>
      <p:sp>
        <p:nvSpPr>
          <p:cNvPr id="10" name="文本框 9"/>
          <p:cNvSpPr txBox="1"/>
          <p:nvPr/>
        </p:nvSpPr>
        <p:spPr>
          <a:xfrm>
            <a:off x="4764405" y="1863090"/>
            <a:ext cx="2905760" cy="368300"/>
          </a:xfrm>
          <a:prstGeom prst="rect">
            <a:avLst/>
          </a:prstGeom>
          <a:noFill/>
        </p:spPr>
        <p:txBody>
          <a:bodyPr wrap="square" rtlCol="0" anchor="t">
            <a:spAutoFit/>
          </a:bodyPr>
          <a:p>
            <a:r>
              <a:rPr lang="en-US" altLang="zh-CN">
                <a:sym typeface="+mn-ea"/>
              </a:rPr>
              <a:t>5</a:t>
            </a:r>
            <a:r>
              <a:rPr lang="zh-CN" altLang="en-US">
                <a:sym typeface="+mn-ea"/>
              </a:rPr>
              <a:t>节点、</a:t>
            </a:r>
            <a:r>
              <a:rPr lang="en-US" altLang="zh-CN">
                <a:sym typeface="+mn-ea"/>
              </a:rPr>
              <a:t>5</a:t>
            </a:r>
            <a:r>
              <a:rPr lang="zh-CN" altLang="en-US">
                <a:sym typeface="+mn-ea"/>
              </a:rPr>
              <a:t>通信线路的情况</a:t>
            </a:r>
            <a:endParaRPr lang="zh-CN" altLang="en-US">
              <a:sym typeface="+mn-ea"/>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2C24282-D78C-4124-B539-B39088A0F07F}" type="slidenum">
              <a:rPr lang="zh-CN" altLang="en-US" smtClean="0"/>
            </a:fld>
            <a:endParaRPr lang="zh-CN" altLang="en-US" dirty="0"/>
          </a:p>
        </p:txBody>
      </p:sp>
      <p:sp>
        <p:nvSpPr>
          <p:cNvPr id="6" name="Rectangle 2"/>
          <p:cNvSpPr txBox="1">
            <a:spLocks noChangeArrowheads="1"/>
          </p:cNvSpPr>
          <p:nvPr/>
        </p:nvSpPr>
        <p:spPr>
          <a:xfrm>
            <a:off x="2024542" y="44623"/>
            <a:ext cx="8229600" cy="649288"/>
          </a:xfrm>
          <a:prstGeom prst="rect">
            <a:avLst/>
          </a:prstGeom>
          <a:noFill/>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9pPr>
          </a:lstStyle>
          <a:p>
            <a:pPr algn="ctr"/>
            <a:r>
              <a:rPr lang="zh-CN" altLang="en-US"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目录</a:t>
            </a:r>
            <a:endParaRPr lang="zh-CN" altLang="en-US"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endParaRPr>
          </a:p>
        </p:txBody>
      </p:sp>
      <p:sp>
        <p:nvSpPr>
          <p:cNvPr id="12" name="矩形 11"/>
          <p:cNvSpPr/>
          <p:nvPr/>
        </p:nvSpPr>
        <p:spPr>
          <a:xfrm>
            <a:off x="1847215" y="1917065"/>
            <a:ext cx="8330565" cy="2768600"/>
          </a:xfrm>
          <a:prstGeom prst="rect">
            <a:avLst/>
          </a:prstGeom>
        </p:spPr>
        <p:txBody>
          <a:bodyPr wrap="square">
            <a:spAutoFit/>
          </a:bodyPr>
          <a:lstStyle/>
          <a:p>
            <a:pPr algn="just">
              <a:lnSpc>
                <a:spcPct val="150000"/>
              </a:lnSpc>
              <a:spcBef>
                <a:spcPts val="1800"/>
              </a:spcBef>
            </a:pPr>
            <a:r>
              <a:rPr lang="en-US" altLang="zh-CN" sz="3200" b="1" dirty="0"/>
              <a:t>  </a:t>
            </a:r>
            <a:r>
              <a:rPr lang="zh-CN" altLang="en-US" sz="3200" b="1" dirty="0"/>
              <a:t>任务一</a:t>
            </a:r>
            <a:r>
              <a:rPr lang="en-US" altLang="zh-CN" sz="3200" b="1" dirty="0"/>
              <a:t>	        6节点园区</a:t>
            </a:r>
            <a:r>
              <a:rPr lang="zh-CN" altLang="en-US" sz="3200" b="1" dirty="0"/>
              <a:t>有功出力优化</a:t>
            </a:r>
            <a:endParaRPr lang="en-US" altLang="zh-CN" sz="3200" b="1" dirty="0"/>
          </a:p>
          <a:p>
            <a:pPr algn="just">
              <a:lnSpc>
                <a:spcPct val="150000"/>
              </a:lnSpc>
              <a:spcBef>
                <a:spcPts val="1800"/>
              </a:spcBef>
            </a:pPr>
            <a:r>
              <a:rPr lang="en-US" altLang="zh-CN" sz="3200" b="1" dirty="0"/>
              <a:t>  </a:t>
            </a:r>
            <a:r>
              <a:rPr lang="zh-CN" altLang="en-US" sz="3200" b="1" dirty="0"/>
              <a:t>任务二</a:t>
            </a:r>
            <a:r>
              <a:rPr lang="en-US" altLang="zh-CN" sz="3200" b="1" dirty="0"/>
              <a:t>	        8</a:t>
            </a:r>
            <a:r>
              <a:rPr lang="zh-CN" altLang="en-US" sz="3200" b="1" dirty="0"/>
              <a:t>节点园区</a:t>
            </a:r>
            <a:r>
              <a:rPr lang="zh-CN" altLang="en-US" sz="3200" b="1" dirty="0"/>
              <a:t>有功出力优化</a:t>
            </a:r>
            <a:endParaRPr lang="en-US" altLang="zh-CN" sz="3200" b="1" kern="0" dirty="0"/>
          </a:p>
          <a:p>
            <a:pPr algn="just">
              <a:lnSpc>
                <a:spcPct val="150000"/>
              </a:lnSpc>
              <a:spcBef>
                <a:spcPts val="1800"/>
              </a:spcBef>
            </a:pPr>
            <a:r>
              <a:rPr lang="zh-CN" altLang="en-US" sz="3200" b="1" kern="0" dirty="0"/>
              <a:t>开放性任务</a:t>
            </a:r>
            <a:r>
              <a:rPr lang="en-US" altLang="zh-CN" sz="3200" b="1" kern="0" dirty="0"/>
              <a:t>	</a:t>
            </a:r>
            <a:r>
              <a:rPr lang="zh-CN" altLang="en-US" sz="3200" b="1" kern="0" dirty="0"/>
              <a:t>通信线路架构和系统韧性</a:t>
            </a:r>
            <a:endParaRPr lang="zh-CN" altLang="en-US" sz="3200" b="1" kern="0"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26415" y="44450"/>
            <a:ext cx="3512820" cy="649605"/>
          </a:xfrm>
          <a:prstGeom prst="rect">
            <a:avLst/>
          </a:prstGeom>
          <a:noFill/>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9pPr>
          </a:lstStyle>
          <a:p>
            <a:pPr algn="ctr"/>
            <a:r>
              <a:rPr lang="zh-CN" altLang="en-US"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通信线路架构</a:t>
            </a:r>
            <a:r>
              <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	</a:t>
            </a:r>
            <a:endPar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endParaRPr>
          </a:p>
        </p:txBody>
      </p:sp>
      <p:sp>
        <p:nvSpPr>
          <p:cNvPr id="3" name="文本框 2"/>
          <p:cNvSpPr txBox="1"/>
          <p:nvPr/>
        </p:nvSpPr>
        <p:spPr>
          <a:xfrm>
            <a:off x="1209040" y="1303655"/>
            <a:ext cx="406400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通信线路架设位置</a:t>
            </a:r>
            <a:r>
              <a:rPr lang="zh-CN" altLang="en-US">
                <a:latin typeface="微软雅黑" panose="020B0503020204020204" charset="-122"/>
                <a:ea typeface="微软雅黑" panose="020B0503020204020204" charset="-122"/>
              </a:rPr>
              <a:t>对收敛性的影响</a:t>
            </a:r>
            <a:endParaRPr lang="zh-CN" altLang="en-US">
              <a:latin typeface="微软雅黑" panose="020B0503020204020204" charset="-122"/>
              <a:ea typeface="微软雅黑" panose="020B0503020204020204" charset="-122"/>
            </a:endParaRPr>
          </a:p>
        </p:txBody>
      </p:sp>
      <p:pic>
        <p:nvPicPr>
          <p:cNvPr id="2" name="图片 1"/>
          <p:cNvPicPr>
            <a:picLocks noChangeAspect="1"/>
          </p:cNvPicPr>
          <p:nvPr>
            <p:custDataLst>
              <p:tags r:id="rId1"/>
            </p:custDataLst>
          </p:nvPr>
        </p:nvPicPr>
        <p:blipFill>
          <a:blip r:embed="rId2"/>
          <a:stretch>
            <a:fillRect/>
          </a:stretch>
        </p:blipFill>
        <p:spPr>
          <a:xfrm>
            <a:off x="1209040" y="2159635"/>
            <a:ext cx="7040880" cy="3790315"/>
          </a:xfrm>
          <a:prstGeom prst="rect">
            <a:avLst/>
          </a:prstGeom>
        </p:spPr>
      </p:pic>
      <p:sp>
        <p:nvSpPr>
          <p:cNvPr id="100" name="文本框 99"/>
          <p:cNvSpPr txBox="1"/>
          <p:nvPr/>
        </p:nvSpPr>
        <p:spPr>
          <a:xfrm>
            <a:off x="8477250" y="3138805"/>
            <a:ext cx="3204210" cy="1948815"/>
          </a:xfrm>
          <a:prstGeom prst="rect">
            <a:avLst/>
          </a:prstGeom>
          <a:noFill/>
          <a:ln w="9525">
            <a:noFill/>
          </a:ln>
        </p:spPr>
        <p:txBody>
          <a:bodyPr>
            <a:noAutofit/>
          </a:bodyPr>
          <a:p>
            <a:pPr indent="266700" fontAlgn="auto">
              <a:lnSpc>
                <a:spcPct val="150000"/>
              </a:lnSpc>
            </a:pPr>
            <a:r>
              <a:rPr lang="zh-CN" b="0">
                <a:latin typeface="微软雅黑" panose="020B0503020204020204" charset="-122"/>
                <a:ea typeface="微软雅黑" panose="020B0503020204020204" charset="-122"/>
              </a:rPr>
              <a:t>通讯线路数量少时规律明显，</a:t>
            </a:r>
            <a:r>
              <a:rPr lang="zh-CN" b="0">
                <a:latin typeface="微软雅黑" panose="020B0503020204020204" charset="-122"/>
                <a:ea typeface="微软雅黑" panose="020B0503020204020204" charset="-122"/>
              </a:rPr>
              <a:t>通信拓扑越中心化迭代次数越少，通讯线路数量多了之后迭代次数变化不大。</a:t>
            </a:r>
            <a:endParaRPr lang="zh-CN" altLang="en-US" b="0">
              <a:latin typeface="微软雅黑" panose="020B0503020204020204" charset="-122"/>
              <a:ea typeface="微软雅黑" panose="020B0503020204020204" charset="-122"/>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26415" y="44450"/>
            <a:ext cx="3512820" cy="649605"/>
          </a:xfrm>
          <a:prstGeom prst="rect">
            <a:avLst/>
          </a:prstGeom>
          <a:noFill/>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9pPr>
          </a:lstStyle>
          <a:p>
            <a:pPr algn="ctr"/>
            <a:r>
              <a:rPr lang="zh-CN" altLang="en-US"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系统韧性</a:t>
            </a:r>
            <a:r>
              <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	</a:t>
            </a:r>
            <a:endPar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endParaRPr>
          </a:p>
        </p:txBody>
      </p:sp>
      <p:sp>
        <p:nvSpPr>
          <p:cNvPr id="4" name="文本框 3"/>
          <p:cNvSpPr txBox="1"/>
          <p:nvPr/>
        </p:nvSpPr>
        <p:spPr>
          <a:xfrm>
            <a:off x="1097280" y="1193800"/>
            <a:ext cx="7782560" cy="1753235"/>
          </a:xfrm>
          <a:prstGeom prst="rect">
            <a:avLst/>
          </a:prstGeom>
          <a:noFill/>
          <a:ln w="9525">
            <a:noFill/>
          </a:ln>
        </p:spPr>
        <p:txBody>
          <a:bodyPr wrap="square">
            <a:spAutoFit/>
          </a:bodyPr>
          <a:p>
            <a:pPr marL="228600" indent="-228600" fontAlgn="auto">
              <a:lnSpc>
                <a:spcPct val="150000"/>
              </a:lnSpc>
            </a:pPr>
            <a:r>
              <a:rPr lang="zh-CN" altLang="en-US" sz="2400" b="0">
                <a:latin typeface="微软雅黑" panose="020B0503020204020204" charset="-122"/>
                <a:ea typeface="微软雅黑" panose="020B0503020204020204" charset="-122"/>
                <a:cs typeface="微软雅黑" panose="020B0503020204020204" charset="-122"/>
              </a:rPr>
              <a:t>问题：</a:t>
            </a:r>
            <a:r>
              <a:rPr lang="en-US" sz="2400" b="0">
                <a:latin typeface="微软雅黑" panose="020B0503020204020204" charset="-122"/>
                <a:ea typeface="微软雅黑" panose="020B0503020204020204" charset="-122"/>
                <a:cs typeface="微软雅黑" panose="020B0503020204020204" charset="-122"/>
              </a:rPr>
              <a:t> </a:t>
            </a:r>
            <a:r>
              <a:rPr lang="zh-CN" sz="2400" b="0">
                <a:latin typeface="微软雅黑" panose="020B0503020204020204" charset="-122"/>
                <a:ea typeface="微软雅黑" panose="020B0503020204020204" charset="-122"/>
                <a:cs typeface="微软雅黑" panose="020B0503020204020204" charset="-122"/>
              </a:rPr>
              <a:t>假设存在网络攻击者，攻击者可劫持通信链路，试分析参与分布式通信的发电设备更多条件下，通信拓扑和系统韧性（攻击发生后维持系统运行）的关系。</a:t>
            </a:r>
            <a:endParaRPr lang="zh-CN" altLang="en-US" sz="2400" b="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097280" y="3244850"/>
            <a:ext cx="10119995" cy="2433320"/>
          </a:xfrm>
          <a:prstGeom prst="rect">
            <a:avLst/>
          </a:prstGeom>
          <a:noFill/>
        </p:spPr>
        <p:txBody>
          <a:bodyPr wrap="none" rtlCol="0" anchor="t">
            <a:noAutofit/>
          </a:bodyPr>
          <a:p>
            <a:pPr indent="0" algn="l" fontAlgn="auto">
              <a:lnSpc>
                <a:spcPct val="150000"/>
              </a:lnSpc>
            </a:pPr>
            <a:r>
              <a:rPr lang="zh-CN" altLang="en-US"/>
              <a:t>攻击</a:t>
            </a:r>
            <a:r>
              <a:rPr lang="en-US" altLang="zh-CN"/>
              <a:t>(</a:t>
            </a:r>
            <a:r>
              <a:rPr lang="zh-CN" altLang="en-US"/>
              <a:t>切断一条通信线路</a:t>
            </a:r>
            <a:r>
              <a:rPr lang="en-US" altLang="zh-CN"/>
              <a:t>)</a:t>
            </a:r>
            <a:r>
              <a:rPr lang="zh-CN" altLang="en-US"/>
              <a:t>发生后，若导致拓扑图不连通，则</a:t>
            </a:r>
            <a:r>
              <a:rPr lang="zh-CN" altLang="en-US"/>
              <a:t>此时迭代不再收敛，系统不能正常</a:t>
            </a:r>
            <a:r>
              <a:rPr lang="zh-CN" altLang="en-US"/>
              <a:t>运行。</a:t>
            </a:r>
            <a:endParaRPr lang="zh-CN" altLang="en-US"/>
          </a:p>
          <a:p>
            <a:pPr indent="0" algn="l" fontAlgn="auto">
              <a:lnSpc>
                <a:spcPct val="150000"/>
              </a:lnSpc>
            </a:pPr>
            <a:endParaRPr lang="zh-CN" altLang="en-US"/>
          </a:p>
        </p:txBody>
      </p:sp>
      <p:sp>
        <p:nvSpPr>
          <p:cNvPr id="7" name="文本框 6"/>
          <p:cNvSpPr txBox="1"/>
          <p:nvPr/>
        </p:nvSpPr>
        <p:spPr>
          <a:xfrm>
            <a:off x="1097280" y="4061460"/>
            <a:ext cx="10617200" cy="1337945"/>
          </a:xfrm>
          <a:prstGeom prst="rect">
            <a:avLst/>
          </a:prstGeom>
          <a:noFill/>
        </p:spPr>
        <p:txBody>
          <a:bodyPr wrap="square" rtlCol="0" anchor="t">
            <a:spAutoFit/>
          </a:bodyPr>
          <a:p>
            <a:pPr indent="0" algn="l" fontAlgn="auto">
              <a:lnSpc>
                <a:spcPct val="150000"/>
              </a:lnSpc>
            </a:pPr>
            <a:r>
              <a:rPr lang="zh-CN" altLang="en-US">
                <a:sym typeface="+mn-ea"/>
              </a:rPr>
              <a:t>随着节点数量增多，拓扑图总量大量增加，此时无法对所有情况遍历，因此随机生成一定数量的</a:t>
            </a:r>
            <a:endParaRPr lang="zh-CN" altLang="en-US"/>
          </a:p>
          <a:p>
            <a:pPr indent="0" algn="l" fontAlgn="auto">
              <a:lnSpc>
                <a:spcPct val="150000"/>
              </a:lnSpc>
            </a:pPr>
            <a:r>
              <a:rPr lang="zh-CN" altLang="en-US">
                <a:sym typeface="+mn-ea"/>
              </a:rPr>
              <a:t>拓扑图，并随机切除拓扑图中的一条线路，统计仍连通的拓扑图的比例作为攻击发生后，系统</a:t>
            </a:r>
            <a:endParaRPr lang="zh-CN" altLang="en-US"/>
          </a:p>
          <a:p>
            <a:pPr indent="0" algn="l" fontAlgn="auto">
              <a:lnSpc>
                <a:spcPct val="150000"/>
              </a:lnSpc>
            </a:pPr>
            <a:r>
              <a:rPr lang="zh-CN" altLang="en-US">
                <a:sym typeface="+mn-ea"/>
              </a:rPr>
              <a:t>仍能正常运行的概率。</a:t>
            </a:r>
            <a:endParaRPr lang="zh-CN" altLang="en-US">
              <a:sym typeface="+mn-ea"/>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26415" y="44450"/>
            <a:ext cx="3512820" cy="649605"/>
          </a:xfrm>
          <a:prstGeom prst="rect">
            <a:avLst/>
          </a:prstGeom>
          <a:noFill/>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9pPr>
          </a:lstStyle>
          <a:p>
            <a:pPr algn="ctr"/>
            <a:r>
              <a:rPr lang="zh-CN" altLang="en-US"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系统韧性</a:t>
            </a:r>
            <a:r>
              <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	</a:t>
            </a:r>
            <a:endPar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endParaRPr>
          </a:p>
        </p:txBody>
      </p:sp>
      <p:pic>
        <p:nvPicPr>
          <p:cNvPr id="12" name="图片 11"/>
          <p:cNvPicPr>
            <a:picLocks noChangeAspect="1"/>
          </p:cNvPicPr>
          <p:nvPr/>
        </p:nvPicPr>
        <p:blipFill>
          <a:blip r:embed="rId1"/>
          <a:stretch>
            <a:fillRect/>
          </a:stretch>
        </p:blipFill>
        <p:spPr>
          <a:xfrm>
            <a:off x="6096000" y="1540510"/>
            <a:ext cx="5464175" cy="4156710"/>
          </a:xfrm>
          <a:prstGeom prst="rect">
            <a:avLst/>
          </a:prstGeom>
        </p:spPr>
      </p:pic>
      <p:pic>
        <p:nvPicPr>
          <p:cNvPr id="13" name="图片 12"/>
          <p:cNvPicPr>
            <a:picLocks noChangeAspect="1"/>
          </p:cNvPicPr>
          <p:nvPr/>
        </p:nvPicPr>
        <p:blipFill>
          <a:blip r:embed="rId2"/>
          <a:stretch>
            <a:fillRect/>
          </a:stretch>
        </p:blipFill>
        <p:spPr>
          <a:xfrm>
            <a:off x="526415" y="1400810"/>
            <a:ext cx="5648960" cy="4296410"/>
          </a:xfrm>
          <a:prstGeom prst="rect">
            <a:avLst/>
          </a:prstGeom>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26415" y="44450"/>
            <a:ext cx="3512820" cy="649605"/>
          </a:xfrm>
          <a:prstGeom prst="rect">
            <a:avLst/>
          </a:prstGeom>
          <a:noFill/>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9pPr>
          </a:lstStyle>
          <a:p>
            <a:pPr algn="ctr"/>
            <a:r>
              <a:rPr lang="zh-CN" altLang="en-US"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系统韧性</a:t>
            </a:r>
            <a:r>
              <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	</a:t>
            </a:r>
            <a:endPar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endParaRPr>
          </a:p>
        </p:txBody>
      </p:sp>
      <p:pic>
        <p:nvPicPr>
          <p:cNvPr id="2" name="图片 1"/>
          <p:cNvPicPr>
            <a:picLocks noChangeAspect="1"/>
          </p:cNvPicPr>
          <p:nvPr/>
        </p:nvPicPr>
        <p:blipFill>
          <a:blip r:embed="rId1"/>
          <a:stretch>
            <a:fillRect/>
          </a:stretch>
        </p:blipFill>
        <p:spPr>
          <a:xfrm>
            <a:off x="535305" y="1504315"/>
            <a:ext cx="5560695" cy="4194175"/>
          </a:xfrm>
          <a:prstGeom prst="rect">
            <a:avLst/>
          </a:prstGeom>
        </p:spPr>
      </p:pic>
      <p:pic>
        <p:nvPicPr>
          <p:cNvPr id="3" name="图片 2"/>
          <p:cNvPicPr>
            <a:picLocks noChangeAspect="1"/>
          </p:cNvPicPr>
          <p:nvPr/>
        </p:nvPicPr>
        <p:blipFill>
          <a:blip r:embed="rId2"/>
          <a:stretch>
            <a:fillRect/>
          </a:stretch>
        </p:blipFill>
        <p:spPr>
          <a:xfrm>
            <a:off x="6096000" y="1503680"/>
            <a:ext cx="5561330" cy="4194810"/>
          </a:xfrm>
          <a:prstGeom prst="rect">
            <a:avLst/>
          </a:prstGeom>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26415" y="44450"/>
            <a:ext cx="3512820" cy="649605"/>
          </a:xfrm>
          <a:prstGeom prst="rect">
            <a:avLst/>
          </a:prstGeom>
          <a:noFill/>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9pPr>
          </a:lstStyle>
          <a:p>
            <a:pPr algn="ctr"/>
            <a:r>
              <a:rPr lang="zh-CN" altLang="en-US"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系统韧性</a:t>
            </a:r>
            <a:r>
              <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	</a:t>
            </a:r>
            <a:endPar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endParaRPr>
          </a:p>
        </p:txBody>
      </p:sp>
      <p:sp>
        <p:nvSpPr>
          <p:cNvPr id="5" name="文本框 4"/>
          <p:cNvSpPr txBox="1"/>
          <p:nvPr/>
        </p:nvSpPr>
        <p:spPr>
          <a:xfrm>
            <a:off x="1413510" y="1158875"/>
            <a:ext cx="7061200" cy="922020"/>
          </a:xfrm>
          <a:prstGeom prst="rect">
            <a:avLst/>
          </a:prstGeom>
          <a:noFill/>
        </p:spPr>
        <p:txBody>
          <a:bodyPr wrap="square" rtlCol="0">
            <a:spAutoFit/>
          </a:bodyPr>
          <a:p>
            <a:r>
              <a:rPr lang="zh-CN" altLang="en-US"/>
              <a:t>可以看到，通信线路数量越多，系统韧性越强。在考虑线路架设成本的条件下，不能无限增加通信线路，</a:t>
            </a:r>
            <a:r>
              <a:rPr lang="zh-CN" altLang="en-US"/>
              <a:t>我们认为收敛比逐差达到转点时系统韧性</a:t>
            </a:r>
            <a:r>
              <a:rPr lang="zh-CN" altLang="en-US"/>
              <a:t>良好。</a:t>
            </a:r>
            <a:endParaRPr lang="zh-CN" altLang="en-US"/>
          </a:p>
        </p:txBody>
      </p:sp>
      <p:pic>
        <p:nvPicPr>
          <p:cNvPr id="13" name="图片 12"/>
          <p:cNvPicPr>
            <a:picLocks noChangeAspect="1"/>
          </p:cNvPicPr>
          <p:nvPr>
            <p:custDataLst>
              <p:tags r:id="rId1"/>
            </p:custDataLst>
          </p:nvPr>
        </p:nvPicPr>
        <p:blipFill>
          <a:blip r:embed="rId2"/>
          <a:stretch>
            <a:fillRect/>
          </a:stretch>
        </p:blipFill>
        <p:spPr>
          <a:xfrm>
            <a:off x="4846320" y="1964690"/>
            <a:ext cx="5648960" cy="4296410"/>
          </a:xfrm>
          <a:prstGeom prst="rect">
            <a:avLst/>
          </a:prstGeom>
        </p:spPr>
      </p:pic>
      <p:cxnSp>
        <p:nvCxnSpPr>
          <p:cNvPr id="7" name="直接箭头连接符 6"/>
          <p:cNvCxnSpPr/>
          <p:nvPr/>
        </p:nvCxnSpPr>
        <p:spPr>
          <a:xfrm flipH="1" flipV="1">
            <a:off x="4348480" y="5120005"/>
            <a:ext cx="1574800" cy="284480"/>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168400" y="4370705"/>
            <a:ext cx="3221355" cy="1402080"/>
          </a:xfrm>
          <a:prstGeom prst="rect">
            <a:avLst/>
          </a:prstGeom>
          <a:noFill/>
        </p:spPr>
        <p:txBody>
          <a:bodyPr wrap="square" rtlCol="0">
            <a:noAutofit/>
          </a:bodyPr>
          <a:p>
            <a:pPr indent="0" fontAlgn="auto">
              <a:lnSpc>
                <a:spcPct val="150000"/>
              </a:lnSpc>
            </a:pPr>
            <a:r>
              <a:rPr lang="zh-CN" altLang="en-US"/>
              <a:t>收敛比逐差达到转点后，再增加通信线路数量，收敛比例增长变慢，经济性</a:t>
            </a:r>
            <a:r>
              <a:rPr lang="zh-CN" altLang="en-US"/>
              <a:t>变差</a:t>
            </a:r>
            <a:endParaRPr lang="zh-CN" altLang="en-US"/>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26415" y="44450"/>
            <a:ext cx="3512820" cy="649605"/>
          </a:xfrm>
          <a:prstGeom prst="rect">
            <a:avLst/>
          </a:prstGeom>
          <a:noFill/>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9pPr>
          </a:lstStyle>
          <a:p>
            <a:pPr algn="ctr"/>
            <a:r>
              <a:rPr lang="zh-CN" altLang="en-US"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系统韧性</a:t>
            </a:r>
            <a:r>
              <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	</a:t>
            </a:r>
            <a:endPar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endParaRPr>
          </a:p>
        </p:txBody>
      </p:sp>
      <p:pic>
        <p:nvPicPr>
          <p:cNvPr id="4" name="图片 3"/>
          <p:cNvPicPr>
            <a:picLocks noChangeAspect="1"/>
          </p:cNvPicPr>
          <p:nvPr/>
        </p:nvPicPr>
        <p:blipFill>
          <a:blip r:embed="rId1"/>
          <a:stretch>
            <a:fillRect/>
          </a:stretch>
        </p:blipFill>
        <p:spPr>
          <a:xfrm>
            <a:off x="2815590" y="1771650"/>
            <a:ext cx="6561455" cy="4099560"/>
          </a:xfrm>
          <a:prstGeom prst="rect">
            <a:avLst/>
          </a:prstGeom>
        </p:spPr>
      </p:pic>
      <p:sp>
        <p:nvSpPr>
          <p:cNvPr id="3" name="文本框 2"/>
          <p:cNvSpPr txBox="1"/>
          <p:nvPr/>
        </p:nvSpPr>
        <p:spPr>
          <a:xfrm>
            <a:off x="9926320" y="2823845"/>
            <a:ext cx="4064000" cy="460375"/>
          </a:xfrm>
          <a:prstGeom prst="rect">
            <a:avLst/>
          </a:prstGeom>
          <a:noFill/>
        </p:spPr>
        <p:txBody>
          <a:bodyPr wrap="square" rtlCol="0">
            <a:spAutoFit/>
          </a:bodyPr>
          <a:p>
            <a:r>
              <a:rPr lang="zh-CN" altLang="en-US" sz="2400"/>
              <a:t>线性！</a:t>
            </a:r>
            <a:endParaRPr lang="zh-CN" altLang="en-US" sz="240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3" name="Group 12"/>
          <p:cNvGrpSpPr/>
          <p:nvPr/>
        </p:nvGrpSpPr>
        <p:grpSpPr>
          <a:xfrm>
            <a:off x="599954" y="3140968"/>
            <a:ext cx="8621932" cy="0"/>
            <a:chOff x="962832" y="2532973"/>
            <a:chExt cx="6207072" cy="0"/>
          </a:xfrm>
        </p:grpSpPr>
        <p:cxnSp>
          <p:nvCxnSpPr>
            <p:cNvPr id="19" name="Straight Connector 18"/>
            <p:cNvCxnSpPr/>
            <p:nvPr/>
          </p:nvCxnSpPr>
          <p:spPr>
            <a:xfrm>
              <a:off x="962832" y="2532973"/>
              <a:ext cx="1034512" cy="0"/>
            </a:xfrm>
            <a:prstGeom prst="line">
              <a:avLst/>
            </a:prstGeom>
            <a:ln w="28575">
              <a:solidFill>
                <a:srgbClr val="1572A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97344" y="2532973"/>
              <a:ext cx="1034512" cy="0"/>
            </a:xfrm>
            <a:prstGeom prst="line">
              <a:avLst/>
            </a:prstGeom>
            <a:ln w="28575">
              <a:solidFill>
                <a:srgbClr val="E0AC3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031856" y="2532973"/>
              <a:ext cx="1034512" cy="0"/>
            </a:xfrm>
            <a:prstGeom prst="line">
              <a:avLst/>
            </a:prstGeom>
            <a:ln w="28575">
              <a:solidFill>
                <a:srgbClr val="25A78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66368" y="2532973"/>
              <a:ext cx="1034512" cy="0"/>
            </a:xfrm>
            <a:prstGeom prst="line">
              <a:avLst/>
            </a:prstGeom>
            <a:ln w="28575">
              <a:solidFill>
                <a:srgbClr val="77558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100880" y="2532973"/>
              <a:ext cx="1034512" cy="0"/>
            </a:xfrm>
            <a:prstGeom prst="line">
              <a:avLst/>
            </a:prstGeom>
            <a:ln w="28575">
              <a:solidFill>
                <a:srgbClr val="0AB0B3"/>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135392" y="2532973"/>
              <a:ext cx="1034512" cy="0"/>
            </a:xfrm>
            <a:prstGeom prst="line">
              <a:avLst/>
            </a:prstGeom>
            <a:ln w="28575">
              <a:solidFill>
                <a:srgbClr val="D75063"/>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1473200" y="1649730"/>
            <a:ext cx="8515985" cy="2799715"/>
          </a:xfrm>
          <a:prstGeom prst="rect">
            <a:avLst/>
          </a:prstGeom>
          <a:noFill/>
        </p:spPr>
        <p:txBody>
          <a:bodyPr wrap="square" lIns="91440" tIns="45720" rIns="91440" bIns="45720">
            <a:spAutoFit/>
          </a:bodyPr>
          <a:lstStyle/>
          <a:p>
            <a:pPr indent="0" algn="l">
              <a:buFont typeface="Arial" panose="020B0604020202020204" pitchFamily="34" charset="0"/>
              <a:buNone/>
            </a:pPr>
            <a:r>
              <a:rPr lang="zh-CN" altLang="en-US" sz="9600">
                <a:ln w="12700">
                  <a:solidFill>
                    <a:schemeClr val="accent5"/>
                  </a:solidFill>
                  <a:prstDash val="solid"/>
                </a:ln>
                <a:pattFill prst="ltDnDiag">
                  <a:fgClr>
                    <a:schemeClr val="accent5">
                      <a:lumMod val="60000"/>
                      <a:lumOff val="40000"/>
                    </a:schemeClr>
                  </a:fgClr>
                  <a:bgClr>
                    <a:schemeClr val="bg1"/>
                  </a:bgClr>
                </a:pattFill>
                <a:effectLst/>
                <a:sym typeface="+mn-ea"/>
              </a:rPr>
              <a:t>谢谢！</a:t>
            </a:r>
            <a:endParaRPr lang="zh-CN" altLang="en-US" sz="9600">
              <a:ln w="12700">
                <a:solidFill>
                  <a:schemeClr val="accent5"/>
                </a:solidFill>
                <a:prstDash val="solid"/>
              </a:ln>
              <a:pattFill prst="ltDnDiag">
                <a:fgClr>
                  <a:schemeClr val="accent5">
                    <a:lumMod val="60000"/>
                    <a:lumOff val="40000"/>
                  </a:schemeClr>
                </a:fgClr>
                <a:bgClr>
                  <a:schemeClr val="bg1"/>
                </a:bgClr>
              </a:pattFill>
              <a:effectLst/>
              <a:sym typeface="+mn-ea"/>
            </a:endParaRPr>
          </a:p>
          <a:p>
            <a:pPr indent="0" algn="l">
              <a:buFont typeface="Arial" panose="020B0604020202020204" pitchFamily="34" charset="0"/>
              <a:buNone/>
            </a:pPr>
            <a:r>
              <a:rPr lang="zh-CN" altLang="en-US" sz="6600">
                <a:ln w="12700">
                  <a:solidFill>
                    <a:schemeClr val="accent5"/>
                  </a:solidFill>
                  <a:prstDash val="solid"/>
                </a:ln>
                <a:pattFill prst="ltDnDiag">
                  <a:fgClr>
                    <a:schemeClr val="accent5">
                      <a:lumMod val="60000"/>
                      <a:lumOff val="40000"/>
                    </a:schemeClr>
                  </a:fgClr>
                  <a:bgClr>
                    <a:schemeClr val="bg1"/>
                  </a:bgClr>
                </a:pattFill>
                <a:effectLst/>
                <a:sym typeface="+mn-ea"/>
              </a:rPr>
              <a:t>恳请批评指正！</a:t>
            </a:r>
            <a:r>
              <a:rPr lang="en-US" altLang="zh-CN" sz="8000">
                <a:ln w="12700">
                  <a:solidFill>
                    <a:schemeClr val="accent5"/>
                  </a:solidFill>
                  <a:prstDash val="solid"/>
                </a:ln>
                <a:pattFill prst="ltDnDiag">
                  <a:fgClr>
                    <a:schemeClr val="accent5">
                      <a:lumMod val="60000"/>
                      <a:lumOff val="40000"/>
                    </a:schemeClr>
                  </a:fgClr>
                  <a:bgClr>
                    <a:schemeClr val="bg1"/>
                  </a:bgClr>
                </a:pattFill>
                <a:effectLst/>
                <a:sym typeface="+mn-ea"/>
              </a:rPr>
              <a:t>	</a:t>
            </a:r>
            <a:endParaRPr lang="en-US" altLang="zh-CN" sz="8000">
              <a:ln w="12700">
                <a:solidFill>
                  <a:schemeClr val="accent5"/>
                </a:solidFill>
                <a:prstDash val="solid"/>
              </a:ln>
              <a:pattFill prst="ltDnDiag">
                <a:fgClr>
                  <a:schemeClr val="accent5">
                    <a:lumMod val="60000"/>
                    <a:lumOff val="40000"/>
                  </a:schemeClr>
                </a:fgClr>
                <a:bgClr>
                  <a:schemeClr val="bg1"/>
                </a:bgClr>
              </a:pattFill>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3" name="Group 12"/>
          <p:cNvGrpSpPr/>
          <p:nvPr/>
        </p:nvGrpSpPr>
        <p:grpSpPr>
          <a:xfrm>
            <a:off x="599954" y="3140968"/>
            <a:ext cx="8621932" cy="0"/>
            <a:chOff x="962832" y="2532973"/>
            <a:chExt cx="6207072" cy="0"/>
          </a:xfrm>
        </p:grpSpPr>
        <p:cxnSp>
          <p:nvCxnSpPr>
            <p:cNvPr id="19" name="Straight Connector 18"/>
            <p:cNvCxnSpPr/>
            <p:nvPr/>
          </p:nvCxnSpPr>
          <p:spPr>
            <a:xfrm>
              <a:off x="962832" y="2532973"/>
              <a:ext cx="1034512" cy="0"/>
            </a:xfrm>
            <a:prstGeom prst="line">
              <a:avLst/>
            </a:prstGeom>
            <a:ln w="28575">
              <a:solidFill>
                <a:srgbClr val="1572A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97344" y="2532973"/>
              <a:ext cx="1034512" cy="0"/>
            </a:xfrm>
            <a:prstGeom prst="line">
              <a:avLst/>
            </a:prstGeom>
            <a:ln w="28575">
              <a:solidFill>
                <a:srgbClr val="E0AC3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031856" y="2532973"/>
              <a:ext cx="1034512" cy="0"/>
            </a:xfrm>
            <a:prstGeom prst="line">
              <a:avLst/>
            </a:prstGeom>
            <a:ln w="28575">
              <a:solidFill>
                <a:srgbClr val="25A78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66368" y="2532973"/>
              <a:ext cx="1034512" cy="0"/>
            </a:xfrm>
            <a:prstGeom prst="line">
              <a:avLst/>
            </a:prstGeom>
            <a:ln w="28575">
              <a:solidFill>
                <a:srgbClr val="77558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100880" y="2532973"/>
              <a:ext cx="1034512" cy="0"/>
            </a:xfrm>
            <a:prstGeom prst="line">
              <a:avLst/>
            </a:prstGeom>
            <a:ln w="28575">
              <a:solidFill>
                <a:srgbClr val="0AB0B3"/>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135392" y="2532973"/>
              <a:ext cx="1034512" cy="0"/>
            </a:xfrm>
            <a:prstGeom prst="line">
              <a:avLst/>
            </a:prstGeom>
            <a:ln w="28575">
              <a:solidFill>
                <a:srgbClr val="D75063"/>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1838325" y="3289935"/>
            <a:ext cx="8515985" cy="768350"/>
          </a:xfrm>
          <a:prstGeom prst="rect">
            <a:avLst/>
          </a:prstGeom>
          <a:noFill/>
        </p:spPr>
        <p:txBody>
          <a:bodyPr wrap="square" lIns="91440" tIns="45720" rIns="91440" bIns="45720">
            <a:spAutoFit/>
          </a:bodyPr>
          <a:lstStyle/>
          <a:p>
            <a:pPr algn="ctr"/>
            <a:r>
              <a:rPr lang="zh-CN" altLang="en-US" sz="4400">
                <a:ln w="12700">
                  <a:solidFill>
                    <a:schemeClr val="accent5"/>
                  </a:solidFill>
                  <a:prstDash val="solid"/>
                </a:ln>
                <a:pattFill prst="ltDnDiag">
                  <a:fgClr>
                    <a:schemeClr val="accent5">
                      <a:lumMod val="60000"/>
                      <a:lumOff val="40000"/>
                    </a:schemeClr>
                  </a:fgClr>
                  <a:bgClr>
                    <a:schemeClr val="bg1"/>
                  </a:bgClr>
                </a:pattFill>
                <a:effectLst/>
                <a:sym typeface="+mn-ea"/>
              </a:rPr>
              <a:t>任务一</a:t>
            </a:r>
            <a:r>
              <a:rPr lang="en-US" altLang="zh-CN" sz="4400">
                <a:ln w="12700">
                  <a:solidFill>
                    <a:schemeClr val="accent5"/>
                  </a:solidFill>
                  <a:prstDash val="solid"/>
                </a:ln>
                <a:pattFill prst="ltDnDiag">
                  <a:fgClr>
                    <a:schemeClr val="accent5">
                      <a:lumMod val="60000"/>
                      <a:lumOff val="40000"/>
                    </a:schemeClr>
                  </a:fgClr>
                  <a:bgClr>
                    <a:schemeClr val="bg1"/>
                  </a:bgClr>
                </a:pattFill>
                <a:effectLst/>
                <a:sym typeface="+mn-ea"/>
              </a:rPr>
              <a:t>	  6</a:t>
            </a:r>
            <a:r>
              <a:rPr lang="zh-CN" altLang="en-US" sz="4400">
                <a:ln w="12700">
                  <a:solidFill>
                    <a:schemeClr val="accent5"/>
                  </a:solidFill>
                  <a:prstDash val="solid"/>
                </a:ln>
                <a:pattFill prst="ltDnDiag">
                  <a:fgClr>
                    <a:schemeClr val="accent5">
                      <a:lumMod val="60000"/>
                      <a:lumOff val="40000"/>
                    </a:schemeClr>
                  </a:fgClr>
                  <a:bgClr>
                    <a:schemeClr val="bg1"/>
                  </a:bgClr>
                </a:pattFill>
                <a:effectLst/>
                <a:sym typeface="+mn-ea"/>
              </a:rPr>
              <a:t>节点园区有功</a:t>
            </a:r>
            <a:r>
              <a:rPr lang="zh-CN" altLang="en-US" sz="4400">
                <a:ln w="12700">
                  <a:solidFill>
                    <a:schemeClr val="accent5"/>
                  </a:solidFill>
                  <a:prstDash val="solid"/>
                </a:ln>
                <a:pattFill prst="ltDnDiag">
                  <a:fgClr>
                    <a:schemeClr val="accent5">
                      <a:lumMod val="60000"/>
                      <a:lumOff val="40000"/>
                    </a:schemeClr>
                  </a:fgClr>
                  <a:bgClr>
                    <a:schemeClr val="bg1"/>
                  </a:bgClr>
                </a:pattFill>
                <a:effectLst/>
                <a:sym typeface="+mn-ea"/>
              </a:rPr>
              <a:t>出力优化</a:t>
            </a:r>
            <a:r>
              <a:rPr lang="en-US" altLang="zh-CN" sz="4400">
                <a:ln w="12700">
                  <a:solidFill>
                    <a:schemeClr val="accent5"/>
                  </a:solidFill>
                  <a:prstDash val="solid"/>
                </a:ln>
                <a:pattFill prst="ltDnDiag">
                  <a:fgClr>
                    <a:schemeClr val="accent5">
                      <a:lumMod val="60000"/>
                      <a:lumOff val="40000"/>
                    </a:schemeClr>
                  </a:fgClr>
                  <a:bgClr>
                    <a:schemeClr val="bg1"/>
                  </a:bgClr>
                </a:pattFill>
                <a:effectLst/>
                <a:sym typeface="+mn-ea"/>
              </a:rPr>
              <a:t>	</a:t>
            </a:r>
            <a:endParaRPr lang="en-US" altLang="zh-CN" sz="4400">
              <a:ln w="12700">
                <a:solidFill>
                  <a:schemeClr val="accent5"/>
                </a:solidFill>
                <a:prstDash val="solid"/>
              </a:ln>
              <a:pattFill prst="ltDnDiag">
                <a:fgClr>
                  <a:schemeClr val="accent5">
                    <a:lumMod val="60000"/>
                    <a:lumOff val="40000"/>
                  </a:schemeClr>
                </a:fgClr>
                <a:bgClr>
                  <a:schemeClr val="bg1"/>
                </a:bgClr>
              </a:pattFill>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2C24282-D78C-4124-B539-B39088A0F07F}" type="slidenum">
              <a:rPr lang="zh-CN" altLang="en-US" smtClean="0"/>
            </a:fld>
            <a:endParaRPr lang="zh-CN" altLang="en-US" dirty="0"/>
          </a:p>
        </p:txBody>
      </p:sp>
      <p:sp>
        <p:nvSpPr>
          <p:cNvPr id="6" name="Rectangle 2"/>
          <p:cNvSpPr txBox="1">
            <a:spLocks noChangeArrowheads="1"/>
          </p:cNvSpPr>
          <p:nvPr/>
        </p:nvSpPr>
        <p:spPr>
          <a:xfrm>
            <a:off x="526415" y="44450"/>
            <a:ext cx="2590165" cy="649605"/>
          </a:xfrm>
          <a:prstGeom prst="rect">
            <a:avLst/>
          </a:prstGeom>
          <a:noFill/>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9pPr>
          </a:lstStyle>
          <a:p>
            <a:pPr algn="ctr"/>
            <a:r>
              <a:rPr lang="zh-CN" altLang="en-US"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建立模型</a:t>
            </a:r>
            <a:r>
              <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	</a:t>
            </a:r>
            <a:endPar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endParaRPr>
          </a:p>
        </p:txBody>
      </p:sp>
      <p:pic>
        <p:nvPicPr>
          <p:cNvPr id="2" name="图片 1"/>
          <p:cNvPicPr>
            <a:picLocks noChangeAspect="1"/>
          </p:cNvPicPr>
          <p:nvPr>
            <p:custDataLst>
              <p:tags r:id="rId1"/>
            </p:custDataLst>
          </p:nvPr>
        </p:nvPicPr>
        <p:blipFill>
          <a:blip r:embed="rId2"/>
          <a:stretch>
            <a:fillRect/>
          </a:stretch>
        </p:blipFill>
        <p:spPr>
          <a:xfrm>
            <a:off x="8485505" y="1298575"/>
            <a:ext cx="2954020" cy="2334260"/>
          </a:xfrm>
          <a:prstGeom prst="rect">
            <a:avLst/>
          </a:prstGeom>
        </p:spPr>
      </p:pic>
      <p:sp>
        <p:nvSpPr>
          <p:cNvPr id="100" name="文本框 99"/>
          <p:cNvSpPr txBox="1"/>
          <p:nvPr/>
        </p:nvSpPr>
        <p:spPr>
          <a:xfrm>
            <a:off x="1210310" y="1298575"/>
            <a:ext cx="6658610" cy="1245870"/>
          </a:xfrm>
          <a:prstGeom prst="rect">
            <a:avLst/>
          </a:prstGeom>
          <a:noFill/>
          <a:ln w="9525">
            <a:noFill/>
          </a:ln>
        </p:spPr>
        <p:txBody>
          <a:bodyPr>
            <a:noAutofit/>
          </a:bodyPr>
          <a:p>
            <a:pPr indent="0" fontAlgn="auto">
              <a:lnSpc>
                <a:spcPct val="150000"/>
              </a:lnSpc>
            </a:pPr>
            <a:r>
              <a:rPr lang="zh-CN" b="0">
                <a:latin typeface="微软雅黑" panose="020B0503020204020204" charset="-122"/>
                <a:ea typeface="微软雅黑" panose="020B0503020204020204" charset="-122"/>
                <a:cs typeface="微软雅黑" panose="020B0503020204020204" charset="-122"/>
              </a:rPr>
              <a:t>在某个</a:t>
            </a:r>
            <a:r>
              <a:rPr lang="en-US" b="0">
                <a:latin typeface="微软雅黑" panose="020B0503020204020204" charset="-122"/>
                <a:ea typeface="微软雅黑" panose="020B0503020204020204" charset="-122"/>
                <a:cs typeface="微软雅黑" panose="020B0503020204020204" charset="-122"/>
              </a:rPr>
              <a:t>6</a:t>
            </a:r>
            <a:r>
              <a:rPr lang="zh-CN" b="0">
                <a:latin typeface="微软雅黑" panose="020B0503020204020204" charset="-122"/>
                <a:ea typeface="微软雅黑" panose="020B0503020204020204" charset="-122"/>
                <a:cs typeface="微软雅黑" panose="020B0503020204020204" charset="-122"/>
              </a:rPr>
              <a:t>节点园区中，有</a:t>
            </a:r>
            <a:r>
              <a:rPr lang="en-US" b="0">
                <a:latin typeface="微软雅黑" panose="020B0503020204020204" charset="-122"/>
                <a:ea typeface="微软雅黑" panose="020B0503020204020204" charset="-122"/>
                <a:cs typeface="微软雅黑" panose="020B0503020204020204" charset="-122"/>
              </a:rPr>
              <a:t>4</a:t>
            </a:r>
            <a:r>
              <a:rPr lang="zh-CN" b="0">
                <a:latin typeface="微软雅黑" panose="020B0503020204020204" charset="-122"/>
                <a:ea typeface="微软雅黑" panose="020B0503020204020204" charset="-122"/>
                <a:cs typeface="微软雅黑" panose="020B0503020204020204" charset="-122"/>
              </a:rPr>
              <a:t>台发电设备（分别接于</a:t>
            </a:r>
            <a:r>
              <a:rPr lang="en-US" b="0">
                <a:latin typeface="微软雅黑" panose="020B0503020204020204" charset="-122"/>
                <a:ea typeface="微软雅黑" panose="020B0503020204020204" charset="-122"/>
                <a:cs typeface="微软雅黑" panose="020B0503020204020204" charset="-122"/>
              </a:rPr>
              <a:t>2</a:t>
            </a:r>
            <a:r>
              <a:rPr lang="zh-CN" b="0">
                <a:latin typeface="微软雅黑" panose="020B0503020204020204" charset="-122"/>
                <a:ea typeface="微软雅黑" panose="020B0503020204020204" charset="-122"/>
                <a:cs typeface="微软雅黑" panose="020B0503020204020204" charset="-122"/>
              </a:rPr>
              <a:t>、</a:t>
            </a:r>
            <a:r>
              <a:rPr lang="en-US" b="0">
                <a:latin typeface="微软雅黑" panose="020B0503020204020204" charset="-122"/>
                <a:ea typeface="微软雅黑" panose="020B0503020204020204" charset="-122"/>
                <a:cs typeface="微软雅黑" panose="020B0503020204020204" charset="-122"/>
              </a:rPr>
              <a:t>3</a:t>
            </a:r>
            <a:r>
              <a:rPr lang="zh-CN" b="0">
                <a:latin typeface="微软雅黑" panose="020B0503020204020204" charset="-122"/>
                <a:ea typeface="微软雅黑" panose="020B0503020204020204" charset="-122"/>
                <a:cs typeface="微软雅黑" panose="020B0503020204020204" charset="-122"/>
              </a:rPr>
              <a:t>、</a:t>
            </a:r>
            <a:r>
              <a:rPr lang="en-US" b="0">
                <a:latin typeface="微软雅黑" panose="020B0503020204020204" charset="-122"/>
                <a:ea typeface="微软雅黑" panose="020B0503020204020204" charset="-122"/>
                <a:cs typeface="微软雅黑" panose="020B0503020204020204" charset="-122"/>
              </a:rPr>
              <a:t>4</a:t>
            </a:r>
            <a:r>
              <a:rPr lang="zh-CN" b="0">
                <a:latin typeface="微软雅黑" panose="020B0503020204020204" charset="-122"/>
                <a:ea typeface="微软雅黑" panose="020B0503020204020204" charset="-122"/>
                <a:cs typeface="微软雅黑" panose="020B0503020204020204" charset="-122"/>
              </a:rPr>
              <a:t>、</a:t>
            </a:r>
            <a:r>
              <a:rPr lang="en-US" b="0">
                <a:latin typeface="微软雅黑" panose="020B0503020204020204" charset="-122"/>
                <a:ea typeface="微软雅黑" panose="020B0503020204020204" charset="-122"/>
                <a:cs typeface="微软雅黑" panose="020B0503020204020204" charset="-122"/>
              </a:rPr>
              <a:t>6</a:t>
            </a:r>
            <a:r>
              <a:rPr lang="zh-CN" b="0">
                <a:latin typeface="微软雅黑" panose="020B0503020204020204" charset="-122"/>
                <a:ea typeface="微软雅黑" panose="020B0503020204020204" charset="-122"/>
                <a:cs typeface="微软雅黑" panose="020B0503020204020204" charset="-122"/>
              </a:rPr>
              <a:t>号节点），有</a:t>
            </a:r>
            <a:r>
              <a:rPr lang="en-US" b="0">
                <a:latin typeface="微软雅黑" panose="020B0503020204020204" charset="-122"/>
                <a:ea typeface="微软雅黑" panose="020B0503020204020204" charset="-122"/>
                <a:cs typeface="微软雅黑" panose="020B0503020204020204" charset="-122"/>
              </a:rPr>
              <a:t>6</a:t>
            </a:r>
            <a:r>
              <a:rPr lang="zh-CN" b="0">
                <a:latin typeface="微软雅黑" panose="020B0503020204020204" charset="-122"/>
                <a:ea typeface="微软雅黑" panose="020B0503020204020204" charset="-122"/>
                <a:cs typeface="微软雅黑" panose="020B0503020204020204" charset="-122"/>
              </a:rPr>
              <a:t>个用电负荷（分别接于</a:t>
            </a:r>
            <a:r>
              <a:rPr lang="en-US" b="0">
                <a:latin typeface="微软雅黑" panose="020B0503020204020204" charset="-122"/>
                <a:ea typeface="微软雅黑" panose="020B0503020204020204" charset="-122"/>
                <a:cs typeface="微软雅黑" panose="020B0503020204020204" charset="-122"/>
              </a:rPr>
              <a:t>1-6</a:t>
            </a:r>
            <a:r>
              <a:rPr lang="zh-CN" b="0">
                <a:latin typeface="微软雅黑" panose="020B0503020204020204" charset="-122"/>
                <a:ea typeface="微软雅黑" panose="020B0503020204020204" charset="-122"/>
                <a:cs typeface="微软雅黑" panose="020B0503020204020204" charset="-122"/>
              </a:rPr>
              <a:t>号节点）。现需优化发电设备的有功出力，以最小化发电成本。</a:t>
            </a:r>
            <a:endParaRPr lang="zh-CN" altLang="en-US" b="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220470" y="2783840"/>
            <a:ext cx="5332730" cy="645160"/>
          </a:xfrm>
          <a:prstGeom prst="rect">
            <a:avLst/>
          </a:prstGeom>
          <a:noFill/>
        </p:spPr>
        <p:txBody>
          <a:bodyPr wrap="square" rtlCol="0">
            <a:spAutoFit/>
          </a:bodyPr>
          <a:p>
            <a:r>
              <a:rPr lang="zh-CN" altLang="en-US"/>
              <a:t>优化发电成本为最低，忽略网损，则优化问题为</a:t>
            </a:r>
            <a:endParaRPr lang="zh-CN" altLang="en-US"/>
          </a:p>
          <a:p>
            <a:endParaRPr lang="zh-CN" altLang="en-US"/>
          </a:p>
        </p:txBody>
      </p:sp>
      <p:graphicFrame>
        <p:nvGraphicFramePr>
          <p:cNvPr id="10" name="对象 9"/>
          <p:cNvGraphicFramePr>
            <a:graphicFrameLocks noChangeAspect="1"/>
          </p:cNvGraphicFramePr>
          <p:nvPr>
            <p:custDataLst>
              <p:tags r:id="rId3"/>
            </p:custDataLst>
          </p:nvPr>
        </p:nvGraphicFramePr>
        <p:xfrm>
          <a:off x="5233758" y="5275853"/>
          <a:ext cx="2831977" cy="468280"/>
        </p:xfrm>
        <a:graphic>
          <a:graphicData uri="http://schemas.openxmlformats.org/presentationml/2006/ole">
            <mc:AlternateContent xmlns:mc="http://schemas.openxmlformats.org/markup-compatibility/2006">
              <mc:Choice xmlns:v="urn:schemas-microsoft-com:vml" Requires="v">
                <p:oleObj spid="_x0000_s11" name="Equation" r:id="rId4" imgW="1206500" imgH="203200" progId="Equation.DSMT4">
                  <p:embed/>
                </p:oleObj>
              </mc:Choice>
              <mc:Fallback>
                <p:oleObj name="Equation" r:id="rId4" imgW="1206500" imgH="203200" progId="Equation.DSMT4">
                  <p:embed/>
                  <p:pic>
                    <p:nvPicPr>
                      <p:cNvPr id="0" name="对象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3758" y="5275853"/>
                        <a:ext cx="2831977" cy="468280"/>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4" name="文本框 3"/>
              <p:cNvSpPr txBox="1"/>
              <p:nvPr/>
            </p:nvSpPr>
            <p:spPr>
              <a:xfrm>
                <a:off x="2664396" y="3338449"/>
                <a:ext cx="1657350" cy="84455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𝑚𝑖𝑛</m:t>
                      </m:r>
                      <m:r>
                        <a:rPr lang="en-US" altLang="zh-CN" i="1">
                          <a:latin typeface="Cambria Math" panose="02040503050406030204" charset="0"/>
                          <a:cs typeface="Cambria Math" panose="02040503050406030204" charset="0"/>
                        </a:rPr>
                        <m:t> </m:t>
                      </m:r>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sup>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e>
                      </m:nary>
                    </m:oMath>
                  </m:oMathPara>
                </a14:m>
                <a:endParaRPr lang="en-US" altLang="zh-CN" i="1">
                  <a:latin typeface="Cambria Math" panose="02040503050406030204"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2664396" y="3338449"/>
                <a:ext cx="1657350" cy="844550"/>
              </a:xfrm>
              <a:prstGeom prst="rect">
                <a:avLst/>
              </a:prstGeom>
              <a:blipFill rotWithShape="1">
                <a:blip r:embed="rId6"/>
                <a:stretch>
                  <a:fillRect l="-34" t="-30" r="34" b="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2411031" y="4182999"/>
                <a:ext cx="2164080" cy="84455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𝑠</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  </m:t>
                      </m:r>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sup>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𝐷</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0</m:t>
                          </m:r>
                        </m:e>
                      </m:nary>
                    </m:oMath>
                  </m:oMathPara>
                </a14:m>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2411031" y="4182999"/>
                <a:ext cx="2164080" cy="844550"/>
              </a:xfrm>
              <a:prstGeom prst="rect">
                <a:avLst/>
              </a:prstGeom>
              <a:blipFill rotWithShape="1">
                <a:blip r:embed="rId7"/>
                <a:stretch>
                  <a:fillRect l="-26" t="-30" r="26" b="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2511361" y="5275834"/>
                <a:ext cx="1964055" cy="38354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𝑙</m:t>
                          </m:r>
                        </m:sub>
                        <m:sup>
                          <m:r>
                            <a:rPr lang="en-US" altLang="zh-CN" i="1">
                              <a:latin typeface="Cambria Math" panose="02040503050406030204" charset="0"/>
                              <a:cs typeface="Cambria Math" panose="02040503050406030204" charset="0"/>
                            </a:rPr>
                            <m:t>𝑚𝑖𝑛</m:t>
                          </m:r>
                        </m:sup>
                      </m:sSubSup>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𝑙</m:t>
                          </m:r>
                        </m:sub>
                      </m:sSub>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𝑙</m:t>
                          </m:r>
                        </m:sub>
                        <m:sup>
                          <m:r>
                            <a:rPr lang="en-US" altLang="zh-CN" i="1">
                              <a:latin typeface="Cambria Math" panose="02040503050406030204" charset="0"/>
                              <a:cs typeface="Cambria Math" panose="02040503050406030204" charset="0"/>
                            </a:rPr>
                            <m:t>𝑚𝑎𝑥</m:t>
                          </m:r>
                        </m:sup>
                      </m:sSubSup>
                    </m:oMath>
                  </m:oMathPara>
                </a14:m>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2511361" y="5275834"/>
                <a:ext cx="1964055" cy="383540"/>
              </a:xfrm>
              <a:prstGeom prst="rect">
                <a:avLst/>
              </a:prstGeom>
              <a:blipFill rotWithShape="1">
                <a:blip r:embed="rId8"/>
                <a:stretch>
                  <a:fillRect l="-29" t="-66" r="29" b="66"/>
                </a:stretch>
              </a:blipFill>
            </p:spPr>
            <p:txBody>
              <a:bodyPr/>
              <a:lstStyle/>
              <a:p>
                <a:r>
                  <a:rPr lang="zh-CN" altLang="en-US">
                    <a:noFill/>
                  </a:rPr>
                  <a:t> </a:t>
                </a:r>
              </a:p>
            </p:txBody>
          </p:sp>
        </mc:Fallback>
      </mc:AlternateContent>
      <p:sp>
        <p:nvSpPr>
          <p:cNvPr id="8" name="文本框 7"/>
          <p:cNvSpPr txBox="1"/>
          <p:nvPr/>
        </p:nvSpPr>
        <p:spPr>
          <a:xfrm>
            <a:off x="9180195" y="3646170"/>
            <a:ext cx="1823720" cy="368300"/>
          </a:xfrm>
          <a:prstGeom prst="rect">
            <a:avLst/>
          </a:prstGeom>
          <a:noFill/>
        </p:spPr>
        <p:txBody>
          <a:bodyPr wrap="square" rtlCol="0">
            <a:spAutoFit/>
          </a:bodyPr>
          <a:p>
            <a:r>
              <a:rPr lang="zh-CN" altLang="en-US"/>
              <a:t>任务</a:t>
            </a:r>
            <a:r>
              <a:rPr lang="en-US" altLang="zh-CN"/>
              <a:t>1</a:t>
            </a:r>
            <a:r>
              <a:rPr lang="zh-CN" altLang="en-US"/>
              <a:t>园区拓扑</a:t>
            </a:r>
            <a:endParaRPr lang="zh-CN" alt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26415" y="44450"/>
            <a:ext cx="2590165" cy="649605"/>
          </a:xfrm>
          <a:prstGeom prst="rect">
            <a:avLst/>
          </a:prstGeom>
          <a:noFill/>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9pPr>
          </a:lstStyle>
          <a:p>
            <a:pPr algn="ctr"/>
            <a:r>
              <a:rPr lang="zh-CN" altLang="en-US"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建立模型</a:t>
            </a:r>
            <a:r>
              <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	</a:t>
            </a:r>
            <a:endPar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endParaRPr>
          </a:p>
        </p:txBody>
      </p:sp>
      <p:sp>
        <p:nvSpPr>
          <p:cNvPr id="19" name="矩形 20"/>
          <p:cNvSpPr>
            <a:spLocks noChangeArrowheads="1"/>
          </p:cNvSpPr>
          <p:nvPr>
            <p:custDataLst>
              <p:tags r:id="rId1"/>
            </p:custDataLst>
          </p:nvPr>
        </p:nvSpPr>
        <p:spPr bwMode="auto">
          <a:xfrm>
            <a:off x="2095252" y="2004166"/>
            <a:ext cx="1166687" cy="44319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indent="0">
              <a:lnSpc>
                <a:spcPct val="114000"/>
              </a:lnSpc>
              <a:spcBef>
                <a:spcPct val="0"/>
              </a:spcBef>
              <a:buNone/>
            </a:pPr>
            <a:r>
              <a:rPr lang="zh-CN" altLang="en-US" sz="2000" b="1" i="1" dirty="0">
                <a:latin typeface="黑体" panose="02010609060101010101" charset="-122"/>
                <a:ea typeface="黑体" panose="02010609060101010101" charset="-122"/>
                <a:cs typeface="Times New Roman" panose="02020603050405020304" pitchFamily="18" charset="0"/>
              </a:rPr>
              <a:t>微增率</a:t>
            </a:r>
            <a:endParaRPr lang="en-US" altLang="zh-CN" sz="2000" b="1" i="1" dirty="0">
              <a:latin typeface="黑体" panose="02010609060101010101" charset="-122"/>
              <a:ea typeface="黑体" panose="02010609060101010101" charset="-122"/>
              <a:cs typeface="Times New Roman" panose="02020603050405020304" pitchFamily="18" charset="0"/>
            </a:endParaRPr>
          </a:p>
        </p:txBody>
      </p:sp>
      <p:graphicFrame>
        <p:nvGraphicFramePr>
          <p:cNvPr id="20" name="对象 19"/>
          <p:cNvGraphicFramePr>
            <a:graphicFrameLocks noChangeAspect="1"/>
          </p:cNvGraphicFramePr>
          <p:nvPr>
            <p:custDataLst>
              <p:tags r:id="rId2"/>
            </p:custDataLst>
          </p:nvPr>
        </p:nvGraphicFramePr>
        <p:xfrm>
          <a:off x="3396359" y="1867208"/>
          <a:ext cx="3502596" cy="833951"/>
        </p:xfrm>
        <a:graphic>
          <a:graphicData uri="http://schemas.openxmlformats.org/presentationml/2006/ole">
            <mc:AlternateContent xmlns:mc="http://schemas.openxmlformats.org/markup-compatibility/2006">
              <mc:Choice xmlns:v="urn:schemas-microsoft-com:vml" Requires="v">
                <p:oleObj spid="_x0000_s4" name="Equation" r:id="rId3" imgW="38404800" imgH="9144000" progId="Equation.DSMT4">
                  <p:embed/>
                </p:oleObj>
              </mc:Choice>
              <mc:Fallback>
                <p:oleObj name="Equation" r:id="rId3" imgW="38404800" imgH="9144000" progId="Equation.DSMT4">
                  <p:embed/>
                  <p:pic>
                    <p:nvPicPr>
                      <p:cNvPr id="0" name="对象 23"/>
                      <p:cNvPicPr/>
                      <p:nvPr/>
                    </p:nvPicPr>
                    <p:blipFill>
                      <a:blip r:embed="rId4"/>
                      <a:stretch>
                        <a:fillRect/>
                      </a:stretch>
                    </p:blipFill>
                    <p:spPr>
                      <a:xfrm>
                        <a:off x="3396359" y="1867208"/>
                        <a:ext cx="3502596" cy="833951"/>
                      </a:xfrm>
                      <a:prstGeom prst="rect">
                        <a:avLst/>
                      </a:prstGeom>
                    </p:spPr>
                  </p:pic>
                </p:oleObj>
              </mc:Fallback>
            </mc:AlternateContent>
          </a:graphicData>
        </a:graphic>
      </p:graphicFrame>
      <p:graphicFrame>
        <p:nvGraphicFramePr>
          <p:cNvPr id="24" name="对象 23"/>
          <p:cNvGraphicFramePr>
            <a:graphicFrameLocks noChangeAspect="1"/>
          </p:cNvGraphicFramePr>
          <p:nvPr>
            <p:custDataLst>
              <p:tags r:id="rId5"/>
            </p:custDataLst>
          </p:nvPr>
        </p:nvGraphicFramePr>
        <p:xfrm>
          <a:off x="4416598" y="4235075"/>
          <a:ext cx="3466899" cy="1156512"/>
        </p:xfrm>
        <a:graphic>
          <a:graphicData uri="http://schemas.openxmlformats.org/presentationml/2006/ole">
            <mc:AlternateContent xmlns:mc="http://schemas.openxmlformats.org/markup-compatibility/2006">
              <mc:Choice xmlns:v="urn:schemas-microsoft-com:vml" Requires="v">
                <p:oleObj spid="_x0000_s13" name="Equation" r:id="rId6" imgW="41148000" imgH="13716000" progId="Equation.DSMT4">
                  <p:embed/>
                </p:oleObj>
              </mc:Choice>
              <mc:Fallback>
                <p:oleObj name="Equation" r:id="rId6" imgW="41148000" imgH="13716000" progId="Equation.DSMT4">
                  <p:embed/>
                  <p:pic>
                    <p:nvPicPr>
                      <p:cNvPr id="0" name="对象 34"/>
                      <p:cNvPicPr/>
                      <p:nvPr/>
                    </p:nvPicPr>
                    <p:blipFill>
                      <a:blip r:embed="rId7"/>
                      <a:stretch>
                        <a:fillRect/>
                      </a:stretch>
                    </p:blipFill>
                    <p:spPr>
                      <a:xfrm>
                        <a:off x="4416598" y="4235075"/>
                        <a:ext cx="3466899" cy="1156512"/>
                      </a:xfrm>
                      <a:prstGeom prst="rect">
                        <a:avLst/>
                      </a:prstGeom>
                    </p:spPr>
                  </p:pic>
                </p:oleObj>
              </mc:Fallback>
            </mc:AlternateContent>
          </a:graphicData>
        </a:graphic>
      </p:graphicFrame>
      <p:sp>
        <p:nvSpPr>
          <p:cNvPr id="25" name="文本框 24"/>
          <p:cNvSpPr txBox="1"/>
          <p:nvPr>
            <p:custDataLst>
              <p:tags r:id="rId8"/>
            </p:custDataLst>
          </p:nvPr>
        </p:nvSpPr>
        <p:spPr>
          <a:xfrm>
            <a:off x="2799757" y="3093731"/>
            <a:ext cx="597812" cy="400110"/>
          </a:xfrm>
          <a:prstGeom prst="rect">
            <a:avLst/>
          </a:prstGeom>
          <a:noFill/>
        </p:spPr>
        <p:txBody>
          <a:bodyPr wrap="square" rtlCol="0">
            <a:spAutoFit/>
          </a:bodyPr>
          <a:p>
            <a:r>
              <a:rPr lang="en-US" altLang="zh-CN" sz="2000" dirty="0">
                <a:latin typeface="Tahoma" panose="020B0604030504040204" pitchFamily="34" charset="0"/>
                <a:ea typeface="Tahoma" panose="020B0604030504040204" pitchFamily="34" charset="0"/>
                <a:cs typeface="Tahoma" panose="020B0604030504040204" pitchFamily="34" charset="0"/>
              </a:rPr>
              <a:t>Let</a:t>
            </a:r>
            <a:endParaRPr lang="zh-CN" altLang="en-US" sz="2000" dirty="0">
              <a:latin typeface="Tahoma" panose="020B0604030504040204" pitchFamily="34" charset="0"/>
              <a:ea typeface="微软雅黑" panose="020B0503020204020204" charset="-122"/>
              <a:cs typeface="Tahoma" panose="020B0604030504040204" pitchFamily="34" charset="0"/>
            </a:endParaRPr>
          </a:p>
        </p:txBody>
      </p:sp>
      <p:graphicFrame>
        <p:nvGraphicFramePr>
          <p:cNvPr id="26" name="对象 25"/>
          <p:cNvGraphicFramePr>
            <a:graphicFrameLocks noChangeAspect="1"/>
          </p:cNvGraphicFramePr>
          <p:nvPr>
            <p:custDataLst>
              <p:tags r:id="rId9"/>
            </p:custDataLst>
          </p:nvPr>
        </p:nvGraphicFramePr>
        <p:xfrm>
          <a:off x="3538195" y="2935954"/>
          <a:ext cx="5572125" cy="714375"/>
        </p:xfrm>
        <a:graphic>
          <a:graphicData uri="http://schemas.openxmlformats.org/presentationml/2006/ole">
            <mc:AlternateContent xmlns:mc="http://schemas.openxmlformats.org/markup-compatibility/2006">
              <mc:Choice xmlns:v="urn:schemas-microsoft-com:vml" Requires="v">
                <p:oleObj spid="_x0000_s14" name="Equation" r:id="rId10" imgW="71323200" imgH="9144000" progId="Equation.DSMT4">
                  <p:embed/>
                </p:oleObj>
              </mc:Choice>
              <mc:Fallback>
                <p:oleObj name="Equation" r:id="rId10" imgW="71323200" imgH="9144000" progId="Equation.DSMT4">
                  <p:embed/>
                  <p:pic>
                    <p:nvPicPr>
                      <p:cNvPr id="0" name="对象 36"/>
                      <p:cNvPicPr/>
                      <p:nvPr/>
                    </p:nvPicPr>
                    <p:blipFill>
                      <a:blip r:embed="rId11"/>
                      <a:stretch>
                        <a:fillRect/>
                      </a:stretch>
                    </p:blipFill>
                    <p:spPr>
                      <a:xfrm>
                        <a:off x="3538195" y="2935954"/>
                        <a:ext cx="5572125" cy="714375"/>
                      </a:xfrm>
                      <a:prstGeom prst="rect">
                        <a:avLst/>
                      </a:prstGeom>
                    </p:spPr>
                  </p:pic>
                </p:oleObj>
              </mc:Fallback>
            </mc:AlternateContent>
          </a:graphicData>
        </a:graphic>
      </p:graphicFrame>
      <p:sp>
        <p:nvSpPr>
          <p:cNvPr id="27" name="文本框 26"/>
          <p:cNvSpPr txBox="1"/>
          <p:nvPr>
            <p:custDataLst>
              <p:tags r:id="rId12"/>
            </p:custDataLst>
          </p:nvPr>
        </p:nvSpPr>
        <p:spPr>
          <a:xfrm>
            <a:off x="3538083" y="3650360"/>
            <a:ext cx="5224100" cy="430887"/>
          </a:xfrm>
          <a:prstGeom prst="rect">
            <a:avLst/>
          </a:prstGeom>
          <a:noFill/>
        </p:spPr>
        <p:txBody>
          <a:bodyPr wrap="square" rtlCol="0">
            <a:spAutoFit/>
          </a:bodyPr>
          <a:p>
            <a:r>
              <a:rPr lang="zh-CN" altLang="en-US" sz="2200" b="1" dirty="0">
                <a:latin typeface="Tahoma" panose="020B0604030504040204" pitchFamily="34" charset="0"/>
                <a:ea typeface="Tahoma" panose="020B0604030504040204" pitchFamily="34" charset="0"/>
                <a:cs typeface="Tahoma" panose="020B0604030504040204" pitchFamily="34" charset="0"/>
              </a:rPr>
              <a:t>原问题可重新表述为：</a:t>
            </a:r>
            <a:endParaRPr lang="zh-CN" altLang="en-US" sz="2200" b="1" dirty="0">
              <a:latin typeface="Tahoma" panose="020B0604030504040204" pitchFamily="34" charset="0"/>
              <a:ea typeface="微软雅黑" panose="020B0503020204020204" charset="-122"/>
              <a:cs typeface="Tahoma" panose="020B0604030504040204" pitchFamily="34" charset="0"/>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26415" y="44450"/>
            <a:ext cx="3655060" cy="649605"/>
          </a:xfrm>
          <a:prstGeom prst="rect">
            <a:avLst/>
          </a:prstGeom>
          <a:noFill/>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9pPr>
          </a:lstStyle>
          <a:p>
            <a:pPr algn="ctr"/>
            <a:r>
              <a:rPr lang="zh-CN" altLang="en-US"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设计一致性算法</a:t>
            </a:r>
            <a:r>
              <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	</a:t>
            </a:r>
            <a:endPar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endParaRPr>
          </a:p>
        </p:txBody>
      </p:sp>
      <p:pic>
        <p:nvPicPr>
          <p:cNvPr id="5" name="ECB019B1-382A-4266-B25C-5B523AA43C14-1" descr="C:/Users/kessler/AppData/Local/Temp/wpp.PzHTqmwpp"/>
          <p:cNvPicPr>
            <a:picLocks noChangeAspect="1"/>
          </p:cNvPicPr>
          <p:nvPr>
            <p:ph idx="1"/>
            <p:custDataLst>
              <p:tags r:id="rId1"/>
            </p:custDataLst>
          </p:nvPr>
        </p:nvPicPr>
        <p:blipFill>
          <a:blip r:embed="rId2"/>
          <a:stretch>
            <a:fillRect/>
          </a:stretch>
        </p:blipFill>
        <p:spPr>
          <a:xfrm>
            <a:off x="7294563" y="838518"/>
            <a:ext cx="4333240" cy="6019165"/>
          </a:xfrm>
          <a:prstGeom prst="rect">
            <a:avLst/>
          </a:prstGeom>
        </p:spPr>
      </p:pic>
      <p:sp>
        <p:nvSpPr>
          <p:cNvPr id="2" name="文本框 1"/>
          <p:cNvSpPr txBox="1"/>
          <p:nvPr/>
        </p:nvSpPr>
        <p:spPr>
          <a:xfrm>
            <a:off x="1256030" y="1189355"/>
            <a:ext cx="3124200" cy="922020"/>
          </a:xfrm>
          <a:prstGeom prst="rect">
            <a:avLst/>
          </a:prstGeom>
          <a:noFill/>
        </p:spPr>
        <p:txBody>
          <a:bodyPr wrap="square" rtlCol="0">
            <a:spAutoFit/>
          </a:bodyPr>
          <a:p>
            <a:pPr indent="0" fontAlgn="auto">
              <a:lnSpc>
                <a:spcPct val="150000"/>
              </a:lnSpc>
            </a:pPr>
            <a:r>
              <a:rPr lang="zh-CN" altLang="en-US"/>
              <a:t>出力初始值为负荷平均</a:t>
            </a:r>
            <a:r>
              <a:rPr lang="zh-CN" altLang="en-US"/>
              <a:t>分配</a:t>
            </a:r>
            <a:endParaRPr lang="zh-CN" altLang="en-US"/>
          </a:p>
          <a:p>
            <a:pPr indent="0" fontAlgn="auto">
              <a:lnSpc>
                <a:spcPct val="150000"/>
              </a:lnSpc>
            </a:pPr>
            <a:r>
              <a:rPr lang="zh-CN" altLang="en-US"/>
              <a:t>通信链路为</a:t>
            </a:r>
            <a:r>
              <a:rPr lang="en-US" altLang="zh-CN"/>
              <a:t>2-3-4-6</a:t>
            </a:r>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1256030" y="2280920"/>
                <a:ext cx="4064000"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一致性变量为各节点微增率</a:t>
                </a:r>
                <a14:m>
                  <m:oMath xmlns:m="http://schemas.openxmlformats.org/officeDocument/2006/math">
                    <m:sSub>
                      <m:sSubPr>
                        <m:ctrlPr>
                          <a:rPr lang="en-US" altLang="zh-CN" i="1">
                            <a:latin typeface="Cambria Math" panose="02040503050406030204" charset="0"/>
                            <a:ea typeface="微软雅黑" panose="020B0503020204020204" charset="-122"/>
                            <a:cs typeface="Cambria Math" panose="02040503050406030204" charset="0"/>
                          </a:rPr>
                        </m:ctrlPr>
                      </m:sSubPr>
                      <m:e>
                        <m:r>
                          <a:rPr lang="en-US" altLang="zh-CN" i="1">
                            <a:latin typeface="Cambria Math" panose="02040503050406030204" charset="0"/>
                            <a:ea typeface="微软雅黑" panose="020B0503020204020204" charset="-122"/>
                            <a:cs typeface="Cambria Math" panose="02040503050406030204" charset="0"/>
                          </a:rPr>
                          <m:t>𝐼𝐶𝑅</m:t>
                        </m:r>
                      </m:e>
                      <m:sub>
                        <m:r>
                          <a:rPr lang="en-US" altLang="zh-CN" i="1">
                            <a:latin typeface="Cambria Math" panose="02040503050406030204" charset="0"/>
                            <a:ea typeface="微软雅黑" panose="020B0503020204020204" charset="-122"/>
                            <a:cs typeface="Cambria Math" panose="02040503050406030204" charset="0"/>
                          </a:rPr>
                          <m:t>𝑖</m:t>
                        </m:r>
                      </m:sub>
                    </m:sSub>
                  </m:oMath>
                </a14:m>
                <a:endParaRPr lang="en-US" altLang="zh-CN">
                  <a:latin typeface="微软雅黑" panose="020B0503020204020204" charset="-122"/>
                  <a:ea typeface="微软雅黑" panose="020B0503020204020204" charset="-122"/>
                  <a:cs typeface="微软雅黑" panose="020B0503020204020204"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1256030" y="2280920"/>
                <a:ext cx="4064000" cy="368300"/>
              </a:xfrm>
              <a:prstGeom prst="rect">
                <a:avLst/>
              </a:prstGeom>
              <a:blipFill rotWithShape="1">
                <a:blip r:embed="rId3"/>
                <a:stretch>
                  <a:fillRect/>
                </a:stretch>
              </a:blipFill>
            </p:spPr>
            <p:txBody>
              <a:bodyPr/>
              <a:lstStyle/>
              <a:p>
                <a:r>
                  <a:rPr lang="zh-CN" altLang="en-US">
                    <a:noFill/>
                  </a:rPr>
                  <a:t> </a:t>
                </a:r>
              </a:p>
            </p:txBody>
          </p:sp>
        </mc:Fallback>
      </mc:AlternateContent>
      <p:pic>
        <p:nvPicPr>
          <p:cNvPr id="4" name="图片 3"/>
          <p:cNvPicPr>
            <a:picLocks noChangeAspect="1"/>
          </p:cNvPicPr>
          <p:nvPr>
            <p:custDataLst>
              <p:tags r:id="rId4"/>
            </p:custDataLst>
          </p:nvPr>
        </p:nvPicPr>
        <p:blipFill>
          <a:blip r:embed="rId5"/>
          <a:stretch>
            <a:fillRect/>
          </a:stretch>
        </p:blipFill>
        <p:spPr>
          <a:xfrm>
            <a:off x="1256030" y="3022600"/>
            <a:ext cx="5042535" cy="3398520"/>
          </a:xfrm>
          <a:prstGeom prst="rect">
            <a:avLst/>
          </a:prstGeom>
        </p:spPr>
      </p:pic>
      <p:sp>
        <p:nvSpPr>
          <p:cNvPr id="7" name="文本框 6"/>
          <p:cNvSpPr txBox="1"/>
          <p:nvPr/>
        </p:nvSpPr>
        <p:spPr>
          <a:xfrm>
            <a:off x="5254625" y="1250950"/>
            <a:ext cx="2336165" cy="1029335"/>
          </a:xfrm>
          <a:prstGeom prst="rect">
            <a:avLst/>
          </a:prstGeom>
          <a:noFill/>
        </p:spPr>
        <p:txBody>
          <a:bodyPr wrap="square" rtlCol="0">
            <a:noAutofit/>
          </a:bodyPr>
          <a:p>
            <a:r>
              <a:rPr lang="zh-CN" altLang="en-US" sz="2400">
                <a:sym typeface="+mn-ea"/>
              </a:rPr>
              <a:t>一致性算法流程如右图：</a:t>
            </a:r>
            <a:endParaRPr lang="zh-CN" altLang="en-US" sz="2400">
              <a:sym typeface="+mn-ea"/>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CB019B1-382A-4266-B25C-5B523AA43C14-2" descr="C:/Users/kessler/AppData/Local/Temp/wpp.SwayqJwpp"/>
          <p:cNvPicPr>
            <a:picLocks noChangeAspect="1"/>
          </p:cNvPicPr>
          <p:nvPr>
            <p:custDataLst>
              <p:tags r:id="rId1"/>
            </p:custDataLst>
          </p:nvPr>
        </p:nvPicPr>
        <p:blipFill>
          <a:blip r:embed="rId2"/>
          <a:stretch>
            <a:fillRect/>
          </a:stretch>
        </p:blipFill>
        <p:spPr>
          <a:xfrm>
            <a:off x="7294563" y="838518"/>
            <a:ext cx="4333240" cy="6019165"/>
          </a:xfrm>
          <a:prstGeom prst="rect">
            <a:avLst/>
          </a:prstGeom>
          <a:noFill/>
          <a:ln>
            <a:noFill/>
          </a:ln>
          <a:effectLst/>
        </p:spPr>
      </p:pic>
      <p:sp>
        <p:nvSpPr>
          <p:cNvPr id="6" name="Rectangle 2"/>
          <p:cNvSpPr txBox="1">
            <a:spLocks noChangeArrowheads="1"/>
          </p:cNvSpPr>
          <p:nvPr/>
        </p:nvSpPr>
        <p:spPr>
          <a:xfrm>
            <a:off x="526415" y="44450"/>
            <a:ext cx="3655060" cy="649605"/>
          </a:xfrm>
          <a:prstGeom prst="rect">
            <a:avLst/>
          </a:prstGeom>
          <a:noFill/>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9pPr>
          </a:lstStyle>
          <a:p>
            <a:pPr algn="ctr"/>
            <a:r>
              <a:rPr lang="zh-CN" altLang="en-US"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设计一致性算法</a:t>
            </a:r>
            <a:r>
              <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	</a:t>
            </a:r>
            <a:endPar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7" name="文本框 6"/>
              <p:cNvSpPr txBox="1"/>
              <p:nvPr/>
            </p:nvSpPr>
            <p:spPr>
              <a:xfrm>
                <a:off x="969581" y="1686179"/>
                <a:ext cx="5112385" cy="6604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𝐼𝐶𝑅</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𝑘</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nary>
                        <m:naryPr>
                          <m:chr m:val="∑"/>
                          <m:limLoc m:val="subSup"/>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sup>
                        <m:e>
                          <m:sSub>
                            <m:sSubPr>
                              <m:ctrlPr>
                                <a:rPr lang="en-US" altLang="zh-CN" i="1">
                                  <a:latin typeface="Cambria Math" panose="02040503050406030204" charset="0"/>
                                  <a:cs typeface="Cambria Math" panose="02040503050406030204" charset="0"/>
                                </a:rPr>
                              </m:ctrlPr>
                            </m:sSub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𝑢</m:t>
                                  </m:r>
                                </m:e>
                                <m:sub>
                                  <m:r>
                                    <a:rPr lang="en-US" altLang="zh-CN" i="1">
                                      <a:latin typeface="Cambria Math" panose="02040503050406030204" charset="0"/>
                                      <a:cs typeface="Cambria Math" panose="02040503050406030204" charset="0"/>
                                    </a:rPr>
                                    <m:t>𝑖𝑗</m:t>
                                  </m:r>
                                </m:sub>
                              </m:sSub>
                              <m:r>
                                <a:rPr lang="en-US" altLang="zh-CN" i="1">
                                  <a:latin typeface="Cambria Math" panose="02040503050406030204" charset="0"/>
                                  <a:cs typeface="Cambria Math" panose="02040503050406030204" charset="0"/>
                                </a:rPr>
                                <m:t>𝐼𝐶𝑅</m:t>
                              </m:r>
                            </m:e>
                            <m:sub>
                              <m:r>
                                <a:rPr lang="en-US" altLang="zh-CN" i="1">
                                  <a:latin typeface="Cambria Math" panose="02040503050406030204" charset="0"/>
                                  <a:cs typeface="Cambria Math" panose="02040503050406030204" charset="0"/>
                                </a:rPr>
                                <m:t>𝑗</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𝑘</m:t>
                          </m:r>
                          <m:r>
                            <a:rPr lang="en-US" altLang="zh-CN" i="1">
                              <a:latin typeface="Cambria Math" panose="02040503050406030204" charset="0"/>
                              <a:cs typeface="Cambria Math" panose="02040503050406030204" charset="0"/>
                            </a:rPr>
                            <m:t>)</m:t>
                          </m:r>
                        </m:e>
                      </m:nary>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𝛼</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𝛷</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𝐼𝐶𝑅</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𝑘</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969581" y="1686179"/>
                <a:ext cx="5112385" cy="660400"/>
              </a:xfrm>
              <a:prstGeom prst="rect">
                <a:avLst/>
              </a:prstGeom>
              <a:blipFill rotWithShape="1">
                <a:blip r:embed="rId3"/>
                <a:stretch>
                  <a:fillRect l="-11" t="-38" r="11" b="38"/>
                </a:stretch>
              </a:blipFill>
            </p:spPr>
            <p:txBody>
              <a:bodyPr/>
              <a:lstStyle/>
              <a:p>
                <a:r>
                  <a:rPr lang="zh-CN" altLang="en-US">
                    <a:noFill/>
                  </a:rPr>
                  <a:t> </a:t>
                </a:r>
              </a:p>
            </p:txBody>
          </p:sp>
        </mc:Fallback>
      </mc:AlternateContent>
      <p:sp>
        <p:nvSpPr>
          <p:cNvPr id="10" name="文本框 9"/>
          <p:cNvSpPr txBox="1"/>
          <p:nvPr/>
        </p:nvSpPr>
        <p:spPr>
          <a:xfrm>
            <a:off x="969645" y="1088390"/>
            <a:ext cx="4064000" cy="368300"/>
          </a:xfrm>
          <a:prstGeom prst="rect">
            <a:avLst/>
          </a:prstGeom>
          <a:noFill/>
        </p:spPr>
        <p:txBody>
          <a:bodyPr wrap="square" rtlCol="0">
            <a:spAutoFit/>
          </a:bodyPr>
          <a:p>
            <a:r>
              <a:rPr lang="zh-CN" altLang="en-US"/>
              <a:t>迭代更新一致性</a:t>
            </a:r>
            <a:r>
              <a:rPr lang="zh-CN" altLang="en-US"/>
              <a:t>变量：</a:t>
            </a:r>
            <a:endParaRPr lang="zh-CN" altLang="en-US"/>
          </a:p>
        </p:txBody>
      </p:sp>
      <p:graphicFrame>
        <p:nvGraphicFramePr>
          <p:cNvPr id="55" name="对象 54"/>
          <p:cNvGraphicFramePr>
            <a:graphicFrameLocks noChangeAspect="1"/>
          </p:cNvGraphicFramePr>
          <p:nvPr>
            <p:custDataLst>
              <p:tags r:id="rId4"/>
            </p:custDataLst>
          </p:nvPr>
        </p:nvGraphicFramePr>
        <p:xfrm>
          <a:off x="969768" y="2472060"/>
          <a:ext cx="2832015" cy="2154528"/>
        </p:xfrm>
        <a:graphic>
          <a:graphicData uri="http://schemas.openxmlformats.org/presentationml/2006/ole">
            <mc:AlternateContent xmlns:mc="http://schemas.openxmlformats.org/markup-compatibility/2006">
              <mc:Choice xmlns:v="urn:schemas-microsoft-com:vml" Requires="v">
                <p:oleObj spid="_x0000_s12" name="Equation" r:id="rId5" imgW="50292000" imgH="32918400" progId="Equation.DSMT4">
                  <p:embed/>
                </p:oleObj>
              </mc:Choice>
              <mc:Fallback>
                <p:oleObj name="Equation" r:id="rId5" imgW="50292000" imgH="32918400" progId="Equation.DSMT4">
                  <p:embed/>
                  <p:pic>
                    <p:nvPicPr>
                      <p:cNvPr id="0" name="对象 25"/>
                      <p:cNvPicPr>
                        <a:picLocks noChangeAspect="1" noChangeArrowheads="1"/>
                      </p:cNvPicPr>
                      <p:nvPr/>
                    </p:nvPicPr>
                    <p:blipFill>
                      <a:blip r:embed="rId6"/>
                      <a:srcRect/>
                      <a:stretch>
                        <a:fillRect/>
                      </a:stretch>
                    </p:blipFill>
                    <p:spPr bwMode="auto">
                      <a:xfrm>
                        <a:off x="969768" y="2472060"/>
                        <a:ext cx="2832015" cy="2154528"/>
                      </a:xfrm>
                      <a:prstGeom prst="rect">
                        <a:avLst/>
                      </a:prstGeom>
                      <a:noFill/>
                      <a:ln>
                        <a:noFill/>
                      </a:ln>
                    </p:spPr>
                  </p:pic>
                </p:oleObj>
              </mc:Fallback>
            </mc:AlternateContent>
          </a:graphicData>
        </a:graphic>
      </p:graphicFrame>
      <p:pic>
        <p:nvPicPr>
          <p:cNvPr id="2" name="图片 1"/>
          <p:cNvPicPr>
            <a:picLocks noChangeAspect="1"/>
          </p:cNvPicPr>
          <p:nvPr>
            <p:custDataLst>
              <p:tags r:id="rId7"/>
            </p:custDataLst>
          </p:nvPr>
        </p:nvPicPr>
        <p:blipFill>
          <a:blip r:embed="rId8"/>
          <a:stretch>
            <a:fillRect/>
          </a:stretch>
        </p:blipFill>
        <p:spPr>
          <a:xfrm>
            <a:off x="969645" y="4933315"/>
            <a:ext cx="5600700" cy="628650"/>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26415" y="44450"/>
            <a:ext cx="2590165" cy="649605"/>
          </a:xfrm>
          <a:prstGeom prst="rect">
            <a:avLst/>
          </a:prstGeom>
          <a:noFill/>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9pPr>
          </a:lstStyle>
          <a:p>
            <a:pPr algn="ctr"/>
            <a:r>
              <a:rPr lang="zh-CN" altLang="en-US"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优化结果</a:t>
            </a:r>
            <a:r>
              <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	</a:t>
            </a:r>
            <a:endPar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endParaRPr>
          </a:p>
        </p:txBody>
      </p:sp>
      <p:graphicFrame>
        <p:nvGraphicFramePr>
          <p:cNvPr id="5" name="表格 4"/>
          <p:cNvGraphicFramePr/>
          <p:nvPr>
            <p:custDataLst>
              <p:tags r:id="rId1"/>
            </p:custDataLst>
          </p:nvPr>
        </p:nvGraphicFramePr>
        <p:xfrm>
          <a:off x="1830070" y="2074545"/>
          <a:ext cx="8533765" cy="76200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381000">
                <a:tc>
                  <a:txBody>
                    <a:bodyPr/>
                    <a:p>
                      <a:pPr>
                        <a:buNone/>
                      </a:pPr>
                      <a:r>
                        <a:rPr lang="zh-CN" altLang="en-US"/>
                        <a:t>节点</a:t>
                      </a:r>
                      <a:r>
                        <a:rPr lang="zh-CN" altLang="en-US"/>
                        <a:t>编号</a:t>
                      </a:r>
                      <a:endParaRPr lang="zh-CN" altLang="en-US"/>
                    </a:p>
                  </a:txBody>
                  <a:tcPr/>
                </a:tc>
                <a:tc>
                  <a:txBody>
                    <a:bodyPr/>
                    <a:p>
                      <a:pPr>
                        <a:buNone/>
                      </a:pPr>
                      <a:r>
                        <a:rPr lang="en-US" altLang="zh-CN"/>
                        <a:t>2</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c>
                  <a:txBody>
                    <a:bodyPr/>
                    <a:p>
                      <a:pPr>
                        <a:buNone/>
                      </a:pPr>
                      <a:r>
                        <a:rPr lang="en-US" altLang="zh-CN"/>
                        <a:t>6</a:t>
                      </a:r>
                      <a:endParaRPr lang="en-US" altLang="zh-CN"/>
                    </a:p>
                  </a:txBody>
                  <a:tcPr/>
                </a:tc>
              </a:tr>
              <a:tr h="381000">
                <a:tc>
                  <a:txBody>
                    <a:bodyPr/>
                    <a:p>
                      <a:pPr>
                        <a:buNone/>
                      </a:pPr>
                      <a:r>
                        <a:rPr lang="zh-CN" altLang="en-US"/>
                        <a:t>有功出力</a:t>
                      </a:r>
                      <a:endParaRPr lang="zh-CN" altLang="en-US"/>
                    </a:p>
                  </a:txBody>
                  <a:tcPr/>
                </a:tc>
                <a:tc>
                  <a:txBody>
                    <a:bodyPr/>
                    <a:p>
                      <a:pPr>
                        <a:buNone/>
                      </a:pPr>
                      <a:r>
                        <a:rPr lang="en-US" altLang="zh-CN"/>
                        <a:t>50</a:t>
                      </a:r>
                      <a:endParaRPr lang="en-US" altLang="zh-CN"/>
                    </a:p>
                  </a:txBody>
                  <a:tcPr/>
                </a:tc>
                <a:tc>
                  <a:txBody>
                    <a:bodyPr/>
                    <a:p>
                      <a:pPr>
                        <a:buNone/>
                      </a:pPr>
                      <a:r>
                        <a:rPr lang="en-US" altLang="zh-CN"/>
                        <a:t>10.0625</a:t>
                      </a:r>
                      <a:endParaRPr lang="en-US" altLang="zh-CN"/>
                    </a:p>
                  </a:txBody>
                  <a:tcPr/>
                </a:tc>
                <a:tc>
                  <a:txBody>
                    <a:bodyPr/>
                    <a:p>
                      <a:pPr>
                        <a:buNone/>
                      </a:pPr>
                      <a:r>
                        <a:rPr lang="en-US" altLang="zh-CN"/>
                        <a:t>35.0625</a:t>
                      </a:r>
                      <a:endParaRPr lang="en-US" altLang="zh-CN"/>
                    </a:p>
                  </a:txBody>
                  <a:tcPr/>
                </a:tc>
                <a:tc>
                  <a:txBody>
                    <a:bodyPr/>
                    <a:p>
                      <a:pPr>
                        <a:buNone/>
                      </a:pPr>
                      <a:r>
                        <a:rPr lang="en-US" altLang="zh-CN"/>
                        <a:t>31.8750</a:t>
                      </a:r>
                      <a:endParaRPr lang="en-US" altLang="zh-CN"/>
                    </a:p>
                  </a:txBody>
                  <a:tcPr/>
                </a:tc>
              </a:tr>
            </a:tbl>
          </a:graphicData>
        </a:graphic>
      </p:graphicFrame>
      <p:sp>
        <p:nvSpPr>
          <p:cNvPr id="8" name="文本框 7"/>
          <p:cNvSpPr txBox="1"/>
          <p:nvPr/>
        </p:nvSpPr>
        <p:spPr>
          <a:xfrm>
            <a:off x="1830070" y="1546860"/>
            <a:ext cx="4064000" cy="368300"/>
          </a:xfrm>
          <a:prstGeom prst="rect">
            <a:avLst/>
          </a:prstGeom>
          <a:noFill/>
        </p:spPr>
        <p:txBody>
          <a:bodyPr wrap="square" rtlCol="0">
            <a:spAutoFit/>
          </a:bodyPr>
          <a:p>
            <a:r>
              <a:rPr lang="zh-CN" altLang="en-US"/>
              <a:t>迭代</a:t>
            </a:r>
            <a:r>
              <a:rPr lang="zh-CN" altLang="en-US"/>
              <a:t>结果</a:t>
            </a:r>
            <a:endParaRPr lang="zh-CN" altLang="en-US"/>
          </a:p>
        </p:txBody>
      </p:sp>
      <p:sp>
        <p:nvSpPr>
          <p:cNvPr id="9" name="文本框 8"/>
          <p:cNvSpPr txBox="1"/>
          <p:nvPr/>
        </p:nvSpPr>
        <p:spPr>
          <a:xfrm>
            <a:off x="1830070" y="3342640"/>
            <a:ext cx="4064000" cy="368300"/>
          </a:xfrm>
          <a:prstGeom prst="rect">
            <a:avLst/>
          </a:prstGeom>
          <a:noFill/>
        </p:spPr>
        <p:txBody>
          <a:bodyPr wrap="square" rtlCol="0">
            <a:spAutoFit/>
          </a:bodyPr>
          <a:p>
            <a:r>
              <a:rPr lang="zh-CN" altLang="en-US"/>
              <a:t>方程求解</a:t>
            </a:r>
            <a:r>
              <a:rPr lang="zh-CN" altLang="en-US"/>
              <a:t>结果：</a:t>
            </a:r>
            <a:endParaRPr lang="zh-CN" altLang="en-US"/>
          </a:p>
        </p:txBody>
      </p:sp>
      <p:graphicFrame>
        <p:nvGraphicFramePr>
          <p:cNvPr id="10" name="表格 9"/>
          <p:cNvGraphicFramePr/>
          <p:nvPr>
            <p:custDataLst>
              <p:tags r:id="rId2"/>
            </p:custDataLst>
          </p:nvPr>
        </p:nvGraphicFramePr>
        <p:xfrm>
          <a:off x="1830070" y="3851910"/>
          <a:ext cx="8533765" cy="76200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381000">
                <a:tc>
                  <a:txBody>
                    <a:bodyPr/>
                    <a:p>
                      <a:pPr>
                        <a:buNone/>
                      </a:pPr>
                      <a:r>
                        <a:rPr lang="zh-CN" altLang="en-US"/>
                        <a:t>节点</a:t>
                      </a:r>
                      <a:r>
                        <a:rPr lang="zh-CN" altLang="en-US"/>
                        <a:t>编号</a:t>
                      </a:r>
                      <a:endParaRPr lang="zh-CN" altLang="en-US"/>
                    </a:p>
                  </a:txBody>
                  <a:tcPr/>
                </a:tc>
                <a:tc>
                  <a:txBody>
                    <a:bodyPr/>
                    <a:p>
                      <a:pPr>
                        <a:buNone/>
                      </a:pPr>
                      <a:r>
                        <a:rPr lang="en-US" altLang="zh-CN"/>
                        <a:t>2</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c>
                  <a:txBody>
                    <a:bodyPr/>
                    <a:p>
                      <a:pPr>
                        <a:buNone/>
                      </a:pPr>
                      <a:r>
                        <a:rPr lang="en-US" altLang="zh-CN"/>
                        <a:t>6</a:t>
                      </a:r>
                      <a:endParaRPr lang="en-US" altLang="zh-CN"/>
                    </a:p>
                  </a:txBody>
                  <a:tcPr/>
                </a:tc>
              </a:tr>
              <a:tr h="381000">
                <a:tc>
                  <a:txBody>
                    <a:bodyPr/>
                    <a:p>
                      <a:pPr>
                        <a:buNone/>
                      </a:pPr>
                      <a:r>
                        <a:rPr lang="zh-CN" altLang="en-US"/>
                        <a:t>有功出力</a:t>
                      </a:r>
                      <a:endParaRPr lang="zh-CN" altLang="en-US"/>
                    </a:p>
                  </a:txBody>
                  <a:tcPr/>
                </a:tc>
                <a:tc>
                  <a:txBody>
                    <a:bodyPr/>
                    <a:p>
                      <a:pPr>
                        <a:buNone/>
                      </a:pPr>
                      <a:r>
                        <a:rPr lang="en-US" altLang="zh-CN"/>
                        <a:t>50</a:t>
                      </a:r>
                      <a:endParaRPr lang="en-US" altLang="zh-CN"/>
                    </a:p>
                  </a:txBody>
                  <a:tcPr/>
                </a:tc>
                <a:tc>
                  <a:txBody>
                    <a:bodyPr/>
                    <a:p>
                      <a:pPr>
                        <a:buNone/>
                      </a:pPr>
                      <a:r>
                        <a:rPr lang="en-US" altLang="zh-CN"/>
                        <a:t>10.0625</a:t>
                      </a:r>
                      <a:endParaRPr lang="en-US" altLang="zh-CN"/>
                    </a:p>
                  </a:txBody>
                  <a:tcPr/>
                </a:tc>
                <a:tc>
                  <a:txBody>
                    <a:bodyPr/>
                    <a:p>
                      <a:pPr>
                        <a:buNone/>
                      </a:pPr>
                      <a:r>
                        <a:rPr lang="en-US" altLang="zh-CN"/>
                        <a:t>35.0625</a:t>
                      </a:r>
                      <a:endParaRPr lang="en-US" altLang="zh-CN"/>
                    </a:p>
                  </a:txBody>
                  <a:tcPr/>
                </a:tc>
                <a:tc>
                  <a:txBody>
                    <a:bodyPr/>
                    <a:p>
                      <a:pPr>
                        <a:buNone/>
                      </a:pPr>
                      <a:r>
                        <a:rPr lang="en-US" altLang="zh-CN"/>
                        <a:t>31.8750</a:t>
                      </a:r>
                      <a:endParaRPr lang="en-US" altLang="zh-CN"/>
                    </a:p>
                  </a:txBody>
                  <a:tcPr/>
                </a:tc>
              </a:tr>
            </a:tbl>
          </a:graphicData>
        </a:graphic>
      </p:graphicFrame>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26415" y="44450"/>
            <a:ext cx="2590165" cy="649605"/>
          </a:xfrm>
          <a:prstGeom prst="rect">
            <a:avLst/>
          </a:prstGeom>
          <a:noFill/>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楷体_GB2312" panose="02010609030101010101" pitchFamily="49" charset="-122"/>
              </a:defRPr>
            </a:lvl9pPr>
          </a:lstStyle>
          <a:p>
            <a:pPr algn="ctr"/>
            <a:r>
              <a:rPr lang="zh-CN" altLang="en-US"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优化结果</a:t>
            </a:r>
            <a:r>
              <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rPr>
              <a:t>	</a:t>
            </a:r>
            <a:endParaRPr lang="en-US" altLang="zh-CN" sz="3600" cap="small" dirty="0">
              <a:effectLst>
                <a:outerShdw blurRad="38100" dist="38100" dir="2700000" algn="tl">
                  <a:srgbClr val="000000">
                    <a:alpha val="43137"/>
                  </a:srgbClr>
                </a:outerShdw>
              </a:effectLst>
              <a:latin typeface="Arial Black" panose="020B0A04020102020204" pitchFamily="34" charset="0"/>
              <a:ea typeface="Segoe UI" panose="020B0502040204020203" pitchFamily="34" charset="0"/>
              <a:cs typeface="Segoe UI" panose="020B0502040204020203" pitchFamily="34" charset="0"/>
            </a:endParaRPr>
          </a:p>
        </p:txBody>
      </p:sp>
      <p:pic>
        <p:nvPicPr>
          <p:cNvPr id="7" name="图片 6" descr="1"/>
          <p:cNvPicPr>
            <a:picLocks noChangeAspect="1"/>
          </p:cNvPicPr>
          <p:nvPr>
            <p:custDataLst>
              <p:tags r:id="rId1"/>
            </p:custDataLst>
          </p:nvPr>
        </p:nvPicPr>
        <p:blipFill>
          <a:blip r:embed="rId2"/>
          <a:stretch>
            <a:fillRect/>
          </a:stretch>
        </p:blipFill>
        <p:spPr>
          <a:xfrm>
            <a:off x="1949450" y="2388235"/>
            <a:ext cx="7623810" cy="4090670"/>
          </a:xfrm>
          <a:prstGeom prst="rect">
            <a:avLst/>
          </a:prstGeom>
        </p:spPr>
      </p:pic>
      <p:sp>
        <p:nvSpPr>
          <p:cNvPr id="2" name="文本框 1"/>
          <p:cNvSpPr txBox="1"/>
          <p:nvPr/>
        </p:nvSpPr>
        <p:spPr>
          <a:xfrm>
            <a:off x="2019300" y="1477645"/>
            <a:ext cx="5429885" cy="1029335"/>
          </a:xfrm>
          <a:prstGeom prst="rect">
            <a:avLst/>
          </a:prstGeom>
          <a:noFill/>
        </p:spPr>
        <p:txBody>
          <a:bodyPr wrap="square" rtlCol="0">
            <a:noAutofit/>
          </a:bodyPr>
          <a:p>
            <a:pPr indent="0" fontAlgn="auto">
              <a:lnSpc>
                <a:spcPct val="150000"/>
              </a:lnSpc>
            </a:pPr>
            <a:r>
              <a:rPr lang="zh-CN" altLang="en-US">
                <a:sym typeface="+mn-ea"/>
              </a:rPr>
              <a:t>固定超范围的节点后：迭代</a:t>
            </a:r>
            <a:r>
              <a:rPr lang="en-US" altLang="zh-CN">
                <a:sym typeface="+mn-ea"/>
              </a:rPr>
              <a:t>21</a:t>
            </a:r>
            <a:r>
              <a:rPr lang="zh-CN" altLang="en-US">
                <a:sym typeface="+mn-ea"/>
              </a:rPr>
              <a:t>次时满足容差</a:t>
            </a:r>
            <a:r>
              <a:rPr lang="en-US" altLang="zh-CN">
                <a:sym typeface="+mn-ea"/>
              </a:rPr>
              <a:t>1e-4 </a:t>
            </a:r>
            <a:endParaRPr lang="en-US" altLang="zh-CN">
              <a:sym typeface="+mn-ea"/>
            </a:endParaRPr>
          </a:p>
          <a:p>
            <a:pPr indent="0" fontAlgn="auto">
              <a:lnSpc>
                <a:spcPct val="150000"/>
              </a:lnSpc>
            </a:pPr>
            <a:r>
              <a:rPr lang="en-US" altLang="zh-CN">
                <a:sym typeface="+mn-ea"/>
              </a:rPr>
              <a:t>                                    </a:t>
            </a:r>
            <a:r>
              <a:rPr lang="zh-CN" altLang="en-US">
                <a:sym typeface="+mn-ea"/>
              </a:rPr>
              <a:t>迭代</a:t>
            </a:r>
            <a:r>
              <a:rPr lang="en-US" altLang="zh-CN">
                <a:sym typeface="+mn-ea"/>
              </a:rPr>
              <a:t>26</a:t>
            </a:r>
            <a:r>
              <a:rPr lang="zh-CN" altLang="en-US">
                <a:sym typeface="+mn-ea"/>
              </a:rPr>
              <a:t>次时满足容差</a:t>
            </a:r>
            <a:r>
              <a:rPr lang="en-US" altLang="zh-CN">
                <a:sym typeface="+mn-ea"/>
              </a:rPr>
              <a:t>1e-5</a:t>
            </a:r>
            <a:endParaRPr lang="en-US" altLang="zh-CN"/>
          </a:p>
          <a:p>
            <a:pPr indent="0" fontAlgn="auto">
              <a:lnSpc>
                <a:spcPct val="150000"/>
              </a:lnSpc>
            </a:pPr>
            <a:endParaRPr lang="zh-CN" altLang="en-US"/>
          </a:p>
          <a:p>
            <a:pPr indent="0" fontAlgn="auto">
              <a:lnSpc>
                <a:spcPct val="150000"/>
              </a:lnSpc>
            </a:pPr>
            <a:endParaRPr lang="en-US" altLang="zh-CN"/>
          </a:p>
        </p:txBody>
      </p:sp>
      <p:sp>
        <p:nvSpPr>
          <p:cNvPr id="3" name="文本框 2"/>
          <p:cNvSpPr txBox="1"/>
          <p:nvPr/>
        </p:nvSpPr>
        <p:spPr>
          <a:xfrm>
            <a:off x="2019300" y="1169035"/>
            <a:ext cx="7047865" cy="475615"/>
          </a:xfrm>
          <a:prstGeom prst="rect">
            <a:avLst/>
          </a:prstGeom>
          <a:noFill/>
        </p:spPr>
        <p:txBody>
          <a:bodyPr wrap="square" rtlCol="0">
            <a:noAutofit/>
          </a:bodyPr>
          <a:p>
            <a:r>
              <a:rPr lang="zh-CN" altLang="en-US">
                <a:sym typeface="+mn-ea"/>
              </a:rPr>
              <a:t>发电机有功出力随迭代次数的变化：</a:t>
            </a:r>
            <a:r>
              <a:rPr lang="zh-CN" altLang="en-US"/>
              <a:t>初始迭代</a:t>
            </a:r>
            <a:r>
              <a:rPr lang="en-US" altLang="zh-CN"/>
              <a:t>10</a:t>
            </a:r>
            <a:r>
              <a:rPr lang="zh-CN" altLang="en-US"/>
              <a:t>次以内即收敛。</a:t>
            </a:r>
            <a:r>
              <a:rPr lang="en-US" altLang="zh-CN"/>
              <a:t> </a:t>
            </a:r>
            <a:endParaRPr lang="en-US" altLang="zh-CN"/>
          </a:p>
        </p:txBody>
      </p:sp>
    </p:spTree>
  </p:cSld>
  <p:clrMapOvr>
    <a:masterClrMapping/>
  </p:clrMapOvr>
  <p:transition>
    <p:fade/>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UNIT_TABLE_BEAUTIFY" val="smartTable{443e643d-29b8-42d1-b5c0-4c46d35077ce}"/>
</p:tagLst>
</file>

<file path=ppt/tags/tag15.xml><?xml version="1.0" encoding="utf-8"?>
<p:tagLst xmlns:p="http://schemas.openxmlformats.org/presentationml/2006/main">
  <p:tag name="KSO_WM_UNIT_TABLE_BEAUTIFY" val="smartTable{334dd864-caad-4007-98fc-5991e169e4eb}"/>
  <p:tag name="KSO_WM_BEAUTIFY_FLAG" val=""/>
</p:tagLst>
</file>

<file path=ppt/tags/tag16.xml><?xml version="1.0" encoding="utf-8"?>
<p:tagLst xmlns:p="http://schemas.openxmlformats.org/presentationml/2006/main">
  <p:tag name="KSO_WM_UNIT_PLACING_PICTURE_USER_VIEWPORT" val="{&quot;height&quot;:5796,&quot;width&quot;:12006}"/>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UNIT_TABLE_BEAUTIFY" val="smartTable{04fe1d0a-f2a2-4a51-9bc4-5203c96b01b2}"/>
</p:tagLst>
</file>

<file path=ppt/tags/tag22.xml><?xml version="1.0" encoding="utf-8"?>
<p:tagLst xmlns:p="http://schemas.openxmlformats.org/presentationml/2006/main">
  <p:tag name="KSO_WM_UNIT_TABLE_BEAUTIFY" val="smartTable{a146acf1-fe54-4182-986f-5aaae84ed9b6}"/>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 name="KSO_WM_UNIT_PLACING_PICTURE_USER_VIEWPORT" val="{&quot;height&quot;:5969,&quot;width&quot;:11088}"/>
</p:tagLst>
</file>

<file path=ppt/tags/tag47.xml><?xml version="1.0" encoding="utf-8"?>
<p:tagLst xmlns:p="http://schemas.openxmlformats.org/presentationml/2006/main">
  <p:tag name="KSO_WM_BEAUTIFY_FLAG" val=""/>
</p:tagLst>
</file>

<file path=ppt/tags/tag49.xml><?xml version="1.0" encoding="utf-8"?>
<p:tagLst xmlns:p="http://schemas.openxmlformats.org/presentationml/2006/main">
  <p:tag name="COMMONDATA" val="eyJoZGlkIjoiYTQ2ZjMxY2FmZWQ4NjAwN2M3NTg0YjcyNmRkNGY2Y2EifQ=="/>
  <p:tag name="KSO_WPP_MARK_KEY" val="9099e359-fe35-4b24-8aad-c02bb1a8a548"/>
  <p:tag name="commondata" val="eyJoZGlkIjoiN2NhZWM1ZTJkNzA4NmQ2NTE4MjZjYzQ0ZWU1OTc1YTM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Scout-PowerPoint-template">
  <a:themeElements>
    <a:clrScheme name="自定义 4">
      <a:dk1>
        <a:srgbClr val="000000"/>
      </a:dk1>
      <a:lt1>
        <a:srgbClr val="FFFFFF"/>
      </a:lt1>
      <a:dk2>
        <a:srgbClr val="FFFFFF"/>
      </a:dk2>
      <a:lt2>
        <a:srgbClr val="CCCCCC"/>
      </a:lt2>
      <a:accent1>
        <a:srgbClr val="B1BBE0"/>
      </a:accent1>
      <a:accent2>
        <a:srgbClr val="C00000"/>
      </a:accent2>
      <a:accent3>
        <a:srgbClr val="FFFFFF"/>
      </a:accent3>
      <a:accent4>
        <a:srgbClr val="000000"/>
      </a:accent4>
      <a:accent5>
        <a:srgbClr val="E0DDE5"/>
      </a:accent5>
      <a:accent6>
        <a:srgbClr val="C00000"/>
      </a:accent6>
      <a:hlink>
        <a:srgbClr val="0070C0"/>
      </a:hlink>
      <a:folHlink>
        <a:srgbClr val="00206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57150">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主题​​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主题​​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主题​​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主题​​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主题​​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主题​​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主题​​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ffice 主题​​ 13">
        <a:dk1>
          <a:srgbClr val="000000"/>
        </a:dk1>
        <a:lt1>
          <a:srgbClr val="FFFFFF"/>
        </a:lt1>
        <a:dk2>
          <a:srgbClr val="FFFFFF"/>
        </a:dk2>
        <a:lt2>
          <a:srgbClr val="808080"/>
        </a:lt2>
        <a:accent1>
          <a:srgbClr val="4D1979"/>
        </a:accent1>
        <a:accent2>
          <a:srgbClr val="97C523"/>
        </a:accent2>
        <a:accent3>
          <a:srgbClr val="FFFFFF"/>
        </a:accent3>
        <a:accent4>
          <a:srgbClr val="000000"/>
        </a:accent4>
        <a:accent5>
          <a:srgbClr val="B2ABBE"/>
        </a:accent5>
        <a:accent6>
          <a:srgbClr val="88B21F"/>
        </a:accent6>
        <a:hlink>
          <a:srgbClr val="C9E576"/>
        </a:hlink>
        <a:folHlink>
          <a:srgbClr val="660066"/>
        </a:folHlink>
      </a:clrScheme>
      <a:clrMap bg1="lt1" tx1="dk1" bg2="lt2" tx2="dk2" accent1="accent1" accent2="accent2" accent3="accent3" accent4="accent4" accent5="accent5" accent6="accent6" hlink="hlink" folHlink="folHlink"/>
    </a:extraClrScheme>
    <a:extraClrScheme>
      <a:clrScheme name="Office 主题​​ 14">
        <a:dk1>
          <a:srgbClr val="000000"/>
        </a:dk1>
        <a:lt1>
          <a:srgbClr val="FFFFFF"/>
        </a:lt1>
        <a:dk2>
          <a:srgbClr val="FFFFFF"/>
        </a:dk2>
        <a:lt2>
          <a:srgbClr val="808080"/>
        </a:lt2>
        <a:accent1>
          <a:srgbClr val="4D1979"/>
        </a:accent1>
        <a:accent2>
          <a:srgbClr val="97C523"/>
        </a:accent2>
        <a:accent3>
          <a:srgbClr val="FFFFFF"/>
        </a:accent3>
        <a:accent4>
          <a:srgbClr val="000000"/>
        </a:accent4>
        <a:accent5>
          <a:srgbClr val="B2ABBE"/>
        </a:accent5>
        <a:accent6>
          <a:srgbClr val="88B21F"/>
        </a:accent6>
        <a:hlink>
          <a:srgbClr val="C9E576"/>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zAzNDU0Nzk0NDE1IiwKCSJHcm91cElkIiA6ICIxNzUyNzE3MDI5IiwKCSJJbWFnZSIgOiAiaVZCT1J3MEtHZ29BQUFBTlNVaEVVZ0FBQVpZQUFBSndDQVlBQUFDcURVZVVBQUFBQVhOU1IwSUFyczRjNlFBQUlBQkpSRUZVZUp6dDNYZDRsZlg5Ly9IWDV6NGpnNUZCR0RJanlwSVpsZ0t1U3QxSzFUcXBvKzVhS3VMQXVscS9Xa2NkcmV0TFVhb29hcjlGclcwZFVFWGI0aDdJeGpDVk1JUUFDWm1RNUl6Nzgvc0RraC9JeGp1NVQwNmVqK3ZpYW5MT2ZVN2VDWmhuN3kwQkFBQUFBQUFBQUFBQUFBQUFBQUFBQUFBQUFBQUFBQUFBQUFBQUFBQUFBQUFBQUFBQUFBQUFBQUFBQUFBQUFBQUFBQUFBQUFBQUFBQUFBQUFBQUFBQUFBQUFBQUFBQUFBQUFBQUFBQUFBQUFBQUFBQUFqWnZ4ZXdBQWtHVGFkKy9lS21SU1d4aHJVMkxHaG8wVWRvekNqakZCMTlxWWF4V3hVaVJvVGNRYVV4TXprZkx2bGl3cGtlVDZQVHgyUmxnQU5LaXVYYnRteEFMcFEwMGcwRS9XZHBVeG5ZMHhIU1dsR0Nsa3JRM0lHTWZJT3RiS2tUR09yS3d4Tm01bFhGbnJHbVBpVm9yS0ttSmsxN2pTS3NrV3VESUxLeU1WbjVkOCsyMlozOTluVTBaWUFOU2JqaDA3cG9WQ21TM2pvVUEzWTNTOE1lYkhNaHBpcFBUdkx4dHdIQVdDUVRuR3lEaU9qREhiUGpaRzFscFphK1ZhSyt1NmNxMVZQQlpUM04xMVpjWEticFUwVzNHOWI1MzQrMXVyM1c5RGtkTHlkZXZXYlcySTd4bUVCWURIT25ic21CWm9ucGtuQlk0eTBoQmp6R0JyYlZkampGTzdUT3VjVnNydDBrV3RXbVVwS3pOVDJWbFp5c3hvcVpZdFd5b2xIRllvSEZJb0ZGSTRGRkl3R0ZRc0ZsTTBHbFVrR2xVMEVsVWtHbEZaV2JuS3lzcFZYRktxa3RJU2JkNWNxb0pWcTdSeFUxSGRMTllxTHRsVk12cktXbjFoWFgyNWVtdnhiSzFkVytYTEQ2ZUpJQ3dBUE5HeFk4ZTBZTFBzbjh2b0VzbnBZbVJieVpnVVNRb0ZnK3JlL1hBZE5YU3doaDA1VkYwNmRWU0xGaTJVa2hKV09CeFdTamdzeDNIMjlTVjI0YnF1SXBHSWFpSVIxZFJFVkZsWnFZSlZxL1hGckRuNi9NdFpXcngwbVdLeDJMYUZyYTJ4TXNXeWRxMk1KbGVWMkpjM2JGaXd4ZE1mQWlRUkZnQS9UTEJ6dDc2ZFRTQndvVEgyZWlQVFRwTFMwbExWTEwyWkR1dDZxRTQ1Y2FST1B2RUV0VzNUV3NZMDNLOGNhNjBLTjJ6VXYvLzdnZjQxNDMwdFgvR3R0bXpkcXFxcXF0cm5OMWlqQ1hMdHk2dVdodFpLczZNTk5seVNJeXdBRGtZdzkvQitnMjNRbkdla0M0d3hIWXd4NnRLNWswWU1PMUxEamh5aXZyMlBVUHREMmlrUUNQZzlxMXpYMVhmcjF1dnIvQ1g2Zk5aWCt2Q2pUN1JxemRyYWZUZmZTZloxSy9lVlZVc1dmU2twNXZlOGpSMWhBWEJBMmgxK2VPdlVRTE43amFQVHJWVUhZNHh6YUpjdSt0bEY1K21FNDQ1UnUzWnRsWnFTNHZlWWUxUVRpV2o5K2tKOStQRm5ldkgvL3FwdlY2NlN0ZFkxMGpwWGVzTzExUStzV2JwMG5kOXpObWFFQmNCK2FYZjQ0YTFUZ3VtWEdXdnVNbzdKQ0FZQ2F0MDZSMWRjK2pPTnZ2QThwYVdtK2ozaUFZdEVJcHJ5OGxTOTlOZFhWRmk0UWJGNFhOYXF6SFh0N3lQdWx1Y0tWNndva21UOW5yT3hJU3dBOXNYSjdkNTNsQnhudkdTT2RCd1RPS0puRDUxeDZzazY5ZVFmcTNPbmpuN1A5NE90L1c2ZDNwbnh2djc1OW5RdFdicGM4WGpjbGZTNWxmM2pxaVVML2lGT3dqd2doQVhBSG5YdTNEZkxwRHIzT0k2NXlNcTJDZ1FDNXZKTFJ1dXlpeS9TSWUzYUpzVCtFNi9FWFZmcjFoZnEvMTc1bS80OGVZcmk4YmlWekdZcjkrK211dnpXZ29LQ1VyOW5iQ3dJQzREZDZ0aTlmNGVnWS84a21UTURnWUE1ck91aCt1M3Q0elZpMkpGK2oxYnZ2cG85VjNmOHozMWF1YkpBc1hqY1N2cW5xWW5jdUhMbDRsVit6OVlZSk0vLzNRRGdGYWRMOTc2bkJnTm1vakhPQ2EyeXM4M1BMeG10TzIrOVNiMTc5V3pRUTRiOWNzZ2g3ZlNqWTQ5V1ducWFWbnk3MGxSVlZmYzB3ZURSTFhQYUZKWVZiVmp1OTN5SmpyQUEySkdUMjdQdnBjWTRqeGxqZXZYb2ZyZ2V2djhlblhYbTZjckt5bXdTVVpFa1k0d3lXcmJVNEx3QkdqcDRrT1l2WEdnMmw1UjBNRVkvYXRtNjdjYXlvZzJMeEU3OVBTSXNBR29GTzNmdlA5bzR6c1JBSU5DcTIrR0hhY0pqRDZ0Zm45NUp0Uy9sUUFRQ0FiVS9wSjJPR2pKWTh4Y3VVbEhSNXVheU9qa3pxKzNHMHMwYkZvaWQrcnZWTlArMUFOaEpUbzhlTFZxMzduQlR3SmcvTkd1V25uYmhlVC9Wdy9mZHJRN3QyL3M5V2tKb2xaMnRrMGIrU0s1cnRYVFpzbEFzRmowcG8xVzdZQ2duODZ1dHhjVVJ2K2RMTklRRlFLaDFUb2ViSEdOdUQ0YUM2VmRjZHJGdUdIT3RNakl5L0o0cm9hU25wV253d0FHS1JLTmFzQ2cvR0krN1EwTW1VRk9XMmVKTGJkNGM5M3UrUkVKWWdDWnRVS2hUejV5ZkJSem4wV0FvbFBhVE0wL1hIZU52VkZwYW10K0RKYVJRS0tUQkEvTlVYRlNzSlV1WGhhenJIcDJoY0hGWmNjZTUwbm8yaTIxSFdJQW1LamMzTnpXamJmRFdnT004MHF4WnMvRFZsMStxTzhiZnFIQTQ3UGRvQ1MwWUNPam80VWNwRkFwcndhTDhZQ3dXT1RHamxSdklhcEgyV1dscEtkY1pFMkVCbWlyVHNrM25uemtCNTk1Z0lOanNzcDlkcERIWFhxblVSbmhaRmo4RUFnSDE2OU5ibFZzcXRXQlJmc0M2N2lEWFNWbFZWcnhoZ2QrekpRTENBalJCSFh2MTZoWXd3ZWVNTWUwR0R1aXYrLy9uTGpWdjNzenZzUnFWWURDb2ZuMTZhMUgrWXExZXN6YnNHTk8zZWF1Y21lWEZHemY0UFp2ZkNBdlF4TFEvckUrbmtCTjYyUmpUZDFCZWZ6MzU2Ty9WcWxXMjMyTTFTcW1wS1JvMmRMQVdMUHBhNjlZWFpqdHlCcVJuNU15b0tObFk3dmRzZmlJc1FKTnlSRGluYldpU3BKTU83ZExGL1A2K3UzVlkxMFA5SHFwUmE5Njh1Zkw2OTlYSG4zMnVrdExTams3QTZWRld0T0UxTmVGelhBZ0wwSFNZemozYVgrUVljMzE2V2xycWJlUEg2YmlqaHplWnMrbnJVMVpXcGxxMmJLRlB2NWhsSXRGb2g0eWMxdCtXRlcxYzVQZGNmaUVzUUJQUjV0QStiY01oNTNGanpHRm5qenBkdjdqeTV3b0dnMzZQbFJTTU1lcDZhSzQyYnR5a2hZdnl3NUxUdmlsdkVuUDhIZ0JBdzBnTkIyNlVOWU02dEQ5RXQ5MDhqc09LUFpZU0R1dkc2NjlUaDBQYVNkTFFsRkRnQnI5bjhndHJMRUFUMEw1bm4rRkI0enlYbXBMaVBQTEF2VHFpVncrL1IwcEthV2xwNm5iNFlacjJ6Z3duSG5lUHpNakllYitzWk9NYXYrZHFhS3l4QUVtdWMrZStXV0VUZk5CeEhIUG1hYWRveU9DQmZvK1UxQVlQek5NWnA1NHN4ekVCRXc0OGxwczdJTlB2bVJvYVlRR1NuTlBNT1VsU3Z4WXRtdXZjYzM2aTVzMDRYNlUrcGFhbTZMeWYva1E1Mnc3aDdtMVQzWkYrejlUUUNBdVF4TnEzYjU4dVYyY2JLYk4vM3o0YVBIQUFSNEhWTTJPTWhnNGFxQUg5K3NySU5ITmt6czdwMGFPRjMzTTFKTUlDSkxGd3M1eSt4cGhUdytHd3h0ODRWbzdEZi9JTndYRWNqZjNsdFFxSFE3SkdwelUzb1VGK3o5U1ErRmNHSkxPZ2JwZFJ5OU5QT1ZHOTJXSGZvSHIxN0s0elR6dFZSaVpMY203MGU1NkdSRmlBSk5YeHNONkhHemsvYWRZc1haZGRQSnBOWUEzTWNSejk0dXJMbFo2V0ptT2NVZTI3OSszcDkwd05oYkFBU1NvWUNsd3ZTVWNPR2F4T0hiZ1RwQi9hdG02dG9VTzJiUVVMQndKamZSNm53UkFXSUFtMVBheGZHeU56Z3VNNEd0aS9uekl5V3ZvOVVwT1VucDZtdlA1OXQrM2JzdmFVOXQyNzUvZzlVME1nTEVBU0NnZDFsSlU1cEhtelpobzBjQUE3N1gzaU9JNEdEOHhUZGxhV2pFeXJrRTAvMHUrWkdnTC8yb0RrRTNTTWpwR1UyYlp0Ry9YdDNjdnZlWnEwdm4yT1VPZE9IV1JsbTV1Z1BWWWFGUEo3cHZwR1dJQWtrNXM3b0xtUk05Z1lCWDc4bzJPVm5wN3U5MGhOV3ZObXpYVE04R0V5eGppeUd0em0wSnFrdi9rTllRR1NUQ3hzbThuWVhwTDBvK09POVhzY1NCb3gvS2p0SDVtZXdiQ1Q5SmQ0SVN4QWtnazY4VzZ5YXBPVmxhbitmWHY3UFE0azllM2RTNWtaR1pMc0lTSEhPZHp2ZWVvYllRR1NqS3ZnU2NZWU0zaGdua0tocE4rYzN5aWtwS1RveUtHRFpJd3hjbldjMy9QVU44SUNKQmtqOTBSSkduN1VVTDlId1E2T0hURmNrbVNNUGQ3blVlb2RZUUdTU0c1dWJxWmpuQUZwcWFrYTJMK2YzK05nQjBNRzVTazFKVVZHNnAvVnRXdUczL1BVSjhJQ0pKRllPS083cE9BaGg3UlRabVpTLys1cWRESXpNOVN1WFZ2Sm1IQkdvSGxTWDk2RnNBQkp4REh4N3BLVTA2cVZVbEpTL0I0SE93Z0ZROHBwMVVxUzVCb1JGZ0NOZzFGZ2UxaXlsWnBrWVluRll0cXdZWU9zdFh0Y3ByaTRXS1dscFEwNDFmNExoWUsxTi8rU1k4d1JQbzlUcndnTGtFU01zZDBrS1RzN1N5a3BZYi9IOGRUeTVjdDEybW1uNmEyMzN0cmpNazg5OVpST09lVVViZHk0c1FFbjJ6L0JVRWpaMlZuYlBqRW1xZGRZZ240UEFNQXp4bGh6bUl6VUtqdEw0YkIvWWZudmYvK3J1KzY2NndlOVIvLysvZlduUC8ycDd2TTFhOVpJa2c0OTlORGRMcjlwMHliOTYxLy8wbW1ubmFZMmJkcjhvSzlkSDBMQm9MS3p0b2RGdG9ja0kyblBxMStOR0dFQmtrVEhqcjJ6ckdPYWg0SUJaV1ZtK25yL2xZNGRPK3JjYzgrdCszeno1czJhUG4yNlJvd1lzZHN3ekp3NVV5VWxKVHI3N0xQckh1dlFvY05PeSt3ckxGT21USkV4UnRkZWUyM2Q4dE9tVGRNdmZ2R0xIL3o5ZU1FWW8reXNUSVZDSVVVamtXYWRPL2ZOWEwxNllZbmZjOVVId2dJa0Nac2FTRGZXQmh6SFVXcHFxcSt6ZE92V1RUZmUrUDl2bXBpZm42L3AwNmZybEZOTzBXbW5uYmJMOG12V3JOSFNwVXQzZWsydDlldlhLeGFMYWRteVpjck16RlJKU1lsS1NyYjlQbTdWcXBYUzA5TlZXRmlvMTE5L1hSZGRkSkhhdFdzblNTb3NMTlNmLy94bmRlN2NlYmRmMHcrcHFha0tCQUtLeURodWFrMjZKTUlDSUhFNWNsT3NDUWFNY1JRT0o4OFo5MWRkZFpVS0N3dnJQai9yckxQcVB2N2Q3MzZuMDA0N1RVODk5WlJhdG15cHE2NjZxdTY1SVVPRzZLaWpqdElUVHp5aDQ0NDdUczJhTld2UXVYY25IQTRyNERpU3NZNWprK3pvaWgydzh4NUlFa2FCVkZrRkhNZjR1bi9GYS9mZWU2K2VlT0lKQlFLQnVvajg5cmUvbGJUdFVpbWZmUEtKM25ubkhkMXd3dzExOGJEV3FyS3lVdWVmZjc2S2lvbzBlZkprUDcrRk91RndTSTdqeUZnNVJqWnB3OElhQzVBa2pHeUtNZHEreHBJOFlSazBhSkFLQ2dvVWo4ZDEvUEhIYS9qdzRaby9mNzZrYlp1Ny92ZC8vMWVTOU9LTEwyckNoQW1xckt6VWxpMWJkam9zZWVyVXFSbzllclJhYlQrUHhDL2hjRmhPd0pGa25KaGN3Z0lnd1FWdGlyWEdjWXhST01rdVBybDA2VkpKVXUvZTI2N1d2R0hEQmtuYm9wT2VucTdldlh1clRaczJ5c25KVVhaMnRyS3pzNVdSa2FHTWpBeVZsSlRvbGx0dTBmUFBQNjliYnJuRnQrOUIyaDRXeDVFMU1pRUZDUXVBeE9hNkpoaHdqR09NVVREbzMzL2FLMWV1MU1VWFg3elRZN1ZyRC9mZWU2L3V2Ly8rWFY0VGlVVGt1cTVHakJpeDArTS8vZWxQZGROTk55ay9QMTg1T1RsMU8rWlhyRmlockt3czllelpVKys5OTk0K2I3MTgzSEhIS1R2Yi8vdHJoWUpCT2NhUlpCM1htT1NxL3c0SUM1QWtBcTZpY3VSYWF4V0x4WHlibzBXTEZqc2RhaXhKUlVWRmV1ZWRkM1Rra1VjcU56ZDNsOWZzN25CalNSb3dZSUFrYWQ2OGVSbzRjR0RkNDRzV0xWTFBudHZPTVl6SDQ2cXVydDdyVEE4OTlGQkMzRUlnRm8vWFJ0WTZydlh2TDZtZUVSWWdTVmlaR3NjbzdscXJta2pFdHpseWNuSjJPV3g0MXF4WmV1ZWRkM1RPT2Vmb3VPTjJ2UjNKM2c0M3JxNnUxcElsU3pSNDhPQzZ6K2ZPbmF2cnJydE9ralJ4NGtSTm1USmxyek5kZHRsbEdqdDI3TUYrUzU2SjFFVGt1bkVaYTl5SWllNjlobzBZWVFHU2hKVlRZNjExcmVzcUVvbjZQYzVPYWkreGNqQ2JvNExCb0U0NDRRUzk4TUlMQ29mRGF0ZXVuU0tSeUU2QmF0YXNtWDcvKzkvdjl2VzMzWGJid1ExZEQyb2lOWXJIWFVuV0RjcXA4WHVlK2tKWWdDUmhGYTJSQ2NaZGF4WHhjWTFsZDVZc1dTSko2dEtseXdHL05oZ002b0VISGxCT1RvNG1UWnFrVUNpa0lVT0c3UFJld1dCUXc0Y1AzK1ByRTBYdHZpUnI1RnFacEEwTDU3RUFTY0tWVTJPczR0dldXQkluTEpGSVJPKy8vNzU2OXV5cGxpMWJIdFI3R0dOMDg4MDNhK1RJa1lwR282cXFxbEpGUllYSGs5YS9ta2hFY2RlVnJIRnRkU1JwTjRVUkZpQkptT3I0Vm1zVWk3dXVxdmF4TTdzaC9lRVBmOURHalJ0MXdRVVgvS0QzbVQxN3RqNzQ0QVAxN2R0WGl4WXQwcFZYWHFsTm16WjVOR1hEcUs2cVZqd1drNUYxS3dKcFcvMmVwNzRrempvaWdCOWs3ZHF2UzNONzl0OFNqOGRWVWxJcTEzWDNlUmh1ZmFxcXF0THZmLzk3dmYzMjJ6cjIyR04xNXBsbkh2UjdMVnUyVExmZWVxdEdqQmloaHg5K1dOT21UZFB2ZnZjN3Zmamlpd3FGUW5KZFYrdldyZHZ0YTEzWFBlaXY2eVZyclVyTHl4WGRkc1JlVlduQnZESy9aNm92aEFWSUhxNk1Wa29hVWxSY3JKcElSR2srWFl4eXhvd1pldkxKSjdWKy9YcWRmUExKK3AvLytaK0R2dHJ5cDU5K3FsLy8rdGM2K3VpamRjODk5eWdZRE9vblAvbUoyclJwbzhHREIydml4SW1xcUtqNFFlRnFDTkZvVkpzMkZ0Vit1bFJKZXNsOGliQUFTY1c2V21vY2FWTlJzV3FxYTN3THk5ZGZmNjJ0VzdmcTdydnYxcWhSbzM3UWV5MWF0RWhYWDMyMUxyMzAwcDBlSHpac1dOM0h6WnMzMTNQUFBiZmIxMTk1NVpVLzZPdDdKUnFOYWxQUnRyQllxM3lmeDZsWC90MndBWURuT25mdmQya2c0RXdaMEwrdi92VDRvMnJYMXA4YlhybXVxOHJLeW9QZVdYOGdZckdZWE5kTitPdWpsWlNXNmZKcngyakJ3cS9sdXZiS1ZVdm5KOGFWTWVzQmF5eEFFb2s1N29xQUhCVVZGYXU2eHIraldSM0hhWkNvU0lsMU9QSGVSS05SRlJWdGxpUlp4WmI2UEU2OTRxZ3dJSWs0bFhhSnBGamhobzNhdEtsb244dWo0UlFWRjllZUtCcFRsWlBVbThJSUM1QkUxcTc5ZXJOMTdhSllMS1o1Q3hiNlBRNTJNT3VydWR1dkZhYXZrL1dXeExVSUM1QmtyT3o3a3ZURmwxLzVQUXAyOE1ubm4yLzd3TG96L1oyay9oRVdJT21ZNmRaYSs5WGNlUWwxQm41VFZsTlRveTluelpHMTFycEcvL1o3bnZwR1dJQWtFN2RhWnFTaTh2SUtMY3BmN1BjNGtKUy9lS25LS3lwa2pEWTZybDN1OXp6MWpiQUFTU1lZTVZ1czBSSkptdjd1K3p2ZG9oY056MXFyOS83N3dmYVB6UkpGNHFVK2oxVHZDQXVRWkFvSzVsVWFxMW5XV3ZlOS8veFhaV1hsZm8vVXBKV1dsbW5taHgvTFd1dGE0MzVaVUtETmZzOVUzd2dMa0h4aWJseWZ5S2kwWkhPcEZpejYydTk1bXJUNUN4ZHB3OGFOTWtaYmpldDhJdVVuL1k0dndnSWtvMGprTThrVWJ0bTZWYlBuemxNOEh2ZDdvaWJKZFYzTm1iZEFwYVZsa3N4bUU0bDk3dmRNRFlHd0FFbG8xYXJGNjYyMS83Ylc2cXM1ODdTNUpPazM2eWVreXNvdG1qVjd6cmI5WEs3NzNzcVZpemI0UFZORElDeEFzb3JaRnlScDN2eUZXcjFtcmQvVE5FbHIxNjNUL0lYYk5rWEdIRDN1OHpnTmhyQUFTV3JWaWdWenJMWC9yYXF1MXJQUHY1Z3c5eVZwS2x6WDFZUm5ubFYxZGJXc3RUUFhMRjZ3eU8rWkdncGhBWkpZM0xWM1c5a3Q3LzFuSm1maU43QXZ2NXFqR2UvL1Y3SzJRdEx2L1o2bklSRVdJSWxWbVpwNWN1MEhydXZxajA5TlZEUWE5WHVrSmlFU2lXamlueWZYSGpReE0xcFIwNlNxVGxpQUpGYTBkR21Gc2ZxSGxkMjZkUGx5ZmZiRkxFNllyR2ZXV24zNitaZjZPbitKWkcyMWEvWFA3NzViVXV6M1hBMkpzQUJKemtaaWIxdHI4aXNydCtpdnI3N09DWlAxYk92V3JacjYydCsxdWFSRTF1aWI2cGg5MisrWkdocGhBWkpjUVVGK29lTHh4eVRwdng5K3JKa2ZmdXozU0VudDA4Ky8xTXlQUHBFazJaaCt1K0diQlJ0OUhxbkJjV3Rpb0lubzBxUGZhOGFZbjJablpacDMzM3hkT1RtdC9CNHA2V3phVkt4VGZuS3VOcGVVV0JtOVZyQjQvZ1YreitRSDFsaUFKaUlTaWQ0aVl4YVhsSmJwem52dTE5YXRWWDZQbEZTMmJObXEzejMwaUVwS1MyV2tyNk0xK28zZk0va2w0UGNBQUJwR1pXbFJSV2FyTmtFWmMreTZkZXRESFRxMFY2OGUzV1VNR3k1K0tOZDE5ZmMzMzlLTGY1bXFhQ1JhWTYxOVpNMktCZTlJYXBKSFNyREdBalFkYnFWcUpzdmFMNnRyYXZUVXhFbktYN0xVNzVtU3dyY0ZxL1MvRS8rc3JWdXJaS1Y1bGNVMXowbHFzaGRvWTQwRmFFSzJGaGRIbXVWa2ZlYVl3REVWRlpYdEZpN0sxOUhEajFKR3k1WitqOVpvclZuN25jYmRjcnUrV1ZrZ2F6VS9GbzFkV1BqZDRrSy81L0lUWVFHYW1JcWlvdUtXR1cyK01vNXo1cWFpb2haTGxpM1RqMDg0WHFrcEtYNlAxdWlVbHBicHR0L2NveSsvbWlOcjdYZXVqVjIrWnZuWDgvMmV5MitFQldpQ3lrbzJGcmJNYVJzeFJzZXVYNzhoSEttSmFHQmVmNFhEWWI5SGF6UzJWbFhwajA5TzBOdi9taUhYdFZWeGErOWFzM1RSUDlWRTk2dnNpTEFBVFZTemNNZEZnUlRYa1RRaWYvRlNwM0pMcFlZT0dhUlFNT2ozYUFtdnFxcEtqejMxSi8zbGxkY1VpMFdqVnZZUDdwYk5UNWFYbDNQTkhCRVdvTW1xcUZnZmJaNGEra0toMUdMWGRYKzhLSCtKVTFpNFFjZU1HSzRnY2RtajZ1b2EzZi9Rby9xL1YxNVhOQnFOdXE2OU03NWw4Nk5yMTY3bCtPM3RDQXZRaEpXWGw4ZktpbHZOemN3eFlkZDFoeXhiL2sxUXNoclFyNjlDb1pEZjR5V2NtcG9hVFhqbVdiMzAxMWNWaTBaclhLdUhWOVdVUDFxK2VuVzEzN01sRXNJQ05IbWI0azVtaTFsaEU0eksydUdMRmk4SmxwU1dxVS92WGtwUFQvZDd1SVJSdkhtem5wcjRyRjc2djZtcXJxNnVrZlRRRmxVL3N2V2JiN2I2UFZ1aUlTd0FWTFY1YzAxWlZzc3ZNazE0UXpRYUcvbDEvdUxRbDdQbWFPamdnY3JLelBSN1BOOTl1N0pBdDl6K1cwMS9kNFpxYWlKVnN1YjJndmlXeDdZdVgwNVVkb093QU5obTgrWjRhZkdHT1JtdDJxeTNza00zYk5qWS9LczVjOVduZHkrMXpzbHBrbWZvdTY2clpjdS8wYmp4dDJ2ZWdvVnlYVnRzWGZmbVZjdm1QNlBObTlsUnZ3ZUVCY0NPYkZueGhua3RzOXZPTmNaMDJiU3BxTXQvWm41b0FvR0FEczN0ckxUVVZML25hekFscGFWNjlXLy8wRjMzM0srQ1ZhdXRrVDYxcm52anFtVUxYNVBFZlo3M2dyQUEyRVZaOFlhVmFTMnkvaHNJT3AyMmJxM3U4ZVdzMmM2U3BjdlZ1M2N2WldjbC82YXgxV3UrMDUxMy8wNnZ2UDRQbFphVnViSjZMUjZQWDc5NithSXYvWjZ0TVNBc0FIYXJzclNvckZrNE1NMUpTWFBpcm52RXlvSlZxWC8vNTFzbUt5dExYVHAxVkNnVVNxck5ZOVphbFZkVTZJMjNwdXZhNjhkcDJmSnYzRmc4VnVKYSsrZG9SZEhZNzFaOTArVHVxM0t3a3VkZkJZQjYwN0ZidnlNREFlY1dJM3RHTUJoSUhUSm9vRWFkZnFwT09YR2tNak16L0I3dkJ5c3RMZE9NZi85SGYzL2piYzJadDBDeFdEUmlwWCs2OGVoVHE1ZmxjMmUwQTBSWUFPeVhqaDE3WjRlYU9TT3RjUjQyeHVTbXA2ZXA2Nkc1dXVHWDErcTRZMFkweXBNcTQvRzQvdnZCUi9yVG55ZHIyZklWMjY1T2JGVWd1WGU0VyswN3ExY3ZMUEY3eHNhSXNBQTRJTzNidDA4UHRjeTV4OGo1bVdUYkJnS09NM1R3SUYzNTgwczBzSDgvdFd6WlFvRkE0bTVsajhmaktpc3YxN3o1Qy9YY2xKZjErWmRmeVhWZFYwYWJyR3RmTEk5VzNsL3k3YmRsZnMvWm1CRVdBQWZENUhZYjBOOEczUE1jbVRObFRDL0hjWUs5ZW5iWDBjT08wc0FCL1pYWHY2OWF0Y3BPaVAwdzFsb1ZGUlZyL3NKRm1qTnZnVDc0K0JNdFcvNk5ZckY0M0VoZlcybWFqYmwvVzdWaXdWeHhFY2tmelArL2NRQ05XZkNRUTN0MUNLWUVmeFF3emxnamsyZU1VY3VXTGRTbWRXc05HWlNuTTA0N1dZTUdERkFvMVBDYnlxTFJtT2JPWDZDM3A3K3J6MmQ5cGFLaVlwV1ZsOHRhSzJ2dGZHdnMvMGFxbysrdFg1bStUcHJOZVNrZUlTd0F2QkxzM0tQZldZNWo3alRXZExCU2M4bW1HbU5NKzBQYTZlamh3elF3cjUvNjkrbWpyS3hNcGFTRUZRcUdGQXdHRlF3RzVUZ0gvdXZJZGExaXNkajJQMUhWMUVTMHVhUlVpL0lYYTg2OGVmcmdvMCsxYm4yaHJMVldNdFZHcW5SbDF5b2V2Mi9WY3ZkdEtUOVNEeitISm8rd0FQQmFzTk5oL1hvR1Fob2txd0V5eXBOeCtoc3BVNUtDd2FEYXRNNVJ4dzd0bFoyZHBhek1UR1ZuWlNrem82VmF0bXlwbEhCWW9YQklvVkJJNGRDMjhNUmlNVVdqVVVXaVVVVWpVVVdpRVpXVmxhdXNyRnpGSmFVcUtTMVJTVW1wMW42M1RoczJibElzRnF1TnlXWVpmUzFyNXhsalowZGRkOTdhcFl2eUpjVjgvaGtsTmNJQ29QNGNjVVE0ZDZ1eTNhQmFHUlBzYVJ6bmFCbWRZSXlPa0xUVHRyRmdNS2hRS0tTQTQ4alo2WStSNjFxNXJydlRuMGcwcWxoczV6NVlxN2lrcjYzc0I5YWFqeFNQZnUzRTdPYUNZS1JFSzFiVU5PQjMzcVFSRmdBTnJ1MWgvZHFrT0xhZkU5QmhzczZoa2c2MXhuUTFzcTJNRkxJeUFWazNJQ2tvSTJPdFhNZVl1SldKRzltNGxZbkoyazJTVmtvcWtIRy9kVTNnVzZjcXNyQ2dJTDlKMzI4K0VSQVdBSWtrbUptYjI3eFpzR1h6NW1FN0tDWGtqSFdNazdJbEdwK3dKV3JuR3RkVWJvbVZWNVlXRkZTS3pWa0pxL0dkMFFRZ21jVktDd3BLUzZYU3ZMeTh3NHd4UjFoclU1dUhBK3VXZnoxM2lkL0RZZjg0Zmc4QUFFZ3VoQVVBNENuQ0FnRHdGR0VCQUhpS3NBQUFQRVZZQUFDZUlpd0FBRThSRmdDQXB3Z0xBTUJUaEFVQTRDbkNBZ0R3RkdFQkFIaUtzQUFBUEVWWUFBQ2VJaXdBQUU4UkZnQ0Fwd2dMQU1CVGhBVUE0Q25DQWdEd0ZHRUJBSGlLc0FBQVBFVllBQUNlSWl3QUFFOFJGZ0NBcHdnTEFNQlRoQVVBNENuQ0FnRHdGR0VCQUhpS3NBQUFQRVZZQUFDZUlpd0FBRThSRmdDQXB3Z0xBTUJUaEFVQTRDbkNBZ0R3RkdFQkFIaUtzQUFBUEVWWUFBQ2VJaXdBQUU4UkZnQ0Fwd2dMQU1CVGhBVUE0Q25DQWdEd0ZHRUJBSGlLc0FBQVBFVllBQUNlSWl3QUFFOFJGZ0NBcHdnTEFNQlRoQVVBNENuQ0FnRHdGR0VCQUhpS3NBQUFQRVZZQUFDZUlpd0FBRThSRmdDQXB3Z0xBTUJUaEFVQTRDbkNBZ0R3RkdFQkFIaUtzQUFBUEVWWUFBQ2VJaXdBQUU4UkZnQ0Fwd2dMQU1CVGhBVUE0Q25DQWdEd0ZHRUJBSGlLc0FBQVBFVllBQUNlSWl3QUFFOFJGZ0NBcHdnTEFNQlRoQVVBNENuQ0FnRHdGR0VCQUhpS3NBQUFQRVZZQUFDZUlpd0FBRThSRmdDQXB3Z0xBTUJUaEFVQTRDbkNBZ0R3RkdFQkFIaUtzQUFBUEVWWUFBQ2VJaXdBQUU4UkZnQ0Fwd2dMQU1CVGhBVUE0Q25DQWdEd0ZHRUJBSGlLc0FBQVBFVllBQUNlSWl3QUFFOFJGZ0NBcDRKK0R3QUEvZnIxYXhZSUJISjJmTXdZMDg1YUd6REdPSkxhNWVYbGRkbngrWnFhbXVMOC9QektCaDBVKzRXd0FQQ2Q0emo5alRHZmZQOXhZMHp0aDFOMytGaVNsSktTY3J5a0QrcC9PaHdvcys5RkFLRGVCUWNNR0xEVWNaeXUrN093dGJaZzd0eTUzU1ZGNjNrdUhBVDJzUUJJQkRGSnowcVN0VmJXMmwwVytON2pMNG1vSkN6Q0FpQWhHR1Blc05aV2ZuK1QxL2VXa2JXMk1oNlBUMi9BMFhDQUNBdUFoR0N0WFNkcDluNHNPanNXaXhYVTl6dzRlSVFGUUVLWU4yOWVoVEZtbHQyK3ZXdkh6V0cxSDF0cnJUSG15L3o4L0dKL3BzVCtJQ3dBRWtVOEhvL1BOOFpVN0drQlkweVZ0WGFPMkwrUzBBZ0xnSVJocmYzRVdydHhMNHVVeCtQeEx4cHNJQndVd2dJZ1lTeFlzR0NscEFXMU8vQjNQQkxNR0NQWGRSZHRYd1lKakxBQVNEUlQ5dlNFTWVhWmhod0VCNGV3QUVnb0ZSVVY3MXByTit6NDJQYkRqRGRWVkZTODVkZGMySCtFQlVCQ1diRmlSWTJrMTNaelBzc2IyNTlEZ2lQNHB4aXpBQUFiTmtsRVFWUXNBQkpPUEI1L1hsTDFEZzlWVzJ2LzR0YzhPRENFQlVEQ0NRUUNhNnkxM3hwamFqZURMWW5GWXQvNFBSZjJEMkVCa0hCS1Nrb3FKTTIyMjBsYUdJMUdTLzJlQy91SHNBQklPQVVGQmRYVzJ0bVNJc2FZbUxWMjl0S2xTL2Q0NGlRU0MyRUJrSkRpOGZqSHhwaU5rc3JpOGZqSGZzOERBRWdDZVhsNU0vTHk4ampUdnBIaFJsK0FqOW9mMXFkVE9CUTh6Tzg1RWxWS3dKN2lPQ1pjRmRXYmZzK1NxR3BxYWxhdVg3bDRsZDl6N0lpd0FEN0p6UjJRcTFUN3ZJeDYrajFMQXF2OUhiWHJuYjlRYTdXcXpBVUZCZk1TNWxZQzNQTWU4RXVxY21YVTA4aTBTMDlMVXlBWThIc2lOQ0x4V0Z4VjFkVnlyVTFWcW5JbEVSWUEyNlNucGVtbXNXTjBSSzhlZm8rQ1JpUi84Vkk5TlhHU1NzdkwvUjVsRjRRRjhGa2dHTkFSdlhyb3FLR0QvUjRGalV3b0ZQSjdoTjNpY0dNQWdLY0lDd0RBVTRRRkFPQXB3Z0lBOEJSaEFRQjRpckFBQUR4RldBQUFuaUlzQUFCUEVSWUFnS2NJQ3dEQVU0UUZBT0Fwd2dJQThCUmhBUUI0aXJBQUFEeEZXQUFBbmlJc1FCTlFWbGEyWDh2OThZOS8xSi8rOUtmOVduYnUzTG1hTUdHQ2lvdUxkL3Y4cGsyYk5HSENCTTJmUDMrLzU5eVQwdEpTVlZkWC82RDNpRWFqS2lnNHNKc3NidHEwU1I5OTlKR2kwZWhlbHlzdExkVzc3NzZyeXNyS0h6SmkwaUFzUUpKNy8vMzNkY1laWjJqZXZIbjdYUGJqanovV0YxOThzYy9scXF1cmRkZGRkMm5Sb2tWcTFhclZicGQ1NXBsbjlOZS8vbFdkT25VNjRKbDNGSTFHTlhMa1NMMzAwa3MvNkgzR2p4K3ZhNjY1Umx1MmJObnYxN3o5OXR1NjlkWmJGWWxFOXJyY3lwVXJkY2NkZDZpd3NQQUh6WmdzdUlNa2tPVDY5T21qMU5SVWpSczNUcE1uVDFiWHJsMS84SHRPbWpSSmhZV0ZzdGJxd2dzdjNPbTUxcTFiNithYmI5YWJiNzZwbEpRVS9mS1h2OXpsOVFNR0RORE5OOSs4MTEveXpabzFVeWdVa3V1NmtxUkFJTERYbWI3NzdqdHQzcng1ajg4UEhqeFlIMzMwa1I1Ly9IR05HalZxajh1MWFkTkdiZHUybFNTOTk5NTdHakZpaEpvMWE3YlhyNDJkRVJZZ3liVnIxMDZQUHZxb3Jybm1HbDEvL2ZWNjhjVVg5N2lXc1Q4Ky9QQkR2Znp5eTNYQitOdmYvcVpmLy9yWGRiLzRqVEc2ODg0NzFhbFRKNDBiTjA0elpzelE2dFdyZGRWVlY5VzlSMVpXbGo3KytHUGRjc3N0ZS93NkR6MzBrSDc4NHgvTFdpdEpDZ2IzL3V2cWhSZGUwTi8vL3ZkOXp2LzN2Lzk5cjh0ZGNjVVZHak5takZhdlhxMmxTNWRxMWFwVk92SEVFM2RhSmpzN1c2Kzg4c28rdjFaVFJWaUFKcUIvLy80YU0yYU0vdktYdjZpaW91S2d3L0xGRjEvbzFsdHYxZW1ubjY0cnI3eFNCUVVGbWp4NXN1YlBuNjhiYnJoQmt2VDAwMDlyeVpJbG1qQmhnbzQ2NmlnRkFnSGRjTU1OS2lnbzBDV1hYRkwzWHV2V3JkUHR0OTh1U1Zxd1lJR21UWnVteXkrL1hPM2F0WlBydXNySXlOQzZkZXUwZGV0V1NWSlZWWlhXclZ1M3kwd3RXN1pVOCtiTk5XYk1HRjErK2VXN25idTZ1bG8zM0hDREJnNGNxR3V2dlhhdjMyT0xGaTBrU2M4Ly83emF0R21qYTY2NVJtKzg4WVlxS2lwMDhjVVhTNUpTVTFQMThzc3ZhK0xFaVpKVUY3OUxMNzFVeGhoSjBySEhIcXNISDN4dy8zNndTWWF3QUUzRUpaZGNvbE5QUFZXdFc3Yys2UGQ0NmFXWGxKZVhweHR2dkZGcjFxeFJJQkRRUlJkZHBNcktTcTFaczBhU05HTEVDSldWbGFsRGh3NWFzMmFOT25YcXBIUFBQVmVSU0VTVmxaVnEzcnk1SktsOSsvWTY5OXh6SlVuaGNGalRwazNUQ1NlY29DT09PRUpGUlVVNitlU1RkL3Jha3laTjBxUkprM2FaYWR5NGNicmtra3VVbnA2dXUrKytXOE9HRGR0cDgxd3NGdE50dDkwbVNmckZMMzZoUXc0NVJQLzV6My9VczJkUHRXL2Z2bTZaKys2N1R3TUhEdFNvVWFPMFpzMGFUWnMyVFRmZWVLUE9QdnRzelo0OVcwVkZSVHI3N0xQcjNuZjU4dVZxMmJLbEpLbWdvRUJUcGt6UjFWZGZyVmF0V3VuVlYxOVZUVTNOUWYrY0d6dkNBalFSeHBnZkZCVkpldUNCQnhRTUJqVjc5bXlOR3pkT0dSa1pkYy9ObURGanAyWGZmZmZkblQ0dkt5dFRXbHFhUm84ZXZjK3YwNkpGQ3ozd3dBT1NwTTJiTit2UlJ4L1YyV2VmclNGRGh0UXRVMXBhcW9jZmZsZ3BLU21TdHNXcFc3ZHVldVNSUi9UdHQ5L3F0dHR1VTNWMXRYN3ptOTlvelpvMWV1NjU1OVNtVFJ1OStlYWJ1dWVlZTNUZWVlZnB0dHR1VTJGaFlkMkJDTDE3OTVhMDdZaTNuSnljblVMeWZkMjZkVk8zYnQwa1NWOSsrYVdtVEptaWtTTkhxblBuenZyb280OFVqOGYzK1gwbUs4SUNKTEY1OCticHd3OC9yUHU4WGJ0Mk92Lzg4N1Y4K1hMTm1UTm5sK1VyS2lvVWlVUjJ1LzlneElnUjZ0aXg0MDZQVFpzMlRhRlFhTDltT2ZYVVUvZDc3cFNVbExvMWxtKy8vVmFTbEplWHQ5TmFUTzBhMG81Zi8xZS8rcFV5TXpQMStPT1BhK1RJa2ZyWHYvNmxtVE5uS2pVMVZlZWNjNDVpc1ppaTBhZ3V1T0FDalI4L1hyRllUTmRkZDUxYzE5VUxMN3lnbmoxN1NwSkdqUnFsVTA4OWRiKy90OXFJT0E0SDJrcUVCVWhxYTlldTFjeVpNeVZKR3paczBPR0hINjd6eno5ZkN4Y3UxSk5QUHJuTDh0WFYxVExHN1BhNU5tM2E3QktXSC8zb1Ivczl5NzdPQmRtVDJuTkQwdFBUZC90KzRYQjRwOGN2dnZoaURSOCtYSWNlZXFnNmRPaWdrMDgrV1RrNU9Ycjk5ZGYxMm11dmFjeVlNVHJ2dlBOa2pGRXdHTlFmLy9oSHRXN2R1bTRUbmJUdHdJRWRnMXhhV2lyWGRYWDY2YWZYUGZhem4vMnNidTByRm90SjJ2Y0JCazBGUHdVZ2laMXh4aGs2NDR3ekpHM2J2MUJWVlNWSk91ZWNjM1RPT2Vmc3N2dzU1NXlqRmkxYWFNcVVLZnYxL2g5ODhFSGRwcWg5K2Y2UlZmdXJxS2hJa25ZNTRLRDIzSkx2aDBXU1NrcEtkTWNkZCtqNjY2L1hrVWNlcVVjZmZWUnZ2dm1tSG56d1FRMGJOa3lqUm8zU1RUZmRwT09PTzA3anhvM1RpU2VlcUt1dXVrcXBxYW1TdHUxNHo4M05yWHUvdDk5K1cxdTJiTkVGRjF4UTkxaVBIajNxOXFOVVZGUkkycllUdjZhbVJ0WmF1YTZybXBxYS9mNzVKQlBDQXVDZ25YVFNTZnU5N01HZWxiNTI3VnBKMnpiajdhaDJqV1hIWDl3RkJRV2FNR0dDUHY3NFk0MGFOVXJoY0ZoWFgzMjFObTdjcUNlZWVFSWRPM2JVaGcwYk5HalFJTjEvLy8zS3pjM1ZyMzcxS3ozOTlOUDYxNy8rcFR2dnZGUERody9Yc0dIRE5HellzTHIzWGJod29ZcUtpbllLeSsyMzM3N0xmcVhhaU5jYVBueTRaczZjV1hla1dWTkJXQUFjdERmZWVHTzNhd3k3czdlVEV2ZG13WUlGeXM3T1ZwczJiWFo2dkhhTnBUWXNyNzc2cWlaTW1LQ3p6anBMYjczMWxuSnljblRQUGZlb3FLaElXN2R1MVM5KzhZdTYxK2JrNUNndExVMjMzSEtMWG5ubEZaMXd3Z2w2N2JYWGRQdnR0MnZzMkxINjZVOS9xanZ2dkZNZE8zYlVkZGRkdDlQWC9ldGYvNnBQUC8xVTU1OS92bnIxNmlWcDI0RUxpeGN2MWtrbm5WVDNXQzNXV0FEZ0FIejk5ZGY3dlYraGRqL0V2bFJYVjJ2dTNMbnEwcVdMc3JLeTlObG5uK200NDQ3YlpibmE4MXRxZjNHUEdqVktKNTk4OGs1SHF0MTk5OTExSDY5WXNVSVhYSEJCM1ltWDFkWFYycmh4b3pJek15VkpGMTU0b1U0NTVaUzZmUzBiTjI3Y1piK09KSldYbDZ1d3NGREhISE9NampubUdFbmJBaXR0Ty9MdTBrc3YzYS92TTVrUkZnQUhyRVdMRnVyVHA0OG1UcHlveFlzWFM5SXUvMCs5VnUzemZmcjBVVTVPemk3UFYxUlVhUFhxMVpLa2UrNjVSd1VGQllyRllucnd3UWRWVWxLaTZ1cnEzVzV5cTkxZlZMdGZKQlFLS1JnTTdqRmd0WmVHY1YxWHNWaE13V0JRN2R1MzMybjU1czJiMTUzZ3VML1dyVnVuZ29JQ25YamlpZnJnZ3c5Mk9sZW5xU0lzUUJOa3JkVmJiNzJsVUNoMFFJY0IxeG93WUVEZER2Nzc3cnRQaXhjdjFzc3Z2N3piWlljTUdhSWJiN3h4bC9OWDNudnZQVDN6ekROYXVYS2xwRzFIVkRWdjNsdy8vL25QTldUSUVPWG01bXIwNk5IcTNMbXpqajMyMkYzZTkvdGhPZWVjYytyMngreE43ZG4rZTlLMWExZTk5dHByKzN5ZldsT25UbFZhV3BwdXYvMTJmZnJwcDNyNjZhZjNlcW1hcG9Dd0FFMU1mbjYrSG43NFlTMWN1RkIzM0hISEFiMzJxcXV1cWxzRHFSV05SdVc2cmthTUdMSGIxN2l1cXllZWVFSVRKa3lvZXl3OVBWMzMzbnV2akRFYVBYcTBoZzRkcXNHREJ5c3RMYTN1TlRmZmZMT0tpNHYxbTkvOFpyZm5oOVJ1Q3FzTnl4MTMzRkgzMk80VUZoYnEwVWNmMWFXWFhxcCsvZnJ0Y2JtOXJXM1UxTlRzZEtYandzSkMvZU1mLzlCNTU1Mm5qSXdNalI0OVdwTW5UOVpKSjUyMDE2K1I3QWdMMEVSczJMQkJoWVdGdXVTU1MzVG9vWWZxNmFlZjN1bE05djF4NjYyMzduUkY0bSsrK1VZUFB2aWdycmppQ2cwZlBueTNyN25tbW10MDdybm42c2MvL25IZFk0RkFRUDM2OWR2dG1rRTBHdFc5OTk2ckR6LzhVT2VkZDE3ZGZvenZXN0praVlMQllOM210U09QUEhLdnM2OVlzVUtTMUx0MzcvMCsvMmJhdEdtYU1XT0d0bTdkS3RkMTY3N0hybDI3S2hhTDZlNjc3MVl3R05SbGwxMG1TYnJzc3N2MDFsdHY2ZnJycjlmVFR6Kzl4ODJEeVk2d0FFM0F3b1VMdFhyMWFxV2twT2hYdi9xVkxybmtrb002bWE5NzkrNkt4V0phdm55NTNuLy9mVTJkT2xYRGhnM1QxVmRmdmRland6cDA2S0M4dkx4OXZuOUJRWUh1dWVjZUxWaXdRQ05IanRUNDhlTWxiVHZxYXNhTUdjck16RlFvRkZKeGNiSCsvZTkvYS9qdzRmVjJVdUxGRjErczB0SlNoY05ocGFhbUtod09LeHdPNjUxMzN0RzhlZk4wMjIyMzZhdXZ2dEpqanoxV2R3QkFXbHFhL3ZDSFAraktLNi9VRlZkY29TdXV1RUtYWDM1NWt6dHhzbWw5dDBBVDFiZHZYLzN5bDcvVXlTZWZ2TXZaOHdmcTlkZGYxeU9QUEtLZVBYdldYZW5ZcTErY2YvbkxYN1J3NFVMOS9PYy8xNWd4WStvMmdUVnIxa3dmZi94eDNia3J3V0JRZ3dZTjJ1ZitraDlpZDBlaVNkdjJHVTJlUEZrVEprelEyTEZqZDluLzA3Tm5UejN4eEJNYVAzNjh2dm5tbTMzZVJ3WUFQSlBiYzhEeHViMzZyKzgzOUdqNzJSZXpiR05TWGw1ZUwrOGJqVVp0Zm43K0hwOTNYZGRHbzFIcnVtNjlmUDM5VlYxZGJhZFBuNzdYWmI3NzdqdGJVMU5UYnpOODlzVXNPK1Rva1RhMzE0Q1MzSjREanZmNzMvT09XR01CY01EcTYwenlZREM0MS8wU3RkZjM4bHRLU3NvK2o2YXJ2U1IvVThTbE9BRUFuaUlzQUFCUEVSWUFnS2NJQ3dEQVU0UUZRRUtvcnE1V1NVbUozMlBBQS80ZlhnRUFrc2FNR2FNMmJkcm93UWNmM09ueDZ1cnF1Z3RJN2tscWFpcTNCVTRnaEFWQVFqanZ2UE4wMTExMzZkcHJyOTNwN28wWFhIREJQaTh1K2V5enorN1htZjFvR0lRRmdHK09PdW9veGVQeHVzK3R0VHIzM0hQckxsMS94QkZINkw3NzdxdTdCZkRzMmJNMWFkSWtQZmpnZzhyT3pxNTdYYmR1M1JwMmNPd1ZZUUhnbTNnOHJ2SGp4eXN6TTFOWldWbHEzYnAxM1hOVHBrelI4dVhMMWJkdjM3ckg1c3labzVZdFd4N1FMWkhSOEFnTEFOOGNmZlRSNnRhdG0rNisrMjZOR0RGQ3YvNzFyK3VlR3pCZ2dKbzNiNjRWSzFabzJiSmxrcVRQUHZ0TTJkblptajU5ZXQxeUhUcDBVUC8rL1J0OGR1d1pZUUhnbThjZWUweXZ2dnFxdnZ2dU8vM3puLy9VbTIrK1dmZGNwMDZkTkhYcVZEMzc3TE42NXBsbjFLcFZxN3Jubm56eVNVbFNXVm1aUm80Y1NWZ1NER0VCNEp2MTY5ZnI2YWVmMXBWWFhxbVJJMGRLa2lLUmlNYU5HN2ZUZnBQMjdkdlgzVmQrUnpmZGRGT0R6WXI5eC9GNUFId1JpVVEwZnZ4NGRlellVZTNhdFZNc0ZsT1BIajAwZmZwMHhXSXhqUjA3ZHBmWGJONjhXU2VjY0lKbXpacmx3OFRZWDZ5eEFQREZwazJiVkZOVG84Y2VlMHdQUGZTUTdyLy9mdlhxMVV0TGxpelI0NDgvdnRPTy9GcXU2NnFzckd5bkk4bVFlRmhqQWVDTERoMDZhT3JVcWVyWXNhUHV2ZmRlOWUzYlY0c1hMNWExVnYvNHh6KzBkT25TUGI2V20yY2xOdFpZQVBpbXNySlNiNzc1cGlaUG5xd1dMVnJvaFJkZTBNYU5HL1hrazA5cTlPalJPdXVzczNUSUlZZlVMYjkxNjFaSjI4NjBSK0lpTEFCODhjRUhIK2kyMjI1VElCRFE2TkdqTlhyMGFLV2xwYWw3OSs0NjhzZ2o5ZnJycit1UVF3N1I2dFdyNjE1VFVWRWhxZjV1TkFadnNDa01nQytHREJtaThlUEhxM1Buem5ydXVlYzBjdVJJRFI4K1hNT0hEOWR4eHgybndzTENYVTZFckwyMHk0NkhIaVB4c01ZQ3dCZnA2ZWs2NTV4ejlQYmJiK3VpaXk3U3VlZWVXL2ZjSTQ4OHN0dlhmUFhWVjhySXlHQ05KY0VSRmdDK3k4ek0zT25DaytucDZYVWZuM1hXV1RyKytPTzFidDA2dmYzMjI0cEVJcnI1NXB2MW05LzhSamZkZEZQZGRjV1FPTmdVQmlDaDVlVGtLRHM3V3pmY2NJTlNVbEwwNElNUGF0R2lSYnJnZ2d1MGZ2MTZkZWpRd2U4UjhUMkVCWUR2L3Z6blAydkVpQkYxZjJiT25GbjMzSWNmZnFnTEw3eFE2OWF0MDZPUFBxcVRUanBKVTZkTzFlR0hINjdycnJ0T2t5Wk4ydWY5V3RDdzJCUUd3SGRubm5tbVRqLzk5THJQSjA2Y0tFa2FPM2FzUHZua0V4MSsrT0dhTUdGQzNXVmVzckt5OU5SVFQrbXh4eDdUTTg4OG8wNmRPdW5VVTAvMVpYYnNpckFBOE5VRER6eWcxTlJVWldabTFqMDJhZElrU2R1dVpuejg4Y2RyMUtoUkNnWjMvblhsT0k1dXZ2bG1IWFBNTVJvNmRHaUR6b3k5SXl3QWZOV3VYYnM5UGpkczJMQjl2cDZvSkI3MnNRQUFQRVZZQUFDZUlpd0FBRThSRmdDQXB3Z0xBTUJUaEFVQTRDbkNBZ0R3RkdFQkFIaUtzQUFBUEVWWUFBQ2VJaXdBQUU4UkZnQ0Fwd2dMQU1CVGhBVUE0Q25DQWdEd0ZQZGpBWHdXajhXVnYzaXAzMk9na2NsZnZGVFJhTlR2TVhhTHNBQStxNnF1MWxNVEp5a1VDdms5Q2hxUmFEU3E4b29LdjhmWUxjSUMrQ1JpM2ZWaFk5YTcxcWFXbHBmN1BVN0NzYTZWa1dRY0k5ZTFNbzd4ZTZURVpPMkdpTFhyL1I1alIveE5BZjV4T2gvZXU2Y1RETFh4ZTVCRUZBNm9TMnJRWE9vWXRhaUt1Sk5yWExQRTc1a1NVZHk0UldzV0w4aVg1UG85U3kzQ0FpQWg5ZXZYNzZoQUlQQlhZMHc3U1dmUG1UUG5IYjlud3Y3aHFEQUFnS2NJQ3dEQVU0UUZBT0Fwd2dJQThCUmhBUUI0aXJBQUFEeEZXQUFBbmlJc0FBQlBFUllBZ0tjSUN3REFVNFFGQU9BcHdnSUE4QlJoQVFCNGlyQUFBRHhGV0FBQW5pSXNBQUJQRVJZQWdLY0lDd0RBVTRRRkFPQXB3Z0lBOEJSaEFRQjRpckFBQUR4RldBQUFuaUlzQUFCUEVSWUFnS2NJQ3dEQVU0UUZBT0Fwd2dJQThCUmhBUUI0aXJBQUFEeEZXQUFBbmlJc0FBQlBFUllBZ0tjSUN3REFVNFFGQU9BcHdnSUE4QlJoQVFCNGlyQUFBRHhGV0FBQW5pSXNBQUJQRVJZQWdLY0lDd0RBVTRRRkFPQXB3Z0lBOEJSaEFRQjRpckFBQUR4RldBQUFuaUlzQUFCUEVSWUFnS2NJQ3dEQVU0UUZBT0Fwd2dJQThCUmhBUUI0aXJBQUFEeEZXQUFBbmlJc0FBQlBCZjBlQUFjczJMOS8vMHNjeHhuaDl5QkFQV3R0akdubDl4QTRjSVNsa2VuVHA4K0FRQ0R3aUNUK2cwTlRVUldMeFNKK0Q0SDlSMWdhbVdBdzJOeGFHekRHVkZsclB6REdGUG85RTFEUE5rVWlrZmwrRDRIOVIxZ2FLV3R0dWFRbnE2dXJQL0o3RnFDZVJaWXNXY0lhU3lOQ1dCb3BZNHgxWGJjcVB6Ky8wdTlaQUdCSEhCVUdBUEFVWVFFQWVJcXdBQUE4UlZnQUFKNGlMQUFBVHhFV0FJQ25DQXNBd0ZPRUJRRGdLY0lDQVBBVVlRRUFlSXF3QUFBOFJWZ0FBSjRpTEFBQVR4RVdBSUNuQ0FzQXdGT0VCUURnS2NJQ0FQQVVZUUVBZUlxd0FBQThSVmdBQUo0aUxBQUFUeEVXQUlDbkNBc0F3Rk9FQlFEZ0tjSUNBUEFVWVFFQWVJcXdBQUE4UlZnQUFKNGlMQUFBVHhFV0FJQ25DQXNBd0ZPRUJRRGdLY0lDQVBBVVlRRUFlSXF3QUFBOFJWZ0FBSjRpTEFBQVR4RVdBSUNuQ0FzQXdGT0VCUURnS2NJQ0FQQVVZUUVBZUlxd0FBQThSVmdBQUo0aUxBQUFUeEVXQUlDbkNBc0F3Rk9FQlFEZ0tjSUNBUEFVWVFFQWVJcXdBQUE4UlZnQUFKNGlMQUFBVHhFV0FJQ25DQXNBd0ZPRUJRRGdLY0lDQVBBVVlRRUFlSXF3QUFBOFJWZ0FBSjRpTEFBQVR4RVdBSUNuQ0FzQXdGT0VCUURnS2NJQ0FQQVVZUUVBZUlxd0FBQThSVmdBQUo0aUxBQUFUeEVXQUlDbkNBc0F3Rk9FQlFEZ0tjSUNBUEFVWVFFQWVJcXdBQUE4UlZnQUFKNGlMQUFBVHdYOUhnQjcxcTlmdjJhQlFDQm54OGVNTVcwbE9kYmFnT000YmZQeThycnMrSHc4SGk5YXNHREJsZ1lkRkFCMlFGZ1NtT000L1kweG4renVPV09NSkUzZC9yODd2bWFFcEUvcmZ6b0EyRDJ6NzBYZ28yQmVYdDV5WTB6dS9penN1dTYzOCtiTjZ5RXBWczl6QWNBZXNZOGxzY1VrdlNSSjFscFphM2RaNEh1UFB5dWlBc0JuaENYQnhlUHg2ZGJheXU5djh0cVJNVWJibDNtakFVY0RnTjBpTEFrdUZvc1ZTSnE5SDR2T3R0YXVxKzk1QUdCZkNFdUN5OC9QTHpiR3pMTGJ0M2Z0dURtczltTnJyV3VNK1hMZXZIa1Yva3dKQVA4ZllVbDgwWGc4UHQ4WXM4ZG9HR01xckxWekpNVWJjQzRBMkMzQzBnaFlheit4MW03Y3kvT2I0dkg0RncwNUV3RHNDV0ZwQkJZc1dMQlMwb0xhSGZnN0hnbTIvYkVGMjVjQkFOOFJsc1pqeWtFK0J3QU5pckEwRWhVVkZlOWFhemZ0K05qMnc0dzNWRlJVdk92WFhBRHdmWVNsa1ZpeFlrV05wRGQyY3o3TGE5dWZBNENFUUZnYUVXdnRYeVJWNy9CUWRUd2VmOTZ2ZVFCZ2R3aEw0MUpncmYzV0dGTzdHV3hKSkJKWjVmZFFBTEFqd3RLSVZGVlZGV3ZiR2ZaMit3bVRDNnVycTdsRVBvQ0VRbGdha2FWTGwxWllhMmNiWTJLU0l0YmEyUVVGQmRYN2ZDRUFOQ0R1eDlMSXVLNzdrZU00WmNhWXFuZzgvcEhmOHdBQWtrQmVYdDRYZVhsNU0veWVBd0IySnlGdjlOWCtzRDZkd3FIZ1lYN1BrYWpTUWhybHVqWlNFemZ2K0QxTG9xcXBxVm01ZnVWaURtd0FmSkJ3WWNuTkhaQ3JWUHU4akhyNlBVc0NxLzE3Mi9YT1g2aTFXbFhtZ29LQ2VRVitEd0kwTlltM2p5VlZ1VExxYVdUYXBhZWxLUkFNK0QwUkdwRjRMSzZxNm1xNTFxWXFWYm1TQ0F2UXdCSXZMTnVscDZYcHByRmpkRVN2SG42UGdrWWtmL0ZTUFRWeGtrckx5LzBlQldpeUVqWXNnV0JBUi9UcW9hT0dEdlo3RkRReW9WREk3eEdBSm8zeldBQUFuaUlzQUFCUEVSWUFnS2NJQ3dEQVU0UUZBT0Fwd2dJQThCUmhBUUI0aXJBQUFEeEZXQUFBbmlJc0FBQlBFUllBZ0tjSUN3REFVNFFGQU9BcHdnSUE4QlJoQVFCNGlyQUFBRHhGV0FBQW5pSXNBQUJQRVJZQWdLY0lDd0RBVTRRRkFPQXB3Z0lBOEJSaEFRQjRpckFBQUR4RldBQUFuaUlzQUFCUEVSWUFnS2NJQ3dEQVU0UUZBT0Fwd2dJQThCUmhBUUI0aXJBQUFEeEZXQUFBbmlJc0FBQlBFUllBZ0tjSUN3REFVNFFGQU9BcHdnSUE4QlJoQVFCNGlyQUFBRHhGV0FBQW5pSXNBQUJQRVJZQWdLY0lDd0RBVTRRRkFPQXB3Z0lBOEJSaEFRQjRpckFBQUR4RldBQUFuaUlzQUFCUEVSWUFnS2NJQ3dEQVU0UUZBT0Fwd2dJQThCUmhBUUI0aXJBQUFEeEZXQUFBbmlJc0FBQlBFUllBZ0tjSUN3REFVNFFGQU9BcHdnSUE4QlJoQVFCNGlyQUFBRHhGV0FBQW5pSXNBQUJQRVJZQWdLY0lDd0RBVTRRRkFPQXB3Z0lBOEJSaEFRQjRpckFBQUR4RldBQUFuaUlzQUFCUEVSWUFnS2NJQ3dEQVUwRy9COWlUZUN5dS9NVkwvUjREalV6KzRxV0tScU4randFMGFRa2JscXJxYWowMWNaSkNvWkRmbzZBUmlVYWpLcStvOEhzTW9FbEx1TEJFckxzK2JNeDYxOXJVMHZKeXY4ZEJZMlh0aG9pMTYvMGVBMmlLak44RDdJYlQrZkRlUFoxZ3FJM2ZnNkR4aWh1M2FNM2lCZm1TWEw5bkFRQUFBQUFBQUFBQUFBQUFBQUFBQUFBQUFBQUFBQUFBQUFBQUFBQUFBQUFBQUFBQUFBQUFBQUFBQUFBQUFBQUFBQUFBQUFBQUFBQUFBQUFBQUFBQUFBQUFBQUFBQUFBQUFBQUFBQUFBQUFBQUFBQUE5ZTcvQVN6anVqWGp1bWp1QUFBQUFFbEZUa1N1UW1DQyIsCgkiVGhlbWUiIDogIiIsCgkiVHlwZSIgOiAiZmxvdyIsCgkiVmVyc2lvbiIgOiAiIgp9Cg=="/>
    </extobj>
    <extobj name="ECB019B1-382A-4266-B25C-5B523AA43C14-2">
      <extobjdata type="ECB019B1-382A-4266-B25C-5B523AA43C14" data="ewoJIkZpbGVJZCIgOiAiMzAzNDU0Nzk0NDE1IiwKCSJHcm91cElkIiA6ICIxNzUyNzE3MDI5IiwKCSJJbWFnZSIgOiAiaVZCT1J3MEtHZ29BQUFBTlNVaEVVZ0FBQVpZQUFBSndDQVlBQUFDcURVZVVBQUFBQVhOU1IwSUFyczRjNlFBQUlBQkpSRUZVZUp6dDNYZDRsZlg5Ly9IWDV6NGpnNUZCR0RJanlwSVpsZ0t1U3QxSzFUcXBvKzVhS3VMQXVscS9Xa2NkcmV0TFVhb29hcjlGclcwZFVFWGI0aDdJeGpDVk1JUUFDWm1RNUl6Nzgvc0RraC9JeGp1NVQwNmVqK3ZpYW5MT2ZVN2VDWmhuN3kwQkFBQUFBQUFBQUFBQUFBQUFBQUFBQUFBQUFBQUFBQUFBQUFBQUFBQUFBQUFBQUFBQUFBQUFBQUFBQUFBQUFBQUFBQUFBQUFBQUFBQUFBQUFBQUFBQUFBQUFBQUFBQUFBQUFBQUFBQUFBQUFBQUFBQUFqWnZ4ZXdBQWtHVGFkKy9lS21SU1d4aHJVMkxHaG8wVWRvekNqakZCMTlxWWF4V3hVaVJvVGNRYVV4TXprZkx2bGl3cGtlVDZQVHgyUmxnQU5LaXVYYnRteEFMcFEwMGcwRS9XZHBVeG5ZMHhIU1dsR0Nsa3JRM0lHTWZJT3RiS2tUR09yS3d4Tm01bFhGbnJHbVBpVm9yS0ttSmsxN2pTS3NrV3VESUxLeU1WbjVkOCsyMlozOTluVTBaWUFOU2JqaDA3cG9WQ21TM2pvVUEzWTNTOE1lYkhNaHBpcFBUdkx4dHdIQVdDUVRuR3lEaU9qREhiUGpaRzFscFphK1ZhSyt1NmNxMVZQQlpUM04xMVpjWEticFUwVzNHOWI1MzQrMXVyM1c5RGtkTHlkZXZXYlcySTd4bUVCWURIT25ic21CWm9ucGtuQlk0eTBoQmp6R0JyYlZkampGTzdUT3VjVnNydDBrV3RXbVVwS3pOVDJWbFp5c3hvcVpZdFd5b2xIRllvSEZJb0ZGSTRGRkl3R0ZRc0ZsTTBHbFVrR2xVMEVsVWtHbEZaV2JuS3lzcFZYRktxa3RJU2JkNWNxb0pWcTdSeFUxSGRMTllxTHRsVk12cktXbjFoWFgyNWVtdnhiSzFkVytYTEQ2ZUpJQ3dBUE5HeFk4ZTBZTFBzbjh2b0VzbnBZbVJieVpnVVNRb0ZnK3JlL1hBZE5YU3doaDA1VkYwNmRWU0xGaTJVa2hKV09CeFdTamdzeDNIMjlTVjI0YnF1SXBHSWFpSVIxZFJFVkZsWnFZSlZxL1hGckRuNi9NdFpXcngwbVdLeDJMYUZyYTJ4TXNXeWRxMk1KbGVWMkpjM2JGaXd4ZE1mQWlRUkZnQS9UTEJ6dDc2ZFRTQndvVEgyZWlQVFRwTFMwbExWTEwyWkR1dDZxRTQ1Y2FST1B2RUV0VzNUV3NZMDNLOGNhNjBLTjJ6VXYvLzdnZjQxNDMwdFgvR3R0bXpkcXFxcXF0cm5OMWlqQ1hMdHk2dVdodFpLczZNTk5seVNJeXdBRGtZdzkvQitnMjNRbkdla0M0d3hIWXd4NnRLNWswWU1PMUxEamh5aXZyMlBVUHREMmlrUUNQZzlxMXpYMVhmcjF1dnIvQ1g2Zk5aWCt2Q2pUN1JxemRyYWZUZmZTZloxSy9lVlZVc1dmU2twNXZlOGpSMWhBWEJBMmgxK2VPdlVRTE43amFQVHJWVUhZNHh6YUpjdSt0bEY1K21FNDQ1UnUzWnRsWnFTNHZlWWUxUVRpV2o5K2tKOStQRm5ldkgvL3FwdlY2NlN0ZFkxMGpwWGVzTzExUStzV2JwMG5kOXpObWFFQmNCK2FYZjQ0YTFUZ3VtWEdXdnVNbzdKQ0FZQ2F0MDZSMWRjK2pPTnZ2QThwYVdtK2ozaUFZdEVJcHJ5OGxTOTlOZFhWRmk0UWJGNFhOYXF6SFh0N3lQdWx1Y0tWNndva21UOW5yT3hJU3dBOXNYSjdkNTNsQnhudkdTT2RCd1RPS0puRDUxeDZzazY5ZVFmcTNPbmpuN1A5NE90L1c2ZDNwbnh2djc1OW5RdFdicGM4WGpjbGZTNWxmM2pxaVVML2lGT3dqd2doQVhBSG5YdTNEZkxwRHIzT0k2NXlNcTJDZ1FDNXZKTFJ1dXlpeS9TSWUzYUpzVCtFNi9FWFZmcjFoZnEvMTc1bS80OGVZcmk4YmlWekdZcjkrK211dnpXZ29LQ1VyOW5iQ3dJQzREZDZ0aTlmNGVnWS84a21UTURnWUE1ck91aCt1M3Q0elZpMkpGK2oxYnZ2cG85VjNmOHozMWF1YkpBc1hqY1N2cW5xWW5jdUhMbDRsVit6OVlZSk0vLzNRRGdGYWRMOTc2bkJnTm1vakhPQ2EyeXM4M1BMeG10TzIrOVNiMTc5V3pRUTRiOWNzZ2g3ZlNqWTQ5V1ducWFWbnk3MGxSVlZmYzB3ZURSTFhQYUZKWVZiVmp1OTN5SmpyQUEySkdUMjdQdnBjWTRqeGxqZXZYb2ZyZ2V2djhlblhYbTZjckt5bXdTVVpFa1k0d3lXcmJVNEx3QkdqcDRrT1l2WEdnMmw1UjBNRVkvYXRtNjdjYXlvZzJMeEU3OVBTSXNBR29GTzNmdlA5bzR6c1JBSU5DcTIrR0hhY0pqRDZ0Zm45NUp0Uy9sUUFRQ0FiVS9wSjJPR2pKWTh4Y3VVbEhSNXVheU9qa3pxKzNHMHMwYkZvaWQrcnZWTlArMUFOaEpUbzhlTFZxMzduQlR3SmcvTkd1V25uYmhlVC9Wdy9mZHJRN3QyL3M5V2tKb2xaMnRrMGIrU0s1cnRYVFpzbEFzRmowcG8xVzdZQ2duODZ1dHhjVVJ2K2RMTklRRlFLaDFUb2ViSEdOdUQ0YUM2VmRjZHJGdUdIT3RNakl5L0o0cm9hU25wV253d0FHS1JLTmFzQ2cvR0krN1EwTW1VRk9XMmVKTGJkNGM5M3UrUkVKWWdDWnRVS2hUejV5ZkJSem4wV0FvbFBhVE0wL1hIZU52VkZwYW10K0RKYVJRS0tUQkEvTlVYRlNzSlV1WGhhenJIcDJoY0hGWmNjZTUwbm8yaTIxSFdJQW1LamMzTnpXamJmRFdnT004MHF4WnMvRFZsMStxTzhiZnFIQTQ3UGRvQ1MwWUNPam80VWNwRkFwcndhTDhZQ3dXT1RHamxSdklhcEgyV1dscEtkY1pFMkVCbWlyVHNrM25uemtCNTk1Z0lOanNzcDlkcERIWFhxblVSbmhaRmo4RUFnSDE2OU5ibFZzcXRXQlJmc0M2N2lEWFNWbFZWcnhoZ2QrekpRTENBalJCSFh2MTZoWXd3ZWVNTWUwR0R1aXYrLy9uTGpWdjNzenZzUnFWWURDb2ZuMTZhMUgrWXExZXN6YnNHTk8zZWF1Y21lWEZHemY0UFp2ZkNBdlF4TFEvckUrbmtCTjYyUmpUZDFCZWZ6MzU2Ty9WcWxXMjMyTTFTcW1wS1JvMmRMQVdMUHBhNjlZWFpqdHlCcVJuNU15b0tObFk3dmRzZmlJc1FKTnlSRGluYldpU3BKTU83ZExGL1A2K3UzVlkxMFA5SHFwUmE5Njh1Zkw2OTlYSG4zMnVrdExTams3QTZWRld0T0UxTmVGelhBZ0wwSFNZemozYVgrUVljMzE2V2xycWJlUEg2YmlqaHplWnMrbnJVMVpXcGxxMmJLRlB2NWhsSXRGb2g0eWMxdCtXRlcxYzVQZGNmaUVzUUJQUjV0QStiY01oNTNGanpHRm5qenBkdjdqeTV3b0dnMzZQbFJTTU1lcDZhSzQyYnR5a2hZdnl3NUxUdmlsdkVuUDhIZ0JBdzBnTkIyNlVOWU02dEQ5RXQ5MDhqc09LUFpZU0R1dkc2NjlUaDBQYVNkTFFsRkRnQnI5bjhndHJMRUFUMEw1bm4rRkI0enlYbXBMaVBQTEF2VHFpVncrL1IwcEthV2xwNm5iNFlacjJ6Z3duSG5lUHpNakllYitzWk9NYXYrZHFhS3l4QUVtdWMrZStXV0VUZk5CeEhIUG1hYWRveU9DQmZvK1UxQVlQek5NWnA1NHN4ekVCRXc0OGxwczdJTlB2bVJvYVlRR1NuTlBNT1VsU3Z4WXRtdXZjYzM2aTVzMDRYNlUrcGFhbTZMeWYva1E1Mnc3aDdtMVQzWkYrejlUUUNBdVF4TnEzYjU4dVYyY2JLYk4vM3o0YVBIQUFSNEhWTTJPTWhnNGFxQUg5K3NySU5ITmt6czdwMGFPRjMzTTFKTUlDSkxGd3M1eSt4cGhUdytHd3h0ODRWbzdEZi9JTndYRWNqZjNsdFFxSFE3SkdwelUzb1VGK3o5U1ErRmNHSkxPZ2JwZFJ5OU5QT1ZHOTJXSGZvSHIxN0s0elR6dFZSaVpMY203MGU1NkdSRmlBSk5YeHNONkhHemsvYWRZc1haZGRQSnBOWUEzTWNSejk0dXJMbFo2V0ptT2NVZTI3OSszcDkwd05oYkFBU1NvWUNsd3ZTVWNPR2F4T0hiZ1RwQi9hdG02dG9VTzJiUVVMQndKamZSNm53UkFXSUFtMVBheGZHeU56Z3VNNEd0aS9uekl5V3ZvOVVwT1VucDZtdlA1OXQrM2JzdmFVOXQyNzUvZzlVME1nTEVBU0NnZDFsSlU1cEhtelpobzBjQUE3N1gzaU9JNEdEOHhUZGxhV2pFeXJrRTAvMHUrWkdnTC8yb0RrRTNTTWpwR1UyYlp0Ry9YdDNjdnZlWnEwdm4yT1VPZE9IV1JsbTV1Z1BWWWFGUEo3cHZwR1dJQWtrNXM3b0xtUk05Z1lCWDc4bzJPVm5wN3U5MGhOV3ZObXpYVE04R0V5eGppeUd0em0wSnFrdi9rTllRR1NUQ3hzbThuWVhwTDBvK09POVhzY1NCb3gvS2p0SDVtZXdiQ1Q5SmQ0SVN4QWtnazY4VzZ5YXBPVmxhbitmWHY3UFE0azllM2RTNWtaR1pMc0lTSEhPZHp2ZWVvYllRR1NqS3ZnU2NZWU0zaGdua0tocE4rYzN5aWtwS1RveUtHRFpJd3hjbldjMy9QVU44SUNKQmtqOTBSSkduN1VVTDlId1E2T0hURmNrbVNNUGQ3blVlb2RZUUdTU0c1dWJxWmpuQUZwcWFrYTJMK2YzK05nQjBNRzVTazFKVVZHNnAvVnRXdUczL1BVSjhJQ0pKRllPS083cE9BaGg3UlRabVpTLys1cWRESXpNOVN1WFZ2Sm1IQkdvSGxTWDk2RnNBQkp4REh4N3BLVTA2cVZVbEpTL0I0SE93Z0ZROHBwMVVxUzVCb1JGZ0NOZzFGZ2UxaXlsWnBrWVluRll0cXdZWU9zdFh0Y3ByaTRXS1dscFEwNDFmNExoWUsxTi8rU1k4d1JQbzlUcndnTGtFU01zZDBrS1RzN1N5a3BZYi9IOGRUeTVjdDEybW1uNmEyMzN0cmpNazg5OVpST09lVVViZHk0c1FFbjJ6L0JVRWpaMlZuYlBqRW1xZGRZZ240UEFNQXp4bGh6bUl6VUtqdEw0YkIvWWZudmYvK3J1KzY2NndlOVIvLysvZlduUC8ycDd2TTFhOVpJa2c0OTlORGRMcjlwMHliOTYxLy8wbW1ubmFZMmJkcjhvSzlkSDBMQm9MS3p0b2RGdG9ja0kyblBxMStOR0dFQmtrVEhqcjJ6ckdPYWg0SUJaV1ZtK25yL2xZNGRPK3JjYzgrdCszeno1czJhUG4yNlJvd1lzZHN3ekp3NVV5VWxKVHI3N0xQckh1dlFvY05PeSt3ckxGT21USkV4UnRkZWUyM2Q4dE9tVGRNdmZ2R0xIL3o5ZU1FWW8reXNUSVZDSVVVamtXYWRPL2ZOWEwxNllZbmZjOVVId2dJa0Nac2FTRGZXQmh6SFVXcHFxcSt6ZE92V1RUZmUrUDl2bXBpZm42L3AwNmZybEZOTzBXbW5uYmJMOG12V3JOSFNwVXQzZWsydDlldlhLeGFMYWRteVpjck16RlJKU1lsS1NyYjlQbTdWcXBYUzA5TlZXRmlvMTE5L1hSZGRkSkhhdFdzblNTb3NMTlNmLy94bmRlN2NlYmRmMHcrcHFha0tCQUtLeURodWFrMjZKTUlDSUhFNWNsT3NDUWFNY1JRT0o4OFo5MWRkZFpVS0N3dnJQai9yckxQcVB2N2Q3MzZuMDA0N1RVODk5WlJhdG15cHE2NjZxdTY1SVVPRzZLaWpqdElUVHp5aDQ0NDdUczJhTld2UXVYY25IQTRyNERpU3NZNWprK3pvaWgydzh4NUlFa2FCVkZrRkhNZjR1bi9GYS9mZWU2K2VlT0lKQlFLQnVvajg5cmUvbGJUdFVpbWZmUEtKM25ubkhkMXd3dzExOGJEV3FyS3lVdWVmZjc2S2lvbzBlZkprUDcrRk91RndTSTdqeUZnNVJqWnB3OElhQzVBa2pHeUtNZHEreHBJOFlSazBhSkFLQ2dvVWo4ZDEvUEhIYS9qdzRaby9mNzZrYlp1Ny92ZC8vMWVTOU9LTEwyckNoQW1xckt6VWxpMWJkam9zZWVyVXFSbzllclJhYlQrUHhDL2hjRmhPd0pGa25KaGN3Z0lnd1FWdGlyWEdjWXhST01rdVBybDA2VkpKVXUvZTI2N1d2R0hEQmtuYm9wT2VucTdldlh1clRaczJ5c25KVVhaMnRyS3pzNVdSa2FHTWpBeVZsSlRvbGx0dTBmUFBQNjliYnJuRnQrOUIyaDRXeDVFMU1pRUZDUXVBeE9hNkpoaHdqR09NVVREbzMzL2FLMWV1MU1VWFg3elRZN1ZyRC9mZWU2L3V2Ly8rWFY0VGlVVGt1cTVHakJpeDArTS8vZWxQZGROTk55ay9QMTg1T1RsMU8rWlhyRmlockt3czllelpVKys5OTk0K2I3MTgzSEhIS1R2Yi8vdHJoWUpCT2NhUlpCM1htT1NxL3c0SUM1QWtBcTZpY3VSYWF4V0x4WHlibzBXTEZqc2RhaXhKUlVWRmV1ZWRkM1Rra1VjcU56ZDNsOWZzN25CalNSb3dZSUFrYWQ2OGVSbzRjR0RkNDRzV0xWTFBudHZPTVl6SDQ2cXVydDdyVEE4OTlGQkMzRUlnRm8vWFJ0WTZydlh2TDZtZUVSWWdTVmlaR3NjbzdscXJta2pFdHpseWNuSjJPV3g0MXF4WmV1ZWRkM1RPT2Vmb3VPTjJ2UjNKM2c0M3JxNnUxcElsU3pSNDhPQzZ6K2ZPbmF2cnJydE9ralJ4NGtSTm1USmxyek5kZHRsbEdqdDI3TUYrUzU2SjFFVGt1bkVaYTl5SWllNjlobzBZWVFHU2hKVlRZNjExcmVzcUVvbjZQYzVPYWkreGNqQ2JvNExCb0U0NDRRUzk4TUlMQ29mRGF0ZXVuU0tSeUU2QmF0YXNtWDcvKzkvdjl2VzMzWGJid1ExZEQyb2lOWXJIWFVuV0RjcXA4WHVlK2tKWWdDUmhGYTJSQ2NaZGF4WHhjWTFsZDVZc1dTSko2dEtseXdHL05oZ002b0VISGxCT1RvNG1UWnFrVUNpa0lVT0c3UFJld1dCUXc0Y1AzK1ByRTBYdHZpUnI1RnFacEEwTDU3RUFTY0tWVTJPczR0dldXQkluTEpGSVJPKy8vNzU2OXV5cGxpMWJIdFI3R0dOMDg4MDNhK1RJa1lwR282cXFxbEpGUllYSGs5YS9ta2hFY2RlVnJIRnRkU1JwTjRVUkZpQkptT3I0Vm1zVWk3dXVxdmF4TTdzaC9lRVBmOURHalJ0MXdRVVgvS0QzbVQxN3RqNzQ0QVAxN2R0WGl4WXQwcFZYWHFsTm16WjVOR1hEcUs2cVZqd1drNUYxS3dKcFcvMmVwNzRrempvaWdCOWs3ZHF2UzNONzl0OFNqOGRWVWxJcTEzWDNlUmh1ZmFxcXF0THZmLzk3dmYzMjJ6cjIyR04xNXBsbkh2UjdMVnUyVExmZWVxdEdqQmloaHg5K1dOT21UZFB2ZnZjN3Zmamlpd3FGUW5KZFYrdldyZHZ0YTEzWFBlaXY2eVZyclVyTHl4WGRkc1JlVlduQnZESy9aNm92aEFWSUhxNk1Wa29hVWxSY3JKcElSR2srWFl4eXhvd1pldkxKSjdWKy9YcWRmUExKK3AvLytaK0R2dHJ5cDU5K3FsLy8rdGM2K3VpamRjODk5eWdZRE9vblAvbUoyclJwbzhHREIydml4SW1xcUtqNFFlRnFDTkZvVkpzMkZ0Vit1bFJKZXNsOGliQUFTY1c2V21vY2FWTlJzV3FxYTN3THk5ZGZmNjJ0VzdmcTdydnYxcWhSbzM3UWV5MWF0RWhYWDMyMUxyMzAwcDBlSHpac1dOM0h6WnMzMTNQUFBiZmIxMTk1NVpVLzZPdDdKUnFOYWxQUnRyQllxM3lmeDZsWC90MndBWURuT25mdmQya2c0RXdaMEwrdi92VDRvMnJYMXA4YlhybXVxOHJLeW9QZVdYOGdZckdZWE5kTitPdWpsWlNXNmZKcngyakJ3cS9sdXZiS1ZVdm5KOGFWTWVzQmF5eEFFb2s1N29xQUhCVVZGYXU2eHIraldSM0hhWkNvU0lsMU9QSGVSS05SRlJWdGxpUlp4WmI2UEU2OTRxZ3dJSWs0bFhhSnBGamhobzNhdEtsb244dWo0UlFWRjllZUtCcFRsWlBVbThJSUM1QkUxcTc5ZXJOMTdhSllMS1o1Q3hiNlBRNTJNT3VydWR1dkZhYXZrL1dXeExVSUM1QmtyT3o3a3ZURmwxLzVQUXAyOE1ubm4yLzd3TG96L1oyay9oRVdJT21ZNmRaYSs5WGNlUWwxQm41VFZsTlRveTluelpHMTFycEcvL1o3bnZwR1dJQWtFN2RhWnFTaTh2SUtMY3BmN1BjNGtKUy9lS25LS3lwa2pEWTZybDN1OXp6MWpiQUFTU1lZTVZ1czBSSkptdjd1K3p2ZG9oY056MXFyOS83N3dmYVB6UkpGNHFVK2oxVHZDQXVRWkFvSzVsVWFxMW5XV3ZlOS8veFhaV1hsZm8vVXBKV1dsbW5taHgvTFd1dGE0MzVaVUtETmZzOVUzd2dMa0h4aWJseWZ5S2kwWkhPcEZpejYydTk1bXJUNUN4ZHB3OGFOTWtaYmpldDhJdVVuL1k0dndnSWtvMGprTThrVWJ0bTZWYlBuemxNOEh2ZDdvaWJKZFYzTm1iZEFwYVZsa3N4bUU0bDk3dmRNRFlHd0FFbG8xYXJGNjYyMS83Ylc2cXM1ODdTNUpPazM2eWVreXNvdG1qVjd6cmI5WEs3NzNzcVZpemI0UFZORElDeEFzb3JaRnlScDN2eUZXcjFtcmQvVE5FbHIxNjNUL0lYYk5rWEdIRDN1OHpnTmhyQUFTV3JWaWdWenJMWC9yYXF1MXJQUHY1Z3c5eVZwS2x6WDFZUm5ubFYxZGJXc3RUUFhMRjZ3eU8rWkdncGhBWkpZM0xWM1c5a3Q3LzFuSm1maU43QXZ2NXFqR2UvL1Y3SzJRdEx2L1o2bklSRVdJSWxWbVpwNWN1MEhydXZxajA5TlZEUWE5WHVrSmlFU2lXamlueWZYSGpReE0xcFIwNlNxVGxpQUpGYTBkR21Gc2ZxSGxkMjZkUGx5ZmZiRkxFNllyR2ZXV24zNitaZjZPbitKWkcyMWEvWFA3NzViVXV6M1hBMkpzQUJKemtaaWIxdHI4aXNydCtpdnI3N09DWlAxYk92V3JacjYydCsxdWFSRTF1aWI2cGg5MisrWkdocGhBWkpjUVVGK29lTHh4eVRwdng5K3JKa2ZmdXozU0VudDA4Ky8xTXlQUHBFazJaaCt1K0diQlJ0OUhxbkJjV3Rpb0lubzBxUGZhOGFZbjJablpacDMzM3hkT1RtdC9CNHA2V3phVkt4VGZuS3VOcGVVV0JtOVZyQjQvZ1YreitRSDFsaUFKaUlTaWQ0aVl4YVhsSmJwem52dTE5YXRWWDZQbEZTMmJObXEzejMwaUVwS1MyV2tyNk0xK28zZk0va2w0UGNBQUJwR1pXbFJSV2FyTmtFWmMreTZkZXRESFRxMFY2OGUzV1VNR3k1K0tOZDE5ZmMzMzlLTGY1bXFhQ1JhWTYxOVpNMktCZTlJYXBKSFNyREdBalFkYnFWcUpzdmFMNnRyYXZUVXhFbktYN0xVNzVtU3dyY0ZxL1MvRS8rc3JWdXJaS1Y1bGNVMXowbHFzaGRvWTQwRmFFSzJGaGRIbXVWa2ZlYVl3REVWRlpYdEZpN0sxOUhEajFKR3k1WitqOVpvclZuN25jYmRjcnUrV1ZrZ2F6VS9GbzFkV1BqZDRrSy81L0lUWVFHYW1JcWlvdUtXR1cyK01vNXo1cWFpb2haTGxpM1RqMDg0WHFrcEtYNlAxdWlVbHBicHR0L2NveSsvbWlOcjdYZXVqVjIrWnZuWDgvMmV5MitFQldpQ3lrbzJGcmJNYVJzeFJzZXVYNzhoSEttSmFHQmVmNFhEWWI5SGF6UzJWbFhwajA5TzBOdi9taUhYdFZWeGErOWFzM1RSUDlWRTk2dnNpTEFBVFZTemNNZEZnUlRYa1RRaWYvRlNwM0pMcFlZT0dhUlFNT2ozYUFtdnFxcEtqejMxSi8zbGxkY1VpMFdqVnZZUDdwYk5UNWFYbDNQTkhCRVdvTW1xcUZnZmJaNGEra0toMUdMWGRYKzhLSCtKVTFpNFFjZU1HSzRnY2RtajZ1b2EzZi9Rby9xL1YxNVhOQnFOdXE2OU03NWw4Nk5yMTY3bCtPM3RDQXZRaEpXWGw4ZktpbHZOemN3eFlkZDFoeXhiL2sxUXNoclFyNjlDb1pEZjR5V2NtcG9hVFhqbVdiMzAxMWNWaTBaclhLdUhWOVdVUDFxK2VuVzEzN01sRXNJQ05IbWI0azVtaTFsaEU0eksydUdMRmk4SmxwU1dxVS92WGtwUFQvZDd1SVJSdkhtem5wcjRyRjc2djZtcXJxNnVrZlRRRmxVL3N2V2JiN2I2UFZ1aUlTd0FWTFY1YzAxWlZzc3ZNazE0UXpRYUcvbDEvdUxRbDdQbWFPamdnY3JLelBSN1BOOTl1N0pBdDl6K1cwMS9kNFpxYWlKVnN1YjJndmlXeDdZdVgwNVVkb093QU5obTgrWjRhZkdHT1JtdDJxeTNza00zYk5qWS9LczVjOVduZHkrMXpzbHBrbWZvdTY2clpjdS8wYmp4dDJ2ZWdvVnlYVnRzWGZmbVZjdm1QNlBObTlsUnZ3ZUVCY0NPYkZueGhua3RzOXZPTmNaMDJiU3BxTXQvWm41b0FvR0FEczN0ckxUVVZML25hekFscGFWNjlXLy8wRjMzM0srQ1ZhdXRrVDYxcm52anFtVUxYNVBFZlo3M2dyQUEyRVZaOFlhVmFTMnkvaHNJT3AyMmJxM3U4ZVdzMmM2U3BjdlZ1M2N2WldjbC82YXgxV3UrMDUxMy8wNnZ2UDRQbFphVnViSjZMUjZQWDc5NithSXYvWjZ0TVNBc0FIYXJzclNvckZrNE1NMUpTWFBpcm52RXlvSlZxWC8vNTFzbUt5dExYVHAxVkNnVVNxck5ZOVphbFZkVTZJMjNwdXZhNjhkcDJmSnYzRmc4VnVKYSsrZG9SZEhZNzFaOTArVHVxM0t3a3VkZkJZQjYwN0ZidnlNREFlY1dJM3RHTUJoSUhUSm9vRWFkZnFwT09YR2tNak16L0I3dkJ5c3RMZE9NZi85SGYzL2piYzJadDBDeFdEUmlwWCs2OGVoVHE1ZmxjMmUwQTBSWUFPeVhqaDE3WjRlYU9TT3RjUjQyeHVTbXA2ZXA2Nkc1dXVHWDErcTRZMFkweXBNcTQvRzQvdnZCUi9yVG55ZHIyZklWMjY1T2JGVWd1WGU0VyswN3ExY3ZMUEY3eHNhSXNBQTRJTzNidDA4UHRjeTV4OGo1bVdUYkJnS09NM1R3SUYzNTgwczBzSDgvdFd6WlFvRkE0bTVsajhmaktpc3YxN3o1Qy9YY2xKZjErWmRmeVhWZFYwYWJyR3RmTEk5VzNsL3k3YmRsZnMvWm1CRVdBQWZENUhZYjBOOEczUE1jbVRObFRDL0hjWUs5ZW5iWDBjT08wc0FCL1pYWHY2OWF0Y3BPaVAwdzFsb1ZGUlZyL3NKRm1qTnZnVDc0K0JNdFcvNk5ZckY0M0VoZlcybWFqYmwvVzdWaXdWeHhFY2tmelArL2NRQ05XZkNRUTN0MUNLWUVmeFF3emxnamsyZU1VY3VXTGRTbWRXc05HWlNuTTA0N1dZTUdERkFvMVBDYnlxTFJtT2JPWDZDM3A3K3J6MmQ5cGFLaVlwV1ZsOHRhSzJ2dGZHdnMvMGFxbysrdFg1bStUcHJOZVNrZUlTd0F2QkxzM0tQZldZNWo3alRXZExCU2M4bW1HbU5NKzBQYTZlamh3elF3cjUvNjkrbWpyS3hNcGFTRUZRcUdGQXdHRlF3RzVUZ0gvdXZJZGExaXNkajJQMUhWMUVTMHVhUlVpL0lYYTg2OGVmcmdvMCsxYm4yaHJMVldNdFZHcW5SbDF5b2V2Mi9WY3ZkdEtUOVNEeitISm8rd0FQQmFzTk5oL1hvR1Fob2txd0V5eXBOeCtoc3BVNUtDd2FEYXRNNVJ4dzd0bFoyZHBhek1UR1ZuWlNrem82VmF0bXlwbEhCWW9YQklvVkJJNGRDMjhNUmlNVVdqVVVXaVVVVWpVVVdpRVpXVmxhdXNyRnpGSmFVcUtTMVJTVW1wMW42M1RoczJibElzRnF1TnlXWVpmUzFyNXhsalowZGRkOTdhcFl2eUpjVjgvaGtsTmNJQ29QNGNjVVE0ZDZ1eTNhQmFHUlBzYVJ6bmFCbWRZSXlPa0xUVHRyRmdNS2hRS0tTQTQ4alo2WStSNjFxNXJydlRuMGcwcWxoczV6NVlxN2lrcjYzc0I5YWFqeFNQZnUzRTdPYUNZS1JFSzFiVU5PQjMzcVFSRmdBTnJ1MWgvZHFrT0xhZkU5QmhzczZoa2c2MXhuUTFzcTJNRkxJeUFWazNJQ2tvSTJPdFhNZVl1SldKRzltNGxZbkoyazJTVmtvcWtIRy9kVTNnVzZjcXNyQ2dJTDlKMzI4K0VSQVdBSWtrbUptYjI3eFpzR1h6NW1FN0tDWGtqSFdNazdJbEdwK3dKV3JuR3RkVWJvbVZWNVlXRkZTS3pWa0pxL0dkMFFRZ21jVktDd3BLUzZYU3ZMeTh3NHd4UjFoclU1dUhBK3VXZnoxM2lkL0RZZjg0Zmc4QUFFZ3VoQVVBNENuQ0FnRHdGR0VCQUhpS3NBQUFQRVZZQUFDZUlpd0FBRThSRmdDQXB3Z0xBTUJUaEFVQTRDbkNBZ0R3RkdFQkFIaUtzQUFBUEVWWUFBQ2VJaXdBQUU4UkZnQ0Fwd2dMQU1CVGhBVUE0Q25DQWdEd0ZHRUJBSGlLc0FBQVBFVllBQUNlSWl3QUFFOFJGZ0NBcHdnTEFNQlRoQVVBNENuQ0FnRHdGR0VCQUhpS3NBQUFQRVZZQUFDZUlpd0FBRThSRmdDQXB3Z0xBTUJUaEFVQTRDbkNBZ0R3RkdFQkFIaUtzQUFBUEVWWUFBQ2VJaXdBQUU4UkZnQ0Fwd2dMQU1CVGhBVUE0Q25DQWdEd0ZHRUJBSGlLc0FBQVBFVllBQUNlSWl3QUFFOFJGZ0NBcHdnTEFNQlRoQVVBNENuQ0FnRHdGR0VCQUhpS3NBQUFQRVZZQUFDZUlpd0FBRThSRmdDQXB3Z0xBTUJUaEFVQTRDbkNBZ0R3RkdFQkFIaUtzQUFBUEVWWUFBQ2VJaXdBQUU4UkZnQ0Fwd2dMQU1CVGhBVUE0Q25DQWdEd0ZHRUJBSGlLc0FBQVBFVllBQUNlSWl3QUFFOFJGZ0NBcHdnTEFNQlRoQVVBNENuQ0FnRHdGR0VCQUhpS3NBQUFQRVZZQUFDZUlpd0FBRThSRmdDQXB3Z0xBTUJUaEFVQTRDbkNBZ0R3RkdFQkFIaUtzQUFBUEVWWUFBQ2VJaXdBQUU4UkZnQ0Fwd2dMQU1CVGhBVUE0Q25DQWdEd0ZHRUJBSGlLc0FBQVBFVllBQUNlSWl3QUFFOFJGZ0NBcDRKK0R3QUEvZnIxYXhZSUJISjJmTXdZMDg1YUd6REdPSkxhNWVYbGRkbngrWnFhbXVMOC9QektCaDBVKzRXd0FQQ2Q0emo5alRHZmZQOXhZMHp0aDFOMytGaVNsSktTY3J5a0QrcC9PaHdvcys5RkFLRGVCUWNNR0xEVWNaeXUrN093dGJaZzd0eTUzU1ZGNjNrdUhBVDJzUUJJQkRGSnowcVN0VmJXMmwwVytON2pMNG1vSkN6Q0FpQWhHR1Blc05aV2ZuK1QxL2VXa2JXMk1oNlBUMi9BMFhDQUNBdUFoR0N0WFNkcDluNHNPanNXaXhYVTl6dzRlSVFGUUVLWU4yOWVoVEZtbHQyK3ZXdkh6V0cxSDF0cnJUSG15L3o4L0dKL3BzVCtJQ3dBRWtVOEhvL1BOOFpVN0drQlkweVZ0WGFPMkwrUzBBZ0xnSVJocmYzRVdydHhMNHVVeCtQeEx4cHNJQndVd2dJZ1lTeFlzR0NscEFXMU8vQjNQQkxNR0NQWGRSZHRYd1lKakxBQVNEUlQ5dlNFTWVhWmhod0VCNGV3QUVnb0ZSVVY3MXByTit6NDJQYkRqRGRWVkZTODVkZGMySCtFQlVCQ1diRmlSWTJrMTNaelBzc2IyNTlEZ2lQNHB4aXpBQUFiTmtsRVFWUXNBQkpPUEI1L1hsTDFEZzlWVzJ2LzR0YzhPRENFQlVEQ0NRUUNhNnkxM3hwamFqZURMWW5GWXQvNFBSZjJEMkVCa0hCS1Nrb3FKTTIyMjBsYUdJMUdTLzJlQy91SHNBQklPQVVGQmRYVzJ0bVNJc2FZbUxWMjl0S2xTL2Q0NGlRU0MyRUJrSkRpOGZqSHhwaU5rc3JpOGZqSGZzOERBRWdDZVhsNU0vTHk4ampUdnBIaFJsK0FqOW9mMXFkVE9CUTh6Tzg1RWxWS3dKN2lPQ1pjRmRXYmZzK1NxR3BxYWxhdVg3bDRsZDl6N0lpd0FEN0p6UjJRcTFUN3ZJeDYrajFMQXF2OUhiWHJuYjlRYTdXcXpBVUZCZk1TNWxZQzNQTWU4RXVxY21YVTA4aTBTMDlMVXlBWThIc2lOQ0x4V0Z4VjFkVnlyVTFWcW5JbEVSWUEyNlNucGVtbXNXTjBSSzhlZm8rQ1JpUi84Vkk5TlhHU1NzdkwvUjVsRjRRRjhGa2dHTkFSdlhyb3FLR0QvUjRGalV3b0ZQSjdoTjNpY0dNQWdLY0lDd0RBVTRRRkFPQXB3Z0lBOEJSaEFRQjRpckFBQUR4RldBQUFuaUlzQUFCUEVSWUFnS2NJQ3dEQVU0UUZBT0Fwd2dJQThCUmhBUUI0aXJBQUFEeEZXQUFBbmlJc1FCTlFWbGEyWDh2OThZOS8xSi8rOUtmOVduYnUzTG1hTUdHQ2lvdUxkL3Y4cGsyYk5HSENCTTJmUDMrLzU5eVQwdEpTVlZkWC82RDNpRWFqS2lnNHNKc3NidHEwU1I5OTlKR2kwZWhlbHlzdExkVzc3NzZyeXNyS0h6SmkwaUFzUUpKNy8vMzNkY1laWjJqZXZIbjdYUGJqanovV0YxOThzYy9scXF1cmRkZGRkMm5Sb2tWcTFhclZicGQ1NXBsbjlOZS8vbFdkT25VNjRKbDNGSTFHTlhMa1NMMzAwa3MvNkgzR2p4K3ZhNjY1Umx1MmJObnYxN3o5OXR1NjlkWmJGWWxFOXJyY3lwVXJkY2NkZDZpd3NQQUh6WmdzdUlNa2tPVDY5T21qMU5SVWpSczNUcE1uVDFiWHJsMS84SHRPbWpSSmhZV0ZzdGJxd2dzdjNPbTUxcTFiNithYmI5YWJiNzZwbEpRVS9mS1h2OXpsOVFNR0RORE5OOSs4MTEveXpabzFVeWdVa3V1NmtxUkFJTERYbWI3NzdqdHQzcng1ajg4UEhqeFlIMzMwa1I1Ly9IR05HalZxajh1MWFkTkdiZHUybFNTOTk5NTdHakZpaEpvMWE3YlhyNDJkRVJZZ3liVnIxMDZQUHZxb3Jybm1HbDEvL2ZWNjhjVVg5N2lXc1Q4Ky9QQkR2Znp5eTNYQitOdmYvcVpmLy9yWGRiLzRqVEc2ODg0NzFhbFRKNDBiTjA0elpzelE2dFdyZGRWVlY5VzlSMVpXbGo3KytHUGRjc3N0ZS93NkR6MzBrSDc4NHgvTFdpdEpDZ2IzL3V2cWhSZGUwTi8vL3ZkOXp2LzN2Lzk5cjh0ZGNjVVZHak5takZhdlhxMmxTNWRxMWFwVk92SEVFM2RhSmpzN1c2Kzg4c28rdjFaVFJWaUFKcUIvLy80YU0yYU0vdktYdjZpaW91S2d3L0xGRjEvbzFsdHYxZW1ubjY0cnI3eFNCUVVGbWp4NXN1YlBuNjhiYnJoQmt2VDAwMDlyeVpJbG1qQmhnbzQ2NmlnRkFnSGRjTU1OS2lnbzBDV1hYRkwzWHV2V3JkUHR0OTh1U1Zxd1lJR21UWnVteXkrL1hPM2F0WlBydXNySXlOQzZkZXUwZGV0V1NWSlZWWlhXclZ1M3kwd3RXN1pVOCtiTk5XYk1HRjErK2VXN25idTZ1bG8zM0hDREJnNGNxR3V2dlhhdjMyT0xGaTBrU2M4Ly83emF0R21qYTY2NVJtKzg4WVlxS2lwMDhjVVhTNUpTVTFQMThzc3ZhK0xFaVpKVUY3OUxMNzFVeGhoSjBySEhIcXNISDN4dy8zNndTWWF3QUUzRUpaZGNvbE5QUFZXdFc3Yys2UGQ0NmFXWGxKZVhweHR2dkZGcjFxeFJJQkRRUlJkZHBNcktTcTFaczBhU05HTEVDSldWbGFsRGh3NWFzMmFOT25YcXBIUFBQVmVSU0VTVmxaVnEzcnk1SktsOSsvWTY5OXh6SlVuaGNGalRwazNUQ1NlY29DT09PRUpGUlVVNitlU1RkL3Jha3laTjBxUkprM2FaYWR5NGNicmtra3VVbnA2dXUrKytXOE9HRGR0cDgxd3NGdE50dDkwbVNmckZMMzZoUXc0NVJQLzV6My9VczJkUHRXL2Z2bTZaKys2N1R3TUhEdFNvVWFPMFpzMGFUWnMyVFRmZWVLUE9QdnRzelo0OVcwVkZSVHI3N0xQcjNuZjU4dVZxMmJLbEpLbWdvRUJUcGt6UjFWZGZyVmF0V3VuVlYxOVZUVTNOUWYrY0d6dkNBalFSeHBnZkZCVkpldUNCQnhRTUJqVjc5bXlOR3pkT0dSa1pkYy9ObURGanAyWGZmZmZkblQ0dkt5dFRXbHFhUm84ZXZjK3YwNkpGQ3ozd3dBT1NwTTJiTit2UlJ4L1YyV2VmclNGRGh0UXRVMXBhcW9jZmZsZ3BLU21TdHNXcFc3ZHVldVNSUi9UdHQ5L3F0dHR1VTNWMXRYN3ptOTlvelpvMWV1NjU1OVNtVFJ1OStlYWJ1dWVlZTNUZWVlZnB0dHR1VTJGaFlkMkJDTDE3OTVhMDdZaTNuSnljblVMeWZkMjZkVk8zYnQwa1NWOSsrYVdtVEptaWtTTkhxblBuenZyb280OFVqOGYzK1gwbUs4SUNKTEY1OCticHd3OC9yUHU4WGJ0Mk92Lzg4N1Y4K1hMTm1UTm5sK1VyS2lvVWlVUjJ1LzlneElnUjZ0aXg0MDZQVFpzMlRhRlFhTDltT2ZYVVUvZDc3cFNVbExvMWxtKy8vVmFTbEplWHQ5TmFUTzBhMG81Zi8xZS8rcFV5TXpQMStPT1BhK1RJa2ZyWHYvNmxtVE5uS2pVMVZlZWNjNDVpc1ppaTBhZ3V1T0FDalI4L1hyRllUTmRkZDUxYzE5VUxMN3lnbmoxN1NwSkdqUnFsVTA4OWRiKy90OXFJT0E0SDJrcUVCVWhxYTlldTFjeVpNeVZKR3paczBPR0hINjd6eno5ZkN4Y3UxSk5QUHJuTDh0WFYxVExHN1BhNU5tM2E3QktXSC8zb1Ivczl5NzdPQmRtVDJuTkQwdFBUZC90KzRYQjRwOGN2dnZoaURSOCtYSWNlZXFnNmRPaWdrMDgrV1RrNU9Ycjk5ZGYxMm11dmFjeVlNVHJ2dlBOa2pGRXdHTlFmLy9oSHRXN2R1bTRUbmJUdHdJRWRnMXhhV2lyWGRYWDY2YWZYUGZhem4vMnNidTByRm90SjJ2Y0JCazBGUHdVZ2laMXh4aGs2NDR3ekpHM2J2MUJWVlNWSk91ZWNjM1RPT2Vmc3N2dzU1NXlqRmkxYWFNcVVLZnYxL2g5ODhFSGRwcWg5K2Y2UlZmdXJxS2hJa25ZNTRLRDIzSkx2aDBXU1NrcEtkTWNkZCtqNjY2L1hrVWNlcVVjZmZWUnZ2dm1tSG56d1FRMGJOa3lqUm8zU1RUZmRwT09PTzA3anhvM1RpU2VlcUt1dXVrcXBxYW1TdHUxNHo4M05yWHUvdDk5K1cxdTJiTkVGRjF4UTkxaVBIajNxOXFOVVZGUkkycllUdjZhbVJ0WmF1YTZybXBxYS9mNzVKQlBDQXVDZ25YVFNTZnU5N01HZWxiNTI3VnBKMnpiajdhaDJqV1hIWDl3RkJRV2FNR0dDUHY3NFk0MGFOVXJoY0ZoWFgzMjFObTdjcUNlZWVFSWRPM2JVaGcwYk5HalFJTjEvLy8zS3pjM1ZyMzcxS3ozOTlOUDYxNy8rcFR2dnZGUERody9Yc0dIRE5HellzTHIzWGJod29ZcUtpbllLeSsyMzM3N0xmcVhhaU5jYVBueTRaczZjV1hla1dWTkJXQUFjdERmZWVHTzNhd3k3czdlVEV2ZG13WUlGeXM3T1ZwczJiWFo2dkhhTnBUWXNyNzc2cWlaTW1LQ3p6anBMYjczMWxuSnljblRQUGZlb3FLaElXN2R1MVM5KzhZdTYxK2JrNUNndExVMjMzSEtMWG5ubEZaMXd3Z2w2N2JYWGRQdnR0MnZzMkxINjZVOS9xanZ2dkZNZE8zYlVkZGRkdDlQWC9ldGYvNnBQUC8xVTU1OS92bnIxNmlWcDI0RUxpeGN2MWtrbm5WVDNXQzNXV0FEZ0FIejk5ZGY3dlYraGRqL0V2bFJYVjJ2dTNMbnEwcVdMc3JLeTlObG5uK200NDQ3YlpibmE4MXRxZjNHUEdqVktKNTk4OGs1SHF0MTk5OTExSDY5WXNVSVhYSEJCM1ltWDFkWFYycmh4b3pJek15VkpGMTU0b1U0NTVaUzZmUzBiTjI3Y1piK09KSldYbDZ1d3NGREhISE9NampubUdFbmJBaXR0Ty9MdTBrc3YzYS92TTVrUkZnQUhyRVdMRnVyVHA0OG1UcHlveFlzWFM5SXUvMCs5VnUzemZmcjBVVTVPemk3UFYxUlVhUFhxMVpLa2UrNjVSd1VGQllyRllucnd3UWRWVWxLaTZ1cnEzVzV5cTkxZlZMdGZKQlFLS1JnTTdqRmd0WmVHY1YxWHNWaE13V0JRN2R1MzMybjU1czJiMTUzZ3VML1dyVnVuZ29JQ25YamlpZnJnZ3c5Mk9sZW5xU0lzUUJOa3JkVmJiNzJsVUNoMFFJY0IxeG93WUVEZER2Nzc3cnRQaXhjdjFzc3Z2N3piWlljTUdhSWJiN3h4bC9OWDNudnZQVDN6ekROYXVYS2xwRzFIVkRWdjNsdy8vL25QTldUSUVPWG01bXIwNk5IcTNMbXpqajMyMkYzZTkvdGhPZWVjYytyMngreE43ZG4rZTlLMWExZTk5dHByKzN5ZldsT25UbFZhV3BwdXYvMTJmZnJwcDNyNjZhZjNlcW1hcG9Dd0FFMU1mbjYrSG43NFlTMWN1RkIzM0hISEFiMzJxcXV1cWxzRHFSV05SdVc2cmthTUdMSGIxN2l1cXllZWVFSVRKa3lvZXl3OVBWMzMzbnV2akRFYVBYcTBoZzRkcXNHREJ5c3RMYTN1TlRmZmZMT0tpNHYxbTkvOFpyZm5oOVJ1Q3FzTnl4MTMzRkgzMk80VUZoYnEwVWNmMWFXWFhxcCsvZnJ0Y2JtOXJXM1UxTlRzZEtYandzSkMvZU1mLzlCNTU1Mm5qSXdNalI0OVdwTW5UOVpKSjUyMDE2K1I3QWdMMEVSczJMQkJoWVdGdXVTU1MzVG9vWWZxNmFlZjN1bE05djF4NjYyMzduUkY0bSsrK1VZUFB2aWdycmppQ2cwZlBueTNyN25tbW10MDdybm42c2MvL25IZFk0RkFRUDM2OWR2dG1rRTBHdFc5OTk2ckR6LzhVT2VkZDE3ZGZvenZXN0praVlMQllOM210U09QUEhLdnM2OVlzVUtTMUx0MzcvMCsvMmJhdEdtYU1XT0d0bTdkS3RkMTY3N0hybDI3S2hhTDZlNjc3MVl3R05SbGwxMG1TYnJzc3N2MDFsdHY2ZnJycjlmVFR6Kzl4ODJEeVk2d0FFM0F3b1VMdFhyMWFxV2twT2hYdi9xVkxybmtrb002bWE5NzkrNkt4V0phdm55NTNuLy9mVTJkT2xYRGhnM1QxVmRmdmRland6cDA2S0M4dkx4OXZuOUJRWUh1dWVjZUxWaXdRQ05IanRUNDhlTWxiVHZxYXNhTUdjck16RlFvRkZKeGNiSCsvZTkvYS9qdzRmVjJVdUxGRjErczB0SlNoY05ocGFhbUtod09LeHdPNjUxMzN0RzhlZk4wMjIyMzZhdXZ2dEpqanoxV2R3QkFXbHFhL3ZDSFAraktLNi9VRlZkY29TdXV1RUtYWDM1NWt6dHhzbWw5dDBBVDFiZHZYLzN5bDcvVXlTZWZ2TXZaOHdmcTlkZGYxeU9QUEtLZVBYdldYZW5ZcTErY2YvbkxYN1J3NFVMOS9PYy8xNWd4WStvMmdUVnIxa3dmZi94eDNia3J3V0JRZ3dZTjJ1ZitraDlpZDBlaVNkdjJHVTJlUEZrVEprelEyTEZqZDluLzA3Tm5UejN4eEJNYVAzNjh2dm5tbTMzZVJ3WUFQSlBiYzhEeHViMzZyKzgzOUdqNzJSZXpiR05TWGw1ZUwrOGJqVVp0Zm43K0hwOTNYZGRHbzFIcnVtNjlmUDM5VlYxZGJhZFBuNzdYWmI3NzdqdGJVMU5UYnpOODlzVXNPK1Rva1RhMzE0Q1MzSjREanZmNzMvT09XR01CY01EcTYwenlZREM0MS8wU3RkZjM4bHRLU3NvK2o2YXJ2U1IvVThTbE9BRUFuaUlzQUFCUEVSWUFnS2NJQ3dEQVU0UUZRRUtvcnE1V1NVbUozMlBBQS80ZlhnRUFrc2FNR2FNMmJkcm93UWNmM09ueDZ1cnF1Z3RJN2tscWFpcTNCVTRnaEFWQVFqanZ2UE4wMTExMzZkcHJyOTNwN28wWFhIREJQaTh1K2V5enorN1htZjFvR0lRRmdHK09PdW9veGVQeHVzK3R0VHIzM0hQckxsMS94QkZINkw3NzdxdTdCZkRzMmJNMWFkSWtQZmpnZzhyT3pxNTdYYmR1M1JwMmNPd1ZZUUhnbTNnOHJ2SGp4eXN6TTFOWldWbHEzYnAxM1hOVHBrelI4dVhMMWJkdjM3ckg1c3labzVZdFd4N1FMWkhSOEFnTEFOOGNmZlRSNnRhdG0rNisrMjZOR0RGQ3YvNzFyK3VlR3pCZ2dKbzNiNjRWSzFabzJiSmxrcVRQUHZ0TTJkblptajU5ZXQxeUhUcDBVUC8rL1J0OGR1d1pZUUhnbThjZWUweXZ2dnFxdnZ2dU8vM3puLy9VbTIrK1dmZGNwMDZkTkhYcVZEMzc3TE42NXBsbjFLcFZxN3Jubm56eVNVbFNXVm1aUm80Y1NWZ1NER0VCNEp2MTY5ZnI2YWVmMXBWWFhxbVJJMGRLa2lLUmlNYU5HN2ZUZnBQMjdkdlgzVmQrUnpmZGRGT0R6WXI5eC9GNUFId1JpVVEwZnZ4NGRlellVZTNhdFZNc0ZsT1BIajAwZmZwMHhXSXhqUjA3ZHBmWGJONjhXU2VjY0lKbXpacmx3OFRZWDZ5eEFQREZwazJiVkZOVG84Y2VlMHdQUGZTUTdyLy9mdlhxMVV0TGxpelI0NDgvdnRPTy9GcXU2NnFzckd5bkk4bVFlRmhqQWVDTERoMDZhT3JVcWVyWXNhUHV2ZmRlOWUzYlY0c1hMNWExVnYvNHh6KzBkT25TUGI2V20yY2xOdFpZQVBpbXNySlNiNzc1cGlaUG5xd1dMVnJvaFJkZTBNYU5HL1hrazA5cTlPalJPdXVzczNUSUlZZlVMYjkxNjFaSjI4NjBSK0lpTEFCODhjRUhIK2kyMjI1VElCRFE2TkdqTlhyMGFLV2xwYWw3OSs0NjhzZ2o5ZnJycit1UVF3N1I2dFdyNjE1VFVWRWhxZjV1TkFadnNDa01nQytHREJtaThlUEhxM1Buem5ydXVlYzBjdVJJRFI4K1hNT0hEOWR4eHgybndzTENYVTZFckwyMHk0NkhIaVB4c01ZQ3dCZnA2ZWs2NTV4ejlQYmJiK3VpaXk3U3VlZWVXL2ZjSTQ4OHN0dlhmUFhWVjhySXlHQ05KY0VSRmdDK3k4ek0zT25DaytucDZYVWZuM1hXV1RyKytPTzFidDA2dmYzMjI0cEVJcnI1NXB2MW05LzhSamZkZEZQZGRjV1FPTmdVQmlDaDVlVGtLRHM3V3pmY2NJTlNVbEwwNElNUGF0R2lSYnJnZ2d1MGZ2MTZkZWpRd2U4UjhUMkVCWUR2L3Z6blAydkVpQkYxZjJiT25GbjMzSWNmZnFnTEw3eFE2OWF0MDZPUFBxcVRUanBKVTZkTzFlR0hINjdycnJ0T2t5Wk4ydWY5V3RDdzJCUUd3SGRubm5tbVRqLzk5THJQSjA2Y0tFa2FPM2FzUHZua0V4MSsrT0dhTUdGQzNXVmVzckt5OU5SVFQrbXh4eDdUTTg4OG8wNmRPdW5VVTAvMVpYYnNpckFBOE5VRER6eWcxTlJVWldabTFqMDJhZElrU2R1dVpuejg4Y2RyMUtoUkNnWjMvblhsT0k1dXZ2bG1IWFBNTVJvNmRHaUR6b3k5SXl3QWZOV3VYYnM5UGpkczJMQjl2cDZvSkI3MnNRQUFQRVZZQUFDZUlpd0FBRThSRmdDQXB3Z0xBTUJUaEFVQTRDbkNBZ0R3RkdFQkFIaUtzQUFBUEVWWUFBQ2VJaXdBQUU4UkZnQ0Fwd2dMQU1CVGhBVUE0Q25DQWdEd0ZQZGpBWHdXajhXVnYzaXAzMk9na2NsZnZGVFJhTlR2TVhhTHNBQStxNnF1MWxNVEp5a1VDdms5Q2hxUmFEU3E4b29LdjhmWUxjSUMrQ1JpM2ZWaFk5YTcxcWFXbHBmN1BVN0NzYTZWa1dRY0k5ZTFNbzd4ZTZURVpPMkdpTFhyL1I1alIveE5BZjV4T2gvZXU2Y1RETFh4ZTVCRUZBNm9TMnJRWE9vWXRhaUt1Sk5yWExQRTc1a1NVZHk0UldzV0w4aVg1UG85U3kzQ0FpQWg5ZXZYNzZoQUlQQlhZMHc3U1dmUG1UUG5IYjlud3Y3aHFEQUFnS2NJQ3dEQVU0UUZBT0Fwd2dJQThCUmhBUUI0aXJBQUFEeEZXQUFBbmlJc0FBQlBFUllBZ0tjSUN3REFVNFFGQU9BcHdnSUE4QlJoQVFCNGlyQUFBRHhGV0FBQW5pSXNBQUJQRVJZQWdLY0lDd0RBVTRRRkFPQXB3Z0lBOEJSaEFRQjRpckFBQUR4RldBQUFuaUlzQUFCUEVSWUFnS2NJQ3dEQVU0UUZBT0Fwd2dJQThCUmhBUUI0aXJBQUFEeEZXQUFBbmlJc0FBQlBFUllBZ0tjSUN3REFVNFFGQU9BcHdnSUE4QlJoQVFCNGlyQUFBRHhGV0FBQW5pSXNBQUJQRVJZQWdLY0lDd0RBVTRRRkFPQXB3Z0lBOEJSaEFRQjRpckFBQUR4RldBQUFuaUlzQUFCUEVSWUFnS2NJQ3dEQVU0UUZBT0Fwd2dJQThCUmhBUUI0aXJBQUFEeEZXQUFBbmlJc0FBQlBCZjBlQUFjczJMOS8vMHNjeHhuaDl5QkFQV3R0akdubDl4QTRjSVNsa2VuVHA4K0FRQ0R3aUNUK2cwTlRVUldMeFNKK0Q0SDlSMWdhbVdBdzJOeGFHekRHVkZsclB6REdGUG85RTFEUE5rVWlrZmwrRDRIOVIxZ2FLV3R0dWFRbnE2dXJQL0o3RnFDZVJaWXNXY0lhU3lOQ1dCb3BZNHgxWGJjcVB6Ky8wdTlaQUdCSEhCVUdBUEFVWVFFQWVJcXdBQUE4UlZnQUFKNGlMQUFBVHhFV0FJQ25DQXNBd0ZPRUJRRGdLY0lDQVBBVVlRRUFlSXF3QUFBOFJWZ0FBSjRpTEFBQVR4RVdBSUNuQ0FzQXdGT0VCUURnS2NJQ0FQQVVZUUVBZUlxd0FBQThSVmdBQUo0aUxBQUFUeEVXQUlDbkNBc0F3Rk9FQlFEZ0tjSUNBUEFVWVFFQWVJcXdBQUE4UlZnQUFKNGlMQUFBVHhFV0FJQ25DQXNBd0ZPRUJRRGdLY0lDQVBBVVlRRUFlSXF3QUFBOFJWZ0FBSjRpTEFBQVR4RVdBSUNuQ0FzQXdGT0VCUURnS2NJQ0FQQVVZUUVBZUlxd0FBQThSVmdBQUo0aUxBQUFUeEVXQUlDbkNBc0F3Rk9FQlFEZ0tjSUNBUEFVWVFFQWVJcXdBQUE4UlZnQUFKNGlMQUFBVHhFV0FJQ25DQXNBd0ZPRUJRRGdLY0lDQVBBVVlRRUFlSXF3QUFBOFJWZ0FBSjRpTEFBQVR4RVdBSUNuQ0FzQXdGT0VCUURnS2NJQ0FQQVVZUUVBZUlxd0FBQThSVmdBQUo0aUxBQUFUeEVXQUlDbkNBc0F3Rk9FQlFEZ0tjSUNBUEFVWVFFQWVJcXdBQUE4UlZnQUFKNGlMQUFBVHdYOUhnQjcxcTlmdjJhQlFDQm54OGVNTVcwbE9kYmFnT000YmZQeThycnMrSHc4SGk5YXNHREJsZ1lkRkFCMlFGZ1NtT000L1kweG4renVPV09NSkUzZC9yODd2bWFFcEUvcmZ6b0EyRDJ6NzBYZ28yQmVYdDV5WTB6dS9penN1dTYzOCtiTjZ5RXBWczl6QWNBZXNZOGxzY1VrdlNSSjFscFphM2RaNEh1UFB5dWlBc0JuaENYQnhlUHg2ZGJheXU5djh0cVJNVWJibDNtakFVY0RnTjBpTEFrdUZvc1ZTSnE5SDR2T3R0YXVxKzk1QUdCZkNFdUN5OC9QTHpiR3pMTGJ0M2Z0dURtczltTnJyV3VNK1hMZXZIa1Yva3dKQVA4ZllVbDgwWGc4UHQ4WXM4ZG9HR01xckxWekpNVWJjQzRBMkMzQzBnaFlheit4MW03Y3kvT2I0dkg0RncwNUV3RHNDV0ZwQkJZc1dMQlMwb0xhSGZnN0hnbTIvYkVGMjVjQkFOOFJsc1pqeWtFK0J3QU5pckEwRWhVVkZlOWFhemZ0K05qMnc0dzNWRlJVdk92WFhBRHdmWVNsa1ZpeFlrV05wRGQyY3o3TGE5dWZBNENFUUZnYUVXdnRYeVJWNy9CUWRUd2VmOTZ2ZVFCZ2R3aEw0MUpncmYzV0dGTzdHV3hKSkJKWjVmZFFBTEFqd3RLSVZGVlZGV3ZiR2ZaMit3bVRDNnVycTdsRVBvQ0VRbGdha2FWTGwxWllhMmNiWTJLU0l0YmEyUVVGQmRYN2ZDRUFOQ0R1eDlMSXVLNzdrZU00WmNhWXFuZzgvcEhmOHdBQWtrQmVYdDRYZVhsNU0veWVBd0IySnlGdjlOWCtzRDZkd3FIZ1lYN1BrYWpTUWhybHVqWlNFemZ2K0QxTG9xcXBxVm01ZnVWaURtd0FmSkJ3WWNuTkhaQ3JWUHU4akhyNlBVc0NxLzE3Mi9YT1g2aTFXbFhtZ29LQ2VRVitEd0kwTlltM2p5VlZ1VExxYVdUYXBhZWxLUkFNK0QwUkdwRjRMSzZxNm1xNTFxWXFWYm1TQ0F2UXdCSXZMTnVscDZYcHByRmpkRVN2SG42UGdrWWtmL0ZTUFRWeGtrckx5LzBlQldpeUVqWXNnV0JBUi9UcW9hT0dEdlo3RkRReW9WREk3eEdBSm8zeldBQUFuaUlzQUFCUEVSWUFnS2NJQ3dEQVU0UUZBT0Fwd2dJQThCUmhBUUI0aXJBQUFEeEZXQUFBbmlJc0FBQlBFUllBZ0tjSUN3REFVNFFGQU9BcHdnSUE4QlJoQVFCNGlyQUFBRHhGV0FBQW5pSXNBQUJQRVJZQWdLY0lDd0RBVTRRRkFPQXB3Z0lBOEJSaEFRQjRpckFBQUR4RldBQUFuaUlzQUFCUEVSWUFnS2NJQ3dEQVU0UUZBT0Fwd2dJQThCUmhBUUI0aXJBQUFEeEZXQUFBbmlJc0FBQlBFUllBZ0tjSUN3REFVNFFGQU9BcHdnSUE4QlJoQVFCNGlyQUFBRHhGV0FBQW5pSXNBQUJQRVJZQWdLY0lDd0RBVTRRRkFPQXB3Z0lBOEJSaEFRQjRpckFBQUR4RldBQUFuaUlzQUFCUEVSWUFnS2NJQ3dEQVU0UUZBT0Fwd2dJQThCUmhBUUI0aXJBQUFEeEZXQUFBbmlJc0FBQlBFUllBZ0tjSUN3REFVNFFGQU9BcHdnSUE4QlJoQVFCNGlyQUFBRHhGV0FBQW5pSXNBQUJQRVJZQWdLY0lDd0RBVTRRRkFPQXB3Z0lBOEJSaEFRQjRpckFBQUR4RldBQUFuaUlzQUFCUEVSWUFnS2NJQ3dEQVUwRy9COWlUZUN5dS9NVkwvUjREalV6KzRxV0tScU4randFMGFRa2JscXJxYWowMWNaSkNvWkRmbzZBUmlVYWpLcStvOEhzTW9FbEx1TEJFckxzK2JNeDYxOXJVMHZKeXY4ZEJZMlh0aG9pMTYvMGVBMmlLak44RDdJYlQrZkRlUFoxZ3FJM2ZnNkR4aWh1M2FNM2lCZm1TWEw5bkFRQUFBQUFBQUFBQUFBQUFBQUFBQUFBQUFBQUFBQUFBQUFBQUFBQUFBQUFBQUFBQUFBQUFBQUFBQUFBQUFBQUFBQUFBQUFBQUFBQUFBQUFBQUFBQUFBQUFBQUFBQUFBQUFBQUFBQUFBQUFBQUFBQUE5ZTcvQVN6anVqWGp1bWp1QUFBQUFFbEZUa1N1UW1DQyIsCgkiVGhlbWUiIDogIiIsCgkiVHlwZSIgOiAiZmxvdyIsCgkiVmVyc2lvbiIgOiAiIgp9Cg=="/>
    </extobj>
  </extobjs>
</s:customData>
</file>

<file path=customXml/itemProps48.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2000</Words>
  <Application>WPS 演示</Application>
  <PresentationFormat>宽屏</PresentationFormat>
  <Paragraphs>275</Paragraphs>
  <Slides>26</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6</vt:i4>
      </vt:variant>
      <vt:variant>
        <vt:lpstr>幻灯片标题</vt:lpstr>
      </vt:variant>
      <vt:variant>
        <vt:i4>26</vt:i4>
      </vt:variant>
    </vt:vector>
  </HeadingPairs>
  <TitlesOfParts>
    <vt:vector size="47" baseType="lpstr">
      <vt:lpstr>Arial</vt:lpstr>
      <vt:lpstr>宋体</vt:lpstr>
      <vt:lpstr>Wingdings</vt:lpstr>
      <vt:lpstr>Arial Black</vt:lpstr>
      <vt:lpstr>Times New Roman</vt:lpstr>
      <vt:lpstr>微软雅黑</vt:lpstr>
      <vt:lpstr>黑体</vt:lpstr>
      <vt:lpstr>楷体_GB2312</vt:lpstr>
      <vt:lpstr>新宋体</vt:lpstr>
      <vt:lpstr>Segoe UI</vt:lpstr>
      <vt:lpstr>Cambria Math</vt:lpstr>
      <vt:lpstr>Calibri</vt:lpstr>
      <vt:lpstr>Tahoma</vt:lpstr>
      <vt:lpstr>Arial Unicode MS</vt:lpstr>
      <vt:lpstr>Scout-PowerPoint-template</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kessler</dc:creator>
  <cp:lastModifiedBy>邓俊豪</cp:lastModifiedBy>
  <cp:revision>62</cp:revision>
  <dcterms:created xsi:type="dcterms:W3CDTF">2024-06-12T09:43:00Z</dcterms:created>
  <dcterms:modified xsi:type="dcterms:W3CDTF">2024-06-13T13:43:47Z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81D316CA6D6E441B9783B5FCA8370AE7_12</vt:lpwstr>
  </property>
  <property fmtid="{D5CDD505-2E9C-101B-9397-08002B2CF9AE}" pid="3" name="KSOProductBuildVer">
    <vt:lpwstr>2052-12.1.0.16929</vt:lpwstr>
  </property>
</Properties>
</file>