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0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5A692-41CB-CF1E-A3EA-AE6DDD217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0A024C-E057-113C-0E7D-D3CF9A5AA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6DE9B1-7C42-48A1-5CD1-10BB914B2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A732-8CCC-4A30-A601-C455CAC2D2A7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F7718E-FF4A-DA7A-BC4F-FC3CB1F4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0396E4-D693-9632-241A-889BAC9A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3FBB-1F32-47BF-8DCF-E3E65B3AC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100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E5F43-8837-D585-47E9-3FEBB842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9BC802-ECE5-7D10-9BE8-B76D55895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82ACC9-B45E-B26B-717D-29823E35C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A732-8CCC-4A30-A601-C455CAC2D2A7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CDD963-A2E0-C56A-EC19-00E21A2C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6A43E7-C4D0-212F-C6FB-38C4832F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3FBB-1F32-47BF-8DCF-E3E65B3AC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614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B5C5EA-61F6-539D-81CF-34ED9FA0B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3CE86C-1729-B1C9-2C31-964E312AE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D5A547-09F4-A937-D2B1-39C047B35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A732-8CCC-4A30-A601-C455CAC2D2A7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EE4387-D7A9-E23A-8762-10A600AFA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42F844-1FC3-37D3-CCA1-0B3EFA6F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3FBB-1F32-47BF-8DCF-E3E65B3AC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29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BB5BA-665D-54EA-8BB5-339ADC9A6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377608-96F5-FBCF-3BEA-A0F0305D0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7C4969-D13D-AB40-C7A2-AE90E2ACB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A732-8CCC-4A30-A601-C455CAC2D2A7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84AED7-692B-7997-7BA5-A0685D627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F1D9AF-E15D-EDC4-6B8A-B82BA38D1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3FBB-1F32-47BF-8DCF-E3E65B3AC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35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BCA5C-39D5-A0E6-711E-0AA9D6F42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D169CC-EF95-05DE-C30A-E7B64956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579E32-43DD-2551-A57D-F9BAD6F3E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A732-8CCC-4A30-A601-C455CAC2D2A7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CC4C5C-B48F-CAA0-C753-D981E8E27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AE4DF-CB4C-B268-02B5-54D09785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3FBB-1F32-47BF-8DCF-E3E65B3AC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7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F466F-2AD2-010D-2182-B3138EBB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E47E23-C25A-30FF-8843-867C066EE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E6F3CB-D157-7FC8-0F8C-CC78A09BE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AB933E-14BF-847C-B58F-D8DD2D3CD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A732-8CCC-4A30-A601-C455CAC2D2A7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BF3F19-3976-5028-D68E-4B31859EE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4E1D98-179A-BBC2-15B9-412D3353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3FBB-1F32-47BF-8DCF-E3E65B3AC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540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14FC1-E717-ABE1-9A23-C49A9886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4E704C-3004-B82D-5FCC-557A6C755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944F4A-0814-4FDE-1C70-CBD33C0AE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32F2D7-86F0-4C77-7BDA-07BD6352B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301FB9-4DCA-D9B9-F4E7-98FE2C278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2FA5FB-90D1-CB0C-D327-4224D908D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A732-8CCC-4A30-A601-C455CAC2D2A7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A67771-063E-1A50-5A23-1A778D1CB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C64658-48A0-6E2D-66B5-80279FA4C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3FBB-1F32-47BF-8DCF-E3E65B3AC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93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4D54D-2D6B-8DEF-48F4-B29AEEF6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E5BB79-6AFB-6141-B68C-80486F11D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A732-8CCC-4A30-A601-C455CAC2D2A7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AAA5AF-BAF7-7E9A-020F-77BC0BBD4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08D428-58E1-1D84-7BD4-A1891131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3FBB-1F32-47BF-8DCF-E3E65B3AC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062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9D27D9-03BF-DD45-671F-670761A19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A732-8CCC-4A30-A601-C455CAC2D2A7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65F0B5-E5DC-085F-9533-62670AB81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E23758-3FDB-B9F4-48F3-93EF3B71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3FBB-1F32-47BF-8DCF-E3E65B3AC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9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99C79-49AA-455D-B80C-B9D01C04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392F7B-8451-B596-7EBC-09087A74D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4CFFAA-B647-32E3-B400-26798CB0E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927B22-F17B-F727-2676-9876CC5F1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A732-8CCC-4A30-A601-C455CAC2D2A7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419A99-56FF-7BE7-4041-A3188942C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C44B40-C794-B270-34A6-65CFD2E17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3FBB-1F32-47BF-8DCF-E3E65B3AC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71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B903D-6E7F-8007-44E2-6AF03145D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00DD74-6A49-0A9E-8AF8-473185970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FF39E9-CED7-9CBE-CC48-299B79F26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C42C27-F1F2-C9A7-EC74-7CD4ECC75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A732-8CCC-4A30-A601-C455CAC2D2A7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D09DB6-FB20-10BA-455D-AA5F8E19A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533EA8-E701-4068-AF4E-F6390EF7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3FBB-1F32-47BF-8DCF-E3E65B3AC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62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B3642D-CA5C-4F5B-E856-90C8FA3EA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B27B6A-DE8A-2A37-BCE4-C81D1DFA5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72756C-068C-5BB3-994D-AEAA55196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1A732-8CCC-4A30-A601-C455CAC2D2A7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EF7AD9-9586-1D83-5EB8-4885F278E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DCFCFE-7AE4-88CC-23AD-D0528106C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63FBB-1F32-47BF-8DCF-E3E65B3AC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15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BDC2F147-FDEC-AC58-F3F5-BD3CFE944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171" y="91282"/>
            <a:ext cx="85074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实验课地点：  三处</a:t>
            </a: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</a:rPr>
              <a:t>电机系</a:t>
            </a: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计算机实验室</a:t>
            </a:r>
            <a:endParaRPr lang="en-US" altLang="zh-CN" sz="2800" b="1" dirty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ea typeface="黑体" panose="02010609060101010101" pitchFamily="49" charset="-122"/>
              </a:rPr>
              <a:t> </a:t>
            </a:r>
            <a:endParaRPr lang="en-US" altLang="zh-CN" sz="2400" b="1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84BA48-1AB3-BDB5-2737-007BB2D59B59}"/>
              </a:ext>
            </a:extLst>
          </p:cNvPr>
          <p:cNvGrpSpPr>
            <a:grpSpLocks/>
          </p:cNvGrpSpPr>
          <p:nvPr/>
        </p:nvGrpSpPr>
        <p:grpSpPr bwMode="auto">
          <a:xfrm>
            <a:off x="1837942" y="1125538"/>
            <a:ext cx="7704137" cy="3152775"/>
            <a:chOff x="528" y="905"/>
            <a:chExt cx="4853" cy="1986"/>
          </a:xfrm>
        </p:grpSpPr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C0041C1F-E97C-7C26-4591-F62F271ADD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1" y="2537"/>
              <a:ext cx="1154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rgbClr val="000000"/>
                  </a:solidFill>
                  <a:ea typeface="黑体" panose="02010609060101010101" pitchFamily="49" charset="-122"/>
                </a:rPr>
                <a:t>电机系</a:t>
              </a:r>
              <a:endParaRPr lang="en-US" altLang="zh-CN" sz="2000" b="1">
                <a:solidFill>
                  <a:srgbClr val="000000"/>
                </a:solidFill>
                <a:ea typeface="黑体" panose="02010609060101010101" pitchFamily="49" charset="-122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rgbClr val="000000"/>
                  </a:solidFill>
                  <a:ea typeface="黑体" panose="02010609060101010101" pitchFamily="49" charset="-122"/>
                </a:rPr>
                <a:t>大门１</a:t>
              </a:r>
              <a:endParaRPr lang="zh-CN" altLang="en-US" sz="4400" b="1">
                <a:solidFill>
                  <a:srgbClr val="000000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BABB396A-0B83-AAE1-BE3B-1A5EFFF08E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83" y="2594"/>
              <a:ext cx="190" cy="12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BA05953-3D7E-4585-5A0D-34FD51B99F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905"/>
              <a:ext cx="4853" cy="1682"/>
              <a:chOff x="3477" y="5269"/>
              <a:chExt cx="17386" cy="7690"/>
            </a:xfrm>
          </p:grpSpPr>
          <p:sp>
            <p:nvSpPr>
              <p:cNvPr id="15" name="Oval 8">
                <a:extLst>
                  <a:ext uri="{FF2B5EF4-FFF2-40B4-BE49-F238E27FC236}">
                    <a16:creationId xmlns:a16="http://schemas.microsoft.com/office/drawing/2014/main" id="{0EF0F786-4957-DCBE-A663-6FE9EBCA2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15" y="5269"/>
                <a:ext cx="4145" cy="3685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16" name="Rectangle 9">
                <a:extLst>
                  <a:ext uri="{FF2B5EF4-FFF2-40B4-BE49-F238E27FC236}">
                    <a16:creationId xmlns:a16="http://schemas.microsoft.com/office/drawing/2014/main" id="{16D2BB0B-E884-D4DB-0C0F-82BC0776E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5" y="7482"/>
                <a:ext cx="1340" cy="5477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17" name="Rectangle 10">
                <a:extLst>
                  <a:ext uri="{FF2B5EF4-FFF2-40B4-BE49-F238E27FC236}">
                    <a16:creationId xmlns:a16="http://schemas.microsoft.com/office/drawing/2014/main" id="{DF623B3D-5CC4-0EFF-2374-12908154FE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15" y="9306"/>
                <a:ext cx="1343" cy="608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18" name="Rectangle 11">
                <a:extLst>
                  <a:ext uri="{FF2B5EF4-FFF2-40B4-BE49-F238E27FC236}">
                    <a16:creationId xmlns:a16="http://schemas.microsoft.com/office/drawing/2014/main" id="{8A85F9E9-A1FB-2D50-792D-B7BCFE1BA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58" y="7482"/>
                <a:ext cx="6373" cy="3040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19" name="Rectangle 12">
                <a:extLst>
                  <a:ext uri="{FF2B5EF4-FFF2-40B4-BE49-F238E27FC236}">
                    <a16:creationId xmlns:a16="http://schemas.microsoft.com/office/drawing/2014/main" id="{6E4EED37-3606-B1C8-1F50-9744EE8FCC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31" y="9306"/>
                <a:ext cx="1343" cy="608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20" name="Rectangle 13">
                <a:extLst>
                  <a:ext uri="{FF2B5EF4-FFF2-40B4-BE49-F238E27FC236}">
                    <a16:creationId xmlns:a16="http://schemas.microsoft.com/office/drawing/2014/main" id="{C7D9E85B-ADF0-60E1-056C-CB8DB051F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74" y="7482"/>
                <a:ext cx="1340" cy="5477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21" name="Text Box 14">
                <a:extLst>
                  <a:ext uri="{FF2B5EF4-FFF2-40B4-BE49-F238E27FC236}">
                    <a16:creationId xmlns:a16="http://schemas.microsoft.com/office/drawing/2014/main" id="{12A2E838-FB39-D522-0B90-F2FC7CC78E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95" y="8090"/>
                <a:ext cx="5699" cy="18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 b="1">
                    <a:solidFill>
                      <a:srgbClr val="000000"/>
                    </a:solidFill>
                    <a:ea typeface="黑体" panose="02010609060101010101" pitchFamily="49" charset="-122"/>
                  </a:rPr>
                  <a:t>中央主楼</a:t>
                </a:r>
                <a:endParaRPr lang="zh-CN" altLang="en-US" sz="2800" b="1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22" name="Rectangle 15">
                <a:extLst>
                  <a:ext uri="{FF2B5EF4-FFF2-40B4-BE49-F238E27FC236}">
                    <a16:creationId xmlns:a16="http://schemas.microsoft.com/office/drawing/2014/main" id="{18D203F1-9420-B631-9149-37D016A7CE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7" y="11743"/>
                <a:ext cx="2898" cy="1216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23" name="Rectangle 16">
                <a:extLst>
                  <a:ext uri="{FF2B5EF4-FFF2-40B4-BE49-F238E27FC236}">
                    <a16:creationId xmlns:a16="http://schemas.microsoft.com/office/drawing/2014/main" id="{7711BD1A-B913-F784-B7AF-82AE70D87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14" y="11743"/>
                <a:ext cx="2749" cy="1216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24" name="Text Box 17">
                <a:extLst>
                  <a:ext uri="{FF2B5EF4-FFF2-40B4-BE49-F238E27FC236}">
                    <a16:creationId xmlns:a16="http://schemas.microsoft.com/office/drawing/2014/main" id="{9E8080AA-0193-95E7-C3A1-A491F3B24F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6" y="5514"/>
                <a:ext cx="2513" cy="18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 b="1">
                    <a:solidFill>
                      <a:srgbClr val="000000"/>
                    </a:solidFill>
                    <a:ea typeface="黑体" panose="02010609060101010101" pitchFamily="49" charset="-122"/>
                  </a:rPr>
                  <a:t>西主楼</a:t>
                </a:r>
                <a:endParaRPr lang="zh-CN" altLang="en-US" sz="4800" b="1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25" name="Text Box 18">
                <a:extLst>
                  <a:ext uri="{FF2B5EF4-FFF2-40B4-BE49-F238E27FC236}">
                    <a16:creationId xmlns:a16="http://schemas.microsoft.com/office/drawing/2014/main" id="{21BD5D4C-45AB-6D82-8063-FBF8CCBD54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52" y="5538"/>
                <a:ext cx="2823" cy="1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 b="1">
                    <a:solidFill>
                      <a:srgbClr val="000000"/>
                    </a:solidFill>
                    <a:ea typeface="黑体" panose="02010609060101010101" pitchFamily="49" charset="-122"/>
                  </a:rPr>
                  <a:t>东主楼</a:t>
                </a:r>
              </a:p>
            </p:txBody>
          </p:sp>
          <p:sp>
            <p:nvSpPr>
              <p:cNvPr id="26" name="Rectangle 19">
                <a:extLst>
                  <a:ext uri="{FF2B5EF4-FFF2-40B4-BE49-F238E27FC236}">
                    <a16:creationId xmlns:a16="http://schemas.microsoft.com/office/drawing/2014/main" id="{97EC8B16-78B9-1C3C-EC73-8E41ACA25F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3" y="9183"/>
                <a:ext cx="1340" cy="937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9" name="Line 20">
              <a:extLst>
                <a:ext uri="{FF2B5EF4-FFF2-40B4-BE49-F238E27FC236}">
                  <a16:creationId xmlns:a16="http://schemas.microsoft.com/office/drawing/2014/main" id="{C6E38097-FA62-47FD-95E9-D1B1ADC4D9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2" y="1612"/>
              <a:ext cx="474" cy="46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21">
              <a:extLst>
                <a:ext uri="{FF2B5EF4-FFF2-40B4-BE49-F238E27FC236}">
                  <a16:creationId xmlns:a16="http://schemas.microsoft.com/office/drawing/2014/main" id="{C2E00871-0099-B271-E834-53EAF07037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25" y="2551"/>
              <a:ext cx="0" cy="3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22">
              <a:extLst>
                <a:ext uri="{FF2B5EF4-FFF2-40B4-BE49-F238E27FC236}">
                  <a16:creationId xmlns:a16="http://schemas.microsoft.com/office/drawing/2014/main" id="{8E1206FF-3EE2-7DC8-BF06-704D40237B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8" y="2423"/>
              <a:ext cx="117" cy="6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23">
              <a:extLst>
                <a:ext uri="{FF2B5EF4-FFF2-40B4-BE49-F238E27FC236}">
                  <a16:creationId xmlns:a16="http://schemas.microsoft.com/office/drawing/2014/main" id="{F14442D6-9E6F-57BF-B7A0-925AEC2FCA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78" y="2321"/>
              <a:ext cx="147" cy="6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24">
              <a:extLst>
                <a:ext uri="{FF2B5EF4-FFF2-40B4-BE49-F238E27FC236}">
                  <a16:creationId xmlns:a16="http://schemas.microsoft.com/office/drawing/2014/main" id="{4CBB4152-C88C-8A7C-BB64-724C3D1647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5" y="1984"/>
              <a:ext cx="0" cy="36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25">
              <a:extLst>
                <a:ext uri="{FF2B5EF4-FFF2-40B4-BE49-F238E27FC236}">
                  <a16:creationId xmlns:a16="http://schemas.microsoft.com/office/drawing/2014/main" id="{5A54CFFE-B30F-A74B-380D-3D3DA4C6F4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2" y="2053"/>
              <a:ext cx="15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" name="矩形 51">
            <a:extLst>
              <a:ext uri="{FF2B5EF4-FFF2-40B4-BE49-F238E27FC236}">
                <a16:creationId xmlns:a16="http://schemas.microsoft.com/office/drawing/2014/main" id="{D1291979-CBDD-4C32-C803-F92468748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450" y="1951038"/>
            <a:ext cx="22974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西主楼二楼</a:t>
            </a:r>
            <a:r>
              <a:rPr lang="en-US" altLang="zh-CN" sz="1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r>
              <a:rPr lang="zh-CN" altLang="en-US" sz="1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区</a:t>
            </a:r>
            <a:r>
              <a:rPr lang="en-US" altLang="zh-CN" sz="18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3-215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CFD7575C-C8DD-6A8E-2F66-654FD823E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0879" y="1614488"/>
            <a:ext cx="1235075" cy="287337"/>
          </a:xfrm>
          <a:prstGeom prst="rect">
            <a:avLst/>
          </a:prstGeom>
          <a:solidFill>
            <a:srgbClr val="CC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A3AF74BD-9473-4A4C-5248-4E7F74064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6454" y="1603375"/>
            <a:ext cx="1235075" cy="287338"/>
          </a:xfrm>
          <a:prstGeom prst="rect">
            <a:avLst/>
          </a:prstGeom>
          <a:solidFill>
            <a:srgbClr val="CC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0" name="Text Box 14">
            <a:extLst>
              <a:ext uri="{FF2B5EF4-FFF2-40B4-BE49-F238E27FC236}">
                <a16:creationId xmlns:a16="http://schemas.microsoft.com/office/drawing/2014/main" id="{C2BC47EA-9939-D54C-2ADB-DB3E7908E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5092" y="1365250"/>
            <a:ext cx="2525712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ea typeface="黑体" panose="02010609060101010101" pitchFamily="49" charset="-122"/>
              </a:rPr>
              <a:t>主楼后厅</a:t>
            </a:r>
            <a:endParaRPr lang="zh-CN" altLang="en-US" sz="2400" b="1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80E7A1C7-1918-7822-E1C8-EF5E2E2CB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317" y="4749800"/>
            <a:ext cx="1635125" cy="547688"/>
          </a:xfrm>
          <a:prstGeom prst="rect">
            <a:avLst/>
          </a:prstGeom>
          <a:solidFill>
            <a:srgbClr val="CC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81ACEC60-9554-29E4-F45E-4C6282FBE3D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665698" y="4118769"/>
            <a:ext cx="954087" cy="307975"/>
          </a:xfrm>
          <a:prstGeom prst="rect">
            <a:avLst/>
          </a:prstGeom>
          <a:solidFill>
            <a:srgbClr val="CC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3" name="矩形 57">
            <a:extLst>
              <a:ext uri="{FF2B5EF4-FFF2-40B4-BE49-F238E27FC236}">
                <a16:creationId xmlns:a16="http://schemas.microsoft.com/office/drawing/2014/main" id="{AFD96F99-9207-C1BA-1943-8622ABDAF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854" y="5540375"/>
            <a:ext cx="23887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西主楼二楼１区</a:t>
            </a:r>
            <a:r>
              <a:rPr lang="en-US" altLang="zh-CN" sz="1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1-215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34" name="Line 21">
            <a:extLst>
              <a:ext uri="{FF2B5EF4-FFF2-40B4-BE49-F238E27FC236}">
                <a16:creationId xmlns:a16="http://schemas.microsoft.com/office/drawing/2014/main" id="{40BAA479-1E40-698B-70F4-367F7419A9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6654" y="4421188"/>
            <a:ext cx="0" cy="325437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24">
            <a:extLst>
              <a:ext uri="{FF2B5EF4-FFF2-40B4-BE49-F238E27FC236}">
                <a16:creationId xmlns:a16="http://schemas.microsoft.com/office/drawing/2014/main" id="{7B31C563-676B-CB45-991A-ECFEBE6DCA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96654" y="4581525"/>
            <a:ext cx="0" cy="395288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24">
            <a:extLst>
              <a:ext uri="{FF2B5EF4-FFF2-40B4-BE49-F238E27FC236}">
                <a16:creationId xmlns:a16="http://schemas.microsoft.com/office/drawing/2014/main" id="{30E8DB51-DE2D-97B0-4417-D0F2F453C06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23592" y="4926013"/>
            <a:ext cx="395287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23">
            <a:extLst>
              <a:ext uri="{FF2B5EF4-FFF2-40B4-BE49-F238E27FC236}">
                <a16:creationId xmlns:a16="http://schemas.microsoft.com/office/drawing/2014/main" id="{9DD80515-05F9-0985-D4E2-331ECEBBE4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34679" y="4926013"/>
            <a:ext cx="233363" cy="107950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Line 23">
            <a:extLst>
              <a:ext uri="{FF2B5EF4-FFF2-40B4-BE49-F238E27FC236}">
                <a16:creationId xmlns:a16="http://schemas.microsoft.com/office/drawing/2014/main" id="{9305841D-AE9F-5B60-40F1-6DE9B4C2E6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4679" y="4997450"/>
            <a:ext cx="88900" cy="141288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Line 24">
            <a:extLst>
              <a:ext uri="{FF2B5EF4-FFF2-40B4-BE49-F238E27FC236}">
                <a16:creationId xmlns:a16="http://schemas.microsoft.com/office/drawing/2014/main" id="{01C84D2E-1D39-E36B-3899-A632EF3773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83892" y="5094288"/>
            <a:ext cx="792162" cy="17462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20">
            <a:extLst>
              <a:ext uri="{FF2B5EF4-FFF2-40B4-BE49-F238E27FC236}">
                <a16:creationId xmlns:a16="http://schemas.microsoft.com/office/drawing/2014/main" id="{C6C5E02F-97CC-4ADE-77C6-981245567CB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76054" y="5111750"/>
            <a:ext cx="503238" cy="4286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文本框 65">
            <a:extLst>
              <a:ext uri="{FF2B5EF4-FFF2-40B4-BE49-F238E27FC236}">
                <a16:creationId xmlns:a16="http://schemas.microsoft.com/office/drawing/2014/main" id="{D7169500-E574-9FFC-2DBE-0D2C612D2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6504" y="3125788"/>
            <a:ext cx="61118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Arial" panose="020B0604020202020204" pitchFamily="34" charset="0"/>
              </a:rPr>
              <a:t>楼</a:t>
            </a:r>
            <a:endParaRPr lang="en-US" altLang="zh-CN" sz="1400" b="1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Arial" panose="020B0604020202020204" pitchFamily="34" charset="0"/>
              </a:rPr>
              <a:t>梯</a:t>
            </a:r>
          </a:p>
        </p:txBody>
      </p:sp>
      <p:sp>
        <p:nvSpPr>
          <p:cNvPr id="42" name="文本框 66">
            <a:extLst>
              <a:ext uri="{FF2B5EF4-FFF2-40B4-BE49-F238E27FC236}">
                <a16:creationId xmlns:a16="http://schemas.microsoft.com/office/drawing/2014/main" id="{2FE55FD5-70A6-50F8-D721-D61524678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154" y="4760913"/>
            <a:ext cx="611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Arial" panose="020B0604020202020204" pitchFamily="34" charset="0"/>
              </a:rPr>
              <a:t>楼</a:t>
            </a:r>
            <a:endParaRPr lang="en-US" altLang="zh-CN" sz="1400" b="1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Arial" panose="020B0604020202020204" pitchFamily="34" charset="0"/>
              </a:rPr>
              <a:t>梯</a:t>
            </a:r>
          </a:p>
        </p:txBody>
      </p:sp>
      <p:sp>
        <p:nvSpPr>
          <p:cNvPr id="43" name="Text Box 5">
            <a:extLst>
              <a:ext uri="{FF2B5EF4-FFF2-40B4-BE49-F238E27FC236}">
                <a16:creationId xmlns:a16="http://schemas.microsoft.com/office/drawing/2014/main" id="{DA8AEA35-DBF1-76ED-609E-F188B2044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04" y="4089400"/>
            <a:ext cx="196215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0000"/>
                </a:solidFill>
                <a:ea typeface="黑体" panose="02010609060101010101" pitchFamily="49" charset="-122"/>
              </a:rPr>
              <a:t>电机系</a:t>
            </a:r>
            <a:endParaRPr lang="en-US" altLang="zh-CN" sz="1800" b="1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0000"/>
                </a:solidFill>
                <a:ea typeface="黑体" panose="02010609060101010101" pitchFamily="49" charset="-122"/>
              </a:rPr>
              <a:t>大门２</a:t>
            </a:r>
            <a:endParaRPr lang="zh-CN" altLang="en-US" sz="4000" b="1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44" name="矩形 68">
            <a:extLst>
              <a:ext uri="{FF2B5EF4-FFF2-40B4-BE49-F238E27FC236}">
                <a16:creationId xmlns:a16="http://schemas.microsoft.com/office/drawing/2014/main" id="{D8F7C76D-CA1C-E83C-D1DA-ECFBE5952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1142" y="3879850"/>
            <a:ext cx="25558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FF33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③</a:t>
            </a:r>
            <a:r>
              <a:rPr lang="zh-CN" altLang="en-US" sz="18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中央主楼三楼</a:t>
            </a:r>
            <a:r>
              <a:rPr lang="en-US" altLang="zh-CN" sz="1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  <a:r>
              <a:rPr lang="zh-CN" altLang="en-US" sz="1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区</a:t>
            </a:r>
            <a:r>
              <a:rPr lang="en-US" altLang="zh-CN" sz="1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322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(</a:t>
            </a:r>
            <a:r>
              <a:rPr lang="zh-CN" altLang="en-US" sz="1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具体位置见下页</a:t>
            </a:r>
            <a:r>
              <a:rPr lang="en-US" altLang="zh-CN" sz="1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endParaRPr lang="zh-CN" altLang="en-US" sz="1800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5" name="Line 20">
            <a:extLst>
              <a:ext uri="{FF2B5EF4-FFF2-40B4-BE49-F238E27FC236}">
                <a16:creationId xmlns:a16="http://schemas.microsoft.com/office/drawing/2014/main" id="{114F8924-913E-54AC-2401-E1472DCF0CF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60804" y="2736850"/>
            <a:ext cx="18415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Rectangle 19">
            <a:extLst>
              <a:ext uri="{FF2B5EF4-FFF2-40B4-BE49-F238E27FC236}">
                <a16:creationId xmlns:a16="http://schemas.microsoft.com/office/drawing/2014/main" id="{4548A0AB-E940-9CE3-84A3-1C96BCEC6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4942" y="2484438"/>
            <a:ext cx="593725" cy="325437"/>
          </a:xfrm>
          <a:prstGeom prst="rect">
            <a:avLst/>
          </a:prstGeom>
          <a:solidFill>
            <a:srgbClr val="CC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47" name="文本框 73">
            <a:extLst>
              <a:ext uri="{FF2B5EF4-FFF2-40B4-BE49-F238E27FC236}">
                <a16:creationId xmlns:a16="http://schemas.microsoft.com/office/drawing/2014/main" id="{17987772-63F5-64BF-66D2-92DD381AA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3742" y="5530850"/>
            <a:ext cx="952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33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②</a:t>
            </a:r>
          </a:p>
        </p:txBody>
      </p:sp>
      <p:sp>
        <p:nvSpPr>
          <p:cNvPr id="48" name="文本框 74">
            <a:extLst>
              <a:ext uri="{FF2B5EF4-FFF2-40B4-BE49-F238E27FC236}">
                <a16:creationId xmlns:a16="http://schemas.microsoft.com/office/drawing/2014/main" id="{93123AEF-FE32-D987-8E52-23FC72544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525" y="1941513"/>
            <a:ext cx="952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33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①</a:t>
            </a:r>
          </a:p>
        </p:txBody>
      </p:sp>
      <p:sp>
        <p:nvSpPr>
          <p:cNvPr id="49" name="文本框 76">
            <a:extLst>
              <a:ext uri="{FF2B5EF4-FFF2-40B4-BE49-F238E27FC236}">
                <a16:creationId xmlns:a16="http://schemas.microsoft.com/office/drawing/2014/main" id="{EEEC15FA-EB7C-2C4C-475D-1D7FE4D8E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925" y="1931326"/>
            <a:ext cx="611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b="1" dirty="0">
                <a:latin typeface="Arial" panose="020B0604020202020204" pitchFamily="34" charset="0"/>
              </a:rPr>
              <a:t>楼</a:t>
            </a:r>
            <a:endParaRPr lang="en-US" altLang="zh-CN" sz="1400" b="1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400" b="1" dirty="0">
                <a:latin typeface="Arial" panose="020B0604020202020204" pitchFamily="34" charset="0"/>
              </a:rPr>
              <a:t>梯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87630D1-70AF-A8F2-C97B-CE11BDB5121C}"/>
              </a:ext>
            </a:extLst>
          </p:cNvPr>
          <p:cNvCxnSpPr/>
          <p:nvPr/>
        </p:nvCxnSpPr>
        <p:spPr>
          <a:xfrm flipV="1">
            <a:off x="10056380" y="351072"/>
            <a:ext cx="0" cy="3587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0">
            <a:extLst>
              <a:ext uri="{FF2B5EF4-FFF2-40B4-BE49-F238E27FC236}">
                <a16:creationId xmlns:a16="http://schemas.microsoft.com/office/drawing/2014/main" id="{1A4B439F-23C7-8187-8DEB-8C8EAB732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9205" y="657459"/>
            <a:ext cx="5461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北</a:t>
            </a:r>
            <a:endParaRPr lang="en-US" altLang="zh-CN" sz="2800" b="1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FFC84A-84D6-631B-8633-D4D8BC24901A}"/>
              </a:ext>
            </a:extLst>
          </p:cNvPr>
          <p:cNvSpPr txBox="1"/>
          <p:nvPr/>
        </p:nvSpPr>
        <p:spPr>
          <a:xfrm>
            <a:off x="8323934" y="5141740"/>
            <a:ext cx="3007310" cy="398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  <a:ea typeface="黑体" panose="02010609060101010101" pitchFamily="49" charset="-122"/>
              </a:rPr>
              <a:t>具体</a:t>
            </a:r>
            <a:r>
              <a:rPr lang="zh-CN" altLang="en-US" sz="1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参看座位表</a:t>
            </a:r>
            <a:endParaRPr lang="zh-CN" altLang="en-US" sz="16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8746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1">
            <a:extLst>
              <a:ext uri="{FF2B5EF4-FFF2-40B4-BE49-F238E27FC236}">
                <a16:creationId xmlns:a16="http://schemas.microsoft.com/office/drawing/2014/main" id="{943568DC-B4CE-0A27-7FDF-3A5E8D4B0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888" y="90487"/>
            <a:ext cx="8086725" cy="667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7626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1926" y="979488"/>
            <a:ext cx="3543300" cy="1325563"/>
          </a:xfrm>
        </p:spPr>
        <p:txBody>
          <a:bodyPr/>
          <a:lstStyle/>
          <a:p>
            <a:r>
              <a:rPr lang="zh-CN" altLang="en-US" dirty="0" smtClean="0"/>
              <a:t>西配楼</a:t>
            </a:r>
            <a:r>
              <a:rPr lang="en-US" altLang="zh-CN" dirty="0" smtClean="0"/>
              <a:t>1-215</a:t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63" y="2556540"/>
            <a:ext cx="11081250" cy="2572672"/>
          </a:xfrm>
        </p:spPr>
      </p:pic>
    </p:spTree>
    <p:extLst>
      <p:ext uri="{BB962C8B-B14F-4D97-AF65-F5344CB8AC3E}">
        <p14:creationId xmlns:p14="http://schemas.microsoft.com/office/powerpoint/2010/main" val="1983470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57738" y="365125"/>
            <a:ext cx="6596062" cy="1325563"/>
          </a:xfrm>
        </p:spPr>
        <p:txBody>
          <a:bodyPr/>
          <a:lstStyle/>
          <a:p>
            <a:r>
              <a:rPr lang="zh-CN" altLang="en-US" dirty="0" smtClean="0"/>
              <a:t>西主楼</a:t>
            </a:r>
            <a:r>
              <a:rPr lang="en-US" altLang="zh-CN" dirty="0" smtClean="0"/>
              <a:t>3-215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53" y="2500313"/>
            <a:ext cx="11223626" cy="2886075"/>
          </a:xfrm>
        </p:spPr>
      </p:pic>
    </p:spTree>
    <p:extLst>
      <p:ext uri="{BB962C8B-B14F-4D97-AF65-F5344CB8AC3E}">
        <p14:creationId xmlns:p14="http://schemas.microsoft.com/office/powerpoint/2010/main" val="231099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91" y="200025"/>
            <a:ext cx="8099571" cy="6372225"/>
          </a:xfrm>
        </p:spPr>
      </p:pic>
    </p:spTree>
    <p:extLst>
      <p:ext uri="{BB962C8B-B14F-4D97-AF65-F5344CB8AC3E}">
        <p14:creationId xmlns:p14="http://schemas.microsoft.com/office/powerpoint/2010/main" val="3821437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78</Words>
  <Application>Microsoft Office PowerPoint</Application>
  <PresentationFormat>宽屏</PresentationFormat>
  <Paragraphs>26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等线 Light</vt:lpstr>
      <vt:lpstr>方正粗黑宋简体</vt:lpstr>
      <vt:lpstr>黑体</vt:lpstr>
      <vt:lpstr>宋体</vt:lpstr>
      <vt:lpstr>Arial</vt:lpstr>
      <vt:lpstr>Calibri</vt:lpstr>
      <vt:lpstr>Office 主题​​</vt:lpstr>
      <vt:lpstr>PowerPoint 演示文稿</vt:lpstr>
      <vt:lpstr>PowerPoint 演示文稿</vt:lpstr>
      <vt:lpstr>西配楼1-215 </vt:lpstr>
      <vt:lpstr>西主楼3-215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 Mae</dc:creator>
  <cp:lastModifiedBy>jyrong</cp:lastModifiedBy>
  <cp:revision>8</cp:revision>
  <cp:lastPrinted>2022-08-14T09:43:57Z</cp:lastPrinted>
  <dcterms:created xsi:type="dcterms:W3CDTF">2022-08-14T08:38:47Z</dcterms:created>
  <dcterms:modified xsi:type="dcterms:W3CDTF">2024-08-16T03:20:18Z</dcterms:modified>
</cp:coreProperties>
</file>